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2.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79"/>
  </p:notesMasterIdLst>
  <p:handoutMasterIdLst>
    <p:handoutMasterId r:id="rId80"/>
  </p:handoutMasterIdLst>
  <p:sldIdLst>
    <p:sldId id="321" r:id="rId7"/>
    <p:sldId id="2147475177" r:id="rId8"/>
    <p:sldId id="2147475157" r:id="rId9"/>
    <p:sldId id="2147475176" r:id="rId10"/>
    <p:sldId id="2147475204" r:id="rId11"/>
    <p:sldId id="2147475205" r:id="rId12"/>
    <p:sldId id="2147475190" r:id="rId13"/>
    <p:sldId id="2147475206" r:id="rId14"/>
    <p:sldId id="2147475207" r:id="rId15"/>
    <p:sldId id="2147475208" r:id="rId16"/>
    <p:sldId id="2147475209" r:id="rId17"/>
    <p:sldId id="2147475210" r:id="rId18"/>
    <p:sldId id="2147475211" r:id="rId19"/>
    <p:sldId id="2147475212" r:id="rId20"/>
    <p:sldId id="2147471204" r:id="rId21"/>
    <p:sldId id="2147475196" r:id="rId22"/>
    <p:sldId id="2147475213" r:id="rId23"/>
    <p:sldId id="2147475197" r:id="rId24"/>
    <p:sldId id="2147475214" r:id="rId25"/>
    <p:sldId id="2147475215" r:id="rId26"/>
    <p:sldId id="2147475216" r:id="rId27"/>
    <p:sldId id="2147475201" r:id="rId28"/>
    <p:sldId id="2147475217" r:id="rId29"/>
    <p:sldId id="2147475178" r:id="rId30"/>
    <p:sldId id="2147475218" r:id="rId31"/>
    <p:sldId id="2147475219" r:id="rId32"/>
    <p:sldId id="2147475252" r:id="rId33"/>
    <p:sldId id="2147475221" r:id="rId34"/>
    <p:sldId id="2147475222" r:id="rId35"/>
    <p:sldId id="2147475223" r:id="rId36"/>
    <p:sldId id="2147471146" r:id="rId37"/>
    <p:sldId id="2147475224" r:id="rId38"/>
    <p:sldId id="2147475225" r:id="rId39"/>
    <p:sldId id="2147475226" r:id="rId40"/>
    <p:sldId id="2147475227" r:id="rId41"/>
    <p:sldId id="2147475228" r:id="rId42"/>
    <p:sldId id="2147475229" r:id="rId43"/>
    <p:sldId id="2147475230" r:id="rId44"/>
    <p:sldId id="2147475231" r:id="rId45"/>
    <p:sldId id="2147475232" r:id="rId46"/>
    <p:sldId id="2147475233" r:id="rId47"/>
    <p:sldId id="2147475234" r:id="rId48"/>
    <p:sldId id="2147475235" r:id="rId49"/>
    <p:sldId id="2147475236" r:id="rId50"/>
    <p:sldId id="2147471235" r:id="rId51"/>
    <p:sldId id="2147475194" r:id="rId52"/>
    <p:sldId id="7095" r:id="rId53"/>
    <p:sldId id="2147475237" r:id="rId54"/>
    <p:sldId id="2147475238" r:id="rId55"/>
    <p:sldId id="2147475239" r:id="rId56"/>
    <p:sldId id="2147475240" r:id="rId57"/>
    <p:sldId id="2147475241" r:id="rId58"/>
    <p:sldId id="2147475242" r:id="rId59"/>
    <p:sldId id="2147475243" r:id="rId60"/>
    <p:sldId id="2147475244" r:id="rId61"/>
    <p:sldId id="6885" r:id="rId62"/>
    <p:sldId id="2146847318" r:id="rId63"/>
    <p:sldId id="599" r:id="rId64"/>
    <p:sldId id="2146847335" r:id="rId65"/>
    <p:sldId id="2147475245" r:id="rId66"/>
    <p:sldId id="2147475246" r:id="rId67"/>
    <p:sldId id="2147471116" r:id="rId68"/>
    <p:sldId id="2147475202" r:id="rId69"/>
    <p:sldId id="2147475247" r:id="rId70"/>
    <p:sldId id="2147471224" r:id="rId71"/>
    <p:sldId id="2147475248" r:id="rId72"/>
    <p:sldId id="2147475249" r:id="rId73"/>
    <p:sldId id="2141411817" r:id="rId74"/>
    <p:sldId id="2147475254" r:id="rId75"/>
    <p:sldId id="2147475186" r:id="rId76"/>
    <p:sldId id="2147475250" r:id="rId77"/>
    <p:sldId id="2147475251" r:id="rId78"/>
  </p:sldIdLst>
  <p:sldSz cx="12192000" cy="6858000"/>
  <p:notesSz cx="7315200" cy="9601200"/>
  <p:custDataLst>
    <p:tags r:id="rId8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12"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3" pos="7224"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Jerfiz Constanzo" initials="JC" lastIdx="45" clrIdx="16">
    <p:extLst>
      <p:ext uri="{19B8F6BF-5375-455C-9EA6-DF929625EA0E}">
        <p15:presenceInfo xmlns:p15="http://schemas.microsoft.com/office/powerpoint/2012/main" userId="S::jconstanzo@clinicaloptions.com::7388c342-66f0-4154-bcdf-657d8197f1ae" providerId="AD"/>
      </p:ext>
    </p:extLst>
  </p:cmAuthor>
  <p:cmAuthor id="18" name="Dussadee Royal" initials="DR" lastIdx="8" clrIdx="17">
    <p:extLst>
      <p:ext uri="{19B8F6BF-5375-455C-9EA6-DF929625EA0E}">
        <p15:presenceInfo xmlns:p15="http://schemas.microsoft.com/office/powerpoint/2012/main" userId="S::droyal@clinicaloptions.com::51beead8-6fa0-4b98-aeba-37044af35e17" providerId="AD"/>
      </p:ext>
    </p:extLst>
  </p:cmAuthor>
  <p:cmAuthor id="19" name="CLINICALOPTIONS\jconstanzo" initials="C" lastIdx="50" clrIdx="18">
    <p:extLst>
      <p:ext uri="{19B8F6BF-5375-455C-9EA6-DF929625EA0E}">
        <p15:presenceInfo xmlns:p15="http://schemas.microsoft.com/office/powerpoint/2012/main" userId="CLINICALOPTIONS\jconstanzo" providerId="None"/>
      </p:ext>
    </p:extLst>
  </p:cmAuthor>
  <p:cmAuthor id="20" name="CLINICALOPTIONS\krosenthal" initials="C" lastIdx="3" clrIdx="19">
    <p:extLst>
      <p:ext uri="{19B8F6BF-5375-455C-9EA6-DF929625EA0E}">
        <p15:presenceInfo xmlns:p15="http://schemas.microsoft.com/office/powerpoint/2012/main" userId="CLINICALOPTIONS\krosenthal" providerId="None"/>
      </p:ext>
    </p:extLst>
  </p:cmAuthor>
  <p:cmAuthor id="21" name="aboecler@clinicaloptions.com" initials="a" lastIdx="1" clrIdx="20">
    <p:extLst>
      <p:ext uri="{19B8F6BF-5375-455C-9EA6-DF929625EA0E}">
        <p15:presenceInfo xmlns:p15="http://schemas.microsoft.com/office/powerpoint/2012/main" userId="aboecler@clinicaloptions.com" providerId="None"/>
      </p:ext>
    </p:extLst>
  </p:cmAuthor>
  <p:cmAuthor id="22" name="Andrea Boecler" initials="AB" lastIdx="11" clrIdx="21">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F2F2F2"/>
    <a:srgbClr val="00823B"/>
    <a:srgbClr val="015873"/>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12" autoAdjust="0"/>
    <p:restoredTop sz="82406" autoAdjust="0"/>
  </p:normalViewPr>
  <p:slideViewPr>
    <p:cSldViewPr snapToGrid="0" showGuides="1">
      <p:cViewPr varScale="1">
        <p:scale>
          <a:sx n="56" d="100"/>
          <a:sy n="56" d="100"/>
        </p:scale>
        <p:origin x="1512" y="78"/>
      </p:cViewPr>
      <p:guideLst>
        <p:guide orient="horz" pos="4128"/>
        <p:guide orient="horz" pos="1008"/>
        <p:guide orient="horz" pos="4032"/>
        <p:guide orient="horz" pos="151"/>
        <p:guide orient="horz" pos="264"/>
        <p:guide orient="horz" pos="3912"/>
        <p:guide orient="horz"/>
        <p:guide pos="312"/>
        <p:guide pos="7407"/>
        <p:guide pos="3840"/>
        <p:guide pos="453"/>
        <p:guide pos="7224"/>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viewProps" Target="viewProps.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notesMaster" Target="notesMasters/notesMaster1.xml"/><Relationship Id="rId5" Type="http://schemas.openxmlformats.org/officeDocument/2006/relationships/customXml" Target="../customXml/item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handoutMaster" Target="handoutMasters/handoutMaster1.xml"/><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tags" Target="tags/tag1.xml"/><Relationship Id="rId86"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61" Type="http://schemas.openxmlformats.org/officeDocument/2006/relationships/slide" Target="slides/slide55.xml"/><Relationship Id="rId8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4087067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a:t>
            </a:r>
            <a:r>
              <a:rPr lang="en-GB" altLang="en-US" i="0" dirty="0">
                <a:solidFill>
                  <a:srgbClr val="FEFDDE"/>
                </a:solidFill>
                <a:latin typeface="Arial" panose="020B0604020202020204" pitchFamily="34" charset="0"/>
              </a:rPr>
              <a:t>roduct discussed. Readers should verify all information and </a:t>
            </a:r>
            <a:r>
              <a:rPr lang="en-GB" altLang="en-US" dirty="0">
                <a:solidFill>
                  <a:srgbClr val="FEFDDE"/>
                </a:solidFill>
                <a:latin typeface="Arial" panose="020B0604020202020204" pitchFamily="34" charset="0"/>
              </a:rPr>
              <a:t>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3848995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228600" algn="l"/>
              </a:tabLst>
            </a:pPr>
            <a:r>
              <a:rPr lang="en-US" i="1" dirty="0"/>
              <a:t>HCP, healthcare professional; MBC, metastatic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277598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 hormone receptor; MBC, metastatic breast cancer; NHA, non-Hispanic Asian/Pacific Islander/American Indian/Alaskan Native; NHB, non-Hispanic Black; NHW, non-Hispanic White; SES, socioeconomic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122305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professionals; MBC, metastatic breast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95024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 hormone receptor; MBC, metastatic breast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3557908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 line; ADC, antibody–drug conjugate; AI, aromatase inhibitor; CDK4/6i, CDK4/6 inhibitor; CT, chemotherapy; ET, endocrine therapy; Fulv, fulvestrant; HR, hormone receptor; MBC, metastatic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103071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8463" y="695325"/>
            <a:ext cx="6188075" cy="3481388"/>
          </a:xfrm>
        </p:spPr>
      </p:sp>
      <p:sp>
        <p:nvSpPr>
          <p:cNvPr id="3" name="Notes Placeholder 2"/>
          <p:cNvSpPr>
            <a:spLocks noGrp="1"/>
          </p:cNvSpPr>
          <p:nvPr>
            <p:ph type="body" idx="1"/>
          </p:nvPr>
        </p:nvSpPr>
        <p:spPr/>
        <p:txBody>
          <a:bodyPr/>
          <a:lstStyle/>
          <a:p>
            <a:r>
              <a:rPr lang="en-US" i="1" dirty="0"/>
              <a:t>ET, endocrine therapy; HR, hormone receptor; NR, not reached; OS, overall survival; PFS, progression-free survival; tx, treatment.</a:t>
            </a:r>
          </a:p>
        </p:txBody>
      </p:sp>
    </p:spTree>
    <p:extLst>
      <p:ext uri="{BB962C8B-B14F-4D97-AF65-F5344CB8AC3E}">
        <p14:creationId xmlns:p14="http://schemas.microsoft.com/office/powerpoint/2010/main" val="11756397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AI, aromatase inhibitor; BICR, blind independent central review; CBR, clinical benefit ratel CDK4/6i, CDK4/6 inhibitor; DCR, disease control rate; DoR, duration of response; ECOG, Eastern Cooperative Oncology Group ET, endocrine therapy; HR, hormone receptor; </a:t>
            </a:r>
            <a:r>
              <a:rPr lang="en-US" i="1" dirty="0"/>
              <a:t>MBC, metastatic breast cancer; </a:t>
            </a:r>
            <a:r>
              <a:rPr lang="en-US" b="0" i="1" dirty="0"/>
              <a:t>OS, overall survival; PFS, progression–free survival; PRO, patient-reported outcome; PS, performance status.</a:t>
            </a:r>
          </a:p>
          <a:p>
            <a:pPr defTabSz="881390">
              <a:defRPr/>
            </a:pPr>
            <a:endParaRPr lang="en-US" i="1" dirty="0"/>
          </a:p>
          <a:p>
            <a:pPr defTabSz="881390">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574656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CBR, clinical benefit rate; CT, chemotherapy; DFI, disease-free interval; ECOG, Eastern Cooperative Oncology Group; ER, estrogen receptor; ET, endocrine therapy; HR, hormone receptor; ORR, overall response rate; OS, overall survival; PD, progressive disease; PFS, progression-free survival; PS, performance status; QoL, quality of life; RECIST, Response Evaluation Criteria in Solid Tumors;</a:t>
            </a:r>
            <a:r>
              <a:rPr lang="en-US" altLang="en-US" sz="1200" i="1" dirty="0"/>
              <a:t> TFR, treatment failure rate; TTF, time to treatment failure; TTR, time to treatment resistance; ULN, upper limit of normal</a:t>
            </a:r>
            <a:r>
              <a:rPr lang="en-US" i="1" dirty="0"/>
              <a: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42329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ET, endocrine therapy; PFS, progression-free survival; </a:t>
            </a:r>
            <a:r>
              <a:rPr lang="en-US" altLang="en-US" sz="1200" i="1" dirty="0"/>
              <a:t>TTF, time to treatment failure</a:t>
            </a:r>
            <a:r>
              <a:rPr lang="en-US" i="1" dirty="0"/>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31496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CBR, clinical benefit rate; CR, complete response; CT, chemotherapy; ET, endocrine therapy; ORR, overall response rate; PD, progressive disease; PR, partial response; SD, stable disease; </a:t>
            </a:r>
            <a:r>
              <a:rPr lang="en-US" altLang="en-US" sz="1200" i="1" dirty="0"/>
              <a:t>TTR, time to treatment resistance;</a:t>
            </a:r>
            <a:r>
              <a:rPr lang="en-US" i="1" dirty="0"/>
              <a:t> TRAE, treatment-related adverse event.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509928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261">
              <a:defRPr/>
            </a:pPr>
            <a:r>
              <a:rPr lang="en-US" i="1" dirty="0"/>
              <a:t>AE, adverse event; CBC, complete blood count; ILD, </a:t>
            </a:r>
            <a:r>
              <a:rPr lang="en-US" i="1" dirty="0">
                <a:latin typeface="+mn-lt"/>
              </a:rPr>
              <a:t>interstitial lung disease; </a:t>
            </a:r>
            <a:r>
              <a:rPr lang="en-US" i="1" dirty="0"/>
              <a:t>LFT, liver function test; VTE, venous thromboembolism.</a:t>
            </a:r>
          </a:p>
        </p:txBody>
      </p:sp>
      <p:sp>
        <p:nvSpPr>
          <p:cNvPr id="4" name="Slide Number Placeholder 3"/>
          <p:cNvSpPr>
            <a:spLocks noGrp="1"/>
          </p:cNvSpPr>
          <p:nvPr>
            <p:ph type="sldNum" sz="quarter" idx="5"/>
          </p:nvPr>
        </p:nvSpPr>
        <p:spPr/>
        <p:txBody>
          <a:bodyPr/>
          <a:lstStyle/>
          <a:p>
            <a:pPr defTabSz="881261">
              <a:defRPr/>
            </a:pPr>
            <a:fld id="{2FB72F01-6714-4A31-8C22-8E0F1B091B56}" type="slidenum">
              <a:rPr lang="en-US" altLang="en-US">
                <a:solidFill>
                  <a:srgbClr val="000000"/>
                </a:solidFill>
              </a:rPr>
              <a:pPr defTabSz="881261">
                <a:defRPr/>
              </a:pPr>
              <a:t>14</a:t>
            </a:fld>
            <a:endParaRPr lang="en-US" altLang="en-US" dirty="0">
              <a:solidFill>
                <a:srgbClr val="000000"/>
              </a:solidFill>
            </a:endParaRPr>
          </a:p>
        </p:txBody>
      </p:sp>
    </p:spTree>
    <p:extLst>
      <p:ext uri="{BB962C8B-B14F-4D97-AF65-F5344CB8AC3E}">
        <p14:creationId xmlns:p14="http://schemas.microsoft.com/office/powerpoint/2010/main" val="16789631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HR, hormone receptor.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87369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a:t>HR, hormone receptor; MBC, metastatic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13759315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EoS, end of study analyses; fu, follow-up; 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19239569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MBC, metastatic breast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17082711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 line; AUC, area under the curve; carbo, carboplatin; CPS, combined positive score; CT, chemotherapy; DCR, disease control rate; DoR, duration of response; EBC, early-stage breast cancer; ECOG, Eastern Cooperative Oncology Group; gem, gemcitabine; ITT, intention to treat; ORR, overall response rate; OS, overall survival, pembro, pembrolizumab; PFS, progression-free survival; PS, performance status;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41005491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CT, chemotherapy; ITT, intention-to-treat; ORR, overall response rate; OS, overall survival; PFS, progression free survival.</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2090770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transferase; CT, chemotherapy; pembro, pembrolizumab.</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10410392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Carbo, carboplatin; NR, not reported; ORR, objective/overall response rate; Pac, paclitaxel; PFS, progression-free survival; OS, overall survival; TNBC, triple-negative breast cancer; TPC, treatment of physician’s choice.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18372689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MBC, metastatic breast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34166095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p:cNvSpPr>
          <p:nvPr>
            <p:ph type="sldImg"/>
          </p:nvPr>
        </p:nvSpPr>
        <p:spPr bwMode="auto">
          <a:xfrm>
            <a:off x="381000" y="685800"/>
            <a:ext cx="6096000" cy="3429000"/>
          </a:xfrm>
          <a:solidFill>
            <a:srgbClr val="FFFFFF"/>
          </a:solidFill>
          <a:ln>
            <a:solidFill>
              <a:srgbClr val="000000"/>
            </a:solidFill>
            <a:miter lim="800000"/>
            <a:headEnd/>
            <a:tailEnd/>
          </a:ln>
        </p:spPr>
      </p:sp>
      <p:sp>
        <p:nvSpPr>
          <p:cNvPr id="139267"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i="1" spc="-11" dirty="0">
                <a:solidFill>
                  <a:srgbClr val="455560"/>
                </a:solidFill>
                <a:latin typeface="Calibri" panose="020F0502020204030204" pitchFamily="34" charset="0"/>
                <a:ea typeface="ＭＳ Ｐゴシック" charset="0"/>
                <a:cs typeface="+mn-cs"/>
              </a:rPr>
              <a:t>1L, first line; 2L, second line; 3L, third line, 4L, fourth line; 5L, fifth line; AI, aromatase inhibitor; cape, capecitabine; CDK4/6i, CDK4/6 inhibitor; Dato-DXd, </a:t>
            </a:r>
            <a:r>
              <a:rPr lang="en-US" altLang="en-US" sz="1200" b="0" i="1" spc="-11" dirty="0">
                <a:solidFill>
                  <a:srgbClr val="4D5156"/>
                </a:solidFill>
                <a:effectLst/>
                <a:latin typeface="Roboto" panose="02000000000000000000" pitchFamily="2" charset="0"/>
                <a:ea typeface="ＭＳ Ｐゴシック" charset="0"/>
                <a:cs typeface="+mn-cs"/>
              </a:rPr>
              <a:t>d</a:t>
            </a:r>
            <a:r>
              <a:rPr lang="en-US" b="0" i="1" dirty="0">
                <a:solidFill>
                  <a:srgbClr val="4D5156"/>
                </a:solidFill>
                <a:effectLst/>
                <a:latin typeface="Roboto" panose="02000000000000000000" pitchFamily="2" charset="0"/>
              </a:rPr>
              <a:t>atopotamab deruxtecan; </a:t>
            </a:r>
            <a:r>
              <a:rPr lang="en-US" altLang="en-US" sz="1200" b="0" i="1" spc="-11" dirty="0">
                <a:solidFill>
                  <a:srgbClr val="455560"/>
                </a:solidFill>
                <a:latin typeface="Calibri" panose="020F0502020204030204" pitchFamily="34" charset="0"/>
                <a:ea typeface="ＭＳ Ｐゴシック" charset="0"/>
                <a:cs typeface="+mn-cs"/>
              </a:rPr>
              <a:t>dMMR, mismatch repair deficient; ET, endocrine therapy; Fulv, fulvestrant; HER3-DXd, </a:t>
            </a:r>
            <a:r>
              <a:rPr lang="en-US" altLang="en-US" sz="1200" b="0" i="1" spc="-11" dirty="0">
                <a:solidFill>
                  <a:srgbClr val="4D5156"/>
                </a:solidFill>
                <a:effectLst/>
                <a:latin typeface="Roboto" panose="02000000000000000000" pitchFamily="2" charset="0"/>
                <a:ea typeface="ＭＳ Ｐゴシック" charset="0"/>
                <a:cs typeface="+mn-cs"/>
              </a:rPr>
              <a:t>p</a:t>
            </a:r>
            <a:r>
              <a:rPr lang="en-US" b="0" i="1" dirty="0">
                <a:solidFill>
                  <a:srgbClr val="4D5156"/>
                </a:solidFill>
                <a:effectLst/>
                <a:latin typeface="Roboto" panose="02000000000000000000" pitchFamily="2" charset="0"/>
              </a:rPr>
              <a:t>atritumab deruxtecan; </a:t>
            </a:r>
            <a:r>
              <a:rPr lang="en-US" i="1" dirty="0"/>
              <a:t>MBC, metastatic breast cancer; </a:t>
            </a:r>
            <a:r>
              <a:rPr lang="en-US" altLang="en-US" sz="1200" b="0" i="1" spc="-11" dirty="0">
                <a:solidFill>
                  <a:srgbClr val="455560"/>
                </a:solidFill>
                <a:latin typeface="Calibri" panose="020F0502020204030204" pitchFamily="34" charset="0"/>
                <a:ea typeface="ＭＳ Ｐゴシック" charset="0"/>
                <a:cs typeface="+mn-cs"/>
              </a:rPr>
              <a:t>MSI-H, microsatellite instability-high; Pembro, pembrolizumab; T-DXd, </a:t>
            </a:r>
            <a:r>
              <a:rPr lang="en-US" b="0" i="1" dirty="0">
                <a:solidFill>
                  <a:srgbClr val="4D5156"/>
                </a:solidFill>
                <a:effectLst/>
                <a:latin typeface="Roboto" panose="02000000000000000000" pitchFamily="2" charset="0"/>
              </a:rPr>
              <a:t>trastuzumab deruxtecan.</a:t>
            </a:r>
            <a:endParaRPr lang="en-US" altLang="en-US" sz="1200" b="0" i="1" spc="-11" dirty="0">
              <a:solidFill>
                <a:srgbClr val="455560"/>
              </a:solidFill>
              <a:latin typeface="Calibri" panose="020F0502020204030204" pitchFamily="34" charset="0"/>
              <a:ea typeface="ＭＳ Ｐゴシック" charset="0"/>
              <a:cs typeface="+mn-cs"/>
            </a:endParaRPr>
          </a:p>
        </p:txBody>
      </p:sp>
    </p:spTree>
    <p:extLst>
      <p:ext uri="{BB962C8B-B14F-4D97-AF65-F5344CB8AC3E}">
        <p14:creationId xmlns:p14="http://schemas.microsoft.com/office/powerpoint/2010/main" val="13908491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ABC, advanced breast cancer; AI, aromatase inhibitor; Fulv, fulvestrant; HR, hormone receptor; OS, overall survival; PFS, progression-free survival;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12651674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t>ABC, advanced breast cancer; AE, adverse event; AI, aromatase inhibitor; </a:t>
            </a:r>
            <a:r>
              <a:rPr lang="en-US" sz="1200" i="1" dirty="0">
                <a:solidFill>
                  <a:srgbClr val="FF0000"/>
                </a:solidFill>
              </a:rPr>
              <a:t>CR, complete response; </a:t>
            </a:r>
            <a:r>
              <a:rPr lang="en-US" altLang="en-US" i="1" dirty="0"/>
              <a:t>mFAS, modified full analysis set; ORR, overall response rate; OS, overall survival; PD, progressive disease; PFS, progression-free survival; PR, partial response; SD, stable disease.</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225702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ABC, advanced breast cancer; AI, aromatase</a:t>
            </a:r>
            <a:r>
              <a:rPr lang="en-US" i="1" baseline="0" dirty="0"/>
              <a:t> inhibitor; </a:t>
            </a:r>
            <a:r>
              <a:rPr lang="en-US" i="1" dirty="0"/>
              <a:t>CDK4/6i, CKD4/6 inhibitor; CT, chemotherapy;</a:t>
            </a:r>
            <a:r>
              <a:rPr lang="en-US" i="1" baseline="0" dirty="0"/>
              <a:t> ET, endocrine therapy; FFPE, formalin-fixed paraffin-embedded; HR, hormone receptor; ORR, overall response rate; OS, overall survival; PD, progressive disease; PFS, progression-free survival; SERD, selective estrogen receptor degrader. </a:t>
            </a:r>
          </a:p>
          <a:p>
            <a:endParaRPr lang="en-US" i="1" baseline="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900014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Fulv, fulvestrant; PFS, progression-free survival.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577644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d/c, discontinuation; Fulv, fulvestrant; MI, myocardial infarction.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332379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CT, chemotherapy; ECOG, Eastern Cooperative Oncology Group; ER, estrogen receptor; ET, endocrine therapy; MBC, metastatic breast cancer; OS, overall survival; PFS, progression-free survival; PS, performance status; SoC, standard of care.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000230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CDK4/6i, CDK4/6 inhibitor; PFS, progression-free survival; SoC, standard of care.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967484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CDK4/6i, CDK4/6 inhibitor; NR, not reached; PFS, progression-free survival; SoC, standard of care.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228457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AI, aromatase inhibitor; NA, not applicable; SoC, standard of care;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099962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ABC, advanced breast cancer; CBR24, clinical benefit rate at Week 24; CDK4/6i, CKD4/6 inhibitor; CSP, clinical study protocol; CTC, circulating tumor cell; ctDNA, circulating tumor DNA; ER, estrogen receptor; ET, endocrine therapy; ORR, objective response rate; OS, overall survival; PFS, progression-free survival; SERD, selective estrogen receptor degrader.</a:t>
            </a:r>
          </a:p>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929700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 camizestrant; CBR24, clinical benefit rate at Week 24; Fulv, fulvestrant; ORR, objective response rate;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647416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CTCAE, Common Terminology Criteria for Adverse Events; SD, standard deviation; TEAE, treatment-emergent adverse event; TRAE, treatment-related adverse event.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388021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ABC, advanced breast cancer; AI, aromatase inhibitor; CBR,</a:t>
            </a:r>
            <a:r>
              <a:rPr lang="en-US" i="1" baseline="0" dirty="0"/>
              <a:t> clinical benefit rate; ER, estrogen receptor; GnRH, gonadotropin-releasing hormone; ORR, overall response rate; PFS, progression-free survival; RP2D, recommended phase II dose; TTR, time to response.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273524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AI, aromatase inhibitor; CBR,</a:t>
            </a:r>
            <a:r>
              <a:rPr lang="en-US" i="1" baseline="0" dirty="0"/>
              <a:t> clinical benefit rate; CR, complete response; ORR, overall response rate; PFS, progression-free survival; PR, partial response; TTR, time to response.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882778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AI, aromatase inhibitor; GI, gastrointestinal; </a:t>
            </a:r>
            <a:r>
              <a:rPr lang="en-US" i="1" baseline="0" dirty="0"/>
              <a:t>RP2D, recommended phase II dose; </a:t>
            </a:r>
            <a:r>
              <a:rPr lang="en-US" i="1" dirty="0"/>
              <a:t>TEAE, treatment-emergent</a:t>
            </a:r>
            <a:r>
              <a:rPr lang="en-US" i="1" baseline="0" dirty="0"/>
              <a:t> adverse event.</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760287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ABC, advanced breast cancer; BICR, blinded independent central review; CBR, clinical benefit rate; CT, chemotherapy; DoR, duration of response; ET, endocrine therapy; HR, hormone receptor; IHC, immunohistochemistry; ISH, </a:t>
            </a:r>
            <a:r>
              <a:rPr lang="en-US" b="0" i="1" dirty="0">
                <a:solidFill>
                  <a:srgbClr val="4D5156"/>
                </a:solidFill>
                <a:effectLst/>
                <a:latin typeface="Roboto" panose="02000000000000000000" pitchFamily="2" charset="0"/>
              </a:rPr>
              <a:t>in situ hybridization;</a:t>
            </a:r>
            <a:r>
              <a:rPr lang="en-US" b="0" i="1" dirty="0"/>
              <a:t> LIR, local investigator review; MBC, metastatic breast cancer; </a:t>
            </a:r>
            <a:r>
              <a:rPr lang="en-US" sz="1200" b="0" i="1" kern="0" dirty="0"/>
              <a:t>ORR, overall response rate; </a:t>
            </a:r>
            <a:r>
              <a:rPr lang="en-US" b="0" i="1" dirty="0"/>
              <a:t>OS, overall survival; PD, progressive disease; PFS, progression-free survival; PRO, patient-reported outcome; RECIST, Response Evaluation Criteria in Solid Tumors.</a:t>
            </a:r>
          </a:p>
        </p:txBody>
      </p:sp>
      <p:sp>
        <p:nvSpPr>
          <p:cNvPr id="4" name="Slide Number Placeholder 3"/>
          <p:cNvSpPr>
            <a:spLocks noGrp="1"/>
          </p:cNvSpPr>
          <p:nvPr>
            <p:ph type="sldNum" sz="quarter" idx="5"/>
          </p:nvPr>
        </p:nvSpPr>
        <p:spPr/>
        <p:txBody>
          <a:bodyPr/>
          <a:lstStyle/>
          <a:p>
            <a:fld id="{D60ABAA2-6C4E-466F-9BAE-1C454D0B2418}" type="slidenum">
              <a:rPr lang="en-US" smtClean="0"/>
              <a:t>41</a:t>
            </a:fld>
            <a:endParaRPr lang="en-US" dirty="0"/>
          </a:p>
        </p:txBody>
      </p:sp>
    </p:spTree>
    <p:extLst>
      <p:ext uri="{BB962C8B-B14F-4D97-AF65-F5344CB8AC3E}">
        <p14:creationId xmlns:p14="http://schemas.microsoft.com/office/powerpoint/2010/main" val="14678984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OS, overall survival; PFS, progression-free survival; </a:t>
            </a:r>
            <a:r>
              <a:rPr lang="en-US" i="1" dirty="0"/>
              <a:t>SG, </a:t>
            </a:r>
            <a:r>
              <a:rPr lang="en-US" altLang="en-US" sz="1200" i="1" dirty="0"/>
              <a:t>sacituzumab govitecan; </a:t>
            </a:r>
            <a:r>
              <a:rPr lang="en-US" b="0" i="1" dirty="0"/>
              <a:t>TPC, treatment of physician’s choice.</a:t>
            </a:r>
            <a:r>
              <a:rPr lang="en-US" altLang="en-US" sz="1200" i="1" dirty="0"/>
              <a:t>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42</a:t>
            </a:fld>
            <a:endParaRPr lang="en-US" altLang="en-US" dirty="0"/>
          </a:p>
        </p:txBody>
      </p:sp>
    </p:spTree>
    <p:extLst>
      <p:ext uri="{BB962C8B-B14F-4D97-AF65-F5344CB8AC3E}">
        <p14:creationId xmlns:p14="http://schemas.microsoft.com/office/powerpoint/2010/main" val="14610831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 OS, overall survival; </a:t>
            </a:r>
            <a:r>
              <a:rPr lang="en-US" i="1" dirty="0"/>
              <a:t>PFS, progression-free survival; SG, </a:t>
            </a:r>
            <a:r>
              <a:rPr lang="en-US" altLang="en-US" sz="1200" i="1" dirty="0"/>
              <a:t>sacituzumab govitecan; </a:t>
            </a:r>
            <a:r>
              <a:rPr lang="en-US" b="0" i="1" dirty="0"/>
              <a:t>TPC, treatment of physician’s choice.</a:t>
            </a:r>
            <a:r>
              <a:rPr lang="en-US" altLang="en-US" sz="1200" i="1" dirty="0"/>
              <a:t> </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43</a:t>
            </a:fld>
            <a:endParaRPr lang="en-US" altLang="en-US" dirty="0"/>
          </a:p>
        </p:txBody>
      </p:sp>
    </p:spTree>
    <p:extLst>
      <p:ext uri="{BB962C8B-B14F-4D97-AF65-F5344CB8AC3E}">
        <p14:creationId xmlns:p14="http://schemas.microsoft.com/office/powerpoint/2010/main" val="12088634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AST, aspartate aminotransferase; HR, hormone receptor; LVEF, left ventricular ejection fraction; MBC, metastatic breast cancer; mTNBC, metastatic triple-negative breast cancer; SG, sacituzumab, govitecan; TPC, treatment of physician’s choice;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44</a:t>
            </a:fld>
            <a:endParaRPr lang="en-US" altLang="en-US" dirty="0"/>
          </a:p>
        </p:txBody>
      </p:sp>
    </p:spTree>
    <p:extLst>
      <p:ext uri="{BB962C8B-B14F-4D97-AF65-F5344CB8AC3E}">
        <p14:creationId xmlns:p14="http://schemas.microsoft.com/office/powerpoint/2010/main" val="10911607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Presenter notes:</a:t>
            </a:r>
            <a:endParaRPr lang="en-US" b="0" u="none" dirty="0"/>
          </a:p>
          <a:p>
            <a:r>
              <a:rPr lang="en-US" b="0" u="none" dirty="0"/>
              <a:t>If patient has profound neutropenia, can send out to check for UGT1A1 status:</a:t>
            </a:r>
          </a:p>
          <a:p>
            <a:pPr marL="171450" indent="-171450">
              <a:buFont typeface="Arial" panose="020B0604020202020204" pitchFamily="34" charset="0"/>
              <a:buChar char="•"/>
            </a:pPr>
            <a:r>
              <a:rPr lang="en-US" b="0" u="none" dirty="0"/>
              <a:t>Informative for </a:t>
            </a:r>
            <a:r>
              <a:rPr lang="en-US" b="1" u="sng" dirty="0"/>
              <a:t>why</a:t>
            </a:r>
            <a:r>
              <a:rPr lang="en-US" b="0" u="none" dirty="0"/>
              <a:t> patient has profound neutropenia</a:t>
            </a:r>
          </a:p>
          <a:p>
            <a:pPr marL="171450" indent="-171450">
              <a:buFont typeface="Arial" panose="020B0604020202020204" pitchFamily="34" charset="0"/>
              <a:buChar char="•"/>
            </a:pPr>
            <a:r>
              <a:rPr lang="en-US" b="0" u="none" dirty="0"/>
              <a:t>Does not affect management decisions (ie, dose reduction)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45</a:t>
            </a:fld>
            <a:endParaRPr lang="en-US" altLang="en-US" dirty="0"/>
          </a:p>
        </p:txBody>
      </p:sp>
    </p:spTree>
    <p:extLst>
      <p:ext uri="{BB962C8B-B14F-4D97-AF65-F5344CB8AC3E}">
        <p14:creationId xmlns:p14="http://schemas.microsoft.com/office/powerpoint/2010/main" val="41722809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 hormone receptor; MBC, metastatic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46</a:t>
            </a:fld>
            <a:endParaRPr lang="en-US" altLang="en-US" dirty="0"/>
          </a:p>
        </p:txBody>
      </p:sp>
    </p:spTree>
    <p:extLst>
      <p:ext uri="{BB962C8B-B14F-4D97-AF65-F5344CB8AC3E}">
        <p14:creationId xmlns:p14="http://schemas.microsoft.com/office/powerpoint/2010/main" val="4482801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 independent central review; DoR, </a:t>
            </a:r>
            <a:r>
              <a:rPr lang="en-US" sz="1200" b="0" i="1" kern="0" dirty="0"/>
              <a:t>duration of response; HR, hormone receptor; IDMC, independent data monitoring center; mets, metastases; ORR, objective response rate; </a:t>
            </a:r>
            <a:r>
              <a:rPr lang="en-US" i="1" dirty="0"/>
              <a:t>OS, overall survival; mets, metastases; PFS, progression-free survival; rx, radiation; T-DM1, trastuzumab emtansine; T-DXd, trastuzumab deruxtecan;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47</a:t>
            </a:fld>
            <a:endParaRPr lang="en-US" altLang="en-US" dirty="0"/>
          </a:p>
        </p:txBody>
      </p:sp>
    </p:spTree>
    <p:extLst>
      <p:ext uri="{BB962C8B-B14F-4D97-AF65-F5344CB8AC3E}">
        <p14:creationId xmlns:p14="http://schemas.microsoft.com/office/powerpoint/2010/main" val="34936908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PFS, progression-free survival; T-DM1, trastuzumab emtansine; T-DXd, trastuzumab deruxtecan.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48</a:t>
            </a:fld>
            <a:endParaRPr lang="en-US" altLang="en-US" dirty="0"/>
          </a:p>
        </p:txBody>
      </p:sp>
    </p:spTree>
    <p:extLst>
      <p:ext uri="{BB962C8B-B14F-4D97-AF65-F5344CB8AC3E}">
        <p14:creationId xmlns:p14="http://schemas.microsoft.com/office/powerpoint/2010/main" val="2903782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NE, not evaluable; NR, not reached; OS, overall survival; T-DM1, trastuzumab emtansine; T-DXd, trastuzumab deruxtecan.</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49</a:t>
            </a:fld>
            <a:endParaRPr lang="en-US" altLang="en-US" dirty="0"/>
          </a:p>
        </p:txBody>
      </p:sp>
    </p:spTree>
    <p:extLst>
      <p:ext uri="{BB962C8B-B14F-4D97-AF65-F5344CB8AC3E}">
        <p14:creationId xmlns:p14="http://schemas.microsoft.com/office/powerpoint/2010/main" val="26474753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0" dirty="0"/>
              <a:t>BC, breast cancer; BICR, blind independent central review; CT, chemotherapy; DoR, duration of response; ET, endocrine therapy; HR, hormone receptor; IHC, immunohistochemistry; ISH, in situ hybridization; ORR, overall response rate; OS, overall survival; PFS, progression-free survival; </a:t>
            </a:r>
            <a:r>
              <a:rPr lang="en-US" i="1" dirty="0"/>
              <a:t>T-DXd, trastuzumab deruxtecan.</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363C53F-7938-422E-809C-BEECF42F673F}"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365674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0" dirty="0"/>
              <a:t>CT, chemotherapy; HR, hormone receptor; mPFS median progression-free survival; PFS, progression-free survival; T-DXd, trastuzumab deruxtecan.</a:t>
            </a:r>
            <a:endParaRPr lang="en-US" dirty="0"/>
          </a:p>
        </p:txBody>
      </p:sp>
      <p:sp>
        <p:nvSpPr>
          <p:cNvPr id="4" name="Slide Number Placeholder 3"/>
          <p:cNvSpPr>
            <a:spLocks noGrp="1"/>
          </p:cNvSpPr>
          <p:nvPr>
            <p:ph type="sldNum" sz="quarter" idx="5"/>
          </p:nvPr>
        </p:nvSpPr>
        <p:spPr/>
        <p:txBody>
          <a:bodyPr/>
          <a:lstStyle/>
          <a:p>
            <a:pPr marL="0" marR="0" lvl="0" indent="0" algn="r" defTabSz="1828527" rtl="0" eaLnBrk="1" fontAlgn="auto" latinLnBrk="0" hangingPunct="1">
              <a:lnSpc>
                <a:spcPct val="100000"/>
              </a:lnSpc>
              <a:spcBef>
                <a:spcPts val="0"/>
              </a:spcBef>
              <a:spcAft>
                <a:spcPts val="0"/>
              </a:spcAft>
              <a:buClrTx/>
              <a:buSzTx/>
              <a:buFontTx/>
              <a:buNone/>
              <a:tabLst/>
              <a:defRPr/>
            </a:pPr>
            <a:fld id="{E258DACF-8309-2044-8EF4-AA7C90F4E9A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828527"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08668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0" dirty="0"/>
              <a:t>CT, chemotherapy; HR, hormone receptor; mOS median overall survival; OS, overall survival; T-DXd, trastuzumab deruxtecan.</a:t>
            </a:r>
            <a:endParaRPr lang="en-US" dirty="0"/>
          </a:p>
        </p:txBody>
      </p:sp>
      <p:sp>
        <p:nvSpPr>
          <p:cNvPr id="4" name="Slide Number Placeholder 3"/>
          <p:cNvSpPr>
            <a:spLocks noGrp="1"/>
          </p:cNvSpPr>
          <p:nvPr>
            <p:ph type="sldNum" sz="quarter" idx="5"/>
          </p:nvPr>
        </p:nvSpPr>
        <p:spPr/>
        <p:txBody>
          <a:bodyPr/>
          <a:lstStyle/>
          <a:p>
            <a:fld id="{E258DACF-8309-2044-8EF4-AA7C90F4E9AA}" type="slidenum">
              <a:rPr lang="en-US" smtClean="0"/>
              <a:t>52</a:t>
            </a:fld>
            <a:endParaRPr lang="en-US" dirty="0"/>
          </a:p>
        </p:txBody>
      </p:sp>
    </p:spTree>
    <p:extLst>
      <p:ext uri="{BB962C8B-B14F-4D97-AF65-F5344CB8AC3E}">
        <p14:creationId xmlns:p14="http://schemas.microsoft.com/office/powerpoint/2010/main" val="217742982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0" dirty="0"/>
              <a:t>ABC, advanced breast cancer; AE, adverse event; CT, chemotherapy; ILD, interstitial lung disease; MBC, metastatic breast cancer; T-DXd, trastuzumab deruxtecan; TEAE, treatment-emergent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53</a:t>
            </a:fld>
            <a:endParaRPr lang="en-US" altLang="en-US" dirty="0"/>
          </a:p>
        </p:txBody>
      </p:sp>
    </p:spTree>
    <p:extLst>
      <p:ext uri="{BB962C8B-B14F-4D97-AF65-F5344CB8AC3E}">
        <p14:creationId xmlns:p14="http://schemas.microsoft.com/office/powerpoint/2010/main" val="13055403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0" dirty="0"/>
              <a:t>CINV, chemotherapy-induced nausea and vomiting; DDI, drug–drug interaction; ILD, interstitial lung disease; LVEF, left ventricular ejection fraction; PD, progressive disease; T-DXd, trastuzumab deruxtecan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54</a:t>
            </a:fld>
            <a:endParaRPr lang="en-US" altLang="en-US" dirty="0"/>
          </a:p>
        </p:txBody>
      </p:sp>
    </p:spTree>
    <p:extLst>
      <p:ext uri="{BB962C8B-B14F-4D97-AF65-F5344CB8AC3E}">
        <p14:creationId xmlns:p14="http://schemas.microsoft.com/office/powerpoint/2010/main" val="7213164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0" dirty="0"/>
              <a:t>BAL, </a:t>
            </a:r>
            <a:r>
              <a:rPr lang="en-US" sz="1200" b="0" i="1" kern="0" dirty="0">
                <a:solidFill>
                  <a:srgbClr val="040C28"/>
                </a:solidFill>
                <a:effectLst/>
                <a:latin typeface="Google Sans"/>
              </a:rPr>
              <a:t>b</a:t>
            </a:r>
            <a:r>
              <a:rPr lang="en-US" b="0" i="1" dirty="0">
                <a:solidFill>
                  <a:srgbClr val="040C28"/>
                </a:solidFill>
                <a:effectLst/>
                <a:latin typeface="Google Sans"/>
              </a:rPr>
              <a:t>ronchoalveolar lavage; </a:t>
            </a:r>
            <a:r>
              <a:rPr lang="en-US" sz="1200" b="0" i="1" kern="0" dirty="0"/>
              <a:t>CBC, complete blood count; ID, infectious diseases; ILD, interstitial lung disease; PCP, </a:t>
            </a:r>
            <a:r>
              <a:rPr lang="en-US" b="0" i="1" dirty="0">
                <a:solidFill>
                  <a:srgbClr val="202124"/>
                </a:solidFill>
                <a:effectLst/>
                <a:latin typeface="Google Sans"/>
              </a:rPr>
              <a:t>Pneumocystis pneumonia; </a:t>
            </a:r>
            <a:r>
              <a:rPr lang="en-US" sz="1200" b="0" i="1" kern="0" dirty="0"/>
              <a:t>PFT, pulmonary function test; PK, pharmacokinetic; T-DXd, trastuzumab deruxtecan.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55</a:t>
            </a:fld>
            <a:endParaRPr lang="en-US" altLang="en-US" dirty="0"/>
          </a:p>
        </p:txBody>
      </p:sp>
    </p:spTree>
    <p:extLst>
      <p:ext uri="{BB962C8B-B14F-4D97-AF65-F5344CB8AC3E}">
        <p14:creationId xmlns:p14="http://schemas.microsoft.com/office/powerpoint/2010/main" val="6305293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CNS, central nervous system; ECOG, Eastern Cooperative Oncology Group; MBC, metastatic breast cancer; mets, metastases; ORR, overall response rate; OS, overall survival; PFS, progression-free survival; PS, performance status; RECIST, Response Evaluation Criteria in Solid Tumors; </a:t>
            </a:r>
            <a:r>
              <a:rPr lang="en-US" altLang="en-US" i="1" dirty="0"/>
              <a:t>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3638990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Cape, capecitabine;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96449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Cape, capecitabine; CR, confirmed response; DoR-IC; duration of intracranial response; IC, intracranial; ORR-IC, intracranial overall response rate; PR, partial response.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596931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AST, aspartate aminotransferase; Cape, capecitabine; G, grade; Pbo, placebo; PPE, palmar</a:t>
            </a:r>
            <a:r>
              <a:rPr lang="en-US" i="1" dirty="0">
                <a:latin typeface="Arial" panose="020B0604020202020204" pitchFamily="34" charset="0"/>
                <a:cs typeface="Arial" panose="020B0604020202020204" pitchFamily="34" charset="0"/>
              </a:rPr>
              <a:t>–</a:t>
            </a:r>
            <a:r>
              <a:rPr lang="en-US" i="1" dirty="0"/>
              <a:t>plantar erythrodysesthesia; Tras, trastuzumab; TUC, tucatinib.</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51D740-02DE-AD44-A083-C1C4DAA89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55255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BM, brain metastases; CNS, central nervous system; GI, gastrointestinal; LVEF, left ventricular ejection fraction; MBC, metastatic breast cancer; PRO, patient-report outcome; RANO-BM, </a:t>
            </a:r>
            <a:r>
              <a:rPr lang="en-US" i="1" dirty="0"/>
              <a:t>Response Assessment in Neuro-Oncology Brain Metastases</a:t>
            </a:r>
            <a:r>
              <a:rPr lang="en-US" b="0" i="1" dirty="0">
                <a:solidFill>
                  <a:srgbClr val="4D5156"/>
                </a:solidFill>
                <a:effectLst/>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T-DM1, trastuzumab emtansine.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307331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A32CB7-E0BC-4F61-A441-E83413F2A64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i="1" dirty="0">
                <a:latin typeface="Arial" panose="020B0604020202020204" pitchFamily="34" charset="0"/>
                <a:cs typeface="Arial" panose="020B0604020202020204" pitchFamily="34" charset="0"/>
              </a:rPr>
              <a:t>BM, brain metastases; </a:t>
            </a:r>
            <a:r>
              <a:rPr lang="en-US" i="1" dirty="0"/>
              <a:t>CNS, central nervous system; CR, complete response; ORR, overall response rate; PR, partial response; RANO-BM, Response Assessment in Neuro-Oncology Brain Metastases; SD, stable disease; </a:t>
            </a:r>
            <a:r>
              <a:rPr lang="en-US" i="1" dirty="0">
                <a:latin typeface="Arial" panose="020B0604020202020204" pitchFamily="34" charset="0"/>
                <a:cs typeface="Arial" panose="020B0604020202020204" pitchFamily="34" charset="0"/>
              </a:rPr>
              <a:t>T-DM1, trastuzumab emtansine.</a:t>
            </a:r>
            <a:endParaRPr lang="en-GB" altLang="en-US" dirty="0">
              <a:latin typeface="Arial" panose="020B0604020202020204" pitchFamily="34" charset="0"/>
            </a:endParaRPr>
          </a:p>
        </p:txBody>
      </p:sp>
    </p:spTree>
    <p:extLst>
      <p:ext uri="{BB962C8B-B14F-4D97-AF65-F5344CB8AC3E}">
        <p14:creationId xmlns:p14="http://schemas.microsoft.com/office/powerpoint/2010/main" val="10969962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BM, brain metastases; BL</a:t>
            </a:r>
            <a:r>
              <a:rPr lang="en-US" i="1"/>
              <a:t>, baseline; CNS</a:t>
            </a:r>
            <a:r>
              <a:rPr lang="en-US" i="1" dirty="0"/>
              <a:t>, central nervous system; CR, complete response; PD, progressive disease; PR, partial response; SD, stable disease; T-DM1, </a:t>
            </a:r>
            <a:r>
              <a:rPr lang="en-US" i="1" dirty="0">
                <a:latin typeface="Arial" panose="020B0604020202020204" pitchFamily="34" charset="0"/>
                <a:cs typeface="Arial" panose="020B0604020202020204" pitchFamily="34" charset="0"/>
              </a:rPr>
              <a:t>trastuzumab emtansine.</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1758916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MBC, metastatic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63</a:t>
            </a:fld>
            <a:endParaRPr lang="en-US" altLang="en-US" dirty="0"/>
          </a:p>
        </p:txBody>
      </p:sp>
    </p:spTree>
    <p:extLst>
      <p:ext uri="{BB962C8B-B14F-4D97-AF65-F5344CB8AC3E}">
        <p14:creationId xmlns:p14="http://schemas.microsoft.com/office/powerpoint/2010/main" val="71860475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2L, second line; Dato-DXd, </a:t>
            </a:r>
            <a:r>
              <a:rPr lang="en-US" b="0" i="1" dirty="0">
                <a:solidFill>
                  <a:srgbClr val="4D5156"/>
                </a:solidFill>
                <a:effectLst/>
                <a:latin typeface="Roboto" panose="02000000000000000000" pitchFamily="2" charset="0"/>
              </a:rPr>
              <a:t>datopotamab deruxtecan; </a:t>
            </a:r>
            <a:r>
              <a:rPr lang="en-US" i="1" dirty="0"/>
              <a:t>dMMR, mismatch repair deficient; IHC, immunohistochemistry; ISH, in situ hybridization; MSI-H, microsatellite instability high; </a:t>
            </a:r>
            <a:r>
              <a:rPr lang="en-US" sz="1200" b="0" i="1" kern="0" dirty="0"/>
              <a:t>T-DXd, trastuzumab deruxtecan; TMB-H, tumor mutational burden-high; </a:t>
            </a:r>
            <a:r>
              <a:rPr lang="en-US" i="1" dirty="0"/>
              <a:t>TNBC, triple-negative breast cancer;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64</a:t>
            </a:fld>
            <a:endParaRPr lang="en-US" altLang="en-US" dirty="0"/>
          </a:p>
        </p:txBody>
      </p:sp>
    </p:spTree>
    <p:extLst>
      <p:ext uri="{BB962C8B-B14F-4D97-AF65-F5344CB8AC3E}">
        <p14:creationId xmlns:p14="http://schemas.microsoft.com/office/powerpoint/2010/main" val="402471809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ADC, antibody–drug conjugate; AE, adverse event; Dato-DXd, </a:t>
            </a:r>
            <a:r>
              <a:rPr lang="en-US" b="0" i="1" dirty="0">
                <a:solidFill>
                  <a:srgbClr val="4D5156"/>
                </a:solidFill>
                <a:effectLst/>
                <a:latin typeface="Roboto" panose="02000000000000000000" pitchFamily="2" charset="0"/>
              </a:rPr>
              <a:t>datopotamab deruxtecan; </a:t>
            </a:r>
            <a:r>
              <a:rPr lang="en-US" i="1" dirty="0"/>
              <a:t>mAb, </a:t>
            </a:r>
            <a:r>
              <a:rPr kumimoji="0" lang="en-US" sz="1200" b="0" i="1" u="none" strike="noStrike" kern="1200" cap="none" spc="0" normalizeH="0" baseline="0" noProof="0" dirty="0">
                <a:ln>
                  <a:noFill/>
                </a:ln>
                <a:solidFill>
                  <a:schemeClr val="bg1"/>
                </a:solidFill>
                <a:effectLst/>
                <a:uLnTx/>
                <a:uFillTx/>
                <a:latin typeface="Calibri" panose="020F0502020204030204"/>
                <a:ea typeface="MS PGothic" panose="020B0600070205080204" pitchFamily="34" charset="-128"/>
                <a:cs typeface="Arial" panose="020B0604020202020204" pitchFamily="34" charset="0"/>
              </a:rPr>
              <a:t>monoclonal antibody; </a:t>
            </a:r>
            <a:r>
              <a:rPr lang="en-US" i="1" dirty="0"/>
              <a:t>TNBC, triple-negative breast cancer.</a:t>
            </a:r>
          </a:p>
        </p:txBody>
      </p:sp>
      <p:sp>
        <p:nvSpPr>
          <p:cNvPr id="4" name="Slide Number Placeholder 3"/>
          <p:cNvSpPr>
            <a:spLocks noGrp="1"/>
          </p:cNvSpPr>
          <p:nvPr>
            <p:ph type="sldNum" sz="quarter" idx="5"/>
          </p:nvPr>
        </p:nvSpPr>
        <p:spPr/>
        <p:txBody>
          <a:bodyPr/>
          <a:lstStyle/>
          <a:p>
            <a:fld id="{98897BC6-CE19-4879-945E-B8746D5775FE}" type="slidenum">
              <a:rPr lang="en-US" smtClean="0"/>
              <a:t>65</a:t>
            </a:fld>
            <a:endParaRPr lang="en-US" dirty="0"/>
          </a:p>
        </p:txBody>
      </p:sp>
    </p:spTree>
    <p:extLst>
      <p:ext uri="{BB962C8B-B14F-4D97-AF65-F5344CB8AC3E}">
        <p14:creationId xmlns:p14="http://schemas.microsoft.com/office/powerpoint/2010/main" val="153386029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ECOG, Eastern Cooperative Oncology Group; PD, progressive disease; PK, pharmacokinetics; PS, performance status; RECIST, Response Evaluation Criteria in Solid Tumors; TNBC, triple-negative breast cancer; tx, treatment.</a:t>
            </a:r>
            <a:endParaRPr lang="en-US" dirty="0"/>
          </a:p>
        </p:txBody>
      </p:sp>
      <p:sp>
        <p:nvSpPr>
          <p:cNvPr id="4" name="Slide Number Placeholder 3"/>
          <p:cNvSpPr>
            <a:spLocks noGrp="1"/>
          </p:cNvSpPr>
          <p:nvPr>
            <p:ph type="sldNum" sz="quarter" idx="5"/>
          </p:nvPr>
        </p:nvSpPr>
        <p:spPr/>
        <p:txBody>
          <a:bodyPr/>
          <a:lstStyle/>
          <a:p>
            <a:fld id="{98897BC6-CE19-4879-945E-B8746D5775FE}" type="slidenum">
              <a:rPr lang="en-US" smtClean="0"/>
              <a:t>66</a:t>
            </a:fld>
            <a:endParaRPr lang="en-US" dirty="0"/>
          </a:p>
        </p:txBody>
      </p:sp>
    </p:spTree>
    <p:extLst>
      <p:ext uri="{BB962C8B-B14F-4D97-AF65-F5344CB8AC3E}">
        <p14:creationId xmlns:p14="http://schemas.microsoft.com/office/powerpoint/2010/main" val="10308149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solidFill>
                  <a:srgbClr val="000000"/>
                </a:solidFill>
                <a:latin typeface="Calibri" panose="020F0502020204030204" pitchFamily="34" charset="0"/>
                <a:cs typeface="Calibri" panose="020F0502020204030204" pitchFamily="34" charset="0"/>
              </a:rPr>
              <a:t>BICR, blinded independent central review; CR, complete response; DCR, </a:t>
            </a:r>
            <a:r>
              <a:rPr lang="en-US" sz="1800" i="1" dirty="0">
                <a:effectLst/>
                <a:latin typeface="Calibri" panose="020F0502020204030204" pitchFamily="34" charset="0"/>
                <a:ea typeface="Times New Roman" panose="02020603050405020304" pitchFamily="18" charset="0"/>
              </a:rPr>
              <a:t>disease control rate; </a:t>
            </a:r>
            <a:r>
              <a:rPr lang="en-US" sz="1200" b="0" i="1" dirty="0">
                <a:solidFill>
                  <a:srgbClr val="000000"/>
                </a:solidFill>
                <a:latin typeface="Calibri" panose="020F0502020204030204" pitchFamily="34" charset="0"/>
                <a:cs typeface="Calibri" panose="020F0502020204030204" pitchFamily="34" charset="0"/>
              </a:rPr>
              <a:t>ORR, </a:t>
            </a:r>
            <a:r>
              <a:rPr lang="en-US" sz="1200" i="1" dirty="0">
                <a:effectLst/>
                <a:latin typeface="Calibri" panose="020F0502020204030204" pitchFamily="34" charset="0"/>
                <a:ea typeface="Times New Roman" panose="02020603050405020304" pitchFamily="18" charset="0"/>
              </a:rPr>
              <a:t>overall response rate; </a:t>
            </a:r>
            <a:r>
              <a:rPr lang="en-US" sz="1200" b="0" i="1" dirty="0">
                <a:solidFill>
                  <a:srgbClr val="000000"/>
                </a:solidFill>
                <a:latin typeface="Calibri" panose="020F0502020204030204" pitchFamily="34" charset="0"/>
                <a:cs typeface="Calibri" panose="020F0502020204030204" pitchFamily="34" charset="0"/>
              </a:rPr>
              <a:t>PD, progressive disease; PR, partial response; </a:t>
            </a:r>
            <a:r>
              <a:rPr lang="en-US" i="1" dirty="0"/>
              <a:t>SD, stable disease; TNBC, triple-negative breast cancer.</a:t>
            </a:r>
            <a:endParaRPr lang="en-US" b="0" dirty="0"/>
          </a:p>
        </p:txBody>
      </p:sp>
      <p:sp>
        <p:nvSpPr>
          <p:cNvPr id="4" name="Slide Number Placeholder 3"/>
          <p:cNvSpPr>
            <a:spLocks noGrp="1"/>
          </p:cNvSpPr>
          <p:nvPr>
            <p:ph type="sldNum" sz="quarter" idx="5"/>
          </p:nvPr>
        </p:nvSpPr>
        <p:spPr/>
        <p:txBody>
          <a:bodyPr/>
          <a:lstStyle/>
          <a:p>
            <a:fld id="{98897BC6-CE19-4879-945E-B8746D5775FE}" type="slidenum">
              <a:rPr lang="en-US" smtClean="0"/>
              <a:t>67</a:t>
            </a:fld>
            <a:endParaRPr lang="en-US" dirty="0"/>
          </a:p>
        </p:txBody>
      </p:sp>
    </p:spTree>
    <p:extLst>
      <p:ext uri="{BB962C8B-B14F-4D97-AF65-F5344CB8AC3E}">
        <p14:creationId xmlns:p14="http://schemas.microsoft.com/office/powerpoint/2010/main" val="38261325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BIRC, </a:t>
            </a:r>
            <a:r>
              <a:rPr lang="en-US" b="0" i="1" dirty="0">
                <a:solidFill>
                  <a:srgbClr val="000000"/>
                </a:solidFill>
                <a:effectLst/>
                <a:latin typeface="Noto Sans"/>
              </a:rPr>
              <a:t>blinded independent review committee; </a:t>
            </a:r>
            <a:r>
              <a:rPr lang="en-US" i="1" dirty="0"/>
              <a:t>CT, chemotherapy; DoR, duration of response; DSMC, data and safety monitoring committee; ECOG, Eastern Cooperative Oncology Group; mets, metastases; mTNBC, metastatic triple-negative breast cancer; </a:t>
            </a:r>
            <a:r>
              <a:rPr lang="en-US" i="1" dirty="0">
                <a:ea typeface="ＭＳ Ｐゴシック" pitchFamily="34" charset="-128"/>
                <a:cs typeface="Calibri" panose="020F0502020204030204" pitchFamily="34" charset="0"/>
              </a:rPr>
              <a:t>ORR, </a:t>
            </a:r>
            <a:r>
              <a:rPr lang="en-US" sz="1200" i="1" dirty="0">
                <a:effectLst/>
                <a:latin typeface="Calibri" panose="020F0502020204030204" pitchFamily="34" charset="0"/>
                <a:ea typeface="Times New Roman" panose="02020603050405020304" pitchFamily="18" charset="0"/>
              </a:rPr>
              <a:t>overall response rate; </a:t>
            </a:r>
            <a:r>
              <a:rPr lang="en-US" sz="1000" i="1" dirty="0">
                <a:effectLst/>
                <a:latin typeface="Calibri" panose="020F0502020204030204" pitchFamily="34" charset="0"/>
                <a:ea typeface="Times New Roman" panose="02020603050405020304" pitchFamily="18" charset="0"/>
              </a:rPr>
              <a:t>OS, </a:t>
            </a:r>
            <a:r>
              <a:rPr lang="en-US" sz="1200" i="1" dirty="0">
                <a:effectLst/>
                <a:latin typeface="Calibri" panose="020F0502020204030204" pitchFamily="34" charset="0"/>
                <a:ea typeface="Times New Roman" panose="02020603050405020304" pitchFamily="18" charset="0"/>
              </a:rPr>
              <a:t>overall survival; </a:t>
            </a:r>
            <a:r>
              <a:rPr lang="en-US" i="1" dirty="0"/>
              <a:t>PD, progressive disease; </a:t>
            </a:r>
            <a:r>
              <a:rPr lang="en-US" sz="1000" i="1" dirty="0">
                <a:effectLst/>
                <a:latin typeface="Calibri" panose="020F0502020204030204" pitchFamily="34" charset="0"/>
                <a:ea typeface="Times New Roman" panose="02020603050405020304" pitchFamily="18" charset="0"/>
              </a:rPr>
              <a:t>PFS, </a:t>
            </a:r>
            <a:r>
              <a:rPr lang="en-US" sz="1200" i="1" dirty="0">
                <a:effectLst/>
                <a:latin typeface="Calibri" panose="020F0502020204030204" pitchFamily="34" charset="0"/>
                <a:ea typeface="Times New Roman" panose="02020603050405020304" pitchFamily="18" charset="0"/>
              </a:rPr>
              <a:t>progression-free survival; </a:t>
            </a:r>
            <a:r>
              <a:rPr lang="en-US" i="1" dirty="0"/>
              <a:t>PS, performance status; RECIST, Response Evaluation Criteria in Solid Tumors; TNBC, triple-negative breast cancer; TTR, time to response;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68</a:t>
            </a:fld>
            <a:endParaRPr lang="en-US" altLang="en-US" dirty="0"/>
          </a:p>
        </p:txBody>
      </p:sp>
    </p:spTree>
    <p:extLst>
      <p:ext uri="{BB962C8B-B14F-4D97-AF65-F5344CB8AC3E}">
        <p14:creationId xmlns:p14="http://schemas.microsoft.com/office/powerpoint/2010/main" val="402052943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AEs, adverse events; ORR, overall survival; </a:t>
            </a:r>
            <a:r>
              <a:rPr lang="en-US" i="1" dirty="0" err="1"/>
              <a:t>PFS</a:t>
            </a:r>
            <a:r>
              <a:rPr lang="en-US" i="1" dirty="0"/>
              <a:t>, progression-free survival; mets, metastases.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69</a:t>
            </a:fld>
            <a:endParaRPr lang="en-US" altLang="en-US" dirty="0"/>
          </a:p>
        </p:txBody>
      </p:sp>
    </p:spTree>
    <p:extLst>
      <p:ext uri="{BB962C8B-B14F-4D97-AF65-F5344CB8AC3E}">
        <p14:creationId xmlns:p14="http://schemas.microsoft.com/office/powerpoint/2010/main" val="363026347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MBC, metastatic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70</a:t>
            </a:fld>
            <a:endParaRPr lang="en-US" altLang="en-US" dirty="0"/>
          </a:p>
        </p:txBody>
      </p:sp>
    </p:spTree>
    <p:extLst>
      <p:ext uri="{BB962C8B-B14F-4D97-AF65-F5344CB8AC3E}">
        <p14:creationId xmlns:p14="http://schemas.microsoft.com/office/powerpoint/2010/main" val="40177004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A32CB7-E0BC-4F61-A441-E83413F2A642}" type="slidenum">
              <a:rPr lang="en-US" altLang="en-US" smtClean="0"/>
              <a:pPr>
                <a:spcBef>
                  <a:spcPct val="0"/>
                </a:spcBef>
              </a:pPr>
              <a:t>71</a:t>
            </a:fld>
            <a:endParaRPr lang="en-US" altLang="en-US" dirty="0"/>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i="1" dirty="0"/>
              <a:t>1L, first line; 2L, second line; 3L, third line; BC, breast cancer; Dato-DXd, </a:t>
            </a:r>
            <a:r>
              <a:rPr lang="en-US" b="0" i="1" dirty="0">
                <a:solidFill>
                  <a:srgbClr val="4D5156"/>
                </a:solidFill>
                <a:effectLst/>
                <a:latin typeface="Roboto" panose="02000000000000000000" pitchFamily="2" charset="0"/>
              </a:rPr>
              <a:t>datopotamab deruxtecan; </a:t>
            </a:r>
            <a:r>
              <a:rPr lang="en-US" altLang="en-US" sz="1200" b="0" i="1" spc="-11" dirty="0">
                <a:solidFill>
                  <a:srgbClr val="455560"/>
                </a:solidFill>
                <a:latin typeface="Calibri" panose="020F0502020204030204" pitchFamily="34" charset="0"/>
                <a:ea typeface="ＭＳ Ｐゴシック" charset="0"/>
                <a:cs typeface="+mn-cs"/>
              </a:rPr>
              <a:t>HER3-DXd, </a:t>
            </a:r>
            <a:r>
              <a:rPr lang="en-US" altLang="en-US" sz="1200" b="0" i="1" spc="-11" dirty="0">
                <a:solidFill>
                  <a:srgbClr val="4D5156"/>
                </a:solidFill>
                <a:effectLst/>
                <a:latin typeface="Roboto" panose="02000000000000000000" pitchFamily="2" charset="0"/>
                <a:ea typeface="ＭＳ Ｐゴシック" charset="0"/>
                <a:cs typeface="+mn-cs"/>
              </a:rPr>
              <a:t>p</a:t>
            </a:r>
            <a:r>
              <a:rPr lang="en-US" b="0" i="1" dirty="0">
                <a:solidFill>
                  <a:srgbClr val="4D5156"/>
                </a:solidFill>
                <a:effectLst/>
                <a:latin typeface="Roboto" panose="02000000000000000000" pitchFamily="2" charset="0"/>
              </a:rPr>
              <a:t>atritumab deruxtecan; MBC, metastatic breast cancer; </a:t>
            </a:r>
            <a:r>
              <a:rPr lang="en-US" i="1" dirty="0"/>
              <a:t>T-DM1, trastuzumab emtansine; T-DXd, trastuzumab deruxtecan; TNBC, triple-negative breast cancer; TPC, treatment of physician’s choice; tx, treatment.</a:t>
            </a:r>
          </a:p>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59891061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72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05CFDA6E-B779-CF59-6AF8-77CD3A3FDD6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D826BF2F-04A0-7836-6E19-2EE59FA05D19}"/>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A5B284A9-E244-6044-7C71-967D8C05F9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D11CEED0-21F0-0E71-D82C-B65AE23B58A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25630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AAA942B0-8E96-D04E-36CD-704490DCE196}"/>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1CC8B62D-F91F-FD37-CA51-8F9318E233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B99F91C6-8E31-6DBC-2965-8CC51703B71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8AA3BC3-918E-2BB8-A2AB-1ED40E83C8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BC1AE95A-AB85-B310-B8A7-848824EF080C}"/>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2952A908-2DA6-F4CE-F1EA-D9B305ACFC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F342C90A-7E4B-1FC8-FF07-55E00E0C367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C3164A5-81E2-CACE-D628-55766E012390}"/>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4808476F-8B6F-2C37-4D4D-1E03D5C5C99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7D56BC55-C626-C694-B9A8-B1001912CB7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016B4473-676A-4419-6862-84CF67D03531}"/>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83CC623B-A7EB-E337-FF6A-43384012CD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EB730F05-F523-D16F-6776-B3FED98555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4EBAD77-96E4-2EEE-81C1-9BAF56CFA8B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45B29D16-24A9-4898-7153-1DF0392165A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4F1D1F70-2827-2859-EB25-5EAD4EFF846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E52CF34-9296-6729-9218-D60A5AF4F2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8"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71.xml"/><Relationship Id="rId1" Type="http://schemas.openxmlformats.org/officeDocument/2006/relationships/slideLayout" Target="../slideLayouts/slideLayout14.xml"/><Relationship Id="rId5" Type="http://schemas.openxmlformats.org/officeDocument/2006/relationships/hyperlink" Target="http://www.clinicaloptions.com/HRBreastAEtool" TargetMode="External"/><Relationship Id="rId4" Type="http://schemas.openxmlformats.org/officeDocument/2006/relationships/hyperlink" Target="http://www.clinicaloptions.com/HR_TNBC_EBC_T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1302315" cy="2057400"/>
          </a:xfrm>
        </p:spPr>
        <p:txBody>
          <a:bodyPr>
            <a:normAutofit/>
          </a:bodyPr>
          <a:lstStyle/>
          <a:p>
            <a:r>
              <a:rPr lang="en-US" altLang="en-US" dirty="0"/>
              <a:t>Applying the Latest Developments in Metastatic Breast Cancer Through Education of Healthcare Professionals, Patients, and Caregivers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8074" y="6187026"/>
            <a:ext cx="56557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Daiichi Sankyo, Inc; Gilead Sciences, Inc.; Lilly; Merck Sharp &amp; Dohme Corp.; and Novartis Pharmaceuticals Corporation.</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and Disclosures</a:t>
            </a:r>
          </a:p>
        </p:txBody>
      </p:sp>
      <p:sp>
        <p:nvSpPr>
          <p:cNvPr id="3" name="Rectangle 3">
            <a:extLst>
              <a:ext uri="{FF2B5EF4-FFF2-40B4-BE49-F238E27FC236}">
                <a16:creationId xmlns:a16="http://schemas.microsoft.com/office/drawing/2014/main" id="{4A769DFE-8C75-1D59-DDFC-8DEE561A9154}"/>
              </a:ext>
            </a:extLst>
          </p:cNvPr>
          <p:cNvSpPr>
            <a:spLocks noGrp="1" noChangeArrowheads="1"/>
          </p:cNvSpPr>
          <p:nvPr>
            <p:ph idx="1"/>
          </p:nvPr>
        </p:nvSpPr>
        <p:spPr/>
        <p:txBody>
          <a:bodyPr/>
          <a:lstStyle/>
          <a:p>
            <a:pPr marL="0" indent="0">
              <a:lnSpc>
                <a:spcPct val="100000"/>
              </a:lnSpc>
              <a:spcBef>
                <a:spcPts val="0"/>
              </a:spcBef>
              <a:spcAft>
                <a:spcPts val="0"/>
              </a:spcAft>
              <a:buClr>
                <a:schemeClr val="accent6"/>
              </a:buClr>
              <a:buNone/>
              <a:defRPr/>
            </a:pPr>
            <a:r>
              <a:rPr lang="en-US" sz="2200" b="1" dirty="0">
                <a:solidFill>
                  <a:schemeClr val="bg2"/>
                </a:solidFill>
                <a:latin typeface="Calibri "/>
              </a:rPr>
              <a:t>Program Chair</a:t>
            </a:r>
          </a:p>
          <a:p>
            <a:pPr marL="0" indent="0">
              <a:spcBef>
                <a:spcPts val="0"/>
              </a:spcBef>
              <a:spcAft>
                <a:spcPts val="0"/>
              </a:spcAft>
              <a:buClr>
                <a:schemeClr val="accent6"/>
              </a:buClr>
              <a:buNone/>
              <a:defRPr/>
            </a:pPr>
            <a:r>
              <a:rPr lang="en-US" sz="2200" b="1" dirty="0">
                <a:solidFill>
                  <a:srgbClr val="E1471D"/>
                </a:solidFill>
                <a:latin typeface="Calibri "/>
              </a:rPr>
              <a:t>Joyce O’Shaughnessy, MD</a:t>
            </a:r>
          </a:p>
          <a:p>
            <a:pPr marL="0" indent="0">
              <a:spcBef>
                <a:spcPts val="0"/>
              </a:spcBef>
              <a:spcAft>
                <a:spcPts val="0"/>
              </a:spcAft>
              <a:buClr>
                <a:schemeClr val="accent6"/>
              </a:buClr>
              <a:buNone/>
              <a:defRPr/>
            </a:pPr>
            <a:r>
              <a:rPr lang="en-US" sz="2000" dirty="0">
                <a:latin typeface="Calibri "/>
              </a:rPr>
              <a:t>Celebrating Women Chair in Breast Cancer Research</a:t>
            </a:r>
            <a:br>
              <a:rPr lang="en-US" sz="2000" dirty="0">
                <a:latin typeface="Calibri "/>
              </a:rPr>
            </a:br>
            <a:r>
              <a:rPr lang="en-US" sz="2000" dirty="0">
                <a:latin typeface="Calibri "/>
              </a:rPr>
              <a:t>Director, Breast Cancer Research Program</a:t>
            </a:r>
            <a:br>
              <a:rPr lang="en-US" sz="2000" dirty="0">
                <a:latin typeface="Calibri "/>
              </a:rPr>
            </a:br>
            <a:r>
              <a:rPr lang="en-US" sz="2000" dirty="0">
                <a:latin typeface="Calibri "/>
              </a:rPr>
              <a:t>Baylor University Medical Center</a:t>
            </a:r>
            <a:br>
              <a:rPr lang="en-US" sz="2000" dirty="0">
                <a:latin typeface="Calibri "/>
              </a:rPr>
            </a:br>
            <a:r>
              <a:rPr lang="en-US" sz="2000" dirty="0">
                <a:latin typeface="Calibri "/>
              </a:rPr>
              <a:t>Texas Oncology</a:t>
            </a:r>
            <a:br>
              <a:rPr lang="en-US" sz="2000" dirty="0">
                <a:latin typeface="Calibri "/>
              </a:rPr>
            </a:br>
            <a:r>
              <a:rPr lang="en-US" sz="2000" dirty="0">
                <a:latin typeface="Calibri "/>
              </a:rPr>
              <a:t>US Oncology Network</a:t>
            </a:r>
            <a:br>
              <a:rPr lang="en-US" sz="2000" dirty="0">
                <a:latin typeface="Calibri "/>
              </a:rPr>
            </a:br>
            <a:r>
              <a:rPr lang="en-US" sz="2000" dirty="0">
                <a:latin typeface="Calibri "/>
              </a:rPr>
              <a:t>Dallas, Texas</a:t>
            </a:r>
          </a:p>
          <a:p>
            <a:pPr marL="0" indent="0">
              <a:spcBef>
                <a:spcPts val="0"/>
              </a:spcBef>
              <a:spcAft>
                <a:spcPts val="0"/>
              </a:spcAft>
              <a:buClr>
                <a:schemeClr val="accent6"/>
              </a:buClr>
              <a:buNone/>
              <a:defRPr/>
            </a:pPr>
            <a:endParaRPr lang="en-US" sz="2000" dirty="0">
              <a:latin typeface="Calibri "/>
            </a:endParaRPr>
          </a:p>
          <a:p>
            <a:pPr marL="0" indent="0">
              <a:spcBef>
                <a:spcPts val="0"/>
              </a:spcBef>
              <a:spcAft>
                <a:spcPts val="0"/>
              </a:spcAft>
              <a:buClr>
                <a:schemeClr val="accent6"/>
              </a:buClr>
              <a:buNone/>
              <a:defRPr/>
            </a:pPr>
            <a:r>
              <a:rPr lang="en-US" sz="2000" b="1" dirty="0">
                <a:solidFill>
                  <a:srgbClr val="E1471D"/>
                </a:solidFill>
                <a:latin typeface="Calibri "/>
              </a:rPr>
              <a:t>Joyce O’Shaughnessy, MD: </a:t>
            </a:r>
            <a:r>
              <a:rPr lang="en-US" sz="2000" b="0" i="1" dirty="0">
                <a:solidFill>
                  <a:srgbClr val="181818"/>
                </a:solidFill>
                <a:effectLst/>
                <a:latin typeface="Calibri "/>
              </a:rPr>
              <a:t>consultant/advisor/speaker</a:t>
            </a:r>
            <a:r>
              <a:rPr lang="en-US" sz="2000" b="0" i="0" dirty="0">
                <a:solidFill>
                  <a:srgbClr val="181818"/>
                </a:solidFill>
                <a:effectLst/>
                <a:latin typeface="Calibri "/>
              </a:rPr>
              <a:t>: AbbVie, Agendia, Aptitude Health, AstraZeneca, Bayer, Bristol-Myers Squibb, Caris, Carrick Therapeutics, Celgene, Daiichi Sankyo, Eisai, Exact Sciences, G1 Therapeutics, GlaxoSmithKline, Genentech, Gilead Sciences, Immunomedics, Incyte Corporation, Lilly, Loxo Oncology, Merck, Novartis, Ontada, Pfizer, Pharmacyclics, Pierre Fabre Pharmaceuticals, Puma Biotechnology, Prime Oncology, Roche, Samsung Bioepis, Sanofi, Seagen, Stemline Therapeutics, Theralink, Synthon, Veru.</a:t>
            </a:r>
            <a:endParaRPr lang="en-US" sz="2000" dirty="0">
              <a:latin typeface="Calibri "/>
            </a:endParaRPr>
          </a:p>
          <a:p>
            <a:pPr marL="0" indent="0">
              <a:lnSpc>
                <a:spcPct val="100000"/>
              </a:lnSpc>
              <a:spcBef>
                <a:spcPts val="0"/>
              </a:spcBef>
              <a:spcAft>
                <a:spcPts val="0"/>
              </a:spcAft>
              <a:buClr>
                <a:schemeClr val="accent6"/>
              </a:buClr>
              <a:buNone/>
              <a:defRPr/>
            </a:pPr>
            <a:endParaRPr lang="en-US" sz="2400" dirty="0"/>
          </a:p>
        </p:txBody>
      </p:sp>
    </p:spTree>
    <p:extLst>
      <p:ext uri="{BB962C8B-B14F-4D97-AF65-F5344CB8AC3E}">
        <p14:creationId xmlns:p14="http://schemas.microsoft.com/office/powerpoint/2010/main" val="439050880"/>
      </p:ext>
    </p:extLst>
  </p:cSld>
  <p:clrMapOvr>
    <a:masterClrMapping/>
  </p:clrMapOvr>
  <mc:AlternateContent xmlns:mc="http://schemas.openxmlformats.org/markup-compatibility/2006" xmlns:p14="http://schemas.microsoft.com/office/powerpoint/2010/main">
    <mc:Choice Requires="p14">
      <p:transition spd="slow" p14:dur="2000" advClick="0" advTm="12000"/>
    </mc:Choice>
    <mc:Fallback xmlns="">
      <p:transition spd="slow" advClick="0" advTm="12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0FA39-99EB-3D29-E284-1274EE2978AE}"/>
              </a:ext>
            </a:extLst>
          </p:cNvPr>
          <p:cNvSpPr>
            <a:spLocks noGrp="1"/>
          </p:cNvSpPr>
          <p:nvPr>
            <p:ph type="title"/>
          </p:nvPr>
        </p:nvSpPr>
        <p:spPr/>
        <p:txBody>
          <a:bodyPr/>
          <a:lstStyle/>
          <a:p>
            <a:r>
              <a:rPr lang="en-US" dirty="0"/>
              <a:t>MBC: Disease Overview</a:t>
            </a:r>
          </a:p>
        </p:txBody>
      </p:sp>
      <p:sp>
        <p:nvSpPr>
          <p:cNvPr id="3" name="Content Placeholder 2">
            <a:extLst>
              <a:ext uri="{FF2B5EF4-FFF2-40B4-BE49-F238E27FC236}">
                <a16:creationId xmlns:a16="http://schemas.microsoft.com/office/drawing/2014/main" id="{BC231E2C-EA92-C6C4-4321-6B2F4B97B447}"/>
              </a:ext>
            </a:extLst>
          </p:cNvPr>
          <p:cNvSpPr>
            <a:spLocks noGrp="1"/>
          </p:cNvSpPr>
          <p:nvPr>
            <p:ph sz="half" idx="1"/>
          </p:nvPr>
        </p:nvSpPr>
        <p:spPr/>
        <p:txBody>
          <a:bodyPr/>
          <a:lstStyle/>
          <a:p>
            <a:r>
              <a:rPr lang="en-US" sz="2000" kern="100" dirty="0">
                <a:effectLst/>
                <a:latin typeface="Calibri" panose="020F0502020204030204" pitchFamily="34" charset="0"/>
                <a:ea typeface="Calibri" panose="020F0502020204030204" pitchFamily="34" charset="0"/>
                <a:cs typeface="Times New Roman" panose="02020603050405020304" pitchFamily="18" charset="0"/>
              </a:rPr>
              <a:t>Breast cancer is the most common cancer among women in the United States with 297,790 estimated new cases and approximately 43,170 expected deaths </a:t>
            </a:r>
            <a:br>
              <a:rPr lang="en-US" sz="2000" kern="100" dirty="0">
                <a:effectLst/>
                <a:latin typeface="Calibri" panose="020F0502020204030204" pitchFamily="34" charset="0"/>
                <a:ea typeface="Calibri" panose="020F0502020204030204" pitchFamily="34" charset="0"/>
                <a:cs typeface="Times New Roman" panose="02020603050405020304" pitchFamily="18" charset="0"/>
              </a:rPr>
            </a:b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in 2023</a:t>
            </a:r>
          </a:p>
          <a:p>
            <a:r>
              <a:rPr lang="en-US" sz="2000" kern="100" dirty="0">
                <a:effectLst/>
                <a:latin typeface="Calibri" panose="020F0502020204030204" pitchFamily="34" charset="0"/>
                <a:ea typeface="Calibri" panose="020F0502020204030204" pitchFamily="34" charset="0"/>
                <a:cs typeface="Times New Roman" panose="02020603050405020304" pitchFamily="18" charset="0"/>
              </a:rPr>
              <a:t>Median age at diagnosis is 63 yr</a:t>
            </a:r>
          </a:p>
          <a:p>
            <a:pPr lvl="1"/>
            <a:r>
              <a:rPr lang="en-US" sz="1800" kern="100" dirty="0">
                <a:ea typeface="Calibri" panose="020F0502020204030204" pitchFamily="34" charset="0"/>
                <a:cs typeface="Times New Roman" panose="02020603050405020304" pitchFamily="18" charset="0"/>
              </a:rPr>
              <a:t>Localized: 63%, </a:t>
            </a:r>
          </a:p>
          <a:p>
            <a:pPr lvl="1"/>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Regional: 28%</a:t>
            </a:r>
          </a:p>
          <a:p>
            <a:pPr lvl="1"/>
            <a:r>
              <a:rPr lang="en-US" sz="1800" kern="100" dirty="0">
                <a:ea typeface="Calibri" panose="020F0502020204030204" pitchFamily="34" charset="0"/>
                <a:cs typeface="Times New Roman" panose="02020603050405020304" pitchFamily="18" charset="0"/>
              </a:rPr>
              <a:t>Metastatic: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6% </a:t>
            </a:r>
          </a:p>
          <a:p>
            <a:r>
              <a:rPr lang="en-US" sz="2000" dirty="0">
                <a:solidFill>
                  <a:srgbClr val="000000"/>
                </a:solidFill>
                <a:effectLst/>
                <a:latin typeface="Calibri" panose="020F0502020204030204" pitchFamily="34" charset="0"/>
                <a:ea typeface="Calibri" panose="020F0502020204030204" pitchFamily="34" charset="0"/>
              </a:rPr>
              <a:t>With the increase in effective therapeutic options, HCPs need to plan individualized treatment sequences that incorporate the latest treatments and optimize outcomes</a:t>
            </a:r>
            <a:endParaRPr lang="en-US" dirty="0"/>
          </a:p>
        </p:txBody>
      </p:sp>
      <p:sp>
        <p:nvSpPr>
          <p:cNvPr id="5" name="Content Placeholder 4">
            <a:extLst>
              <a:ext uri="{FF2B5EF4-FFF2-40B4-BE49-F238E27FC236}">
                <a16:creationId xmlns:a16="http://schemas.microsoft.com/office/drawing/2014/main" id="{09CEA1F6-8792-5F88-6A85-5CB92496CDD1}"/>
              </a:ext>
            </a:extLst>
          </p:cNvPr>
          <p:cNvSpPr>
            <a:spLocks noGrp="1"/>
          </p:cNvSpPr>
          <p:nvPr>
            <p:ph sz="half" idx="2"/>
          </p:nvPr>
        </p:nvSpPr>
        <p:spPr/>
        <p:txBody>
          <a:bodyPr/>
          <a:lstStyle/>
          <a:p>
            <a:r>
              <a:rPr lang="en-US" sz="2000" kern="100" dirty="0">
                <a:effectLst/>
                <a:latin typeface="Calibri" panose="020F0502020204030204" pitchFamily="34" charset="0"/>
                <a:ea typeface="Calibri" panose="020F0502020204030204" pitchFamily="34" charset="0"/>
                <a:cs typeface="Times New Roman" panose="02020603050405020304" pitchFamily="18" charset="0"/>
              </a:rPr>
              <a:t>Despite lower incidence of breast cancer in non-Hispanic Black women vs non-Hispanic White women, </a:t>
            </a:r>
            <a:r>
              <a:rPr lang="en-US" sz="2000" i="1" kern="100" dirty="0">
                <a:effectLst/>
                <a:latin typeface="Calibri" panose="020F0502020204030204" pitchFamily="34" charset="0"/>
                <a:ea typeface="Calibri" panose="020F0502020204030204" pitchFamily="34" charset="0"/>
                <a:cs typeface="Times New Roman" panose="02020603050405020304" pitchFamily="18" charset="0"/>
              </a:rPr>
              <a:t>non-Hispanic Black women are 40% more likely to die from their disease</a:t>
            </a:r>
          </a:p>
          <a:p>
            <a:r>
              <a:rPr lang="en-US" sz="2000" kern="100" dirty="0">
                <a:ea typeface="Calibri" panose="020F0502020204030204" pitchFamily="34" charset="0"/>
                <a:cs typeface="Times New Roman" panose="02020603050405020304" pitchFamily="18" charset="0"/>
              </a:rPr>
              <a:t>Socioeconomic and disease determinants of poor outcomes MBC include:</a:t>
            </a:r>
          </a:p>
          <a:p>
            <a:pPr lvl="2"/>
            <a:r>
              <a:rPr lang="en-US" sz="1800" kern="100" dirty="0">
                <a:ea typeface="Calibri" panose="020F0502020204030204" pitchFamily="34" charset="0"/>
                <a:cs typeface="Times New Roman" panose="02020603050405020304" pitchFamily="18" charset="0"/>
              </a:rPr>
              <a:t>Education and disease awareness needs</a:t>
            </a:r>
          </a:p>
          <a:p>
            <a:pPr lvl="2"/>
            <a:r>
              <a:rPr lang="en-US" sz="1800" kern="100" dirty="0">
                <a:ea typeface="Calibri" panose="020F0502020204030204" pitchFamily="34" charset="0"/>
                <a:cs typeface="Times New Roman" panose="02020603050405020304" pitchFamily="18" charset="0"/>
              </a:rPr>
              <a:t>Healthcare availability and access to care</a:t>
            </a:r>
          </a:p>
          <a:p>
            <a:pPr lvl="2"/>
            <a:r>
              <a:rPr lang="en-US" sz="1800" kern="100" dirty="0">
                <a:ea typeface="Calibri" panose="020F0502020204030204" pitchFamily="34" charset="0"/>
                <a:cs typeface="Times New Roman" panose="02020603050405020304" pitchFamily="18" charset="0"/>
              </a:rPr>
              <a:t>Noncompletion of therapy </a:t>
            </a:r>
          </a:p>
          <a:p>
            <a:pPr lvl="2"/>
            <a:r>
              <a:rPr lang="en-US" sz="1800" kern="100" dirty="0">
                <a:ea typeface="Calibri" panose="020F0502020204030204" pitchFamily="34" charset="0"/>
                <a:cs typeface="Times New Roman" panose="02020603050405020304" pitchFamily="18" charset="0"/>
              </a:rPr>
              <a:t>Comorbidities</a:t>
            </a:r>
          </a:p>
          <a:p>
            <a:pPr lvl="2"/>
            <a:r>
              <a:rPr lang="en-US" sz="1800" kern="100" dirty="0">
                <a:ea typeface="Calibri" panose="020F0502020204030204" pitchFamily="34" charset="0"/>
                <a:cs typeface="Times New Roman" panose="02020603050405020304" pitchFamily="18" charset="0"/>
              </a:rPr>
              <a:t>Socioeconomic issues</a:t>
            </a:r>
          </a:p>
          <a:p>
            <a:endParaRPr lang="en-US" dirty="0"/>
          </a:p>
        </p:txBody>
      </p:sp>
      <p:sp>
        <p:nvSpPr>
          <p:cNvPr id="4" name="Text Box 15">
            <a:extLst>
              <a:ext uri="{FF2B5EF4-FFF2-40B4-BE49-F238E27FC236}">
                <a16:creationId xmlns:a16="http://schemas.microsoft.com/office/drawing/2014/main" id="{37CE65B4-D740-EEC4-A038-BDEAFAB4111A}"/>
              </a:ext>
            </a:extLst>
          </p:cNvPr>
          <p:cNvSpPr txBox="1">
            <a:spLocks noChangeArrowheads="1"/>
          </p:cNvSpPr>
          <p:nvPr/>
        </p:nvSpPr>
        <p:spPr bwMode="auto">
          <a:xfrm>
            <a:off x="412751" y="637565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dirty="0">
                <a:solidFill>
                  <a:schemeClr val="bg2"/>
                </a:solidFill>
                <a:latin typeface="Calibri" panose="020F0502020204030204" pitchFamily="34" charset="0"/>
              </a:rPr>
              <a:t>seer.cancer.gov. Blanter. JCO. 2021;38(suppl):1084. bcrf.org. Vrdoljak. Breast. 2021;55:79. </a:t>
            </a:r>
          </a:p>
        </p:txBody>
      </p:sp>
    </p:spTree>
    <p:extLst>
      <p:ext uri="{BB962C8B-B14F-4D97-AF65-F5344CB8AC3E}">
        <p14:creationId xmlns:p14="http://schemas.microsoft.com/office/powerpoint/2010/main" val="3346496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6" name="Group 505">
            <a:extLst>
              <a:ext uri="{FF2B5EF4-FFF2-40B4-BE49-F238E27FC236}">
                <a16:creationId xmlns:a16="http://schemas.microsoft.com/office/drawing/2014/main" id="{F510AB3C-0F2F-55BF-C1D5-73F227C4127D}"/>
              </a:ext>
            </a:extLst>
          </p:cNvPr>
          <p:cNvGrpSpPr/>
          <p:nvPr/>
        </p:nvGrpSpPr>
        <p:grpSpPr>
          <a:xfrm>
            <a:off x="8006663" y="1673957"/>
            <a:ext cx="3879424" cy="4447769"/>
            <a:chOff x="7800782" y="1673957"/>
            <a:chExt cx="4085305" cy="4447769"/>
          </a:xfrm>
        </p:grpSpPr>
        <p:sp>
          <p:nvSpPr>
            <p:cNvPr id="505" name="Rectangle 504">
              <a:extLst>
                <a:ext uri="{FF2B5EF4-FFF2-40B4-BE49-F238E27FC236}">
                  <a16:creationId xmlns:a16="http://schemas.microsoft.com/office/drawing/2014/main" id="{3D50AA9F-0BB0-F8D4-A9FB-73D4110259E9}"/>
                </a:ext>
              </a:extLst>
            </p:cNvPr>
            <p:cNvSpPr/>
            <p:nvPr/>
          </p:nvSpPr>
          <p:spPr bwMode="auto">
            <a:xfrm>
              <a:off x="7800782" y="6026462"/>
              <a:ext cx="4069397" cy="95264"/>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4" name="Rectangle 503">
              <a:extLst>
                <a:ext uri="{FF2B5EF4-FFF2-40B4-BE49-F238E27FC236}">
                  <a16:creationId xmlns:a16="http://schemas.microsoft.com/office/drawing/2014/main" id="{2665DF4A-0EC4-AF7A-161C-5CA1E4E5512A}"/>
                </a:ext>
              </a:extLst>
            </p:cNvPr>
            <p:cNvSpPr/>
            <p:nvPr/>
          </p:nvSpPr>
          <p:spPr bwMode="auto">
            <a:xfrm>
              <a:off x="7800782" y="5519944"/>
              <a:ext cx="4069397" cy="263072"/>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3" name="Rectangle 502">
              <a:extLst>
                <a:ext uri="{FF2B5EF4-FFF2-40B4-BE49-F238E27FC236}">
                  <a16:creationId xmlns:a16="http://schemas.microsoft.com/office/drawing/2014/main" id="{DE22042B-238C-077C-9203-6B85CD076745}"/>
                </a:ext>
              </a:extLst>
            </p:cNvPr>
            <p:cNvSpPr/>
            <p:nvPr/>
          </p:nvSpPr>
          <p:spPr bwMode="auto">
            <a:xfrm>
              <a:off x="7800782" y="5005705"/>
              <a:ext cx="4069397" cy="263072"/>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2" name="Rectangle 501">
              <a:extLst>
                <a:ext uri="{FF2B5EF4-FFF2-40B4-BE49-F238E27FC236}">
                  <a16:creationId xmlns:a16="http://schemas.microsoft.com/office/drawing/2014/main" id="{5B53684A-CF7E-3490-32DF-312FA478D53A}"/>
                </a:ext>
              </a:extLst>
            </p:cNvPr>
            <p:cNvSpPr/>
            <p:nvPr/>
          </p:nvSpPr>
          <p:spPr bwMode="auto">
            <a:xfrm>
              <a:off x="7816690" y="4327089"/>
              <a:ext cx="4069397" cy="422340"/>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0" name="Rectangle 499">
              <a:extLst>
                <a:ext uri="{FF2B5EF4-FFF2-40B4-BE49-F238E27FC236}">
                  <a16:creationId xmlns:a16="http://schemas.microsoft.com/office/drawing/2014/main" id="{DE9A18DB-2D6E-0001-E931-B288D54D0162}"/>
                </a:ext>
              </a:extLst>
            </p:cNvPr>
            <p:cNvSpPr/>
            <p:nvPr/>
          </p:nvSpPr>
          <p:spPr bwMode="auto">
            <a:xfrm>
              <a:off x="7816690" y="3727073"/>
              <a:ext cx="4069397" cy="344657"/>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8" name="Rectangle 497">
              <a:extLst>
                <a:ext uri="{FF2B5EF4-FFF2-40B4-BE49-F238E27FC236}">
                  <a16:creationId xmlns:a16="http://schemas.microsoft.com/office/drawing/2014/main" id="{937DB6CD-D722-DCB8-EB5D-3E19982C6161}"/>
                </a:ext>
              </a:extLst>
            </p:cNvPr>
            <p:cNvSpPr/>
            <p:nvPr/>
          </p:nvSpPr>
          <p:spPr bwMode="auto">
            <a:xfrm>
              <a:off x="7816690" y="3126990"/>
              <a:ext cx="4069397" cy="344657"/>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6" name="Rectangle 495">
              <a:extLst>
                <a:ext uri="{FF2B5EF4-FFF2-40B4-BE49-F238E27FC236}">
                  <a16:creationId xmlns:a16="http://schemas.microsoft.com/office/drawing/2014/main" id="{ED6F03C2-9E73-6423-31A5-DA93943A4F82}"/>
                </a:ext>
              </a:extLst>
            </p:cNvPr>
            <p:cNvSpPr/>
            <p:nvPr/>
          </p:nvSpPr>
          <p:spPr bwMode="auto">
            <a:xfrm>
              <a:off x="7800782" y="2355313"/>
              <a:ext cx="4069397" cy="263072"/>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2" name="Rectangle 491">
              <a:extLst>
                <a:ext uri="{FF2B5EF4-FFF2-40B4-BE49-F238E27FC236}">
                  <a16:creationId xmlns:a16="http://schemas.microsoft.com/office/drawing/2014/main" id="{A76F53B1-14A7-2BB4-0CA8-10B10ECDD05E}"/>
                </a:ext>
              </a:extLst>
            </p:cNvPr>
            <p:cNvSpPr/>
            <p:nvPr/>
          </p:nvSpPr>
          <p:spPr bwMode="auto">
            <a:xfrm>
              <a:off x="7816690" y="1673957"/>
              <a:ext cx="4069397" cy="344657"/>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 name="Title 1">
            <a:extLst>
              <a:ext uri="{FF2B5EF4-FFF2-40B4-BE49-F238E27FC236}">
                <a16:creationId xmlns:a16="http://schemas.microsoft.com/office/drawing/2014/main" id="{15887E6C-BB0E-475F-C1E9-D0FCA078BC2D}"/>
              </a:ext>
            </a:extLst>
          </p:cNvPr>
          <p:cNvSpPr>
            <a:spLocks noGrp="1"/>
          </p:cNvSpPr>
          <p:nvPr>
            <p:ph type="title"/>
          </p:nvPr>
        </p:nvSpPr>
        <p:spPr/>
        <p:txBody>
          <a:bodyPr/>
          <a:lstStyle/>
          <a:p>
            <a:r>
              <a:rPr lang="en-US" dirty="0"/>
              <a:t>Incidence and Mortality Rates in Women With MBC</a:t>
            </a:r>
          </a:p>
        </p:txBody>
      </p:sp>
      <p:sp>
        <p:nvSpPr>
          <p:cNvPr id="5" name="Text Box 15">
            <a:extLst>
              <a:ext uri="{FF2B5EF4-FFF2-40B4-BE49-F238E27FC236}">
                <a16:creationId xmlns:a16="http://schemas.microsoft.com/office/drawing/2014/main" id="{CF661644-AE16-87A0-96F1-1B178FB42EDE}"/>
              </a:ext>
            </a:extLst>
          </p:cNvPr>
          <p:cNvSpPr txBox="1">
            <a:spLocks noChangeArrowheads="1"/>
          </p:cNvSpPr>
          <p:nvPr/>
        </p:nvSpPr>
        <p:spPr bwMode="auto">
          <a:xfrm>
            <a:off x="412751" y="63692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dirty="0">
                <a:solidFill>
                  <a:schemeClr val="bg2"/>
                </a:solidFill>
                <a:latin typeface="Calibri" panose="020F0502020204030204" pitchFamily="34" charset="0"/>
              </a:rPr>
              <a:t>Ren. Breast Cancer Res Treat. 2019;173:225.</a:t>
            </a:r>
          </a:p>
        </p:txBody>
      </p:sp>
      <p:sp>
        <p:nvSpPr>
          <p:cNvPr id="13" name="TextBox 12">
            <a:extLst>
              <a:ext uri="{FF2B5EF4-FFF2-40B4-BE49-F238E27FC236}">
                <a16:creationId xmlns:a16="http://schemas.microsoft.com/office/drawing/2014/main" id="{39AFD425-B50E-F6E4-DDFD-5A4AD3839C40}"/>
              </a:ext>
            </a:extLst>
          </p:cNvPr>
          <p:cNvSpPr txBox="1"/>
          <p:nvPr/>
        </p:nvSpPr>
        <p:spPr bwMode="auto">
          <a:xfrm>
            <a:off x="8032657" y="1283763"/>
            <a:ext cx="36385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Factors Affecting Outcomes for MBC</a:t>
            </a:r>
          </a:p>
        </p:txBody>
      </p:sp>
      <p:sp>
        <p:nvSpPr>
          <p:cNvPr id="6" name="TextBox 5">
            <a:extLst>
              <a:ext uri="{FF2B5EF4-FFF2-40B4-BE49-F238E27FC236}">
                <a16:creationId xmlns:a16="http://schemas.microsoft.com/office/drawing/2014/main" id="{E972B6C8-7C62-7AF6-9943-23D31C213483}"/>
              </a:ext>
            </a:extLst>
          </p:cNvPr>
          <p:cNvSpPr txBox="1"/>
          <p:nvPr/>
        </p:nvSpPr>
        <p:spPr bwMode="auto">
          <a:xfrm>
            <a:off x="651384" y="5109114"/>
            <a:ext cx="714573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Incidence and mortality of MBC per 100,000 individuals is highest among NHB and increases exponentially with older age compared with NHW, Hispanic, and NHA</a:t>
            </a:r>
          </a:p>
        </p:txBody>
      </p:sp>
      <p:sp>
        <p:nvSpPr>
          <p:cNvPr id="7" name="TextBox 6">
            <a:extLst>
              <a:ext uri="{FF2B5EF4-FFF2-40B4-BE49-F238E27FC236}">
                <a16:creationId xmlns:a16="http://schemas.microsoft.com/office/drawing/2014/main" id="{EB01039F-1FB2-BD84-4779-2DB2813EDF66}"/>
              </a:ext>
            </a:extLst>
          </p:cNvPr>
          <p:cNvSpPr txBox="1"/>
          <p:nvPr/>
        </p:nvSpPr>
        <p:spPr bwMode="auto">
          <a:xfrm>
            <a:off x="3959304" y="4736501"/>
            <a:ext cx="4621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Age</a:t>
            </a:r>
          </a:p>
        </p:txBody>
      </p:sp>
      <p:sp>
        <p:nvSpPr>
          <p:cNvPr id="10" name="TextBox 9">
            <a:extLst>
              <a:ext uri="{FF2B5EF4-FFF2-40B4-BE49-F238E27FC236}">
                <a16:creationId xmlns:a16="http://schemas.microsoft.com/office/drawing/2014/main" id="{1CDD9635-73A4-5D5C-FAA7-77B2B8C8BFD7}"/>
              </a:ext>
            </a:extLst>
          </p:cNvPr>
          <p:cNvSpPr txBox="1"/>
          <p:nvPr/>
        </p:nvSpPr>
        <p:spPr bwMode="auto">
          <a:xfrm>
            <a:off x="1348122" y="4769730"/>
            <a:ext cx="5389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Race</a:t>
            </a:r>
          </a:p>
        </p:txBody>
      </p:sp>
      <p:grpSp>
        <p:nvGrpSpPr>
          <p:cNvPr id="25" name="Group 24">
            <a:extLst>
              <a:ext uri="{FF2B5EF4-FFF2-40B4-BE49-F238E27FC236}">
                <a16:creationId xmlns:a16="http://schemas.microsoft.com/office/drawing/2014/main" id="{48965AAD-9821-B330-6260-70DEE25E5D21}"/>
              </a:ext>
            </a:extLst>
          </p:cNvPr>
          <p:cNvGrpSpPr/>
          <p:nvPr/>
        </p:nvGrpSpPr>
        <p:grpSpPr>
          <a:xfrm>
            <a:off x="651384" y="4622223"/>
            <a:ext cx="1991626" cy="276999"/>
            <a:chOff x="651384" y="4608208"/>
            <a:chExt cx="1991626" cy="276999"/>
          </a:xfrm>
        </p:grpSpPr>
        <p:sp>
          <p:nvSpPr>
            <p:cNvPr id="14" name="TextBox 13">
              <a:extLst>
                <a:ext uri="{FF2B5EF4-FFF2-40B4-BE49-F238E27FC236}">
                  <a16:creationId xmlns:a16="http://schemas.microsoft.com/office/drawing/2014/main" id="{799EB6C4-2893-BD68-62B1-78C98DB561FD}"/>
                </a:ext>
              </a:extLst>
            </p:cNvPr>
            <p:cNvSpPr txBox="1"/>
            <p:nvPr/>
          </p:nvSpPr>
          <p:spPr bwMode="auto">
            <a:xfrm>
              <a:off x="651384" y="4608208"/>
              <a:ext cx="516488"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NHW</a:t>
              </a:r>
            </a:p>
          </p:txBody>
        </p:sp>
        <p:sp>
          <p:nvSpPr>
            <p:cNvPr id="15" name="TextBox 14">
              <a:extLst>
                <a:ext uri="{FF2B5EF4-FFF2-40B4-BE49-F238E27FC236}">
                  <a16:creationId xmlns:a16="http://schemas.microsoft.com/office/drawing/2014/main" id="{30888AB0-F172-0458-80D0-EB28B9786B6E}"/>
                </a:ext>
              </a:extLst>
            </p:cNvPr>
            <p:cNvSpPr txBox="1"/>
            <p:nvPr/>
          </p:nvSpPr>
          <p:spPr bwMode="auto">
            <a:xfrm>
              <a:off x="1188975" y="4608208"/>
              <a:ext cx="463588"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NHB</a:t>
              </a:r>
            </a:p>
          </p:txBody>
        </p:sp>
        <p:sp>
          <p:nvSpPr>
            <p:cNvPr id="16" name="TextBox 15">
              <a:extLst>
                <a:ext uri="{FF2B5EF4-FFF2-40B4-BE49-F238E27FC236}">
                  <a16:creationId xmlns:a16="http://schemas.microsoft.com/office/drawing/2014/main" id="{7F2F52DD-32DD-491F-D2A5-85A32854197E}"/>
                </a:ext>
              </a:extLst>
            </p:cNvPr>
            <p:cNvSpPr txBox="1"/>
            <p:nvPr/>
          </p:nvSpPr>
          <p:spPr bwMode="auto">
            <a:xfrm>
              <a:off x="1540317" y="4608208"/>
              <a:ext cx="712054"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Hispanic</a:t>
              </a:r>
            </a:p>
          </p:txBody>
        </p:sp>
        <p:sp>
          <p:nvSpPr>
            <p:cNvPr id="17" name="TextBox 16">
              <a:extLst>
                <a:ext uri="{FF2B5EF4-FFF2-40B4-BE49-F238E27FC236}">
                  <a16:creationId xmlns:a16="http://schemas.microsoft.com/office/drawing/2014/main" id="{949BB2D9-57E7-4A8C-0F24-7536C0D7BBAB}"/>
                </a:ext>
              </a:extLst>
            </p:cNvPr>
            <p:cNvSpPr txBox="1"/>
            <p:nvPr/>
          </p:nvSpPr>
          <p:spPr bwMode="auto">
            <a:xfrm>
              <a:off x="2173010" y="4608208"/>
              <a:ext cx="470000"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NHA</a:t>
              </a:r>
            </a:p>
          </p:txBody>
        </p:sp>
      </p:grpSp>
      <p:sp>
        <p:nvSpPr>
          <p:cNvPr id="19" name="TextBox 18">
            <a:extLst>
              <a:ext uri="{FF2B5EF4-FFF2-40B4-BE49-F238E27FC236}">
                <a16:creationId xmlns:a16="http://schemas.microsoft.com/office/drawing/2014/main" id="{5F879F1D-423B-168D-563A-F3287987558A}"/>
              </a:ext>
            </a:extLst>
          </p:cNvPr>
          <p:cNvSpPr txBox="1"/>
          <p:nvPr/>
        </p:nvSpPr>
        <p:spPr bwMode="auto">
          <a:xfrm>
            <a:off x="1672810" y="1283763"/>
            <a:ext cx="55131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Incidence and Mortality of MBC Based on Race and Age</a:t>
            </a:r>
          </a:p>
        </p:txBody>
      </p:sp>
      <p:sp>
        <p:nvSpPr>
          <p:cNvPr id="20" name="TextBox 19">
            <a:extLst>
              <a:ext uri="{FF2B5EF4-FFF2-40B4-BE49-F238E27FC236}">
                <a16:creationId xmlns:a16="http://schemas.microsoft.com/office/drawing/2014/main" id="{18266161-B032-000B-3CC8-EF324961752C}"/>
              </a:ext>
            </a:extLst>
          </p:cNvPr>
          <p:cNvSpPr txBox="1"/>
          <p:nvPr/>
        </p:nvSpPr>
        <p:spPr bwMode="auto">
          <a:xfrm>
            <a:off x="727512" y="1717327"/>
            <a:ext cx="1676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Incidence/Mortality</a:t>
            </a:r>
          </a:p>
        </p:txBody>
      </p:sp>
      <p:sp>
        <p:nvSpPr>
          <p:cNvPr id="21" name="TextBox 20">
            <a:extLst>
              <a:ext uri="{FF2B5EF4-FFF2-40B4-BE49-F238E27FC236}">
                <a16:creationId xmlns:a16="http://schemas.microsoft.com/office/drawing/2014/main" id="{EA6C9841-E3DD-22E5-69DB-0A8B976825BE}"/>
              </a:ext>
            </a:extLst>
          </p:cNvPr>
          <p:cNvSpPr txBox="1"/>
          <p:nvPr/>
        </p:nvSpPr>
        <p:spPr bwMode="auto">
          <a:xfrm>
            <a:off x="3854784" y="1717327"/>
            <a:ext cx="27176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Age-Adjusted Incidence/Mortality</a:t>
            </a:r>
          </a:p>
        </p:txBody>
      </p:sp>
      <p:sp>
        <p:nvSpPr>
          <p:cNvPr id="4" name="TextBox 3">
            <a:extLst>
              <a:ext uri="{FF2B5EF4-FFF2-40B4-BE49-F238E27FC236}">
                <a16:creationId xmlns:a16="http://schemas.microsoft.com/office/drawing/2014/main" id="{F92A0BA3-F8EC-B469-7A9F-3B6DFBEBDACA}"/>
              </a:ext>
            </a:extLst>
          </p:cNvPr>
          <p:cNvSpPr txBox="1"/>
          <p:nvPr/>
        </p:nvSpPr>
        <p:spPr bwMode="auto">
          <a:xfrm rot="16200000">
            <a:off x="-355196" y="3184623"/>
            <a:ext cx="14471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Rate per 100,000</a:t>
            </a:r>
          </a:p>
        </p:txBody>
      </p:sp>
      <p:grpSp>
        <p:nvGrpSpPr>
          <p:cNvPr id="24" name="Group 23">
            <a:extLst>
              <a:ext uri="{FF2B5EF4-FFF2-40B4-BE49-F238E27FC236}">
                <a16:creationId xmlns:a16="http://schemas.microsoft.com/office/drawing/2014/main" id="{2A750AE0-C8C9-534D-201E-47964077C0FA}"/>
              </a:ext>
            </a:extLst>
          </p:cNvPr>
          <p:cNvGrpSpPr/>
          <p:nvPr/>
        </p:nvGrpSpPr>
        <p:grpSpPr>
          <a:xfrm>
            <a:off x="300480" y="1899889"/>
            <a:ext cx="367408" cy="2859187"/>
            <a:chOff x="300480" y="1899889"/>
            <a:chExt cx="367408" cy="2859187"/>
          </a:xfrm>
        </p:grpSpPr>
        <p:sp>
          <p:nvSpPr>
            <p:cNvPr id="11" name="TextBox 10">
              <a:extLst>
                <a:ext uri="{FF2B5EF4-FFF2-40B4-BE49-F238E27FC236}">
                  <a16:creationId xmlns:a16="http://schemas.microsoft.com/office/drawing/2014/main" id="{3ADBF08A-CA03-62A3-9BED-08B11EAE416B}"/>
                </a:ext>
              </a:extLst>
            </p:cNvPr>
            <p:cNvSpPr txBox="1"/>
            <p:nvPr/>
          </p:nvSpPr>
          <p:spPr bwMode="auto">
            <a:xfrm>
              <a:off x="300480" y="189988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2" name="TextBox 11">
              <a:extLst>
                <a:ext uri="{FF2B5EF4-FFF2-40B4-BE49-F238E27FC236}">
                  <a16:creationId xmlns:a16="http://schemas.microsoft.com/office/drawing/2014/main" id="{5DBD1933-75FB-7D35-1D99-0BFFFC9A410A}"/>
                </a:ext>
              </a:extLst>
            </p:cNvPr>
            <p:cNvSpPr txBox="1"/>
            <p:nvPr/>
          </p:nvSpPr>
          <p:spPr bwMode="auto">
            <a:xfrm>
              <a:off x="391851" y="254140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18" name="TextBox 17">
              <a:extLst>
                <a:ext uri="{FF2B5EF4-FFF2-40B4-BE49-F238E27FC236}">
                  <a16:creationId xmlns:a16="http://schemas.microsoft.com/office/drawing/2014/main" id="{629012F5-E37A-3096-9649-BD033B57EED9}"/>
                </a:ext>
              </a:extLst>
            </p:cNvPr>
            <p:cNvSpPr txBox="1"/>
            <p:nvPr/>
          </p:nvSpPr>
          <p:spPr bwMode="auto">
            <a:xfrm>
              <a:off x="391851" y="316827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2" name="TextBox 21">
              <a:extLst>
                <a:ext uri="{FF2B5EF4-FFF2-40B4-BE49-F238E27FC236}">
                  <a16:creationId xmlns:a16="http://schemas.microsoft.com/office/drawing/2014/main" id="{27022BCD-5B63-C109-FCF9-5C8032C8DFC7}"/>
                </a:ext>
              </a:extLst>
            </p:cNvPr>
            <p:cNvSpPr txBox="1"/>
            <p:nvPr/>
          </p:nvSpPr>
          <p:spPr bwMode="auto">
            <a:xfrm>
              <a:off x="391851" y="380978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23" name="TextBox 22">
              <a:extLst>
                <a:ext uri="{FF2B5EF4-FFF2-40B4-BE49-F238E27FC236}">
                  <a16:creationId xmlns:a16="http://schemas.microsoft.com/office/drawing/2014/main" id="{904119EC-CD31-977B-EF37-A41FD29A82A7}"/>
                </a:ext>
              </a:extLst>
            </p:cNvPr>
            <p:cNvSpPr txBox="1"/>
            <p:nvPr/>
          </p:nvSpPr>
          <p:spPr bwMode="auto">
            <a:xfrm>
              <a:off x="391851" y="445129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26" name="Freeform: Shape 25">
            <a:extLst>
              <a:ext uri="{FF2B5EF4-FFF2-40B4-BE49-F238E27FC236}">
                <a16:creationId xmlns:a16="http://schemas.microsoft.com/office/drawing/2014/main" id="{14C56905-BC14-1894-300D-9901F08C1F7F}"/>
              </a:ext>
            </a:extLst>
          </p:cNvPr>
          <p:cNvSpPr/>
          <p:nvPr/>
        </p:nvSpPr>
        <p:spPr bwMode="auto">
          <a:xfrm>
            <a:off x="651384" y="2048506"/>
            <a:ext cx="2018791" cy="2558419"/>
          </a:xfrm>
          <a:custGeom>
            <a:avLst/>
            <a:gdLst>
              <a:gd name="connsiteX0" fmla="*/ 2035175 w 2035175"/>
              <a:gd name="connsiteY0" fmla="*/ 2527300 h 2527300"/>
              <a:gd name="connsiteX1" fmla="*/ 0 w 2035175"/>
              <a:gd name="connsiteY1" fmla="*/ 2527300 h 2527300"/>
              <a:gd name="connsiteX2" fmla="*/ 0 w 2035175"/>
              <a:gd name="connsiteY2" fmla="*/ 0 h 2527300"/>
            </a:gdLst>
            <a:ahLst/>
            <a:cxnLst>
              <a:cxn ang="0">
                <a:pos x="connsiteX0" y="connsiteY0"/>
              </a:cxn>
              <a:cxn ang="0">
                <a:pos x="connsiteX1" y="connsiteY1"/>
              </a:cxn>
              <a:cxn ang="0">
                <a:pos x="connsiteX2" y="connsiteY2"/>
              </a:cxn>
            </a:cxnLst>
            <a:rect l="l" t="t" r="r" b="b"/>
            <a:pathLst>
              <a:path w="2035175" h="2527300">
                <a:moveTo>
                  <a:pt x="2035175" y="2527300"/>
                </a:moveTo>
                <a:lnTo>
                  <a:pt x="0" y="2527300"/>
                </a:lnTo>
                <a:lnTo>
                  <a:pt x="0" y="0"/>
                </a:lnTo>
              </a:path>
            </a:pathLst>
          </a:custGeom>
          <a:noFill/>
          <a:ln w="28575">
            <a:solidFill>
              <a:schemeClr val="bg1"/>
            </a:solidFill>
            <a:miter lim="800000"/>
            <a:headEnd/>
            <a:tailEnd/>
          </a:ln>
        </p:spPr>
        <p:txBody>
          <a:bodyPr rtlCol="0" anchor="ctr"/>
          <a:lstStyle/>
          <a:p>
            <a:pPr algn="ctr"/>
            <a:endParaRPr lang="en-US" dirty="0"/>
          </a:p>
        </p:txBody>
      </p:sp>
      <p:grpSp>
        <p:nvGrpSpPr>
          <p:cNvPr id="33" name="Group 32">
            <a:extLst>
              <a:ext uri="{FF2B5EF4-FFF2-40B4-BE49-F238E27FC236}">
                <a16:creationId xmlns:a16="http://schemas.microsoft.com/office/drawing/2014/main" id="{F4C66640-F705-E2E5-D363-0160FD4D4B02}"/>
              </a:ext>
            </a:extLst>
          </p:cNvPr>
          <p:cNvGrpSpPr/>
          <p:nvPr/>
        </p:nvGrpSpPr>
        <p:grpSpPr>
          <a:xfrm>
            <a:off x="577850" y="2048506"/>
            <a:ext cx="90038" cy="2558419"/>
            <a:chOff x="392271" y="2048506"/>
            <a:chExt cx="434975" cy="2562225"/>
          </a:xfrm>
        </p:grpSpPr>
        <p:cxnSp>
          <p:nvCxnSpPr>
            <p:cNvPr id="28" name="Straight Connector 27">
              <a:extLst>
                <a:ext uri="{FF2B5EF4-FFF2-40B4-BE49-F238E27FC236}">
                  <a16:creationId xmlns:a16="http://schemas.microsoft.com/office/drawing/2014/main" id="{2878A96A-0665-9DB2-704B-21299764ABE5}"/>
                </a:ext>
              </a:extLst>
            </p:cNvPr>
            <p:cNvCxnSpPr>
              <a:cxnSpLocks/>
            </p:cNvCxnSpPr>
            <p:nvPr/>
          </p:nvCxnSpPr>
          <p:spPr bwMode="auto">
            <a:xfrm>
              <a:off x="392271" y="2048506"/>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F9A1405-A493-2DEC-EB88-4ADF1E2BAB91}"/>
                </a:ext>
              </a:extLst>
            </p:cNvPr>
            <p:cNvCxnSpPr>
              <a:cxnSpLocks/>
            </p:cNvCxnSpPr>
            <p:nvPr/>
          </p:nvCxnSpPr>
          <p:spPr bwMode="auto">
            <a:xfrm>
              <a:off x="392271" y="2689062"/>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E70F51C-1D7F-CE0A-829F-E2536CF0394A}"/>
                </a:ext>
              </a:extLst>
            </p:cNvPr>
            <p:cNvCxnSpPr>
              <a:cxnSpLocks/>
            </p:cNvCxnSpPr>
            <p:nvPr/>
          </p:nvCxnSpPr>
          <p:spPr bwMode="auto">
            <a:xfrm>
              <a:off x="392271" y="3329618"/>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685F931-DF4C-DEB5-58BC-82518116DD3C}"/>
                </a:ext>
              </a:extLst>
            </p:cNvPr>
            <p:cNvCxnSpPr>
              <a:cxnSpLocks/>
            </p:cNvCxnSpPr>
            <p:nvPr/>
          </p:nvCxnSpPr>
          <p:spPr bwMode="auto">
            <a:xfrm>
              <a:off x="392271" y="3970174"/>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33606A5-9DDD-CE8A-9B3B-668E750EB59F}"/>
                </a:ext>
              </a:extLst>
            </p:cNvPr>
            <p:cNvCxnSpPr>
              <a:cxnSpLocks/>
            </p:cNvCxnSpPr>
            <p:nvPr/>
          </p:nvCxnSpPr>
          <p:spPr bwMode="auto">
            <a:xfrm>
              <a:off x="392271" y="4610731"/>
              <a:ext cx="4349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B8525D4B-8AE8-125E-2C18-D1DFFB919932}"/>
              </a:ext>
            </a:extLst>
          </p:cNvPr>
          <p:cNvGrpSpPr/>
          <p:nvPr/>
        </p:nvGrpSpPr>
        <p:grpSpPr>
          <a:xfrm rot="5400000">
            <a:off x="1629494" y="3904852"/>
            <a:ext cx="60081" cy="1464228"/>
            <a:chOff x="392271" y="2689062"/>
            <a:chExt cx="434975" cy="1921669"/>
          </a:xfrm>
        </p:grpSpPr>
        <p:cxnSp>
          <p:nvCxnSpPr>
            <p:cNvPr id="36" name="Straight Connector 35">
              <a:extLst>
                <a:ext uri="{FF2B5EF4-FFF2-40B4-BE49-F238E27FC236}">
                  <a16:creationId xmlns:a16="http://schemas.microsoft.com/office/drawing/2014/main" id="{9DA86CBA-8DC2-27F2-913E-ADE02F0E1D3F}"/>
                </a:ext>
              </a:extLst>
            </p:cNvPr>
            <p:cNvCxnSpPr>
              <a:cxnSpLocks/>
            </p:cNvCxnSpPr>
            <p:nvPr/>
          </p:nvCxnSpPr>
          <p:spPr bwMode="auto">
            <a:xfrm>
              <a:off x="392271" y="2689062"/>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03CAE48-CEBC-1F20-B48D-7F17459A1F3C}"/>
                </a:ext>
              </a:extLst>
            </p:cNvPr>
            <p:cNvCxnSpPr>
              <a:cxnSpLocks/>
            </p:cNvCxnSpPr>
            <p:nvPr/>
          </p:nvCxnSpPr>
          <p:spPr bwMode="auto">
            <a:xfrm>
              <a:off x="392271" y="3329618"/>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3EBB61E0-B5D0-9A8D-A012-7DF228336DAA}"/>
                </a:ext>
              </a:extLst>
            </p:cNvPr>
            <p:cNvCxnSpPr>
              <a:cxnSpLocks/>
            </p:cNvCxnSpPr>
            <p:nvPr/>
          </p:nvCxnSpPr>
          <p:spPr bwMode="auto">
            <a:xfrm>
              <a:off x="392271" y="3970174"/>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389BEBC-64D0-A950-F2B1-FC9A332D1B95}"/>
                </a:ext>
              </a:extLst>
            </p:cNvPr>
            <p:cNvCxnSpPr>
              <a:cxnSpLocks/>
            </p:cNvCxnSpPr>
            <p:nvPr/>
          </p:nvCxnSpPr>
          <p:spPr bwMode="auto">
            <a:xfrm>
              <a:off x="392271" y="4610731"/>
              <a:ext cx="434975" cy="0"/>
            </a:xfrm>
            <a:prstGeom prst="line">
              <a:avLst/>
            </a:prstGeom>
            <a:noFill/>
            <a:ln w="28575" cap="flat" cmpd="sng" algn="ctr">
              <a:solidFill>
                <a:schemeClr val="bg1"/>
              </a:solidFill>
              <a:prstDash val="solid"/>
              <a:round/>
              <a:headEnd type="none" w="med" len="med"/>
              <a:tailEnd type="none" w="med" len="med"/>
            </a:ln>
            <a:effectLst/>
          </p:spPr>
        </p:cxnSp>
      </p:grpSp>
      <p:sp>
        <p:nvSpPr>
          <p:cNvPr id="40" name="TextBox 39">
            <a:extLst>
              <a:ext uri="{FF2B5EF4-FFF2-40B4-BE49-F238E27FC236}">
                <a16:creationId xmlns:a16="http://schemas.microsoft.com/office/drawing/2014/main" id="{D81981B2-C236-F7CA-B616-2D3B0195A09A}"/>
              </a:ext>
            </a:extLst>
          </p:cNvPr>
          <p:cNvSpPr txBox="1"/>
          <p:nvPr/>
        </p:nvSpPr>
        <p:spPr bwMode="auto">
          <a:xfrm>
            <a:off x="1887051" y="2048505"/>
            <a:ext cx="8851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Incidence</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Mortality</a:t>
            </a:r>
          </a:p>
        </p:txBody>
      </p:sp>
      <p:sp>
        <p:nvSpPr>
          <p:cNvPr id="41" name="Rectangle 40">
            <a:extLst>
              <a:ext uri="{FF2B5EF4-FFF2-40B4-BE49-F238E27FC236}">
                <a16:creationId xmlns:a16="http://schemas.microsoft.com/office/drawing/2014/main" id="{DA5498D6-BFA4-D283-1685-27A322F38F68}"/>
              </a:ext>
            </a:extLst>
          </p:cNvPr>
          <p:cNvSpPr/>
          <p:nvPr/>
        </p:nvSpPr>
        <p:spPr bwMode="auto">
          <a:xfrm>
            <a:off x="1800010" y="2136018"/>
            <a:ext cx="148681" cy="14868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F685B8B4-0C92-8BA3-C878-2859172C3761}"/>
              </a:ext>
            </a:extLst>
          </p:cNvPr>
          <p:cNvSpPr/>
          <p:nvPr/>
        </p:nvSpPr>
        <p:spPr bwMode="auto">
          <a:xfrm>
            <a:off x="1800010" y="2347765"/>
            <a:ext cx="148681" cy="14868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3FDEE15C-44C3-BE64-B88E-51C4B4B0F65C}"/>
              </a:ext>
            </a:extLst>
          </p:cNvPr>
          <p:cNvSpPr/>
          <p:nvPr/>
        </p:nvSpPr>
        <p:spPr bwMode="auto">
          <a:xfrm>
            <a:off x="714208" y="3451225"/>
            <a:ext cx="438150" cy="1143842"/>
          </a:xfrm>
          <a:prstGeom prst="rect">
            <a:avLst/>
          </a:prstGeom>
          <a:solidFill>
            <a:schemeClr val="accent3"/>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5.4</a:t>
            </a:r>
          </a:p>
        </p:txBody>
      </p:sp>
      <p:sp>
        <p:nvSpPr>
          <p:cNvPr id="45" name="Rectangle 44">
            <a:extLst>
              <a:ext uri="{FF2B5EF4-FFF2-40B4-BE49-F238E27FC236}">
                <a16:creationId xmlns:a16="http://schemas.microsoft.com/office/drawing/2014/main" id="{0538D931-851D-B7E9-C8DB-9EA3496B281B}"/>
              </a:ext>
            </a:extLst>
          </p:cNvPr>
          <p:cNvSpPr/>
          <p:nvPr/>
        </p:nvSpPr>
        <p:spPr bwMode="auto">
          <a:xfrm>
            <a:off x="714208" y="3010343"/>
            <a:ext cx="438150" cy="440880"/>
          </a:xfrm>
          <a:prstGeom prst="rect">
            <a:avLst/>
          </a:prstGeom>
          <a:solidFill>
            <a:schemeClr val="accent1"/>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7.5</a:t>
            </a:r>
          </a:p>
        </p:txBody>
      </p:sp>
      <p:sp>
        <p:nvSpPr>
          <p:cNvPr id="46" name="Rectangle 45">
            <a:extLst>
              <a:ext uri="{FF2B5EF4-FFF2-40B4-BE49-F238E27FC236}">
                <a16:creationId xmlns:a16="http://schemas.microsoft.com/office/drawing/2014/main" id="{E616229D-D1F3-04A6-08FB-4E46B8B5FE49}"/>
              </a:ext>
            </a:extLst>
          </p:cNvPr>
          <p:cNvSpPr/>
          <p:nvPr/>
        </p:nvSpPr>
        <p:spPr bwMode="auto">
          <a:xfrm>
            <a:off x="1198678" y="2774950"/>
            <a:ext cx="438150" cy="1820117"/>
          </a:xfrm>
          <a:prstGeom prst="rect">
            <a:avLst/>
          </a:prstGeom>
          <a:solidFill>
            <a:schemeClr val="accent3"/>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8.6</a:t>
            </a:r>
          </a:p>
        </p:txBody>
      </p:sp>
      <p:sp>
        <p:nvSpPr>
          <p:cNvPr id="47" name="Rectangle 46">
            <a:extLst>
              <a:ext uri="{FF2B5EF4-FFF2-40B4-BE49-F238E27FC236}">
                <a16:creationId xmlns:a16="http://schemas.microsoft.com/office/drawing/2014/main" id="{608DBAE2-D46A-E616-2466-8B53B6799008}"/>
              </a:ext>
            </a:extLst>
          </p:cNvPr>
          <p:cNvSpPr/>
          <p:nvPr/>
        </p:nvSpPr>
        <p:spPr bwMode="auto">
          <a:xfrm>
            <a:off x="1198678" y="2133486"/>
            <a:ext cx="438150" cy="641462"/>
          </a:xfrm>
          <a:prstGeom prst="rect">
            <a:avLst/>
          </a:prstGeom>
          <a:solidFill>
            <a:schemeClr val="accent1"/>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11.6</a:t>
            </a:r>
          </a:p>
        </p:txBody>
      </p:sp>
      <p:sp>
        <p:nvSpPr>
          <p:cNvPr id="48" name="Rectangle 47">
            <a:extLst>
              <a:ext uri="{FF2B5EF4-FFF2-40B4-BE49-F238E27FC236}">
                <a16:creationId xmlns:a16="http://schemas.microsoft.com/office/drawing/2014/main" id="{ED1BA9B0-8884-6041-8A83-21B5E58F9203}"/>
              </a:ext>
            </a:extLst>
          </p:cNvPr>
          <p:cNvSpPr/>
          <p:nvPr/>
        </p:nvSpPr>
        <p:spPr bwMode="auto">
          <a:xfrm>
            <a:off x="1687849" y="3790949"/>
            <a:ext cx="438150" cy="804117"/>
          </a:xfrm>
          <a:prstGeom prst="rect">
            <a:avLst/>
          </a:prstGeom>
          <a:solidFill>
            <a:schemeClr val="accent3"/>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3.8</a:t>
            </a:r>
          </a:p>
        </p:txBody>
      </p:sp>
      <p:sp>
        <p:nvSpPr>
          <p:cNvPr id="49" name="Rectangle 48">
            <a:extLst>
              <a:ext uri="{FF2B5EF4-FFF2-40B4-BE49-F238E27FC236}">
                <a16:creationId xmlns:a16="http://schemas.microsoft.com/office/drawing/2014/main" id="{4B476DC4-768F-88A2-B488-9CF3FFB924A3}"/>
              </a:ext>
            </a:extLst>
          </p:cNvPr>
          <p:cNvSpPr/>
          <p:nvPr/>
        </p:nvSpPr>
        <p:spPr bwMode="auto">
          <a:xfrm>
            <a:off x="1687849" y="3476625"/>
            <a:ext cx="438150" cy="318956"/>
          </a:xfrm>
          <a:prstGeom prst="rect">
            <a:avLst/>
          </a:prstGeom>
          <a:solidFill>
            <a:schemeClr val="accent1"/>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5.3</a:t>
            </a:r>
          </a:p>
        </p:txBody>
      </p:sp>
      <p:sp>
        <p:nvSpPr>
          <p:cNvPr id="50" name="Rectangle 49">
            <a:extLst>
              <a:ext uri="{FF2B5EF4-FFF2-40B4-BE49-F238E27FC236}">
                <a16:creationId xmlns:a16="http://schemas.microsoft.com/office/drawing/2014/main" id="{CC9BDFEC-1824-7C6B-F079-6E4A948ED167}"/>
              </a:ext>
            </a:extLst>
          </p:cNvPr>
          <p:cNvSpPr/>
          <p:nvPr/>
        </p:nvSpPr>
        <p:spPr bwMode="auto">
          <a:xfrm>
            <a:off x="2173131" y="3924565"/>
            <a:ext cx="438150" cy="670501"/>
          </a:xfrm>
          <a:prstGeom prst="rect">
            <a:avLst/>
          </a:prstGeom>
          <a:solidFill>
            <a:schemeClr val="accent3"/>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3.2</a:t>
            </a:r>
          </a:p>
        </p:txBody>
      </p:sp>
      <p:sp>
        <p:nvSpPr>
          <p:cNvPr id="51" name="Rectangle 50">
            <a:extLst>
              <a:ext uri="{FF2B5EF4-FFF2-40B4-BE49-F238E27FC236}">
                <a16:creationId xmlns:a16="http://schemas.microsoft.com/office/drawing/2014/main" id="{6A62B351-E615-654D-CD88-1E4B4209695C}"/>
              </a:ext>
            </a:extLst>
          </p:cNvPr>
          <p:cNvSpPr/>
          <p:nvPr/>
        </p:nvSpPr>
        <p:spPr bwMode="auto">
          <a:xfrm>
            <a:off x="2173131" y="3597275"/>
            <a:ext cx="438150" cy="327290"/>
          </a:xfrm>
          <a:prstGeom prst="rect">
            <a:avLst/>
          </a:prstGeom>
          <a:solidFill>
            <a:schemeClr val="accent1"/>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100" b="0" dirty="0">
                <a:solidFill>
                  <a:schemeClr val="tx1"/>
                </a:solidFill>
                <a:latin typeface="Calibri" panose="020F0502020204030204" pitchFamily="34" charset="0"/>
              </a:rPr>
              <a:t>4.7</a:t>
            </a:r>
          </a:p>
        </p:txBody>
      </p:sp>
      <p:sp>
        <p:nvSpPr>
          <p:cNvPr id="52" name="TextBox 51">
            <a:extLst>
              <a:ext uri="{FF2B5EF4-FFF2-40B4-BE49-F238E27FC236}">
                <a16:creationId xmlns:a16="http://schemas.microsoft.com/office/drawing/2014/main" id="{55494DC3-09FF-EF76-E571-BA5F56786AAA}"/>
              </a:ext>
            </a:extLst>
          </p:cNvPr>
          <p:cNvSpPr txBox="1"/>
          <p:nvPr/>
        </p:nvSpPr>
        <p:spPr bwMode="auto">
          <a:xfrm>
            <a:off x="3098798" y="1979597"/>
            <a:ext cx="2199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400" dirty="0">
                <a:solidFill>
                  <a:schemeClr val="bg1"/>
                </a:solidFill>
                <a:latin typeface="Calibri" panose="020F0502020204030204" pitchFamily="34" charset="0"/>
              </a:rPr>
              <a:t>Incidence Rate per 100,000</a:t>
            </a:r>
          </a:p>
        </p:txBody>
      </p:sp>
      <p:grpSp>
        <p:nvGrpSpPr>
          <p:cNvPr id="58" name="Group 57">
            <a:extLst>
              <a:ext uri="{FF2B5EF4-FFF2-40B4-BE49-F238E27FC236}">
                <a16:creationId xmlns:a16="http://schemas.microsoft.com/office/drawing/2014/main" id="{676C4146-F07E-6A32-A418-EB5BE845188D}"/>
              </a:ext>
            </a:extLst>
          </p:cNvPr>
          <p:cNvGrpSpPr/>
          <p:nvPr/>
        </p:nvGrpSpPr>
        <p:grpSpPr>
          <a:xfrm>
            <a:off x="2816197" y="2117725"/>
            <a:ext cx="367408" cy="2405010"/>
            <a:chOff x="300480" y="1899889"/>
            <a:chExt cx="367408" cy="2858147"/>
          </a:xfrm>
        </p:grpSpPr>
        <p:sp>
          <p:nvSpPr>
            <p:cNvPr id="59" name="TextBox 58">
              <a:extLst>
                <a:ext uri="{FF2B5EF4-FFF2-40B4-BE49-F238E27FC236}">
                  <a16:creationId xmlns:a16="http://schemas.microsoft.com/office/drawing/2014/main" id="{159ED9CC-F1AD-32AD-8FAB-59903C56F9C1}"/>
                </a:ext>
              </a:extLst>
            </p:cNvPr>
            <p:cNvSpPr txBox="1"/>
            <p:nvPr/>
          </p:nvSpPr>
          <p:spPr bwMode="auto">
            <a:xfrm>
              <a:off x="300480" y="1899889"/>
              <a:ext cx="367408" cy="36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60" name="TextBox 59">
              <a:extLst>
                <a:ext uri="{FF2B5EF4-FFF2-40B4-BE49-F238E27FC236}">
                  <a16:creationId xmlns:a16="http://schemas.microsoft.com/office/drawing/2014/main" id="{E46520F3-76F7-3815-9B19-933F44D07404}"/>
                </a:ext>
              </a:extLst>
            </p:cNvPr>
            <p:cNvSpPr txBox="1"/>
            <p:nvPr/>
          </p:nvSpPr>
          <p:spPr bwMode="auto">
            <a:xfrm>
              <a:off x="300480" y="2733590"/>
              <a:ext cx="367408" cy="36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61" name="TextBox 60">
              <a:extLst>
                <a:ext uri="{FF2B5EF4-FFF2-40B4-BE49-F238E27FC236}">
                  <a16:creationId xmlns:a16="http://schemas.microsoft.com/office/drawing/2014/main" id="{321E5581-6BD7-A9D4-6E68-8ABAB6DF9C74}"/>
                </a:ext>
              </a:extLst>
            </p:cNvPr>
            <p:cNvSpPr txBox="1"/>
            <p:nvPr/>
          </p:nvSpPr>
          <p:spPr bwMode="auto">
            <a:xfrm>
              <a:off x="300480" y="3560328"/>
              <a:ext cx="367408" cy="36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62" name="TextBox 61">
              <a:extLst>
                <a:ext uri="{FF2B5EF4-FFF2-40B4-BE49-F238E27FC236}">
                  <a16:creationId xmlns:a16="http://schemas.microsoft.com/office/drawing/2014/main" id="{CC949E43-1557-0A78-7A03-376288CC4C2C}"/>
                </a:ext>
              </a:extLst>
            </p:cNvPr>
            <p:cNvSpPr txBox="1"/>
            <p:nvPr/>
          </p:nvSpPr>
          <p:spPr bwMode="auto">
            <a:xfrm>
              <a:off x="391851" y="4392270"/>
              <a:ext cx="276037" cy="36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64" name="Freeform: Shape 63">
            <a:extLst>
              <a:ext uri="{FF2B5EF4-FFF2-40B4-BE49-F238E27FC236}">
                <a16:creationId xmlns:a16="http://schemas.microsoft.com/office/drawing/2014/main" id="{79A69B39-F67E-B8F9-DC69-BA6E6F5440A4}"/>
              </a:ext>
            </a:extLst>
          </p:cNvPr>
          <p:cNvSpPr/>
          <p:nvPr/>
        </p:nvSpPr>
        <p:spPr bwMode="auto">
          <a:xfrm>
            <a:off x="3148074" y="2241550"/>
            <a:ext cx="2018791" cy="2120900"/>
          </a:xfrm>
          <a:custGeom>
            <a:avLst/>
            <a:gdLst>
              <a:gd name="connsiteX0" fmla="*/ 2035175 w 2035175"/>
              <a:gd name="connsiteY0" fmla="*/ 2527300 h 2527300"/>
              <a:gd name="connsiteX1" fmla="*/ 0 w 2035175"/>
              <a:gd name="connsiteY1" fmla="*/ 2527300 h 2527300"/>
              <a:gd name="connsiteX2" fmla="*/ 0 w 2035175"/>
              <a:gd name="connsiteY2" fmla="*/ 0 h 2527300"/>
            </a:gdLst>
            <a:ahLst/>
            <a:cxnLst>
              <a:cxn ang="0">
                <a:pos x="connsiteX0" y="connsiteY0"/>
              </a:cxn>
              <a:cxn ang="0">
                <a:pos x="connsiteX1" y="connsiteY1"/>
              </a:cxn>
              <a:cxn ang="0">
                <a:pos x="connsiteX2" y="connsiteY2"/>
              </a:cxn>
            </a:cxnLst>
            <a:rect l="l" t="t" r="r" b="b"/>
            <a:pathLst>
              <a:path w="2035175" h="2527300">
                <a:moveTo>
                  <a:pt x="2035175" y="2527300"/>
                </a:moveTo>
                <a:lnTo>
                  <a:pt x="0" y="2527300"/>
                </a:lnTo>
                <a:lnTo>
                  <a:pt x="0" y="0"/>
                </a:lnTo>
              </a:path>
            </a:pathLst>
          </a:custGeom>
          <a:noFill/>
          <a:ln w="28575">
            <a:solidFill>
              <a:schemeClr val="bg1"/>
            </a:solidFill>
            <a:miter lim="800000"/>
            <a:headEnd/>
            <a:tailEnd/>
          </a:ln>
        </p:spPr>
        <p:txBody>
          <a:bodyPr rtlCol="0" anchor="ctr"/>
          <a:lstStyle/>
          <a:p>
            <a:pPr algn="ctr"/>
            <a:endParaRPr lang="en-US" dirty="0"/>
          </a:p>
        </p:txBody>
      </p:sp>
      <p:grpSp>
        <p:nvGrpSpPr>
          <p:cNvPr id="65" name="Group 64">
            <a:extLst>
              <a:ext uri="{FF2B5EF4-FFF2-40B4-BE49-F238E27FC236}">
                <a16:creationId xmlns:a16="http://schemas.microsoft.com/office/drawing/2014/main" id="{62FBACAE-6B86-D957-0298-651A104AD056}"/>
              </a:ext>
            </a:extLst>
          </p:cNvPr>
          <p:cNvGrpSpPr/>
          <p:nvPr/>
        </p:nvGrpSpPr>
        <p:grpSpPr>
          <a:xfrm>
            <a:off x="3095624" y="2255410"/>
            <a:ext cx="57151" cy="2107040"/>
            <a:chOff x="392271" y="2689062"/>
            <a:chExt cx="434975" cy="1921669"/>
          </a:xfrm>
        </p:grpSpPr>
        <p:cxnSp>
          <p:nvCxnSpPr>
            <p:cNvPr id="67" name="Straight Connector 66">
              <a:extLst>
                <a:ext uri="{FF2B5EF4-FFF2-40B4-BE49-F238E27FC236}">
                  <a16:creationId xmlns:a16="http://schemas.microsoft.com/office/drawing/2014/main" id="{D79F910D-95A6-1333-22F3-F18BBC473469}"/>
                </a:ext>
              </a:extLst>
            </p:cNvPr>
            <p:cNvCxnSpPr>
              <a:cxnSpLocks/>
            </p:cNvCxnSpPr>
            <p:nvPr/>
          </p:nvCxnSpPr>
          <p:spPr bwMode="auto">
            <a:xfrm>
              <a:off x="392271" y="2689062"/>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1BA5B736-DCD1-8BF1-2FB7-506F5D3AD0C3}"/>
                </a:ext>
              </a:extLst>
            </p:cNvPr>
            <p:cNvCxnSpPr>
              <a:cxnSpLocks/>
            </p:cNvCxnSpPr>
            <p:nvPr/>
          </p:nvCxnSpPr>
          <p:spPr bwMode="auto">
            <a:xfrm>
              <a:off x="392271" y="3329618"/>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121D0804-01D0-EB46-604A-20598FD6880A}"/>
                </a:ext>
              </a:extLst>
            </p:cNvPr>
            <p:cNvCxnSpPr>
              <a:cxnSpLocks/>
            </p:cNvCxnSpPr>
            <p:nvPr/>
          </p:nvCxnSpPr>
          <p:spPr bwMode="auto">
            <a:xfrm>
              <a:off x="392271" y="3970174"/>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E5C233CE-738F-8829-A9AB-45B396096E28}"/>
                </a:ext>
              </a:extLst>
            </p:cNvPr>
            <p:cNvCxnSpPr>
              <a:cxnSpLocks/>
            </p:cNvCxnSpPr>
            <p:nvPr/>
          </p:nvCxnSpPr>
          <p:spPr bwMode="auto">
            <a:xfrm>
              <a:off x="392271" y="4610731"/>
              <a:ext cx="434975" cy="0"/>
            </a:xfrm>
            <a:prstGeom prst="line">
              <a:avLst/>
            </a:prstGeom>
            <a:noFill/>
            <a:ln w="28575" cap="flat" cmpd="sng" algn="ctr">
              <a:solidFill>
                <a:schemeClr val="bg1"/>
              </a:solidFill>
              <a:prstDash val="solid"/>
              <a:round/>
              <a:headEnd type="none" w="med" len="med"/>
              <a:tailEnd type="none" w="med" len="med"/>
            </a:ln>
            <a:effectLst/>
          </p:spPr>
        </p:cxnSp>
      </p:grpSp>
      <p:sp>
        <p:nvSpPr>
          <p:cNvPr id="76" name="TextBox 75">
            <a:extLst>
              <a:ext uri="{FF2B5EF4-FFF2-40B4-BE49-F238E27FC236}">
                <a16:creationId xmlns:a16="http://schemas.microsoft.com/office/drawing/2014/main" id="{0FE9A993-D42B-649D-DFD3-A491F505B668}"/>
              </a:ext>
            </a:extLst>
          </p:cNvPr>
          <p:cNvSpPr txBox="1"/>
          <p:nvPr/>
        </p:nvSpPr>
        <p:spPr bwMode="auto">
          <a:xfrm>
            <a:off x="3484652" y="2249818"/>
            <a:ext cx="665567" cy="938719"/>
          </a:xfrm>
          <a:prstGeom prst="rect">
            <a:avLst/>
          </a:prstGeom>
          <a:noFill/>
          <a:ln>
            <a:noFill/>
          </a:ln>
        </p:spPr>
        <p:txBody>
          <a:bodyPr wrap="none" rtlCol="0">
            <a:spAutoFit/>
          </a:bodyPr>
          <a:lstStyle/>
          <a:p>
            <a:pPr algn="l">
              <a:lnSpc>
                <a:spcPct val="100000"/>
              </a:lnSpc>
              <a:spcBef>
                <a:spcPts val="0"/>
              </a:spcBef>
              <a:spcAft>
                <a:spcPct val="0"/>
              </a:spcAft>
              <a:buClrTx/>
              <a:buFontTx/>
              <a:buNone/>
            </a:pPr>
            <a:r>
              <a:rPr lang="en-US" sz="1100" dirty="0">
                <a:solidFill>
                  <a:schemeClr val="bg1"/>
                </a:solidFill>
                <a:latin typeface="Calibri" panose="020F0502020204030204" pitchFamily="34" charset="0"/>
              </a:rPr>
              <a:t>Race</a:t>
            </a:r>
          </a:p>
          <a:p>
            <a:pPr algn="l">
              <a:lnSpc>
                <a:spcPct val="100000"/>
              </a:lnSpc>
              <a:spcBef>
                <a:spcPts val="0"/>
              </a:spcBef>
              <a:spcAft>
                <a:spcPct val="0"/>
              </a:spcAft>
              <a:buClrTx/>
              <a:buFontTx/>
              <a:buNone/>
            </a:pPr>
            <a:r>
              <a:rPr lang="en-US" sz="1100" b="0" dirty="0">
                <a:solidFill>
                  <a:schemeClr val="bg1"/>
                </a:solidFill>
                <a:latin typeface="Calibri" panose="020F0502020204030204" pitchFamily="34" charset="0"/>
              </a:rPr>
              <a:t>NHW</a:t>
            </a:r>
          </a:p>
          <a:p>
            <a:pPr>
              <a:spcBef>
                <a:spcPts val="0"/>
              </a:spcBef>
            </a:pPr>
            <a:r>
              <a:rPr lang="en-US" sz="1100" b="0" dirty="0">
                <a:solidFill>
                  <a:schemeClr val="bg1"/>
                </a:solidFill>
                <a:latin typeface="Calibri" panose="020F0502020204030204" pitchFamily="34" charset="0"/>
              </a:rPr>
              <a:t>NHB</a:t>
            </a:r>
          </a:p>
          <a:p>
            <a:pPr>
              <a:spcBef>
                <a:spcPts val="0"/>
              </a:spcBef>
            </a:pPr>
            <a:r>
              <a:rPr lang="en-US" sz="1100" b="0" dirty="0">
                <a:solidFill>
                  <a:schemeClr val="bg1"/>
                </a:solidFill>
                <a:latin typeface="Calibri" panose="020F0502020204030204" pitchFamily="34" charset="0"/>
              </a:rPr>
              <a:t>Hispanic</a:t>
            </a:r>
          </a:p>
          <a:p>
            <a:pPr>
              <a:spcBef>
                <a:spcPts val="0"/>
              </a:spcBef>
            </a:pPr>
            <a:r>
              <a:rPr lang="en-US" sz="1100" b="0" dirty="0">
                <a:solidFill>
                  <a:schemeClr val="bg1"/>
                </a:solidFill>
                <a:latin typeface="Calibri" panose="020F0502020204030204" pitchFamily="34" charset="0"/>
              </a:rPr>
              <a:t>NHA</a:t>
            </a:r>
          </a:p>
        </p:txBody>
      </p:sp>
      <p:grpSp>
        <p:nvGrpSpPr>
          <p:cNvPr id="80" name="Group 79">
            <a:extLst>
              <a:ext uri="{FF2B5EF4-FFF2-40B4-BE49-F238E27FC236}">
                <a16:creationId xmlns:a16="http://schemas.microsoft.com/office/drawing/2014/main" id="{453772A4-1236-79EC-15AA-C4EC5F611F68}"/>
              </a:ext>
            </a:extLst>
          </p:cNvPr>
          <p:cNvGrpSpPr/>
          <p:nvPr/>
        </p:nvGrpSpPr>
        <p:grpSpPr>
          <a:xfrm>
            <a:off x="3374657" y="2508089"/>
            <a:ext cx="176086" cy="76200"/>
            <a:chOff x="3374657" y="2508089"/>
            <a:chExt cx="176086" cy="76200"/>
          </a:xfrm>
        </p:grpSpPr>
        <p:cxnSp>
          <p:nvCxnSpPr>
            <p:cNvPr id="78" name="Straight Connector 77">
              <a:extLst>
                <a:ext uri="{FF2B5EF4-FFF2-40B4-BE49-F238E27FC236}">
                  <a16:creationId xmlns:a16="http://schemas.microsoft.com/office/drawing/2014/main" id="{B5CC3758-AEDE-B7F6-498D-5B17257A10A1}"/>
                </a:ext>
              </a:extLst>
            </p:cNvPr>
            <p:cNvCxnSpPr>
              <a:cxnSpLocks/>
            </p:cNvCxnSpPr>
            <p:nvPr/>
          </p:nvCxnSpPr>
          <p:spPr bwMode="auto">
            <a:xfrm>
              <a:off x="3374657" y="2546189"/>
              <a:ext cx="176086" cy="0"/>
            </a:xfrm>
            <a:prstGeom prst="line">
              <a:avLst/>
            </a:prstGeom>
            <a:noFill/>
            <a:ln w="28575" cap="flat" cmpd="sng" algn="ctr">
              <a:solidFill>
                <a:schemeClr val="accent4"/>
              </a:solidFill>
              <a:prstDash val="solid"/>
              <a:round/>
              <a:headEnd type="none" w="med" len="med"/>
              <a:tailEnd type="none" w="med" len="med"/>
            </a:ln>
            <a:effectLst/>
          </p:spPr>
        </p:cxnSp>
        <p:sp>
          <p:nvSpPr>
            <p:cNvPr id="79" name="Oval 78">
              <a:extLst>
                <a:ext uri="{FF2B5EF4-FFF2-40B4-BE49-F238E27FC236}">
                  <a16:creationId xmlns:a16="http://schemas.microsoft.com/office/drawing/2014/main" id="{E52031BA-446A-1A21-C213-633BDF469BD0}"/>
                </a:ext>
              </a:extLst>
            </p:cNvPr>
            <p:cNvSpPr/>
            <p:nvPr/>
          </p:nvSpPr>
          <p:spPr bwMode="auto">
            <a:xfrm>
              <a:off x="3420327" y="2508089"/>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1" name="Group 80">
            <a:extLst>
              <a:ext uri="{FF2B5EF4-FFF2-40B4-BE49-F238E27FC236}">
                <a16:creationId xmlns:a16="http://schemas.microsoft.com/office/drawing/2014/main" id="{1CD85C0E-8D95-CBCD-D7D0-3645EC0DADE5}"/>
              </a:ext>
            </a:extLst>
          </p:cNvPr>
          <p:cNvGrpSpPr/>
          <p:nvPr/>
        </p:nvGrpSpPr>
        <p:grpSpPr>
          <a:xfrm>
            <a:off x="3374657" y="2686337"/>
            <a:ext cx="176086" cy="76200"/>
            <a:chOff x="3374657" y="2508089"/>
            <a:chExt cx="176086" cy="76200"/>
          </a:xfrm>
        </p:grpSpPr>
        <p:cxnSp>
          <p:nvCxnSpPr>
            <p:cNvPr id="82" name="Straight Connector 81">
              <a:extLst>
                <a:ext uri="{FF2B5EF4-FFF2-40B4-BE49-F238E27FC236}">
                  <a16:creationId xmlns:a16="http://schemas.microsoft.com/office/drawing/2014/main" id="{E400F0FB-53A6-B3B8-A48F-EE58094BBD68}"/>
                </a:ext>
              </a:extLst>
            </p:cNvPr>
            <p:cNvCxnSpPr>
              <a:cxnSpLocks/>
            </p:cNvCxnSpPr>
            <p:nvPr/>
          </p:nvCxnSpPr>
          <p:spPr bwMode="auto">
            <a:xfrm>
              <a:off x="3374657" y="2546189"/>
              <a:ext cx="176086" cy="0"/>
            </a:xfrm>
            <a:prstGeom prst="line">
              <a:avLst/>
            </a:prstGeom>
            <a:noFill/>
            <a:ln w="28575" cap="flat" cmpd="sng" algn="ctr">
              <a:solidFill>
                <a:schemeClr val="accent6"/>
              </a:solidFill>
              <a:prstDash val="solid"/>
              <a:round/>
              <a:headEnd type="none" w="med" len="med"/>
              <a:tailEnd type="none" w="med" len="med"/>
            </a:ln>
            <a:effectLst/>
          </p:spPr>
        </p:cxnSp>
        <p:sp>
          <p:nvSpPr>
            <p:cNvPr id="83" name="Oval 82">
              <a:extLst>
                <a:ext uri="{FF2B5EF4-FFF2-40B4-BE49-F238E27FC236}">
                  <a16:creationId xmlns:a16="http://schemas.microsoft.com/office/drawing/2014/main" id="{F92E845F-D289-D3E8-CD10-486C4926C6F6}"/>
                </a:ext>
              </a:extLst>
            </p:cNvPr>
            <p:cNvSpPr/>
            <p:nvPr/>
          </p:nvSpPr>
          <p:spPr bwMode="auto">
            <a:xfrm>
              <a:off x="3420327" y="2508089"/>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4" name="Group 83">
            <a:extLst>
              <a:ext uri="{FF2B5EF4-FFF2-40B4-BE49-F238E27FC236}">
                <a16:creationId xmlns:a16="http://schemas.microsoft.com/office/drawing/2014/main" id="{F40AC887-8E47-3B02-B73F-9A167A3D3497}"/>
              </a:ext>
            </a:extLst>
          </p:cNvPr>
          <p:cNvGrpSpPr/>
          <p:nvPr/>
        </p:nvGrpSpPr>
        <p:grpSpPr>
          <a:xfrm>
            <a:off x="3374657" y="2855099"/>
            <a:ext cx="176086" cy="76200"/>
            <a:chOff x="3374657" y="2508089"/>
            <a:chExt cx="176086" cy="76200"/>
          </a:xfrm>
        </p:grpSpPr>
        <p:cxnSp>
          <p:nvCxnSpPr>
            <p:cNvPr id="85" name="Straight Connector 84">
              <a:extLst>
                <a:ext uri="{FF2B5EF4-FFF2-40B4-BE49-F238E27FC236}">
                  <a16:creationId xmlns:a16="http://schemas.microsoft.com/office/drawing/2014/main" id="{C54A07AA-5656-8EAC-60CB-12480634BEA0}"/>
                </a:ext>
              </a:extLst>
            </p:cNvPr>
            <p:cNvCxnSpPr>
              <a:cxnSpLocks/>
            </p:cNvCxnSpPr>
            <p:nvPr/>
          </p:nvCxnSpPr>
          <p:spPr bwMode="auto">
            <a:xfrm>
              <a:off x="3374657" y="2546189"/>
              <a:ext cx="176086" cy="0"/>
            </a:xfrm>
            <a:prstGeom prst="line">
              <a:avLst/>
            </a:prstGeom>
            <a:noFill/>
            <a:ln w="28575" cap="flat" cmpd="sng" algn="ctr">
              <a:solidFill>
                <a:schemeClr val="accent5"/>
              </a:solidFill>
              <a:prstDash val="solid"/>
              <a:round/>
              <a:headEnd type="none" w="med" len="med"/>
              <a:tailEnd type="none" w="med" len="med"/>
            </a:ln>
            <a:effectLst/>
          </p:spPr>
        </p:cxnSp>
        <p:sp>
          <p:nvSpPr>
            <p:cNvPr id="86" name="Oval 85">
              <a:extLst>
                <a:ext uri="{FF2B5EF4-FFF2-40B4-BE49-F238E27FC236}">
                  <a16:creationId xmlns:a16="http://schemas.microsoft.com/office/drawing/2014/main" id="{57236302-B645-E383-B528-786A0F07E5F3}"/>
                </a:ext>
              </a:extLst>
            </p:cNvPr>
            <p:cNvSpPr/>
            <p:nvPr/>
          </p:nvSpPr>
          <p:spPr bwMode="auto">
            <a:xfrm>
              <a:off x="3420327" y="2508089"/>
              <a:ext cx="76200" cy="76200"/>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7" name="Group 86">
            <a:extLst>
              <a:ext uri="{FF2B5EF4-FFF2-40B4-BE49-F238E27FC236}">
                <a16:creationId xmlns:a16="http://schemas.microsoft.com/office/drawing/2014/main" id="{560F22DA-CA61-2C5D-949F-57D06B6397DF}"/>
              </a:ext>
            </a:extLst>
          </p:cNvPr>
          <p:cNvGrpSpPr/>
          <p:nvPr/>
        </p:nvGrpSpPr>
        <p:grpSpPr>
          <a:xfrm>
            <a:off x="3374657" y="3005435"/>
            <a:ext cx="176086" cy="76200"/>
            <a:chOff x="3374657" y="2508089"/>
            <a:chExt cx="176086" cy="76200"/>
          </a:xfrm>
        </p:grpSpPr>
        <p:cxnSp>
          <p:nvCxnSpPr>
            <p:cNvPr id="88" name="Straight Connector 87">
              <a:extLst>
                <a:ext uri="{FF2B5EF4-FFF2-40B4-BE49-F238E27FC236}">
                  <a16:creationId xmlns:a16="http://schemas.microsoft.com/office/drawing/2014/main" id="{9DA234D2-03A3-BADB-D8C4-DBE5D933936B}"/>
                </a:ext>
              </a:extLst>
            </p:cNvPr>
            <p:cNvCxnSpPr>
              <a:cxnSpLocks/>
            </p:cNvCxnSpPr>
            <p:nvPr/>
          </p:nvCxnSpPr>
          <p:spPr bwMode="auto">
            <a:xfrm>
              <a:off x="3374657" y="2546189"/>
              <a:ext cx="176086" cy="0"/>
            </a:xfrm>
            <a:prstGeom prst="line">
              <a:avLst/>
            </a:prstGeom>
            <a:noFill/>
            <a:ln w="28575" cap="flat" cmpd="sng" algn="ctr">
              <a:solidFill>
                <a:schemeClr val="accent2"/>
              </a:solidFill>
              <a:prstDash val="solid"/>
              <a:round/>
              <a:headEnd type="none" w="med" len="med"/>
              <a:tailEnd type="none" w="med" len="med"/>
            </a:ln>
            <a:effectLst/>
          </p:spPr>
        </p:cxnSp>
        <p:sp>
          <p:nvSpPr>
            <p:cNvPr id="89" name="Oval 88">
              <a:extLst>
                <a:ext uri="{FF2B5EF4-FFF2-40B4-BE49-F238E27FC236}">
                  <a16:creationId xmlns:a16="http://schemas.microsoft.com/office/drawing/2014/main" id="{E9EED16A-DCFC-A9C5-A144-9384EF9396D0}"/>
                </a:ext>
              </a:extLst>
            </p:cNvPr>
            <p:cNvSpPr/>
            <p:nvPr/>
          </p:nvSpPr>
          <p:spPr bwMode="auto">
            <a:xfrm>
              <a:off x="3420327" y="2508089"/>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0" name="Group 109">
            <a:extLst>
              <a:ext uri="{FF2B5EF4-FFF2-40B4-BE49-F238E27FC236}">
                <a16:creationId xmlns:a16="http://schemas.microsoft.com/office/drawing/2014/main" id="{5B6A84E7-8356-C846-1B03-693017F306A2}"/>
              </a:ext>
            </a:extLst>
          </p:cNvPr>
          <p:cNvGrpSpPr/>
          <p:nvPr/>
        </p:nvGrpSpPr>
        <p:grpSpPr>
          <a:xfrm>
            <a:off x="3097555" y="4338577"/>
            <a:ext cx="2157617" cy="545342"/>
            <a:chOff x="3097555" y="4314493"/>
            <a:chExt cx="2157617" cy="545342"/>
          </a:xfrm>
        </p:grpSpPr>
        <p:grpSp>
          <p:nvGrpSpPr>
            <p:cNvPr id="97" name="Group 96">
              <a:extLst>
                <a:ext uri="{FF2B5EF4-FFF2-40B4-BE49-F238E27FC236}">
                  <a16:creationId xmlns:a16="http://schemas.microsoft.com/office/drawing/2014/main" id="{512FC63F-C00B-77D9-192D-7AE2B6485F52}"/>
                </a:ext>
              </a:extLst>
            </p:cNvPr>
            <p:cNvGrpSpPr/>
            <p:nvPr/>
          </p:nvGrpSpPr>
          <p:grpSpPr>
            <a:xfrm>
              <a:off x="3097555" y="4314493"/>
              <a:ext cx="720317" cy="545342"/>
              <a:chOff x="3097555" y="4314493"/>
              <a:chExt cx="720317" cy="545342"/>
            </a:xfrm>
          </p:grpSpPr>
          <p:sp>
            <p:nvSpPr>
              <p:cNvPr id="54" name="TextBox 53">
                <a:extLst>
                  <a:ext uri="{FF2B5EF4-FFF2-40B4-BE49-F238E27FC236}">
                    <a16:creationId xmlns:a16="http://schemas.microsoft.com/office/drawing/2014/main" id="{85D8361E-3201-96B6-834B-27297EC72A80}"/>
                  </a:ext>
                </a:extLst>
              </p:cNvPr>
              <p:cNvSpPr txBox="1"/>
              <p:nvPr/>
            </p:nvSpPr>
            <p:spPr bwMode="auto">
              <a:xfrm rot="16200000">
                <a:off x="2963384"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20-24</a:t>
                </a:r>
              </a:p>
            </p:txBody>
          </p:sp>
          <p:sp>
            <p:nvSpPr>
              <p:cNvPr id="90" name="TextBox 89">
                <a:extLst>
                  <a:ext uri="{FF2B5EF4-FFF2-40B4-BE49-F238E27FC236}">
                    <a16:creationId xmlns:a16="http://schemas.microsoft.com/office/drawing/2014/main" id="{0C218183-9359-ADFB-0C38-D0574D593F61}"/>
                  </a:ext>
                </a:extLst>
              </p:cNvPr>
              <p:cNvSpPr txBox="1"/>
              <p:nvPr/>
            </p:nvSpPr>
            <p:spPr bwMode="auto">
              <a:xfrm rot="16200000">
                <a:off x="3115477"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25-29</a:t>
                </a:r>
              </a:p>
            </p:txBody>
          </p:sp>
          <p:sp>
            <p:nvSpPr>
              <p:cNvPr id="91" name="TextBox 90">
                <a:extLst>
                  <a:ext uri="{FF2B5EF4-FFF2-40B4-BE49-F238E27FC236}">
                    <a16:creationId xmlns:a16="http://schemas.microsoft.com/office/drawing/2014/main" id="{69B6BF54-7101-C665-AD6F-7CE9D7D752EE}"/>
                  </a:ext>
                </a:extLst>
              </p:cNvPr>
              <p:cNvSpPr txBox="1"/>
              <p:nvPr/>
            </p:nvSpPr>
            <p:spPr bwMode="auto">
              <a:xfrm rot="16200000">
                <a:off x="3254609"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30-34</a:t>
                </a:r>
              </a:p>
            </p:txBody>
          </p:sp>
          <p:sp>
            <p:nvSpPr>
              <p:cNvPr id="92" name="TextBox 91">
                <a:extLst>
                  <a:ext uri="{FF2B5EF4-FFF2-40B4-BE49-F238E27FC236}">
                    <a16:creationId xmlns:a16="http://schemas.microsoft.com/office/drawing/2014/main" id="{44B986AD-8E3F-7685-A79B-011F24C5B067}"/>
                  </a:ext>
                </a:extLst>
              </p:cNvPr>
              <p:cNvSpPr txBox="1"/>
              <p:nvPr/>
            </p:nvSpPr>
            <p:spPr bwMode="auto">
              <a:xfrm rot="16200000">
                <a:off x="3406702"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35-39</a:t>
                </a:r>
              </a:p>
            </p:txBody>
          </p:sp>
        </p:grpSp>
        <p:grpSp>
          <p:nvGrpSpPr>
            <p:cNvPr id="98" name="Group 97">
              <a:extLst>
                <a:ext uri="{FF2B5EF4-FFF2-40B4-BE49-F238E27FC236}">
                  <a16:creationId xmlns:a16="http://schemas.microsoft.com/office/drawing/2014/main" id="{B67B797E-53B4-11C6-4391-DAD6B2811D7E}"/>
                </a:ext>
              </a:extLst>
            </p:cNvPr>
            <p:cNvGrpSpPr/>
            <p:nvPr/>
          </p:nvGrpSpPr>
          <p:grpSpPr>
            <a:xfrm>
              <a:off x="3676919" y="4314493"/>
              <a:ext cx="720317" cy="545342"/>
              <a:chOff x="3097555" y="4314493"/>
              <a:chExt cx="720317" cy="545342"/>
            </a:xfrm>
          </p:grpSpPr>
          <p:sp>
            <p:nvSpPr>
              <p:cNvPr id="99" name="TextBox 98">
                <a:extLst>
                  <a:ext uri="{FF2B5EF4-FFF2-40B4-BE49-F238E27FC236}">
                    <a16:creationId xmlns:a16="http://schemas.microsoft.com/office/drawing/2014/main" id="{821B7454-8513-E3D2-16C7-F181A793A54D}"/>
                  </a:ext>
                </a:extLst>
              </p:cNvPr>
              <p:cNvSpPr txBox="1"/>
              <p:nvPr/>
            </p:nvSpPr>
            <p:spPr bwMode="auto">
              <a:xfrm rot="16200000">
                <a:off x="2963384"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40-44</a:t>
                </a:r>
              </a:p>
            </p:txBody>
          </p:sp>
          <p:sp>
            <p:nvSpPr>
              <p:cNvPr id="100" name="TextBox 99">
                <a:extLst>
                  <a:ext uri="{FF2B5EF4-FFF2-40B4-BE49-F238E27FC236}">
                    <a16:creationId xmlns:a16="http://schemas.microsoft.com/office/drawing/2014/main" id="{66BB6C2B-D216-79C8-3739-87B4E7F1DDC8}"/>
                  </a:ext>
                </a:extLst>
              </p:cNvPr>
              <p:cNvSpPr txBox="1"/>
              <p:nvPr/>
            </p:nvSpPr>
            <p:spPr bwMode="auto">
              <a:xfrm rot="16200000">
                <a:off x="3115477"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45-49</a:t>
                </a:r>
              </a:p>
            </p:txBody>
          </p:sp>
          <p:sp>
            <p:nvSpPr>
              <p:cNvPr id="101" name="TextBox 100">
                <a:extLst>
                  <a:ext uri="{FF2B5EF4-FFF2-40B4-BE49-F238E27FC236}">
                    <a16:creationId xmlns:a16="http://schemas.microsoft.com/office/drawing/2014/main" id="{6B0712B1-9ABA-F990-9CF7-05099D09D5CC}"/>
                  </a:ext>
                </a:extLst>
              </p:cNvPr>
              <p:cNvSpPr txBox="1"/>
              <p:nvPr/>
            </p:nvSpPr>
            <p:spPr bwMode="auto">
              <a:xfrm rot="16200000">
                <a:off x="3254609"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50-54</a:t>
                </a:r>
              </a:p>
            </p:txBody>
          </p:sp>
          <p:sp>
            <p:nvSpPr>
              <p:cNvPr id="102" name="TextBox 101">
                <a:extLst>
                  <a:ext uri="{FF2B5EF4-FFF2-40B4-BE49-F238E27FC236}">
                    <a16:creationId xmlns:a16="http://schemas.microsoft.com/office/drawing/2014/main" id="{06263F02-F314-7B97-7983-C3C8F8BA2629}"/>
                  </a:ext>
                </a:extLst>
              </p:cNvPr>
              <p:cNvSpPr txBox="1"/>
              <p:nvPr/>
            </p:nvSpPr>
            <p:spPr bwMode="auto">
              <a:xfrm rot="16200000">
                <a:off x="3406702"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55-59</a:t>
                </a:r>
              </a:p>
            </p:txBody>
          </p:sp>
        </p:grpSp>
        <p:grpSp>
          <p:nvGrpSpPr>
            <p:cNvPr id="103" name="Group 102">
              <a:extLst>
                <a:ext uri="{FF2B5EF4-FFF2-40B4-BE49-F238E27FC236}">
                  <a16:creationId xmlns:a16="http://schemas.microsoft.com/office/drawing/2014/main" id="{9326A9FC-3B66-2784-CB95-E2270945BAA0}"/>
                </a:ext>
              </a:extLst>
            </p:cNvPr>
            <p:cNvGrpSpPr/>
            <p:nvPr/>
          </p:nvGrpSpPr>
          <p:grpSpPr>
            <a:xfrm>
              <a:off x="4263378" y="4314493"/>
              <a:ext cx="991794" cy="545342"/>
              <a:chOff x="3097555" y="4314493"/>
              <a:chExt cx="991794" cy="545342"/>
            </a:xfrm>
          </p:grpSpPr>
          <p:sp>
            <p:nvSpPr>
              <p:cNvPr id="104" name="TextBox 103">
                <a:extLst>
                  <a:ext uri="{FF2B5EF4-FFF2-40B4-BE49-F238E27FC236}">
                    <a16:creationId xmlns:a16="http://schemas.microsoft.com/office/drawing/2014/main" id="{7A6F8A7F-EFBB-A57E-27F3-C07CFFCE9354}"/>
                  </a:ext>
                </a:extLst>
              </p:cNvPr>
              <p:cNvSpPr txBox="1"/>
              <p:nvPr/>
            </p:nvSpPr>
            <p:spPr bwMode="auto">
              <a:xfrm rot="16200000">
                <a:off x="2963384"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60-64</a:t>
                </a:r>
              </a:p>
            </p:txBody>
          </p:sp>
          <p:sp>
            <p:nvSpPr>
              <p:cNvPr id="105" name="TextBox 104">
                <a:extLst>
                  <a:ext uri="{FF2B5EF4-FFF2-40B4-BE49-F238E27FC236}">
                    <a16:creationId xmlns:a16="http://schemas.microsoft.com/office/drawing/2014/main" id="{AF475A7A-804F-7ADE-0776-E74332F4A3BE}"/>
                  </a:ext>
                </a:extLst>
              </p:cNvPr>
              <p:cNvSpPr txBox="1"/>
              <p:nvPr/>
            </p:nvSpPr>
            <p:spPr bwMode="auto">
              <a:xfrm rot="16200000">
                <a:off x="3115477"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65-69</a:t>
                </a:r>
              </a:p>
            </p:txBody>
          </p:sp>
          <p:sp>
            <p:nvSpPr>
              <p:cNvPr id="106" name="TextBox 105">
                <a:extLst>
                  <a:ext uri="{FF2B5EF4-FFF2-40B4-BE49-F238E27FC236}">
                    <a16:creationId xmlns:a16="http://schemas.microsoft.com/office/drawing/2014/main" id="{9222A262-499F-B0D5-5A18-ECA217C227B7}"/>
                  </a:ext>
                </a:extLst>
              </p:cNvPr>
              <p:cNvSpPr txBox="1"/>
              <p:nvPr/>
            </p:nvSpPr>
            <p:spPr bwMode="auto">
              <a:xfrm rot="16200000">
                <a:off x="3254609" y="4448664"/>
                <a:ext cx="545342" cy="276999"/>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70-74</a:t>
                </a:r>
              </a:p>
            </p:txBody>
          </p:sp>
          <p:sp>
            <p:nvSpPr>
              <p:cNvPr id="107" name="TextBox 106">
                <a:extLst>
                  <a:ext uri="{FF2B5EF4-FFF2-40B4-BE49-F238E27FC236}">
                    <a16:creationId xmlns:a16="http://schemas.microsoft.com/office/drawing/2014/main" id="{C42294E5-1975-103A-BB72-AB0765882E5F}"/>
                  </a:ext>
                </a:extLst>
              </p:cNvPr>
              <p:cNvSpPr txBox="1"/>
              <p:nvPr/>
            </p:nvSpPr>
            <p:spPr bwMode="auto">
              <a:xfrm rot="16200000">
                <a:off x="3406702"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75-79</a:t>
                </a:r>
              </a:p>
            </p:txBody>
          </p:sp>
          <p:sp>
            <p:nvSpPr>
              <p:cNvPr id="108" name="TextBox 107">
                <a:extLst>
                  <a:ext uri="{FF2B5EF4-FFF2-40B4-BE49-F238E27FC236}">
                    <a16:creationId xmlns:a16="http://schemas.microsoft.com/office/drawing/2014/main" id="{C450C7A5-2844-0159-C9AD-4DD86A32F23B}"/>
                  </a:ext>
                </a:extLst>
              </p:cNvPr>
              <p:cNvSpPr txBox="1"/>
              <p:nvPr/>
            </p:nvSpPr>
            <p:spPr bwMode="auto">
              <a:xfrm rot="16200000">
                <a:off x="3550314" y="4448664"/>
                <a:ext cx="545342" cy="276999"/>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80-84</a:t>
                </a:r>
              </a:p>
            </p:txBody>
          </p:sp>
          <p:sp>
            <p:nvSpPr>
              <p:cNvPr id="109" name="TextBox 108">
                <a:extLst>
                  <a:ext uri="{FF2B5EF4-FFF2-40B4-BE49-F238E27FC236}">
                    <a16:creationId xmlns:a16="http://schemas.microsoft.com/office/drawing/2014/main" id="{ADF690DB-CDFF-ADAA-9CF6-570E77F5BDEB}"/>
                  </a:ext>
                </a:extLst>
              </p:cNvPr>
              <p:cNvSpPr txBox="1"/>
              <p:nvPr/>
            </p:nvSpPr>
            <p:spPr bwMode="auto">
              <a:xfrm rot="16200000">
                <a:off x="3678179" y="4448664"/>
                <a:ext cx="545342" cy="276999"/>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85+</a:t>
                </a:r>
              </a:p>
            </p:txBody>
          </p:sp>
        </p:grpSp>
      </p:grpSp>
      <p:grpSp>
        <p:nvGrpSpPr>
          <p:cNvPr id="27" name="Group 26">
            <a:extLst>
              <a:ext uri="{FF2B5EF4-FFF2-40B4-BE49-F238E27FC236}">
                <a16:creationId xmlns:a16="http://schemas.microsoft.com/office/drawing/2014/main" id="{4CEFFEAE-9249-223C-167B-E195F5D4FE3E}"/>
              </a:ext>
            </a:extLst>
          </p:cNvPr>
          <p:cNvGrpSpPr/>
          <p:nvPr/>
        </p:nvGrpSpPr>
        <p:grpSpPr>
          <a:xfrm>
            <a:off x="3251139" y="4362451"/>
            <a:ext cx="1862070" cy="53975"/>
            <a:chOff x="3251139" y="4362451"/>
            <a:chExt cx="1862070" cy="53975"/>
          </a:xfrm>
        </p:grpSpPr>
        <p:grpSp>
          <p:nvGrpSpPr>
            <p:cNvPr id="71" name="Group 70">
              <a:extLst>
                <a:ext uri="{FF2B5EF4-FFF2-40B4-BE49-F238E27FC236}">
                  <a16:creationId xmlns:a16="http://schemas.microsoft.com/office/drawing/2014/main" id="{0CFF875C-57F6-D764-D320-6C2C49CF9042}"/>
                </a:ext>
              </a:extLst>
            </p:cNvPr>
            <p:cNvGrpSpPr/>
            <p:nvPr/>
          </p:nvGrpSpPr>
          <p:grpSpPr>
            <a:xfrm rot="5400000">
              <a:off x="3431472" y="4182118"/>
              <a:ext cx="53973" cy="414639"/>
              <a:chOff x="392271" y="2689062"/>
              <a:chExt cx="434975" cy="1921669"/>
            </a:xfrm>
          </p:grpSpPr>
          <p:cxnSp>
            <p:nvCxnSpPr>
              <p:cNvPr id="72" name="Straight Connector 71">
                <a:extLst>
                  <a:ext uri="{FF2B5EF4-FFF2-40B4-BE49-F238E27FC236}">
                    <a16:creationId xmlns:a16="http://schemas.microsoft.com/office/drawing/2014/main" id="{98ADAA74-D4CC-CF38-9779-C5BF8DC5AF9E}"/>
                  </a:ext>
                </a:extLst>
              </p:cNvPr>
              <p:cNvCxnSpPr>
                <a:cxnSpLocks/>
              </p:cNvCxnSpPr>
              <p:nvPr/>
            </p:nvCxnSpPr>
            <p:spPr bwMode="auto">
              <a:xfrm>
                <a:off x="392271" y="2689062"/>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51ED761C-C800-976E-70A7-F7C5B2736BDA}"/>
                  </a:ext>
                </a:extLst>
              </p:cNvPr>
              <p:cNvCxnSpPr>
                <a:cxnSpLocks/>
              </p:cNvCxnSpPr>
              <p:nvPr/>
            </p:nvCxnSpPr>
            <p:spPr bwMode="auto">
              <a:xfrm>
                <a:off x="392271" y="3329618"/>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5B24AD43-250A-565F-22C1-431A9DB30409}"/>
                  </a:ext>
                </a:extLst>
              </p:cNvPr>
              <p:cNvCxnSpPr>
                <a:cxnSpLocks/>
              </p:cNvCxnSpPr>
              <p:nvPr/>
            </p:nvCxnSpPr>
            <p:spPr bwMode="auto">
              <a:xfrm>
                <a:off x="392271" y="3970174"/>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3CD9EEE1-8B2A-3AC3-0972-F6455F78D303}"/>
                  </a:ext>
                </a:extLst>
              </p:cNvPr>
              <p:cNvCxnSpPr>
                <a:cxnSpLocks/>
              </p:cNvCxnSpPr>
              <p:nvPr/>
            </p:nvCxnSpPr>
            <p:spPr bwMode="auto">
              <a:xfrm>
                <a:off x="392271" y="4610731"/>
                <a:ext cx="4349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E9FE3BA8-5B42-269F-C579-9A7DB61742EA}"/>
                </a:ext>
              </a:extLst>
            </p:cNvPr>
            <p:cNvGrpSpPr/>
            <p:nvPr/>
          </p:nvGrpSpPr>
          <p:grpSpPr>
            <a:xfrm rot="5400000">
              <a:off x="4013813" y="4175739"/>
              <a:ext cx="53974" cy="427399"/>
              <a:chOff x="392271" y="2689062"/>
              <a:chExt cx="434975" cy="1921669"/>
            </a:xfrm>
          </p:grpSpPr>
          <p:cxnSp>
            <p:nvCxnSpPr>
              <p:cNvPr id="112" name="Straight Connector 111">
                <a:extLst>
                  <a:ext uri="{FF2B5EF4-FFF2-40B4-BE49-F238E27FC236}">
                    <a16:creationId xmlns:a16="http://schemas.microsoft.com/office/drawing/2014/main" id="{8BDCB871-E082-46EE-2092-5E2A3C2187C0}"/>
                  </a:ext>
                </a:extLst>
              </p:cNvPr>
              <p:cNvCxnSpPr>
                <a:cxnSpLocks/>
              </p:cNvCxnSpPr>
              <p:nvPr/>
            </p:nvCxnSpPr>
            <p:spPr bwMode="auto">
              <a:xfrm>
                <a:off x="392271" y="2689062"/>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A0B84681-6FFD-3401-8568-E6343E108AC6}"/>
                  </a:ext>
                </a:extLst>
              </p:cNvPr>
              <p:cNvCxnSpPr>
                <a:cxnSpLocks/>
              </p:cNvCxnSpPr>
              <p:nvPr/>
            </p:nvCxnSpPr>
            <p:spPr bwMode="auto">
              <a:xfrm>
                <a:off x="392271" y="3329618"/>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8A0E94FF-82C2-76E4-F41E-56A1BC76EA4D}"/>
                  </a:ext>
                </a:extLst>
              </p:cNvPr>
              <p:cNvCxnSpPr>
                <a:cxnSpLocks/>
              </p:cNvCxnSpPr>
              <p:nvPr/>
            </p:nvCxnSpPr>
            <p:spPr bwMode="auto">
              <a:xfrm>
                <a:off x="392271" y="3970174"/>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9DFE3B91-374E-E67B-2497-D13632551F92}"/>
                  </a:ext>
                </a:extLst>
              </p:cNvPr>
              <p:cNvCxnSpPr>
                <a:cxnSpLocks/>
              </p:cNvCxnSpPr>
              <p:nvPr/>
            </p:nvCxnSpPr>
            <p:spPr bwMode="auto">
              <a:xfrm>
                <a:off x="392271" y="4610731"/>
                <a:ext cx="4349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92667327-A942-6A83-112F-DAF9A6D1E9F4}"/>
                </a:ext>
              </a:extLst>
            </p:cNvPr>
            <p:cNvGrpSpPr/>
            <p:nvPr/>
          </p:nvGrpSpPr>
          <p:grpSpPr>
            <a:xfrm rot="5400000">
              <a:off x="4728415" y="4031632"/>
              <a:ext cx="53973" cy="715615"/>
              <a:chOff x="392271" y="1294169"/>
              <a:chExt cx="434975" cy="3316562"/>
            </a:xfrm>
          </p:grpSpPr>
          <p:cxnSp>
            <p:nvCxnSpPr>
              <p:cNvPr id="117" name="Straight Connector 116">
                <a:extLst>
                  <a:ext uri="{FF2B5EF4-FFF2-40B4-BE49-F238E27FC236}">
                    <a16:creationId xmlns:a16="http://schemas.microsoft.com/office/drawing/2014/main" id="{B5230E5A-33EA-87A7-F7FE-02114AEB8E12}"/>
                  </a:ext>
                </a:extLst>
              </p:cNvPr>
              <p:cNvCxnSpPr>
                <a:cxnSpLocks/>
              </p:cNvCxnSpPr>
              <p:nvPr/>
            </p:nvCxnSpPr>
            <p:spPr bwMode="auto">
              <a:xfrm>
                <a:off x="392271" y="2689062"/>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F1AF3F72-61A5-4BD0-2E2D-B7D2F6E6187C}"/>
                  </a:ext>
                </a:extLst>
              </p:cNvPr>
              <p:cNvCxnSpPr>
                <a:cxnSpLocks/>
              </p:cNvCxnSpPr>
              <p:nvPr/>
            </p:nvCxnSpPr>
            <p:spPr bwMode="auto">
              <a:xfrm>
                <a:off x="392271" y="3329618"/>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2B356016-47E2-F2D8-0A63-CFB493795C40}"/>
                  </a:ext>
                </a:extLst>
              </p:cNvPr>
              <p:cNvCxnSpPr>
                <a:cxnSpLocks/>
              </p:cNvCxnSpPr>
              <p:nvPr/>
            </p:nvCxnSpPr>
            <p:spPr bwMode="auto">
              <a:xfrm>
                <a:off x="392271" y="3970174"/>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26FE96A-1236-65A8-E86D-57EE31C40FD3}"/>
                  </a:ext>
                </a:extLst>
              </p:cNvPr>
              <p:cNvCxnSpPr>
                <a:cxnSpLocks/>
              </p:cNvCxnSpPr>
              <p:nvPr/>
            </p:nvCxnSpPr>
            <p:spPr bwMode="auto">
              <a:xfrm>
                <a:off x="392271" y="4610731"/>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5B666A43-2C3A-5E70-E170-7EA35717090D}"/>
                  </a:ext>
                </a:extLst>
              </p:cNvPr>
              <p:cNvCxnSpPr>
                <a:cxnSpLocks/>
              </p:cNvCxnSpPr>
              <p:nvPr/>
            </p:nvCxnSpPr>
            <p:spPr bwMode="auto">
              <a:xfrm>
                <a:off x="392271" y="1294169"/>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21AA4233-C57E-78D7-73B5-16942AA12F7B}"/>
                  </a:ext>
                </a:extLst>
              </p:cNvPr>
              <p:cNvCxnSpPr>
                <a:cxnSpLocks/>
              </p:cNvCxnSpPr>
              <p:nvPr/>
            </p:nvCxnSpPr>
            <p:spPr bwMode="auto">
              <a:xfrm>
                <a:off x="392271" y="1934723"/>
                <a:ext cx="43497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34" name="Group 133">
            <a:extLst>
              <a:ext uri="{FF2B5EF4-FFF2-40B4-BE49-F238E27FC236}">
                <a16:creationId xmlns:a16="http://schemas.microsoft.com/office/drawing/2014/main" id="{D03A7B14-FBDD-4D29-95F6-A38A90A23B0D}"/>
              </a:ext>
            </a:extLst>
          </p:cNvPr>
          <p:cNvGrpSpPr/>
          <p:nvPr/>
        </p:nvGrpSpPr>
        <p:grpSpPr>
          <a:xfrm>
            <a:off x="3777319" y="3198675"/>
            <a:ext cx="1381760" cy="970825"/>
            <a:chOff x="3777319" y="3198675"/>
            <a:chExt cx="1381760" cy="970825"/>
          </a:xfrm>
        </p:grpSpPr>
        <p:sp>
          <p:nvSpPr>
            <p:cNvPr id="124" name="Oval 123">
              <a:extLst>
                <a:ext uri="{FF2B5EF4-FFF2-40B4-BE49-F238E27FC236}">
                  <a16:creationId xmlns:a16="http://schemas.microsoft.com/office/drawing/2014/main" id="{932F8796-D1AE-012D-A6AE-9C0AEC052BB3}"/>
                </a:ext>
              </a:extLst>
            </p:cNvPr>
            <p:cNvSpPr/>
            <p:nvPr/>
          </p:nvSpPr>
          <p:spPr bwMode="auto">
            <a:xfrm>
              <a:off x="5082879" y="3453825"/>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A3E8E12C-3FAC-D670-5CFC-EB2685D823E1}"/>
                </a:ext>
              </a:extLst>
            </p:cNvPr>
            <p:cNvSpPr/>
            <p:nvPr/>
          </p:nvSpPr>
          <p:spPr bwMode="auto">
            <a:xfrm>
              <a:off x="4936896" y="3198675"/>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15E62DB5-150E-BD0F-472C-CA52AD571259}"/>
                </a:ext>
              </a:extLst>
            </p:cNvPr>
            <p:cNvSpPr/>
            <p:nvPr/>
          </p:nvSpPr>
          <p:spPr bwMode="auto">
            <a:xfrm>
              <a:off x="4783020" y="3230783"/>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AD7E50E9-70EB-1155-0339-657F14876941}"/>
                </a:ext>
              </a:extLst>
            </p:cNvPr>
            <p:cNvSpPr/>
            <p:nvPr/>
          </p:nvSpPr>
          <p:spPr bwMode="auto">
            <a:xfrm>
              <a:off x="4635919" y="3264341"/>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28589D56-340F-27B9-B3C4-FBC54290B788}"/>
                </a:ext>
              </a:extLst>
            </p:cNvPr>
            <p:cNvSpPr/>
            <p:nvPr/>
          </p:nvSpPr>
          <p:spPr bwMode="auto">
            <a:xfrm>
              <a:off x="4495394" y="3264341"/>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89A39154-28DF-F77A-4E5F-1397CA97EED5}"/>
                </a:ext>
              </a:extLst>
            </p:cNvPr>
            <p:cNvSpPr/>
            <p:nvPr/>
          </p:nvSpPr>
          <p:spPr bwMode="auto">
            <a:xfrm>
              <a:off x="4342574" y="3413123"/>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95524555-7042-73E5-1797-66AFB50E8ACC}"/>
                </a:ext>
              </a:extLst>
            </p:cNvPr>
            <p:cNvSpPr/>
            <p:nvPr/>
          </p:nvSpPr>
          <p:spPr bwMode="auto">
            <a:xfrm>
              <a:off x="4207044" y="3592602"/>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0D9F43FF-0F97-F464-03B8-8F22BC749F78}"/>
                </a:ext>
              </a:extLst>
            </p:cNvPr>
            <p:cNvSpPr/>
            <p:nvPr/>
          </p:nvSpPr>
          <p:spPr bwMode="auto">
            <a:xfrm>
              <a:off x="4060935" y="3771687"/>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E7D5D5A3-4C5C-B26C-E193-3CBC4C831ECF}"/>
                </a:ext>
              </a:extLst>
            </p:cNvPr>
            <p:cNvSpPr/>
            <p:nvPr/>
          </p:nvSpPr>
          <p:spPr bwMode="auto">
            <a:xfrm>
              <a:off x="3915819" y="3925575"/>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4FA7290A-DBB8-F0B9-3C4F-51CEDD4C50F4}"/>
                </a:ext>
              </a:extLst>
            </p:cNvPr>
            <p:cNvSpPr/>
            <p:nvPr/>
          </p:nvSpPr>
          <p:spPr bwMode="auto">
            <a:xfrm>
              <a:off x="3777319" y="4093300"/>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35" name="Freeform: Shape 134">
            <a:extLst>
              <a:ext uri="{FF2B5EF4-FFF2-40B4-BE49-F238E27FC236}">
                <a16:creationId xmlns:a16="http://schemas.microsoft.com/office/drawing/2014/main" id="{EF1E3F33-1EE7-1A4A-54D0-1FCD90B13C73}"/>
              </a:ext>
            </a:extLst>
          </p:cNvPr>
          <p:cNvSpPr/>
          <p:nvPr/>
        </p:nvSpPr>
        <p:spPr bwMode="auto">
          <a:xfrm>
            <a:off x="3803650" y="3238500"/>
            <a:ext cx="1317625" cy="895350"/>
          </a:xfrm>
          <a:custGeom>
            <a:avLst/>
            <a:gdLst>
              <a:gd name="connsiteX0" fmla="*/ 1317625 w 1317625"/>
              <a:gd name="connsiteY0" fmla="*/ 250825 h 895350"/>
              <a:gd name="connsiteX1" fmla="*/ 1165225 w 1317625"/>
              <a:gd name="connsiteY1" fmla="*/ 0 h 895350"/>
              <a:gd name="connsiteX2" fmla="*/ 1016000 w 1317625"/>
              <a:gd name="connsiteY2" fmla="*/ 22225 h 895350"/>
              <a:gd name="connsiteX3" fmla="*/ 873125 w 1317625"/>
              <a:gd name="connsiteY3" fmla="*/ 60325 h 895350"/>
              <a:gd name="connsiteX4" fmla="*/ 730250 w 1317625"/>
              <a:gd name="connsiteY4" fmla="*/ 63500 h 895350"/>
              <a:gd name="connsiteX5" fmla="*/ 577850 w 1317625"/>
              <a:gd name="connsiteY5" fmla="*/ 209550 h 895350"/>
              <a:gd name="connsiteX6" fmla="*/ 431800 w 1317625"/>
              <a:gd name="connsiteY6" fmla="*/ 393700 h 895350"/>
              <a:gd name="connsiteX7" fmla="*/ 288925 w 1317625"/>
              <a:gd name="connsiteY7" fmla="*/ 574675 h 895350"/>
              <a:gd name="connsiteX8" fmla="*/ 149225 w 1317625"/>
              <a:gd name="connsiteY8" fmla="*/ 717550 h 895350"/>
              <a:gd name="connsiteX9" fmla="*/ 0 w 1317625"/>
              <a:gd name="connsiteY9" fmla="*/ 895350 h 89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7625" h="895350">
                <a:moveTo>
                  <a:pt x="1317625" y="250825"/>
                </a:moveTo>
                <a:lnTo>
                  <a:pt x="1165225" y="0"/>
                </a:lnTo>
                <a:lnTo>
                  <a:pt x="1016000" y="22225"/>
                </a:lnTo>
                <a:lnTo>
                  <a:pt x="873125" y="60325"/>
                </a:lnTo>
                <a:lnTo>
                  <a:pt x="730250" y="63500"/>
                </a:lnTo>
                <a:lnTo>
                  <a:pt x="577850" y="209550"/>
                </a:lnTo>
                <a:lnTo>
                  <a:pt x="431800" y="393700"/>
                </a:lnTo>
                <a:lnTo>
                  <a:pt x="288925" y="574675"/>
                </a:lnTo>
                <a:lnTo>
                  <a:pt x="149225" y="717550"/>
                </a:lnTo>
                <a:lnTo>
                  <a:pt x="0" y="895350"/>
                </a:lnTo>
              </a:path>
            </a:pathLst>
          </a:custGeom>
          <a:noFill/>
          <a:ln w="28575">
            <a:solidFill>
              <a:schemeClr val="accent4"/>
            </a:solidFill>
            <a:miter lim="800000"/>
            <a:headEnd/>
            <a:tailEnd/>
          </a:ln>
        </p:spPr>
        <p:txBody>
          <a:bodyPr rtlCol="0" anchor="ctr"/>
          <a:lstStyle/>
          <a:p>
            <a:pPr algn="ctr"/>
            <a:endParaRPr lang="en-US" dirty="0"/>
          </a:p>
        </p:txBody>
      </p:sp>
      <p:grpSp>
        <p:nvGrpSpPr>
          <p:cNvPr id="150" name="Group 149">
            <a:extLst>
              <a:ext uri="{FF2B5EF4-FFF2-40B4-BE49-F238E27FC236}">
                <a16:creationId xmlns:a16="http://schemas.microsoft.com/office/drawing/2014/main" id="{1B802815-5D41-F3D7-D9D1-60A6EC7B17DA}"/>
              </a:ext>
            </a:extLst>
          </p:cNvPr>
          <p:cNvGrpSpPr/>
          <p:nvPr/>
        </p:nvGrpSpPr>
        <p:grpSpPr>
          <a:xfrm>
            <a:off x="3200409" y="2538642"/>
            <a:ext cx="1952290" cy="1825146"/>
            <a:chOff x="3200409" y="2538642"/>
            <a:chExt cx="1952290" cy="1825146"/>
          </a:xfrm>
        </p:grpSpPr>
        <p:sp>
          <p:nvSpPr>
            <p:cNvPr id="136" name="Oval 135">
              <a:extLst>
                <a:ext uri="{FF2B5EF4-FFF2-40B4-BE49-F238E27FC236}">
                  <a16:creationId xmlns:a16="http://schemas.microsoft.com/office/drawing/2014/main" id="{AD2354C8-B464-4E02-349A-D848E59AF4C5}"/>
                </a:ext>
              </a:extLst>
            </p:cNvPr>
            <p:cNvSpPr/>
            <p:nvPr/>
          </p:nvSpPr>
          <p:spPr bwMode="auto">
            <a:xfrm>
              <a:off x="5076499" y="3250636"/>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B9A44BFF-7D85-220D-27A3-AEDC17560142}"/>
                </a:ext>
              </a:extLst>
            </p:cNvPr>
            <p:cNvSpPr/>
            <p:nvPr/>
          </p:nvSpPr>
          <p:spPr bwMode="auto">
            <a:xfrm>
              <a:off x="4930319" y="2849176"/>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6ECF1F9D-141B-2F2E-ADF5-FCEF43873E75}"/>
                </a:ext>
              </a:extLst>
            </p:cNvPr>
            <p:cNvSpPr/>
            <p:nvPr/>
          </p:nvSpPr>
          <p:spPr bwMode="auto">
            <a:xfrm>
              <a:off x="4783020" y="2538642"/>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9C96428E-C258-EF47-F1B4-C51D5D82F984}"/>
                </a:ext>
              </a:extLst>
            </p:cNvPr>
            <p:cNvSpPr/>
            <p:nvPr/>
          </p:nvSpPr>
          <p:spPr bwMode="auto">
            <a:xfrm>
              <a:off x="4641813" y="2795778"/>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E93E1134-E916-B5BA-1C88-B9D03BE09A49}"/>
                </a:ext>
              </a:extLst>
            </p:cNvPr>
            <p:cNvSpPr/>
            <p:nvPr/>
          </p:nvSpPr>
          <p:spPr bwMode="auto">
            <a:xfrm>
              <a:off x="4495394" y="2786844"/>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ED163D81-BF27-4FF7-0E26-EDAEEAEA35D4}"/>
                </a:ext>
              </a:extLst>
            </p:cNvPr>
            <p:cNvSpPr/>
            <p:nvPr/>
          </p:nvSpPr>
          <p:spPr bwMode="auto">
            <a:xfrm>
              <a:off x="4352625" y="2815351"/>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7C371715-5533-F47C-1B73-84963DCB6A7B}"/>
                </a:ext>
              </a:extLst>
            </p:cNvPr>
            <p:cNvSpPr/>
            <p:nvPr/>
          </p:nvSpPr>
          <p:spPr bwMode="auto">
            <a:xfrm>
              <a:off x="4203507" y="3107988"/>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3F9DB3E7-12B0-6DF6-3A78-063E347F3FAD}"/>
                </a:ext>
              </a:extLst>
            </p:cNvPr>
            <p:cNvSpPr/>
            <p:nvPr/>
          </p:nvSpPr>
          <p:spPr bwMode="auto">
            <a:xfrm>
              <a:off x="4051792" y="3325933"/>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8BBE7EA2-0C59-0920-D81C-98DF4EA8C0A1}"/>
                </a:ext>
              </a:extLst>
            </p:cNvPr>
            <p:cNvSpPr/>
            <p:nvPr/>
          </p:nvSpPr>
          <p:spPr bwMode="auto">
            <a:xfrm>
              <a:off x="3915819" y="3649403"/>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2C668976-D681-D598-3CD0-E99BFB2DD301}"/>
                </a:ext>
              </a:extLst>
            </p:cNvPr>
            <p:cNvSpPr/>
            <p:nvPr/>
          </p:nvSpPr>
          <p:spPr bwMode="auto">
            <a:xfrm>
              <a:off x="3775404" y="3887475"/>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242E8BFD-EC3B-0CF2-6196-A9BAB9A24600}"/>
                </a:ext>
              </a:extLst>
            </p:cNvPr>
            <p:cNvSpPr/>
            <p:nvPr/>
          </p:nvSpPr>
          <p:spPr bwMode="auto">
            <a:xfrm>
              <a:off x="3634729" y="4001968"/>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08A27DFD-AE1F-B336-7685-7F45BEF0AC26}"/>
                </a:ext>
              </a:extLst>
            </p:cNvPr>
            <p:cNvSpPr/>
            <p:nvPr/>
          </p:nvSpPr>
          <p:spPr bwMode="auto">
            <a:xfrm>
              <a:off x="3483249" y="4134613"/>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12747DFE-446D-A45E-7F22-85BC111E9392}"/>
                </a:ext>
              </a:extLst>
            </p:cNvPr>
            <p:cNvSpPr/>
            <p:nvPr/>
          </p:nvSpPr>
          <p:spPr bwMode="auto">
            <a:xfrm>
              <a:off x="3343043" y="4226778"/>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49BC537F-EB8D-90A4-37C2-9B916FCD72B6}"/>
                </a:ext>
              </a:extLst>
            </p:cNvPr>
            <p:cNvSpPr/>
            <p:nvPr/>
          </p:nvSpPr>
          <p:spPr bwMode="auto">
            <a:xfrm>
              <a:off x="3200409" y="4287588"/>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51" name="Freeform: Shape 150">
            <a:extLst>
              <a:ext uri="{FF2B5EF4-FFF2-40B4-BE49-F238E27FC236}">
                <a16:creationId xmlns:a16="http://schemas.microsoft.com/office/drawing/2014/main" id="{36A3074A-8003-6E40-838F-A249DA09EA00}"/>
              </a:ext>
            </a:extLst>
          </p:cNvPr>
          <p:cNvSpPr/>
          <p:nvPr/>
        </p:nvSpPr>
        <p:spPr bwMode="auto">
          <a:xfrm>
            <a:off x="3219450" y="2571750"/>
            <a:ext cx="1895475" cy="1749425"/>
          </a:xfrm>
          <a:custGeom>
            <a:avLst/>
            <a:gdLst>
              <a:gd name="connsiteX0" fmla="*/ 1895475 w 1895475"/>
              <a:gd name="connsiteY0" fmla="*/ 714375 h 1749425"/>
              <a:gd name="connsiteX1" fmla="*/ 1749425 w 1895475"/>
              <a:gd name="connsiteY1" fmla="*/ 323850 h 1749425"/>
              <a:gd name="connsiteX2" fmla="*/ 1600200 w 1895475"/>
              <a:gd name="connsiteY2" fmla="*/ 0 h 1749425"/>
              <a:gd name="connsiteX3" fmla="*/ 1457325 w 1895475"/>
              <a:gd name="connsiteY3" fmla="*/ 266700 h 1749425"/>
              <a:gd name="connsiteX4" fmla="*/ 1314450 w 1895475"/>
              <a:gd name="connsiteY4" fmla="*/ 254000 h 1749425"/>
              <a:gd name="connsiteX5" fmla="*/ 1162050 w 1895475"/>
              <a:gd name="connsiteY5" fmla="*/ 282575 h 1749425"/>
              <a:gd name="connsiteX6" fmla="*/ 1022350 w 1895475"/>
              <a:gd name="connsiteY6" fmla="*/ 574675 h 1749425"/>
              <a:gd name="connsiteX7" fmla="*/ 866775 w 1895475"/>
              <a:gd name="connsiteY7" fmla="*/ 796925 h 1749425"/>
              <a:gd name="connsiteX8" fmla="*/ 727075 w 1895475"/>
              <a:gd name="connsiteY8" fmla="*/ 1127125 h 1749425"/>
              <a:gd name="connsiteX9" fmla="*/ 590550 w 1895475"/>
              <a:gd name="connsiteY9" fmla="*/ 1352550 h 1749425"/>
              <a:gd name="connsiteX10" fmla="*/ 457200 w 1895475"/>
              <a:gd name="connsiteY10" fmla="*/ 1457325 h 1749425"/>
              <a:gd name="connsiteX11" fmla="*/ 295275 w 1895475"/>
              <a:gd name="connsiteY11" fmla="*/ 1603375 h 1749425"/>
              <a:gd name="connsiteX12" fmla="*/ 161925 w 1895475"/>
              <a:gd name="connsiteY12" fmla="*/ 1692275 h 1749425"/>
              <a:gd name="connsiteX13" fmla="*/ 0 w 1895475"/>
              <a:gd name="connsiteY13" fmla="*/ 1749425 h 174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5475" h="1749425">
                <a:moveTo>
                  <a:pt x="1895475" y="714375"/>
                </a:moveTo>
                <a:lnTo>
                  <a:pt x="1749425" y="323850"/>
                </a:lnTo>
                <a:lnTo>
                  <a:pt x="1600200" y="0"/>
                </a:lnTo>
                <a:lnTo>
                  <a:pt x="1457325" y="266700"/>
                </a:lnTo>
                <a:lnTo>
                  <a:pt x="1314450" y="254000"/>
                </a:lnTo>
                <a:lnTo>
                  <a:pt x="1162050" y="282575"/>
                </a:lnTo>
                <a:lnTo>
                  <a:pt x="1022350" y="574675"/>
                </a:lnTo>
                <a:lnTo>
                  <a:pt x="866775" y="796925"/>
                </a:lnTo>
                <a:lnTo>
                  <a:pt x="727075" y="1127125"/>
                </a:lnTo>
                <a:lnTo>
                  <a:pt x="590550" y="1352550"/>
                </a:lnTo>
                <a:lnTo>
                  <a:pt x="457200" y="1457325"/>
                </a:lnTo>
                <a:lnTo>
                  <a:pt x="295275" y="1603375"/>
                </a:lnTo>
                <a:lnTo>
                  <a:pt x="161925" y="1692275"/>
                </a:lnTo>
                <a:lnTo>
                  <a:pt x="0" y="1749425"/>
                </a:lnTo>
              </a:path>
            </a:pathLst>
          </a:custGeom>
          <a:noFill/>
          <a:ln w="28575">
            <a:solidFill>
              <a:schemeClr val="accent6"/>
            </a:solidFill>
            <a:miter lim="800000"/>
            <a:headEnd/>
            <a:tailEnd/>
          </a:ln>
        </p:spPr>
        <p:txBody>
          <a:bodyPr rtlCol="0" anchor="ctr"/>
          <a:lstStyle/>
          <a:p>
            <a:pPr algn="ctr"/>
            <a:endParaRPr lang="en-US" dirty="0"/>
          </a:p>
        </p:txBody>
      </p:sp>
      <p:grpSp>
        <p:nvGrpSpPr>
          <p:cNvPr id="166" name="Group 165">
            <a:extLst>
              <a:ext uri="{FF2B5EF4-FFF2-40B4-BE49-F238E27FC236}">
                <a16:creationId xmlns:a16="http://schemas.microsoft.com/office/drawing/2014/main" id="{F60D1837-8C14-F36C-86F1-E56E7B64EC0B}"/>
              </a:ext>
            </a:extLst>
          </p:cNvPr>
          <p:cNvGrpSpPr/>
          <p:nvPr/>
        </p:nvGrpSpPr>
        <p:grpSpPr>
          <a:xfrm>
            <a:off x="3763937" y="3502629"/>
            <a:ext cx="1390798" cy="685457"/>
            <a:chOff x="3763937" y="3502629"/>
            <a:chExt cx="1390798" cy="685457"/>
          </a:xfrm>
        </p:grpSpPr>
        <p:sp>
          <p:nvSpPr>
            <p:cNvPr id="152" name="Oval 151">
              <a:extLst>
                <a:ext uri="{FF2B5EF4-FFF2-40B4-BE49-F238E27FC236}">
                  <a16:creationId xmlns:a16="http://schemas.microsoft.com/office/drawing/2014/main" id="{5D768759-B9C1-4433-C3F5-6853C326F4D5}"/>
                </a:ext>
              </a:extLst>
            </p:cNvPr>
            <p:cNvSpPr/>
            <p:nvPr/>
          </p:nvSpPr>
          <p:spPr bwMode="auto">
            <a:xfrm>
              <a:off x="5078535" y="3569850"/>
              <a:ext cx="76200" cy="76200"/>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166574D8-3B4B-4A36-4E66-4F8CE55BFDC7}"/>
                </a:ext>
              </a:extLst>
            </p:cNvPr>
            <p:cNvSpPr/>
            <p:nvPr/>
          </p:nvSpPr>
          <p:spPr bwMode="auto">
            <a:xfrm>
              <a:off x="4934269" y="3554026"/>
              <a:ext cx="76200" cy="76200"/>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8F5B2D3E-621F-261D-5901-235EEACC7809}"/>
                </a:ext>
              </a:extLst>
            </p:cNvPr>
            <p:cNvSpPr/>
            <p:nvPr/>
          </p:nvSpPr>
          <p:spPr bwMode="auto">
            <a:xfrm>
              <a:off x="4776313" y="3502629"/>
              <a:ext cx="76200" cy="76200"/>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09C850FE-6EC1-D4D8-C393-773541D6E188}"/>
                </a:ext>
              </a:extLst>
            </p:cNvPr>
            <p:cNvSpPr/>
            <p:nvPr/>
          </p:nvSpPr>
          <p:spPr bwMode="auto">
            <a:xfrm>
              <a:off x="4635919" y="3540729"/>
              <a:ext cx="76200" cy="76200"/>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A41216FE-3B7E-9E8A-EB69-1DD05B45DD1F}"/>
                </a:ext>
              </a:extLst>
            </p:cNvPr>
            <p:cNvSpPr/>
            <p:nvPr/>
          </p:nvSpPr>
          <p:spPr bwMode="auto">
            <a:xfrm>
              <a:off x="4493007" y="3646050"/>
              <a:ext cx="76200" cy="76200"/>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83254D97-3CD2-C440-F4B5-98857699619F}"/>
                </a:ext>
              </a:extLst>
            </p:cNvPr>
            <p:cNvSpPr/>
            <p:nvPr/>
          </p:nvSpPr>
          <p:spPr bwMode="auto">
            <a:xfrm>
              <a:off x="4345377" y="3630226"/>
              <a:ext cx="76200" cy="76200"/>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9C315178-A408-86D3-AF91-806D187F3B70}"/>
                </a:ext>
              </a:extLst>
            </p:cNvPr>
            <p:cNvSpPr/>
            <p:nvPr/>
          </p:nvSpPr>
          <p:spPr bwMode="auto">
            <a:xfrm>
              <a:off x="4216400" y="3790739"/>
              <a:ext cx="76200" cy="76200"/>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4C984909-1B36-8A8C-6466-5097FE03D851}"/>
                </a:ext>
              </a:extLst>
            </p:cNvPr>
            <p:cNvSpPr/>
            <p:nvPr/>
          </p:nvSpPr>
          <p:spPr bwMode="auto">
            <a:xfrm>
              <a:off x="4068470" y="3892237"/>
              <a:ext cx="76200" cy="76200"/>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0F810F15-BE0A-8F33-81F6-7291EAAE99B3}"/>
                </a:ext>
              </a:extLst>
            </p:cNvPr>
            <p:cNvSpPr/>
            <p:nvPr/>
          </p:nvSpPr>
          <p:spPr bwMode="auto">
            <a:xfrm>
              <a:off x="3763937" y="4111886"/>
              <a:ext cx="76200" cy="76200"/>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701C77E6-4F54-25E6-47CF-B7D6685FAB8A}"/>
                </a:ext>
              </a:extLst>
            </p:cNvPr>
            <p:cNvSpPr/>
            <p:nvPr/>
          </p:nvSpPr>
          <p:spPr bwMode="auto">
            <a:xfrm>
              <a:off x="3921204" y="3981956"/>
              <a:ext cx="76200" cy="76200"/>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67" name="Freeform: Shape 166">
            <a:extLst>
              <a:ext uri="{FF2B5EF4-FFF2-40B4-BE49-F238E27FC236}">
                <a16:creationId xmlns:a16="http://schemas.microsoft.com/office/drawing/2014/main" id="{924C0EAD-1113-C7C1-C13E-D31F92F59D3B}"/>
              </a:ext>
            </a:extLst>
          </p:cNvPr>
          <p:cNvSpPr/>
          <p:nvPr/>
        </p:nvSpPr>
        <p:spPr bwMode="auto">
          <a:xfrm>
            <a:off x="3638550" y="3540125"/>
            <a:ext cx="1476375" cy="673100"/>
          </a:xfrm>
          <a:custGeom>
            <a:avLst/>
            <a:gdLst>
              <a:gd name="connsiteX0" fmla="*/ 1476375 w 1476375"/>
              <a:gd name="connsiteY0" fmla="*/ 63500 h 673100"/>
              <a:gd name="connsiteX1" fmla="*/ 1333500 w 1476375"/>
              <a:gd name="connsiteY1" fmla="*/ 50800 h 673100"/>
              <a:gd name="connsiteX2" fmla="*/ 1174750 w 1476375"/>
              <a:gd name="connsiteY2" fmla="*/ 0 h 673100"/>
              <a:gd name="connsiteX3" fmla="*/ 1035050 w 1476375"/>
              <a:gd name="connsiteY3" fmla="*/ 28575 h 673100"/>
              <a:gd name="connsiteX4" fmla="*/ 898525 w 1476375"/>
              <a:gd name="connsiteY4" fmla="*/ 136525 h 673100"/>
              <a:gd name="connsiteX5" fmla="*/ 752475 w 1476375"/>
              <a:gd name="connsiteY5" fmla="*/ 123825 h 673100"/>
              <a:gd name="connsiteX6" fmla="*/ 606425 w 1476375"/>
              <a:gd name="connsiteY6" fmla="*/ 292100 h 673100"/>
              <a:gd name="connsiteX7" fmla="*/ 460375 w 1476375"/>
              <a:gd name="connsiteY7" fmla="*/ 396875 h 673100"/>
              <a:gd name="connsiteX8" fmla="*/ 304800 w 1476375"/>
              <a:gd name="connsiteY8" fmla="*/ 485775 h 673100"/>
              <a:gd name="connsiteX9" fmla="*/ 149225 w 1476375"/>
              <a:gd name="connsiteY9" fmla="*/ 612775 h 673100"/>
              <a:gd name="connsiteX10" fmla="*/ 0 w 1476375"/>
              <a:gd name="connsiteY10" fmla="*/ 673100 h 67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76375" h="673100">
                <a:moveTo>
                  <a:pt x="1476375" y="63500"/>
                </a:moveTo>
                <a:lnTo>
                  <a:pt x="1333500" y="50800"/>
                </a:lnTo>
                <a:lnTo>
                  <a:pt x="1174750" y="0"/>
                </a:lnTo>
                <a:lnTo>
                  <a:pt x="1035050" y="28575"/>
                </a:lnTo>
                <a:lnTo>
                  <a:pt x="898525" y="136525"/>
                </a:lnTo>
                <a:lnTo>
                  <a:pt x="752475" y="123825"/>
                </a:lnTo>
                <a:lnTo>
                  <a:pt x="606425" y="292100"/>
                </a:lnTo>
                <a:lnTo>
                  <a:pt x="460375" y="396875"/>
                </a:lnTo>
                <a:lnTo>
                  <a:pt x="304800" y="485775"/>
                </a:lnTo>
                <a:lnTo>
                  <a:pt x="149225" y="612775"/>
                </a:lnTo>
                <a:lnTo>
                  <a:pt x="0" y="673100"/>
                </a:lnTo>
              </a:path>
            </a:pathLst>
          </a:custGeom>
          <a:noFill/>
          <a:ln w="28575">
            <a:solidFill>
              <a:schemeClr val="accent5"/>
            </a:solidFill>
            <a:miter lim="800000"/>
            <a:headEnd/>
            <a:tailEnd/>
          </a:ln>
        </p:spPr>
        <p:txBody>
          <a:bodyPr rtlCol="0" anchor="ctr"/>
          <a:lstStyle/>
          <a:p>
            <a:pPr algn="ctr"/>
            <a:endParaRPr lang="en-US" dirty="0"/>
          </a:p>
        </p:txBody>
      </p:sp>
      <p:grpSp>
        <p:nvGrpSpPr>
          <p:cNvPr id="182" name="Group 181">
            <a:extLst>
              <a:ext uri="{FF2B5EF4-FFF2-40B4-BE49-F238E27FC236}">
                <a16:creationId xmlns:a16="http://schemas.microsoft.com/office/drawing/2014/main" id="{823950C5-5D1B-D1EE-7844-A18DB999D9CE}"/>
              </a:ext>
            </a:extLst>
          </p:cNvPr>
          <p:cNvGrpSpPr/>
          <p:nvPr/>
        </p:nvGrpSpPr>
        <p:grpSpPr>
          <a:xfrm>
            <a:off x="3349297" y="3733587"/>
            <a:ext cx="1804254" cy="641787"/>
            <a:chOff x="3349297" y="3733587"/>
            <a:chExt cx="1804254" cy="641787"/>
          </a:xfrm>
        </p:grpSpPr>
        <p:sp>
          <p:nvSpPr>
            <p:cNvPr id="160" name="Oval 159">
              <a:extLst>
                <a:ext uri="{FF2B5EF4-FFF2-40B4-BE49-F238E27FC236}">
                  <a16:creationId xmlns:a16="http://schemas.microsoft.com/office/drawing/2014/main" id="{0046A413-23B7-8F69-68E4-17E724DF7BD0}"/>
                </a:ext>
              </a:extLst>
            </p:cNvPr>
            <p:cNvSpPr/>
            <p:nvPr/>
          </p:nvSpPr>
          <p:spPr bwMode="auto">
            <a:xfrm>
              <a:off x="3618248" y="4169500"/>
              <a:ext cx="76200" cy="76200"/>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C8F07B5B-EF23-2338-9201-B2D45BE18B16}"/>
                </a:ext>
              </a:extLst>
            </p:cNvPr>
            <p:cNvSpPr/>
            <p:nvPr/>
          </p:nvSpPr>
          <p:spPr bwMode="auto">
            <a:xfrm>
              <a:off x="5077351" y="3885137"/>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0F0FA8E7-210C-DB2A-4712-6034F8D45A0D}"/>
                </a:ext>
              </a:extLst>
            </p:cNvPr>
            <p:cNvSpPr/>
            <p:nvPr/>
          </p:nvSpPr>
          <p:spPr bwMode="auto">
            <a:xfrm>
              <a:off x="4930092" y="3733587"/>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10D0DDC0-71A0-8871-59FC-2308B0A56521}"/>
                </a:ext>
              </a:extLst>
            </p:cNvPr>
            <p:cNvSpPr/>
            <p:nvPr/>
          </p:nvSpPr>
          <p:spPr bwMode="auto">
            <a:xfrm>
              <a:off x="4785899" y="3818761"/>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FF58213D-699E-5821-5709-2CCAB0CB8421}"/>
                </a:ext>
              </a:extLst>
            </p:cNvPr>
            <p:cNvSpPr/>
            <p:nvPr/>
          </p:nvSpPr>
          <p:spPr bwMode="auto">
            <a:xfrm>
              <a:off x="4632575" y="3808937"/>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797B6E08-AC9C-A3FD-C5A2-4FD8E9364E0E}"/>
                </a:ext>
              </a:extLst>
            </p:cNvPr>
            <p:cNvSpPr/>
            <p:nvPr/>
          </p:nvSpPr>
          <p:spPr bwMode="auto">
            <a:xfrm>
              <a:off x="4493007" y="3768589"/>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BC0EE520-17B5-D81F-F046-095EAA5DD6D4}"/>
                </a:ext>
              </a:extLst>
            </p:cNvPr>
            <p:cNvSpPr/>
            <p:nvPr/>
          </p:nvSpPr>
          <p:spPr bwMode="auto">
            <a:xfrm>
              <a:off x="4350985" y="3746251"/>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B61DFCE4-1322-C0C9-6A13-73F7CADE9DA3}"/>
                </a:ext>
              </a:extLst>
            </p:cNvPr>
            <p:cNvSpPr/>
            <p:nvPr/>
          </p:nvSpPr>
          <p:spPr bwMode="auto">
            <a:xfrm>
              <a:off x="4205822" y="3787026"/>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5DE36735-7E9B-9E97-2788-DDB05E6A25C8}"/>
                </a:ext>
              </a:extLst>
            </p:cNvPr>
            <p:cNvSpPr/>
            <p:nvPr/>
          </p:nvSpPr>
          <p:spPr bwMode="auto">
            <a:xfrm>
              <a:off x="4056865" y="3866939"/>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01775C19-9FF2-94B5-21BB-8DA071584B10}"/>
                </a:ext>
              </a:extLst>
            </p:cNvPr>
            <p:cNvSpPr/>
            <p:nvPr/>
          </p:nvSpPr>
          <p:spPr bwMode="auto">
            <a:xfrm>
              <a:off x="3927795" y="3987556"/>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674D3354-1068-6E7B-1788-9D7E0C28BBB5}"/>
                </a:ext>
              </a:extLst>
            </p:cNvPr>
            <p:cNvSpPr/>
            <p:nvPr/>
          </p:nvSpPr>
          <p:spPr bwMode="auto">
            <a:xfrm>
              <a:off x="3767254" y="4114928"/>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A32A06EE-7A8D-0BBD-B488-551BFFF11348}"/>
                </a:ext>
              </a:extLst>
            </p:cNvPr>
            <p:cNvSpPr/>
            <p:nvPr/>
          </p:nvSpPr>
          <p:spPr bwMode="auto">
            <a:xfrm>
              <a:off x="3614938" y="4175126"/>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D595366E-B63D-6F63-AFA2-E2A1D9B06945}"/>
                </a:ext>
              </a:extLst>
            </p:cNvPr>
            <p:cNvSpPr/>
            <p:nvPr/>
          </p:nvSpPr>
          <p:spPr bwMode="auto">
            <a:xfrm>
              <a:off x="3487949" y="4235220"/>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9ED1D238-41CF-8912-85EF-F8DD49BDC82F}"/>
                </a:ext>
              </a:extLst>
            </p:cNvPr>
            <p:cNvSpPr/>
            <p:nvPr/>
          </p:nvSpPr>
          <p:spPr bwMode="auto">
            <a:xfrm>
              <a:off x="3349297" y="4299174"/>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83" name="Freeform: Shape 182">
            <a:extLst>
              <a:ext uri="{FF2B5EF4-FFF2-40B4-BE49-F238E27FC236}">
                <a16:creationId xmlns:a16="http://schemas.microsoft.com/office/drawing/2014/main" id="{2734F3DB-04C1-48DD-4508-F5F1534CEF70}"/>
              </a:ext>
            </a:extLst>
          </p:cNvPr>
          <p:cNvSpPr/>
          <p:nvPr/>
        </p:nvSpPr>
        <p:spPr bwMode="auto">
          <a:xfrm>
            <a:off x="3254375" y="3775075"/>
            <a:ext cx="1857375" cy="574675"/>
          </a:xfrm>
          <a:custGeom>
            <a:avLst/>
            <a:gdLst>
              <a:gd name="connsiteX0" fmla="*/ 1857375 w 1857375"/>
              <a:gd name="connsiteY0" fmla="*/ 149225 h 574675"/>
              <a:gd name="connsiteX1" fmla="*/ 1717675 w 1857375"/>
              <a:gd name="connsiteY1" fmla="*/ 0 h 574675"/>
              <a:gd name="connsiteX2" fmla="*/ 1562100 w 1857375"/>
              <a:gd name="connsiteY2" fmla="*/ 76200 h 574675"/>
              <a:gd name="connsiteX3" fmla="*/ 1409700 w 1857375"/>
              <a:gd name="connsiteY3" fmla="*/ 73025 h 574675"/>
              <a:gd name="connsiteX4" fmla="*/ 1276350 w 1857375"/>
              <a:gd name="connsiteY4" fmla="*/ 31750 h 574675"/>
              <a:gd name="connsiteX5" fmla="*/ 1143000 w 1857375"/>
              <a:gd name="connsiteY5" fmla="*/ 6350 h 574675"/>
              <a:gd name="connsiteX6" fmla="*/ 990600 w 1857375"/>
              <a:gd name="connsiteY6" fmla="*/ 44450 h 574675"/>
              <a:gd name="connsiteX7" fmla="*/ 838200 w 1857375"/>
              <a:gd name="connsiteY7" fmla="*/ 123825 h 574675"/>
              <a:gd name="connsiteX8" fmla="*/ 701675 w 1857375"/>
              <a:gd name="connsiteY8" fmla="*/ 247650 h 574675"/>
              <a:gd name="connsiteX9" fmla="*/ 549275 w 1857375"/>
              <a:gd name="connsiteY9" fmla="*/ 381000 h 574675"/>
              <a:gd name="connsiteX10" fmla="*/ 393700 w 1857375"/>
              <a:gd name="connsiteY10" fmla="*/ 438150 h 574675"/>
              <a:gd name="connsiteX11" fmla="*/ 269875 w 1857375"/>
              <a:gd name="connsiteY11" fmla="*/ 495300 h 574675"/>
              <a:gd name="connsiteX12" fmla="*/ 133350 w 1857375"/>
              <a:gd name="connsiteY12" fmla="*/ 552450 h 574675"/>
              <a:gd name="connsiteX13" fmla="*/ 0 w 1857375"/>
              <a:gd name="connsiteY13" fmla="*/ 574675 h 57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57375" h="574675">
                <a:moveTo>
                  <a:pt x="1857375" y="149225"/>
                </a:moveTo>
                <a:lnTo>
                  <a:pt x="1717675" y="0"/>
                </a:lnTo>
                <a:lnTo>
                  <a:pt x="1562100" y="76200"/>
                </a:lnTo>
                <a:lnTo>
                  <a:pt x="1409700" y="73025"/>
                </a:lnTo>
                <a:lnTo>
                  <a:pt x="1276350" y="31750"/>
                </a:lnTo>
                <a:lnTo>
                  <a:pt x="1143000" y="6350"/>
                </a:lnTo>
                <a:lnTo>
                  <a:pt x="990600" y="44450"/>
                </a:lnTo>
                <a:lnTo>
                  <a:pt x="838200" y="123825"/>
                </a:lnTo>
                <a:lnTo>
                  <a:pt x="701675" y="247650"/>
                </a:lnTo>
                <a:lnTo>
                  <a:pt x="549275" y="381000"/>
                </a:lnTo>
                <a:lnTo>
                  <a:pt x="393700" y="438150"/>
                </a:lnTo>
                <a:lnTo>
                  <a:pt x="269875" y="495300"/>
                </a:lnTo>
                <a:lnTo>
                  <a:pt x="133350" y="552450"/>
                </a:lnTo>
                <a:lnTo>
                  <a:pt x="0" y="574675"/>
                </a:lnTo>
              </a:path>
            </a:pathLst>
          </a:custGeom>
          <a:noFill/>
          <a:ln w="28575">
            <a:solidFill>
              <a:schemeClr val="accent2"/>
            </a:solidFill>
            <a:miter lim="800000"/>
            <a:headEnd/>
            <a:tailEnd/>
          </a:ln>
        </p:spPr>
        <p:txBody>
          <a:bodyPr rtlCol="0" anchor="ctr"/>
          <a:lstStyle/>
          <a:p>
            <a:pPr algn="ctr"/>
            <a:endParaRPr lang="en-US" dirty="0"/>
          </a:p>
        </p:txBody>
      </p:sp>
      <p:sp>
        <p:nvSpPr>
          <p:cNvPr id="184" name="TextBox 183">
            <a:extLst>
              <a:ext uri="{FF2B5EF4-FFF2-40B4-BE49-F238E27FC236}">
                <a16:creationId xmlns:a16="http://schemas.microsoft.com/office/drawing/2014/main" id="{3AC93F0C-CA7A-A28F-9D5A-C654792D2517}"/>
              </a:ext>
            </a:extLst>
          </p:cNvPr>
          <p:cNvSpPr txBox="1"/>
          <p:nvPr/>
        </p:nvSpPr>
        <p:spPr bwMode="auto">
          <a:xfrm>
            <a:off x="5598845" y="1979597"/>
            <a:ext cx="2190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400" dirty="0">
                <a:solidFill>
                  <a:schemeClr val="bg1"/>
                </a:solidFill>
                <a:latin typeface="Calibri" panose="020F0502020204030204" pitchFamily="34" charset="0"/>
              </a:rPr>
              <a:t>Mortality Rate per 100,000</a:t>
            </a:r>
          </a:p>
        </p:txBody>
      </p:sp>
      <p:sp>
        <p:nvSpPr>
          <p:cNvPr id="199" name="TextBox 198">
            <a:extLst>
              <a:ext uri="{FF2B5EF4-FFF2-40B4-BE49-F238E27FC236}">
                <a16:creationId xmlns:a16="http://schemas.microsoft.com/office/drawing/2014/main" id="{0D2D61AB-FCBA-8796-D2F3-000AE9F3310F}"/>
              </a:ext>
            </a:extLst>
          </p:cNvPr>
          <p:cNvSpPr txBox="1"/>
          <p:nvPr/>
        </p:nvSpPr>
        <p:spPr bwMode="auto">
          <a:xfrm>
            <a:off x="5992150" y="2249818"/>
            <a:ext cx="665567" cy="938719"/>
          </a:xfrm>
          <a:prstGeom prst="rect">
            <a:avLst/>
          </a:prstGeom>
          <a:noFill/>
          <a:ln>
            <a:noFill/>
          </a:ln>
        </p:spPr>
        <p:txBody>
          <a:bodyPr wrap="none" rtlCol="0">
            <a:spAutoFit/>
          </a:bodyPr>
          <a:lstStyle/>
          <a:p>
            <a:pPr algn="l">
              <a:lnSpc>
                <a:spcPct val="100000"/>
              </a:lnSpc>
              <a:spcBef>
                <a:spcPts val="0"/>
              </a:spcBef>
              <a:spcAft>
                <a:spcPct val="0"/>
              </a:spcAft>
              <a:buClrTx/>
              <a:buFontTx/>
              <a:buNone/>
            </a:pPr>
            <a:r>
              <a:rPr lang="en-US" sz="1100" dirty="0">
                <a:solidFill>
                  <a:schemeClr val="bg1"/>
                </a:solidFill>
                <a:latin typeface="Calibri" panose="020F0502020204030204" pitchFamily="34" charset="0"/>
              </a:rPr>
              <a:t>Race</a:t>
            </a:r>
          </a:p>
          <a:p>
            <a:pPr algn="l">
              <a:lnSpc>
                <a:spcPct val="100000"/>
              </a:lnSpc>
              <a:spcBef>
                <a:spcPts val="0"/>
              </a:spcBef>
              <a:spcAft>
                <a:spcPct val="0"/>
              </a:spcAft>
              <a:buClrTx/>
              <a:buFontTx/>
              <a:buNone/>
            </a:pPr>
            <a:r>
              <a:rPr lang="en-US" sz="1100" b="0" dirty="0">
                <a:solidFill>
                  <a:schemeClr val="bg1"/>
                </a:solidFill>
                <a:latin typeface="Calibri" panose="020F0502020204030204" pitchFamily="34" charset="0"/>
              </a:rPr>
              <a:t>NHW</a:t>
            </a:r>
          </a:p>
          <a:p>
            <a:pPr>
              <a:spcBef>
                <a:spcPts val="0"/>
              </a:spcBef>
            </a:pPr>
            <a:r>
              <a:rPr lang="en-US" sz="1100" b="0" dirty="0">
                <a:solidFill>
                  <a:schemeClr val="bg1"/>
                </a:solidFill>
                <a:latin typeface="Calibri" panose="020F0502020204030204" pitchFamily="34" charset="0"/>
              </a:rPr>
              <a:t>NHB</a:t>
            </a:r>
          </a:p>
          <a:p>
            <a:pPr>
              <a:spcBef>
                <a:spcPts val="0"/>
              </a:spcBef>
            </a:pPr>
            <a:r>
              <a:rPr lang="en-US" sz="1100" b="0" dirty="0">
                <a:solidFill>
                  <a:schemeClr val="bg1"/>
                </a:solidFill>
                <a:latin typeface="Calibri" panose="020F0502020204030204" pitchFamily="34" charset="0"/>
              </a:rPr>
              <a:t>Hispanic</a:t>
            </a:r>
          </a:p>
          <a:p>
            <a:pPr>
              <a:spcBef>
                <a:spcPts val="0"/>
              </a:spcBef>
            </a:pPr>
            <a:r>
              <a:rPr lang="en-US" sz="1100" b="0" dirty="0">
                <a:solidFill>
                  <a:schemeClr val="bg1"/>
                </a:solidFill>
                <a:latin typeface="Calibri" panose="020F0502020204030204" pitchFamily="34" charset="0"/>
              </a:rPr>
              <a:t>NHA</a:t>
            </a:r>
          </a:p>
        </p:txBody>
      </p:sp>
      <p:grpSp>
        <p:nvGrpSpPr>
          <p:cNvPr id="200" name="Group 199">
            <a:extLst>
              <a:ext uri="{FF2B5EF4-FFF2-40B4-BE49-F238E27FC236}">
                <a16:creationId xmlns:a16="http://schemas.microsoft.com/office/drawing/2014/main" id="{EC0A469F-75F1-4D44-DF8C-695394568D79}"/>
              </a:ext>
            </a:extLst>
          </p:cNvPr>
          <p:cNvGrpSpPr/>
          <p:nvPr/>
        </p:nvGrpSpPr>
        <p:grpSpPr>
          <a:xfrm>
            <a:off x="5882155" y="2508089"/>
            <a:ext cx="176086" cy="76200"/>
            <a:chOff x="3374657" y="2508089"/>
            <a:chExt cx="176086" cy="76200"/>
          </a:xfrm>
        </p:grpSpPr>
        <p:cxnSp>
          <p:nvCxnSpPr>
            <p:cNvPr id="201" name="Straight Connector 200">
              <a:extLst>
                <a:ext uri="{FF2B5EF4-FFF2-40B4-BE49-F238E27FC236}">
                  <a16:creationId xmlns:a16="http://schemas.microsoft.com/office/drawing/2014/main" id="{F177A2B1-582B-3943-0B29-41C640C4ABE8}"/>
                </a:ext>
              </a:extLst>
            </p:cNvPr>
            <p:cNvCxnSpPr>
              <a:cxnSpLocks/>
            </p:cNvCxnSpPr>
            <p:nvPr/>
          </p:nvCxnSpPr>
          <p:spPr bwMode="auto">
            <a:xfrm>
              <a:off x="3374657" y="2546189"/>
              <a:ext cx="176086" cy="0"/>
            </a:xfrm>
            <a:prstGeom prst="line">
              <a:avLst/>
            </a:prstGeom>
            <a:noFill/>
            <a:ln w="28575" cap="flat" cmpd="sng" algn="ctr">
              <a:solidFill>
                <a:schemeClr val="accent4"/>
              </a:solidFill>
              <a:prstDash val="solid"/>
              <a:round/>
              <a:headEnd type="none" w="med" len="med"/>
              <a:tailEnd type="none" w="med" len="med"/>
            </a:ln>
            <a:effectLst/>
          </p:spPr>
        </p:cxnSp>
        <p:sp>
          <p:nvSpPr>
            <p:cNvPr id="202" name="Oval 201">
              <a:extLst>
                <a:ext uri="{FF2B5EF4-FFF2-40B4-BE49-F238E27FC236}">
                  <a16:creationId xmlns:a16="http://schemas.microsoft.com/office/drawing/2014/main" id="{AEBF6844-1A7D-B8F6-12F9-A26F35BE6030}"/>
                </a:ext>
              </a:extLst>
            </p:cNvPr>
            <p:cNvSpPr/>
            <p:nvPr/>
          </p:nvSpPr>
          <p:spPr bwMode="auto">
            <a:xfrm>
              <a:off x="3420327" y="2508089"/>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3" name="Group 202">
            <a:extLst>
              <a:ext uri="{FF2B5EF4-FFF2-40B4-BE49-F238E27FC236}">
                <a16:creationId xmlns:a16="http://schemas.microsoft.com/office/drawing/2014/main" id="{D0E6F729-9D6C-2518-2844-D21D2821359D}"/>
              </a:ext>
            </a:extLst>
          </p:cNvPr>
          <p:cNvGrpSpPr/>
          <p:nvPr/>
        </p:nvGrpSpPr>
        <p:grpSpPr>
          <a:xfrm>
            <a:off x="5882155" y="2686337"/>
            <a:ext cx="176086" cy="76200"/>
            <a:chOff x="3374657" y="2508089"/>
            <a:chExt cx="176086" cy="76200"/>
          </a:xfrm>
        </p:grpSpPr>
        <p:cxnSp>
          <p:nvCxnSpPr>
            <p:cNvPr id="204" name="Straight Connector 203">
              <a:extLst>
                <a:ext uri="{FF2B5EF4-FFF2-40B4-BE49-F238E27FC236}">
                  <a16:creationId xmlns:a16="http://schemas.microsoft.com/office/drawing/2014/main" id="{8C608F48-1B13-64B0-8A41-EA26CC6149E3}"/>
                </a:ext>
              </a:extLst>
            </p:cNvPr>
            <p:cNvCxnSpPr>
              <a:cxnSpLocks/>
            </p:cNvCxnSpPr>
            <p:nvPr/>
          </p:nvCxnSpPr>
          <p:spPr bwMode="auto">
            <a:xfrm>
              <a:off x="3374657" y="2546189"/>
              <a:ext cx="176086" cy="0"/>
            </a:xfrm>
            <a:prstGeom prst="line">
              <a:avLst/>
            </a:prstGeom>
            <a:noFill/>
            <a:ln w="28575" cap="flat" cmpd="sng" algn="ctr">
              <a:solidFill>
                <a:schemeClr val="accent6"/>
              </a:solidFill>
              <a:prstDash val="solid"/>
              <a:round/>
              <a:headEnd type="none" w="med" len="med"/>
              <a:tailEnd type="none" w="med" len="med"/>
            </a:ln>
            <a:effectLst/>
          </p:spPr>
        </p:cxnSp>
        <p:sp>
          <p:nvSpPr>
            <p:cNvPr id="205" name="Oval 204">
              <a:extLst>
                <a:ext uri="{FF2B5EF4-FFF2-40B4-BE49-F238E27FC236}">
                  <a16:creationId xmlns:a16="http://schemas.microsoft.com/office/drawing/2014/main" id="{2BC6D778-FFEB-518D-8A63-9190D4BDBDD2}"/>
                </a:ext>
              </a:extLst>
            </p:cNvPr>
            <p:cNvSpPr/>
            <p:nvPr/>
          </p:nvSpPr>
          <p:spPr bwMode="auto">
            <a:xfrm>
              <a:off x="3420327" y="2508089"/>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6" name="Group 205">
            <a:extLst>
              <a:ext uri="{FF2B5EF4-FFF2-40B4-BE49-F238E27FC236}">
                <a16:creationId xmlns:a16="http://schemas.microsoft.com/office/drawing/2014/main" id="{D16E8359-BE16-F402-7A6F-FAC853091881}"/>
              </a:ext>
            </a:extLst>
          </p:cNvPr>
          <p:cNvGrpSpPr/>
          <p:nvPr/>
        </p:nvGrpSpPr>
        <p:grpSpPr>
          <a:xfrm>
            <a:off x="5882155" y="2855099"/>
            <a:ext cx="176086" cy="76200"/>
            <a:chOff x="3374657" y="2508089"/>
            <a:chExt cx="176086" cy="76200"/>
          </a:xfrm>
        </p:grpSpPr>
        <p:cxnSp>
          <p:nvCxnSpPr>
            <p:cNvPr id="207" name="Straight Connector 206">
              <a:extLst>
                <a:ext uri="{FF2B5EF4-FFF2-40B4-BE49-F238E27FC236}">
                  <a16:creationId xmlns:a16="http://schemas.microsoft.com/office/drawing/2014/main" id="{DB56E170-4A0F-DC7B-32A5-FAA93F16EF41}"/>
                </a:ext>
              </a:extLst>
            </p:cNvPr>
            <p:cNvCxnSpPr>
              <a:cxnSpLocks/>
            </p:cNvCxnSpPr>
            <p:nvPr/>
          </p:nvCxnSpPr>
          <p:spPr bwMode="auto">
            <a:xfrm>
              <a:off x="3374657" y="2546189"/>
              <a:ext cx="176086" cy="0"/>
            </a:xfrm>
            <a:prstGeom prst="line">
              <a:avLst/>
            </a:prstGeom>
            <a:noFill/>
            <a:ln w="28575" cap="flat" cmpd="sng" algn="ctr">
              <a:solidFill>
                <a:schemeClr val="accent5"/>
              </a:solidFill>
              <a:prstDash val="solid"/>
              <a:round/>
              <a:headEnd type="none" w="med" len="med"/>
              <a:tailEnd type="none" w="med" len="med"/>
            </a:ln>
            <a:effectLst/>
          </p:spPr>
        </p:cxnSp>
        <p:sp>
          <p:nvSpPr>
            <p:cNvPr id="208" name="Oval 207">
              <a:extLst>
                <a:ext uri="{FF2B5EF4-FFF2-40B4-BE49-F238E27FC236}">
                  <a16:creationId xmlns:a16="http://schemas.microsoft.com/office/drawing/2014/main" id="{113DDD5F-ED21-AB25-63F3-68E809206DEA}"/>
                </a:ext>
              </a:extLst>
            </p:cNvPr>
            <p:cNvSpPr/>
            <p:nvPr/>
          </p:nvSpPr>
          <p:spPr bwMode="auto">
            <a:xfrm>
              <a:off x="3420327" y="2508089"/>
              <a:ext cx="76200" cy="76200"/>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9" name="Group 208">
            <a:extLst>
              <a:ext uri="{FF2B5EF4-FFF2-40B4-BE49-F238E27FC236}">
                <a16:creationId xmlns:a16="http://schemas.microsoft.com/office/drawing/2014/main" id="{CE832718-F24D-D3B8-523D-92F8D740C7F9}"/>
              </a:ext>
            </a:extLst>
          </p:cNvPr>
          <p:cNvGrpSpPr/>
          <p:nvPr/>
        </p:nvGrpSpPr>
        <p:grpSpPr>
          <a:xfrm>
            <a:off x="5882155" y="3005435"/>
            <a:ext cx="176086" cy="76200"/>
            <a:chOff x="3374657" y="2508089"/>
            <a:chExt cx="176086" cy="76200"/>
          </a:xfrm>
        </p:grpSpPr>
        <p:cxnSp>
          <p:nvCxnSpPr>
            <p:cNvPr id="210" name="Straight Connector 209">
              <a:extLst>
                <a:ext uri="{FF2B5EF4-FFF2-40B4-BE49-F238E27FC236}">
                  <a16:creationId xmlns:a16="http://schemas.microsoft.com/office/drawing/2014/main" id="{11945377-03C0-35A3-05CC-B8AFC97981C0}"/>
                </a:ext>
              </a:extLst>
            </p:cNvPr>
            <p:cNvCxnSpPr>
              <a:cxnSpLocks/>
            </p:cNvCxnSpPr>
            <p:nvPr/>
          </p:nvCxnSpPr>
          <p:spPr bwMode="auto">
            <a:xfrm>
              <a:off x="3374657" y="2546189"/>
              <a:ext cx="176086" cy="0"/>
            </a:xfrm>
            <a:prstGeom prst="line">
              <a:avLst/>
            </a:prstGeom>
            <a:noFill/>
            <a:ln w="28575" cap="flat" cmpd="sng" algn="ctr">
              <a:solidFill>
                <a:schemeClr val="accent2"/>
              </a:solidFill>
              <a:prstDash val="solid"/>
              <a:round/>
              <a:headEnd type="none" w="med" len="med"/>
              <a:tailEnd type="none" w="med" len="med"/>
            </a:ln>
            <a:effectLst/>
          </p:spPr>
        </p:cxnSp>
        <p:sp>
          <p:nvSpPr>
            <p:cNvPr id="211" name="Oval 210">
              <a:extLst>
                <a:ext uri="{FF2B5EF4-FFF2-40B4-BE49-F238E27FC236}">
                  <a16:creationId xmlns:a16="http://schemas.microsoft.com/office/drawing/2014/main" id="{6DD8C921-32BF-A85C-6791-AF659623841C}"/>
                </a:ext>
              </a:extLst>
            </p:cNvPr>
            <p:cNvSpPr/>
            <p:nvPr/>
          </p:nvSpPr>
          <p:spPr bwMode="auto">
            <a:xfrm>
              <a:off x="3420327" y="2508089"/>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5" name="Group 34">
            <a:extLst>
              <a:ext uri="{FF2B5EF4-FFF2-40B4-BE49-F238E27FC236}">
                <a16:creationId xmlns:a16="http://schemas.microsoft.com/office/drawing/2014/main" id="{FF1B33FF-3339-D572-390F-DB1020C847DF}"/>
              </a:ext>
            </a:extLst>
          </p:cNvPr>
          <p:cNvGrpSpPr/>
          <p:nvPr/>
        </p:nvGrpSpPr>
        <p:grpSpPr>
          <a:xfrm>
            <a:off x="5325495" y="2117725"/>
            <a:ext cx="367408" cy="2405010"/>
            <a:chOff x="300480" y="1899889"/>
            <a:chExt cx="367408" cy="2858147"/>
          </a:xfrm>
        </p:grpSpPr>
        <p:sp>
          <p:nvSpPr>
            <p:cNvPr id="44" name="TextBox 43">
              <a:extLst>
                <a:ext uri="{FF2B5EF4-FFF2-40B4-BE49-F238E27FC236}">
                  <a16:creationId xmlns:a16="http://schemas.microsoft.com/office/drawing/2014/main" id="{9295A965-6D15-882C-DC93-11A7D90BD6D8}"/>
                </a:ext>
              </a:extLst>
            </p:cNvPr>
            <p:cNvSpPr txBox="1"/>
            <p:nvPr/>
          </p:nvSpPr>
          <p:spPr bwMode="auto">
            <a:xfrm>
              <a:off x="300480" y="1899889"/>
              <a:ext cx="367408" cy="36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3" name="TextBox 52">
              <a:extLst>
                <a:ext uri="{FF2B5EF4-FFF2-40B4-BE49-F238E27FC236}">
                  <a16:creationId xmlns:a16="http://schemas.microsoft.com/office/drawing/2014/main" id="{57831F21-1A29-7AA0-BF80-50B88609F02D}"/>
                </a:ext>
              </a:extLst>
            </p:cNvPr>
            <p:cNvSpPr txBox="1"/>
            <p:nvPr/>
          </p:nvSpPr>
          <p:spPr bwMode="auto">
            <a:xfrm>
              <a:off x="300480" y="2733590"/>
              <a:ext cx="367408" cy="36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5" name="TextBox 54">
              <a:extLst>
                <a:ext uri="{FF2B5EF4-FFF2-40B4-BE49-F238E27FC236}">
                  <a16:creationId xmlns:a16="http://schemas.microsoft.com/office/drawing/2014/main" id="{00FE75C8-F0D8-83F1-5BED-1B7BED278F61}"/>
                </a:ext>
              </a:extLst>
            </p:cNvPr>
            <p:cNvSpPr txBox="1"/>
            <p:nvPr/>
          </p:nvSpPr>
          <p:spPr bwMode="auto">
            <a:xfrm>
              <a:off x="300480" y="3560328"/>
              <a:ext cx="367408" cy="36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56" name="TextBox 55">
              <a:extLst>
                <a:ext uri="{FF2B5EF4-FFF2-40B4-BE49-F238E27FC236}">
                  <a16:creationId xmlns:a16="http://schemas.microsoft.com/office/drawing/2014/main" id="{E9A8B868-6DBA-A5E4-1ADA-0BF59F583DBC}"/>
                </a:ext>
              </a:extLst>
            </p:cNvPr>
            <p:cNvSpPr txBox="1"/>
            <p:nvPr/>
          </p:nvSpPr>
          <p:spPr bwMode="auto">
            <a:xfrm>
              <a:off x="391851" y="4392270"/>
              <a:ext cx="276037" cy="36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57" name="Freeform: Shape 56">
            <a:extLst>
              <a:ext uri="{FF2B5EF4-FFF2-40B4-BE49-F238E27FC236}">
                <a16:creationId xmlns:a16="http://schemas.microsoft.com/office/drawing/2014/main" id="{C578649B-8883-C978-51E7-5A851FB3D5C9}"/>
              </a:ext>
            </a:extLst>
          </p:cNvPr>
          <p:cNvSpPr/>
          <p:nvPr/>
        </p:nvSpPr>
        <p:spPr bwMode="auto">
          <a:xfrm>
            <a:off x="5657372" y="2241550"/>
            <a:ext cx="2018791" cy="2120900"/>
          </a:xfrm>
          <a:custGeom>
            <a:avLst/>
            <a:gdLst>
              <a:gd name="connsiteX0" fmla="*/ 2035175 w 2035175"/>
              <a:gd name="connsiteY0" fmla="*/ 2527300 h 2527300"/>
              <a:gd name="connsiteX1" fmla="*/ 0 w 2035175"/>
              <a:gd name="connsiteY1" fmla="*/ 2527300 h 2527300"/>
              <a:gd name="connsiteX2" fmla="*/ 0 w 2035175"/>
              <a:gd name="connsiteY2" fmla="*/ 0 h 2527300"/>
            </a:gdLst>
            <a:ahLst/>
            <a:cxnLst>
              <a:cxn ang="0">
                <a:pos x="connsiteX0" y="connsiteY0"/>
              </a:cxn>
              <a:cxn ang="0">
                <a:pos x="connsiteX1" y="connsiteY1"/>
              </a:cxn>
              <a:cxn ang="0">
                <a:pos x="connsiteX2" y="connsiteY2"/>
              </a:cxn>
            </a:cxnLst>
            <a:rect l="l" t="t" r="r" b="b"/>
            <a:pathLst>
              <a:path w="2035175" h="2527300">
                <a:moveTo>
                  <a:pt x="2035175" y="2527300"/>
                </a:moveTo>
                <a:lnTo>
                  <a:pt x="0" y="2527300"/>
                </a:lnTo>
                <a:lnTo>
                  <a:pt x="0" y="0"/>
                </a:lnTo>
              </a:path>
            </a:pathLst>
          </a:custGeom>
          <a:noFill/>
          <a:ln w="28575">
            <a:solidFill>
              <a:schemeClr val="bg1"/>
            </a:solidFill>
            <a:miter lim="800000"/>
            <a:headEnd/>
            <a:tailEnd/>
          </a:ln>
        </p:spPr>
        <p:txBody>
          <a:bodyPr rtlCol="0" anchor="ctr"/>
          <a:lstStyle/>
          <a:p>
            <a:pPr algn="ctr"/>
            <a:endParaRPr lang="en-US" dirty="0"/>
          </a:p>
        </p:txBody>
      </p:sp>
      <p:grpSp>
        <p:nvGrpSpPr>
          <p:cNvPr id="63" name="Group 62">
            <a:extLst>
              <a:ext uri="{FF2B5EF4-FFF2-40B4-BE49-F238E27FC236}">
                <a16:creationId xmlns:a16="http://schemas.microsoft.com/office/drawing/2014/main" id="{0EA7B389-0B8E-65B1-5C25-4D342DCEE583}"/>
              </a:ext>
            </a:extLst>
          </p:cNvPr>
          <p:cNvGrpSpPr/>
          <p:nvPr/>
        </p:nvGrpSpPr>
        <p:grpSpPr>
          <a:xfrm>
            <a:off x="5604922" y="2255410"/>
            <a:ext cx="57151" cy="2107040"/>
            <a:chOff x="392271" y="2689062"/>
            <a:chExt cx="434975" cy="1921669"/>
          </a:xfrm>
        </p:grpSpPr>
        <p:cxnSp>
          <p:nvCxnSpPr>
            <p:cNvPr id="66" name="Straight Connector 65">
              <a:extLst>
                <a:ext uri="{FF2B5EF4-FFF2-40B4-BE49-F238E27FC236}">
                  <a16:creationId xmlns:a16="http://schemas.microsoft.com/office/drawing/2014/main" id="{D0E6DCCC-A1D1-CE68-3BE2-48807C4D1136}"/>
                </a:ext>
              </a:extLst>
            </p:cNvPr>
            <p:cNvCxnSpPr>
              <a:cxnSpLocks/>
            </p:cNvCxnSpPr>
            <p:nvPr/>
          </p:nvCxnSpPr>
          <p:spPr bwMode="auto">
            <a:xfrm>
              <a:off x="392271" y="2689062"/>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ACA755B9-B434-D4EC-AC85-14A2214B9CF2}"/>
                </a:ext>
              </a:extLst>
            </p:cNvPr>
            <p:cNvCxnSpPr>
              <a:cxnSpLocks/>
            </p:cNvCxnSpPr>
            <p:nvPr/>
          </p:nvCxnSpPr>
          <p:spPr bwMode="auto">
            <a:xfrm>
              <a:off x="392271" y="3329618"/>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643B9CC-F9B2-64DC-EBA2-10F9B8E174CC}"/>
                </a:ext>
              </a:extLst>
            </p:cNvPr>
            <p:cNvCxnSpPr>
              <a:cxnSpLocks/>
            </p:cNvCxnSpPr>
            <p:nvPr/>
          </p:nvCxnSpPr>
          <p:spPr bwMode="auto">
            <a:xfrm>
              <a:off x="392271" y="3970174"/>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C1838BA4-B13C-684C-D6EB-426AB1B05B49}"/>
                </a:ext>
              </a:extLst>
            </p:cNvPr>
            <p:cNvCxnSpPr>
              <a:cxnSpLocks/>
            </p:cNvCxnSpPr>
            <p:nvPr/>
          </p:nvCxnSpPr>
          <p:spPr bwMode="auto">
            <a:xfrm>
              <a:off x="392271" y="4610731"/>
              <a:ext cx="4349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E1F3035C-317E-1375-5832-C7490C97DE20}"/>
              </a:ext>
            </a:extLst>
          </p:cNvPr>
          <p:cNvGrpSpPr/>
          <p:nvPr/>
        </p:nvGrpSpPr>
        <p:grpSpPr>
          <a:xfrm>
            <a:off x="5606853" y="4338577"/>
            <a:ext cx="2157617" cy="545342"/>
            <a:chOff x="3097555" y="4314493"/>
            <a:chExt cx="2157617" cy="545342"/>
          </a:xfrm>
        </p:grpSpPr>
        <p:grpSp>
          <p:nvGrpSpPr>
            <p:cNvPr id="96" name="Group 95">
              <a:extLst>
                <a:ext uri="{FF2B5EF4-FFF2-40B4-BE49-F238E27FC236}">
                  <a16:creationId xmlns:a16="http://schemas.microsoft.com/office/drawing/2014/main" id="{8076AE7D-4B45-AF9D-A699-ACF20504F6E8}"/>
                </a:ext>
              </a:extLst>
            </p:cNvPr>
            <p:cNvGrpSpPr/>
            <p:nvPr/>
          </p:nvGrpSpPr>
          <p:grpSpPr>
            <a:xfrm>
              <a:off x="3097555" y="4314493"/>
              <a:ext cx="720317" cy="545342"/>
              <a:chOff x="3097555" y="4314493"/>
              <a:chExt cx="720317" cy="545342"/>
            </a:xfrm>
          </p:grpSpPr>
          <p:sp>
            <p:nvSpPr>
              <p:cNvPr id="192" name="TextBox 191">
                <a:extLst>
                  <a:ext uri="{FF2B5EF4-FFF2-40B4-BE49-F238E27FC236}">
                    <a16:creationId xmlns:a16="http://schemas.microsoft.com/office/drawing/2014/main" id="{502309A3-E191-E4A0-2354-E440E1A4ACC2}"/>
                  </a:ext>
                </a:extLst>
              </p:cNvPr>
              <p:cNvSpPr txBox="1"/>
              <p:nvPr/>
            </p:nvSpPr>
            <p:spPr bwMode="auto">
              <a:xfrm rot="16200000">
                <a:off x="2963384"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20-24</a:t>
                </a:r>
              </a:p>
            </p:txBody>
          </p:sp>
          <p:sp>
            <p:nvSpPr>
              <p:cNvPr id="193" name="TextBox 192">
                <a:extLst>
                  <a:ext uri="{FF2B5EF4-FFF2-40B4-BE49-F238E27FC236}">
                    <a16:creationId xmlns:a16="http://schemas.microsoft.com/office/drawing/2014/main" id="{73B9D969-8571-6E73-1F78-ACAB90872AC2}"/>
                  </a:ext>
                </a:extLst>
              </p:cNvPr>
              <p:cNvSpPr txBox="1"/>
              <p:nvPr/>
            </p:nvSpPr>
            <p:spPr bwMode="auto">
              <a:xfrm rot="16200000">
                <a:off x="3115477"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25-29</a:t>
                </a:r>
              </a:p>
            </p:txBody>
          </p:sp>
          <p:sp>
            <p:nvSpPr>
              <p:cNvPr id="194" name="TextBox 193">
                <a:extLst>
                  <a:ext uri="{FF2B5EF4-FFF2-40B4-BE49-F238E27FC236}">
                    <a16:creationId xmlns:a16="http://schemas.microsoft.com/office/drawing/2014/main" id="{49E96FC2-7D27-A159-7AEF-CA298BBA4BE5}"/>
                  </a:ext>
                </a:extLst>
              </p:cNvPr>
              <p:cNvSpPr txBox="1"/>
              <p:nvPr/>
            </p:nvSpPr>
            <p:spPr bwMode="auto">
              <a:xfrm rot="16200000">
                <a:off x="3254609"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30-34</a:t>
                </a:r>
              </a:p>
            </p:txBody>
          </p:sp>
          <p:sp>
            <p:nvSpPr>
              <p:cNvPr id="195" name="TextBox 194">
                <a:extLst>
                  <a:ext uri="{FF2B5EF4-FFF2-40B4-BE49-F238E27FC236}">
                    <a16:creationId xmlns:a16="http://schemas.microsoft.com/office/drawing/2014/main" id="{9886216E-3E73-60D0-49A8-5868DCCB7032}"/>
                  </a:ext>
                </a:extLst>
              </p:cNvPr>
              <p:cNvSpPr txBox="1"/>
              <p:nvPr/>
            </p:nvSpPr>
            <p:spPr bwMode="auto">
              <a:xfrm rot="16200000">
                <a:off x="3406702"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35-39</a:t>
                </a:r>
              </a:p>
            </p:txBody>
          </p:sp>
        </p:grpSp>
        <p:grpSp>
          <p:nvGrpSpPr>
            <p:cNvPr id="123" name="Group 122">
              <a:extLst>
                <a:ext uri="{FF2B5EF4-FFF2-40B4-BE49-F238E27FC236}">
                  <a16:creationId xmlns:a16="http://schemas.microsoft.com/office/drawing/2014/main" id="{15367E0A-0FFC-A31F-F158-2BBDA6406D7C}"/>
                </a:ext>
              </a:extLst>
            </p:cNvPr>
            <p:cNvGrpSpPr/>
            <p:nvPr/>
          </p:nvGrpSpPr>
          <p:grpSpPr>
            <a:xfrm>
              <a:off x="3676919" y="4314493"/>
              <a:ext cx="720317" cy="545342"/>
              <a:chOff x="3097555" y="4314493"/>
              <a:chExt cx="720317" cy="545342"/>
            </a:xfrm>
          </p:grpSpPr>
          <p:sp>
            <p:nvSpPr>
              <p:cNvPr id="188" name="TextBox 187">
                <a:extLst>
                  <a:ext uri="{FF2B5EF4-FFF2-40B4-BE49-F238E27FC236}">
                    <a16:creationId xmlns:a16="http://schemas.microsoft.com/office/drawing/2014/main" id="{81E91C33-52B1-783D-8CEF-75E5ACF09785}"/>
                  </a:ext>
                </a:extLst>
              </p:cNvPr>
              <p:cNvSpPr txBox="1"/>
              <p:nvPr/>
            </p:nvSpPr>
            <p:spPr bwMode="auto">
              <a:xfrm rot="16200000">
                <a:off x="2963384"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40-44</a:t>
                </a:r>
              </a:p>
            </p:txBody>
          </p:sp>
          <p:sp>
            <p:nvSpPr>
              <p:cNvPr id="189" name="TextBox 188">
                <a:extLst>
                  <a:ext uri="{FF2B5EF4-FFF2-40B4-BE49-F238E27FC236}">
                    <a16:creationId xmlns:a16="http://schemas.microsoft.com/office/drawing/2014/main" id="{2E5E0D17-AF43-7C7C-9FD6-3AA0B2554C37}"/>
                  </a:ext>
                </a:extLst>
              </p:cNvPr>
              <p:cNvSpPr txBox="1"/>
              <p:nvPr/>
            </p:nvSpPr>
            <p:spPr bwMode="auto">
              <a:xfrm rot="16200000">
                <a:off x="3115477"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45-49</a:t>
                </a:r>
              </a:p>
            </p:txBody>
          </p:sp>
          <p:sp>
            <p:nvSpPr>
              <p:cNvPr id="190" name="TextBox 189">
                <a:extLst>
                  <a:ext uri="{FF2B5EF4-FFF2-40B4-BE49-F238E27FC236}">
                    <a16:creationId xmlns:a16="http://schemas.microsoft.com/office/drawing/2014/main" id="{B7DFD5D2-2CCC-B578-8425-9D636601F8A1}"/>
                  </a:ext>
                </a:extLst>
              </p:cNvPr>
              <p:cNvSpPr txBox="1"/>
              <p:nvPr/>
            </p:nvSpPr>
            <p:spPr bwMode="auto">
              <a:xfrm rot="16200000">
                <a:off x="3254609"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50-54</a:t>
                </a:r>
              </a:p>
            </p:txBody>
          </p:sp>
          <p:sp>
            <p:nvSpPr>
              <p:cNvPr id="191" name="TextBox 190">
                <a:extLst>
                  <a:ext uri="{FF2B5EF4-FFF2-40B4-BE49-F238E27FC236}">
                    <a16:creationId xmlns:a16="http://schemas.microsoft.com/office/drawing/2014/main" id="{353F8BB3-4F84-B98C-5D91-2B7A63B79110}"/>
                  </a:ext>
                </a:extLst>
              </p:cNvPr>
              <p:cNvSpPr txBox="1"/>
              <p:nvPr/>
            </p:nvSpPr>
            <p:spPr bwMode="auto">
              <a:xfrm rot="16200000">
                <a:off x="3406702"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55-59</a:t>
                </a:r>
              </a:p>
            </p:txBody>
          </p:sp>
        </p:grpSp>
        <p:grpSp>
          <p:nvGrpSpPr>
            <p:cNvPr id="163" name="Group 162">
              <a:extLst>
                <a:ext uri="{FF2B5EF4-FFF2-40B4-BE49-F238E27FC236}">
                  <a16:creationId xmlns:a16="http://schemas.microsoft.com/office/drawing/2014/main" id="{30E29383-BE20-72AD-0705-83EFC4D85AFD}"/>
                </a:ext>
              </a:extLst>
            </p:cNvPr>
            <p:cNvGrpSpPr/>
            <p:nvPr/>
          </p:nvGrpSpPr>
          <p:grpSpPr>
            <a:xfrm>
              <a:off x="4263378" y="4314493"/>
              <a:ext cx="991794" cy="545342"/>
              <a:chOff x="3097555" y="4314493"/>
              <a:chExt cx="991794" cy="545342"/>
            </a:xfrm>
          </p:grpSpPr>
          <p:sp>
            <p:nvSpPr>
              <p:cNvPr id="164" name="TextBox 163">
                <a:extLst>
                  <a:ext uri="{FF2B5EF4-FFF2-40B4-BE49-F238E27FC236}">
                    <a16:creationId xmlns:a16="http://schemas.microsoft.com/office/drawing/2014/main" id="{407B33B2-960C-90CA-914A-AB0361D09DD8}"/>
                  </a:ext>
                </a:extLst>
              </p:cNvPr>
              <p:cNvSpPr txBox="1"/>
              <p:nvPr/>
            </p:nvSpPr>
            <p:spPr bwMode="auto">
              <a:xfrm rot="16200000">
                <a:off x="2963384"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60-64</a:t>
                </a:r>
              </a:p>
            </p:txBody>
          </p:sp>
          <p:sp>
            <p:nvSpPr>
              <p:cNvPr id="165" name="TextBox 164">
                <a:extLst>
                  <a:ext uri="{FF2B5EF4-FFF2-40B4-BE49-F238E27FC236}">
                    <a16:creationId xmlns:a16="http://schemas.microsoft.com/office/drawing/2014/main" id="{26B00E4F-0053-4C7E-806F-EDF5A7E88635}"/>
                  </a:ext>
                </a:extLst>
              </p:cNvPr>
              <p:cNvSpPr txBox="1"/>
              <p:nvPr/>
            </p:nvSpPr>
            <p:spPr bwMode="auto">
              <a:xfrm rot="16200000">
                <a:off x="3115477"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65-69</a:t>
                </a:r>
              </a:p>
            </p:txBody>
          </p:sp>
          <p:sp>
            <p:nvSpPr>
              <p:cNvPr id="181" name="TextBox 180">
                <a:extLst>
                  <a:ext uri="{FF2B5EF4-FFF2-40B4-BE49-F238E27FC236}">
                    <a16:creationId xmlns:a16="http://schemas.microsoft.com/office/drawing/2014/main" id="{5EC47A02-3D28-3FF3-E485-F12E15A36959}"/>
                  </a:ext>
                </a:extLst>
              </p:cNvPr>
              <p:cNvSpPr txBox="1"/>
              <p:nvPr/>
            </p:nvSpPr>
            <p:spPr bwMode="auto">
              <a:xfrm rot="16200000">
                <a:off x="3254609" y="4448664"/>
                <a:ext cx="545342" cy="276999"/>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70-74</a:t>
                </a:r>
              </a:p>
            </p:txBody>
          </p:sp>
          <p:sp>
            <p:nvSpPr>
              <p:cNvPr id="185" name="TextBox 184">
                <a:extLst>
                  <a:ext uri="{FF2B5EF4-FFF2-40B4-BE49-F238E27FC236}">
                    <a16:creationId xmlns:a16="http://schemas.microsoft.com/office/drawing/2014/main" id="{59FC62B3-F929-E6DA-0F64-4936283398B1}"/>
                  </a:ext>
                </a:extLst>
              </p:cNvPr>
              <p:cNvSpPr txBox="1"/>
              <p:nvPr/>
            </p:nvSpPr>
            <p:spPr bwMode="auto">
              <a:xfrm rot="16200000">
                <a:off x="3406702" y="4448664"/>
                <a:ext cx="545342"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75-79</a:t>
                </a:r>
              </a:p>
            </p:txBody>
          </p:sp>
          <p:sp>
            <p:nvSpPr>
              <p:cNvPr id="186" name="TextBox 185">
                <a:extLst>
                  <a:ext uri="{FF2B5EF4-FFF2-40B4-BE49-F238E27FC236}">
                    <a16:creationId xmlns:a16="http://schemas.microsoft.com/office/drawing/2014/main" id="{0B028D44-F7B4-D840-F3B7-5AD0F20F1212}"/>
                  </a:ext>
                </a:extLst>
              </p:cNvPr>
              <p:cNvSpPr txBox="1"/>
              <p:nvPr/>
            </p:nvSpPr>
            <p:spPr bwMode="auto">
              <a:xfrm rot="16200000">
                <a:off x="3550314" y="4448664"/>
                <a:ext cx="545342" cy="276999"/>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80-84</a:t>
                </a:r>
              </a:p>
            </p:txBody>
          </p:sp>
          <p:sp>
            <p:nvSpPr>
              <p:cNvPr id="187" name="TextBox 186">
                <a:extLst>
                  <a:ext uri="{FF2B5EF4-FFF2-40B4-BE49-F238E27FC236}">
                    <a16:creationId xmlns:a16="http://schemas.microsoft.com/office/drawing/2014/main" id="{5C6E2187-BFED-F0D8-F25F-16B7CF33C6A9}"/>
                  </a:ext>
                </a:extLst>
              </p:cNvPr>
              <p:cNvSpPr txBox="1"/>
              <p:nvPr/>
            </p:nvSpPr>
            <p:spPr bwMode="auto">
              <a:xfrm rot="16200000">
                <a:off x="3678179" y="4448664"/>
                <a:ext cx="545342" cy="276999"/>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85+</a:t>
                </a:r>
              </a:p>
            </p:txBody>
          </p:sp>
        </p:grpSp>
      </p:grpSp>
      <p:grpSp>
        <p:nvGrpSpPr>
          <p:cNvPr id="196" name="Group 195">
            <a:extLst>
              <a:ext uri="{FF2B5EF4-FFF2-40B4-BE49-F238E27FC236}">
                <a16:creationId xmlns:a16="http://schemas.microsoft.com/office/drawing/2014/main" id="{76253B8E-5391-9793-F3FC-8D0280ADD392}"/>
              </a:ext>
            </a:extLst>
          </p:cNvPr>
          <p:cNvGrpSpPr/>
          <p:nvPr/>
        </p:nvGrpSpPr>
        <p:grpSpPr>
          <a:xfrm>
            <a:off x="5760437" y="4362451"/>
            <a:ext cx="1862070" cy="53975"/>
            <a:chOff x="3251139" y="4362451"/>
            <a:chExt cx="1862070" cy="53975"/>
          </a:xfrm>
        </p:grpSpPr>
        <p:grpSp>
          <p:nvGrpSpPr>
            <p:cNvPr id="197" name="Group 196">
              <a:extLst>
                <a:ext uri="{FF2B5EF4-FFF2-40B4-BE49-F238E27FC236}">
                  <a16:creationId xmlns:a16="http://schemas.microsoft.com/office/drawing/2014/main" id="{C844E7E2-87FE-6331-1B86-3FD837454B71}"/>
                </a:ext>
              </a:extLst>
            </p:cNvPr>
            <p:cNvGrpSpPr/>
            <p:nvPr/>
          </p:nvGrpSpPr>
          <p:grpSpPr>
            <a:xfrm rot="5400000">
              <a:off x="3431472" y="4182118"/>
              <a:ext cx="53973" cy="414639"/>
              <a:chOff x="392271" y="2689062"/>
              <a:chExt cx="434975" cy="1921669"/>
            </a:xfrm>
          </p:grpSpPr>
          <p:cxnSp>
            <p:nvCxnSpPr>
              <p:cNvPr id="223" name="Straight Connector 222">
                <a:extLst>
                  <a:ext uri="{FF2B5EF4-FFF2-40B4-BE49-F238E27FC236}">
                    <a16:creationId xmlns:a16="http://schemas.microsoft.com/office/drawing/2014/main" id="{E7A0546F-9089-E76A-2826-551F79FBD8D2}"/>
                  </a:ext>
                </a:extLst>
              </p:cNvPr>
              <p:cNvCxnSpPr>
                <a:cxnSpLocks/>
              </p:cNvCxnSpPr>
              <p:nvPr/>
            </p:nvCxnSpPr>
            <p:spPr bwMode="auto">
              <a:xfrm>
                <a:off x="392271" y="2689062"/>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5D8C089D-D488-F3F9-13C3-9C08C519868E}"/>
                  </a:ext>
                </a:extLst>
              </p:cNvPr>
              <p:cNvCxnSpPr>
                <a:cxnSpLocks/>
              </p:cNvCxnSpPr>
              <p:nvPr/>
            </p:nvCxnSpPr>
            <p:spPr bwMode="auto">
              <a:xfrm>
                <a:off x="392271" y="3329618"/>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4CA5A507-4BFD-98E7-16DF-FC88D3B2A60F}"/>
                  </a:ext>
                </a:extLst>
              </p:cNvPr>
              <p:cNvCxnSpPr>
                <a:cxnSpLocks/>
              </p:cNvCxnSpPr>
              <p:nvPr/>
            </p:nvCxnSpPr>
            <p:spPr bwMode="auto">
              <a:xfrm>
                <a:off x="392271" y="3970174"/>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4FB82E9A-0D89-A18F-53F4-CC3EF95460C3}"/>
                  </a:ext>
                </a:extLst>
              </p:cNvPr>
              <p:cNvCxnSpPr>
                <a:cxnSpLocks/>
              </p:cNvCxnSpPr>
              <p:nvPr/>
            </p:nvCxnSpPr>
            <p:spPr bwMode="auto">
              <a:xfrm>
                <a:off x="392271" y="4610731"/>
                <a:ext cx="4349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2BC3B874-C05D-D2D8-2795-6267D2B0FCA3}"/>
                </a:ext>
              </a:extLst>
            </p:cNvPr>
            <p:cNvGrpSpPr/>
            <p:nvPr/>
          </p:nvGrpSpPr>
          <p:grpSpPr>
            <a:xfrm rot="5400000">
              <a:off x="4013813" y="4175739"/>
              <a:ext cx="53974" cy="427399"/>
              <a:chOff x="392271" y="2689062"/>
              <a:chExt cx="434975" cy="1921669"/>
            </a:xfrm>
          </p:grpSpPr>
          <p:cxnSp>
            <p:nvCxnSpPr>
              <p:cNvPr id="219" name="Straight Connector 218">
                <a:extLst>
                  <a:ext uri="{FF2B5EF4-FFF2-40B4-BE49-F238E27FC236}">
                    <a16:creationId xmlns:a16="http://schemas.microsoft.com/office/drawing/2014/main" id="{DE369890-88B9-F9F9-A016-221F68034337}"/>
                  </a:ext>
                </a:extLst>
              </p:cNvPr>
              <p:cNvCxnSpPr>
                <a:cxnSpLocks/>
              </p:cNvCxnSpPr>
              <p:nvPr/>
            </p:nvCxnSpPr>
            <p:spPr bwMode="auto">
              <a:xfrm>
                <a:off x="392271" y="2689062"/>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69C1D963-B3E7-E8AF-F262-502D9457E054}"/>
                  </a:ext>
                </a:extLst>
              </p:cNvPr>
              <p:cNvCxnSpPr>
                <a:cxnSpLocks/>
              </p:cNvCxnSpPr>
              <p:nvPr/>
            </p:nvCxnSpPr>
            <p:spPr bwMode="auto">
              <a:xfrm>
                <a:off x="392271" y="3329618"/>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1FD932EA-711F-BB86-A2BA-549EB2EEFD27}"/>
                  </a:ext>
                </a:extLst>
              </p:cNvPr>
              <p:cNvCxnSpPr>
                <a:cxnSpLocks/>
              </p:cNvCxnSpPr>
              <p:nvPr/>
            </p:nvCxnSpPr>
            <p:spPr bwMode="auto">
              <a:xfrm>
                <a:off x="392271" y="3970174"/>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380F5DA4-33B7-3FA1-61A1-6503A5D29252}"/>
                  </a:ext>
                </a:extLst>
              </p:cNvPr>
              <p:cNvCxnSpPr>
                <a:cxnSpLocks/>
              </p:cNvCxnSpPr>
              <p:nvPr/>
            </p:nvCxnSpPr>
            <p:spPr bwMode="auto">
              <a:xfrm>
                <a:off x="392271" y="4610731"/>
                <a:ext cx="4349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171271F2-63B2-E472-2F68-BF9302F085F6}"/>
                </a:ext>
              </a:extLst>
            </p:cNvPr>
            <p:cNvGrpSpPr/>
            <p:nvPr/>
          </p:nvGrpSpPr>
          <p:grpSpPr>
            <a:xfrm rot="5400000">
              <a:off x="4728415" y="4031632"/>
              <a:ext cx="53973" cy="715615"/>
              <a:chOff x="392271" y="1294169"/>
              <a:chExt cx="434975" cy="3316562"/>
            </a:xfrm>
          </p:grpSpPr>
          <p:cxnSp>
            <p:nvCxnSpPr>
              <p:cNvPr id="213" name="Straight Connector 212">
                <a:extLst>
                  <a:ext uri="{FF2B5EF4-FFF2-40B4-BE49-F238E27FC236}">
                    <a16:creationId xmlns:a16="http://schemas.microsoft.com/office/drawing/2014/main" id="{8A3FE27C-60FA-2151-20FF-D4FECDDD6233}"/>
                  </a:ext>
                </a:extLst>
              </p:cNvPr>
              <p:cNvCxnSpPr>
                <a:cxnSpLocks/>
              </p:cNvCxnSpPr>
              <p:nvPr/>
            </p:nvCxnSpPr>
            <p:spPr bwMode="auto">
              <a:xfrm>
                <a:off x="392271" y="2689062"/>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6F14283C-C42F-15ED-5388-0D1E4F30DF7B}"/>
                  </a:ext>
                </a:extLst>
              </p:cNvPr>
              <p:cNvCxnSpPr>
                <a:cxnSpLocks/>
              </p:cNvCxnSpPr>
              <p:nvPr/>
            </p:nvCxnSpPr>
            <p:spPr bwMode="auto">
              <a:xfrm>
                <a:off x="392271" y="3329618"/>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AF9FB168-400B-BE67-4D41-C8A06A241287}"/>
                  </a:ext>
                </a:extLst>
              </p:cNvPr>
              <p:cNvCxnSpPr>
                <a:cxnSpLocks/>
              </p:cNvCxnSpPr>
              <p:nvPr/>
            </p:nvCxnSpPr>
            <p:spPr bwMode="auto">
              <a:xfrm>
                <a:off x="392271" y="3970174"/>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61450B97-74AF-DDF2-3013-21964C6D8426}"/>
                  </a:ext>
                </a:extLst>
              </p:cNvPr>
              <p:cNvCxnSpPr>
                <a:cxnSpLocks/>
              </p:cNvCxnSpPr>
              <p:nvPr/>
            </p:nvCxnSpPr>
            <p:spPr bwMode="auto">
              <a:xfrm>
                <a:off x="392271" y="4610731"/>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DE09DCD3-CA04-7259-490C-6F6037FAE19F}"/>
                  </a:ext>
                </a:extLst>
              </p:cNvPr>
              <p:cNvCxnSpPr>
                <a:cxnSpLocks/>
              </p:cNvCxnSpPr>
              <p:nvPr/>
            </p:nvCxnSpPr>
            <p:spPr bwMode="auto">
              <a:xfrm>
                <a:off x="392271" y="1294169"/>
                <a:ext cx="434975" cy="0"/>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ED17C04E-D945-D95E-6955-98CE56F5AE87}"/>
                  </a:ext>
                </a:extLst>
              </p:cNvPr>
              <p:cNvCxnSpPr>
                <a:cxnSpLocks/>
              </p:cNvCxnSpPr>
              <p:nvPr/>
            </p:nvCxnSpPr>
            <p:spPr bwMode="auto">
              <a:xfrm>
                <a:off x="392271" y="1934723"/>
                <a:ext cx="434975" cy="0"/>
              </a:xfrm>
              <a:prstGeom prst="line">
                <a:avLst/>
              </a:prstGeom>
              <a:noFill/>
              <a:ln w="28575" cap="flat" cmpd="sng" algn="ctr">
                <a:solidFill>
                  <a:schemeClr val="bg1"/>
                </a:solidFill>
                <a:prstDash val="solid"/>
                <a:round/>
                <a:headEnd type="none" w="med" len="med"/>
                <a:tailEnd type="none" w="med" len="med"/>
              </a:ln>
              <a:effectLst/>
            </p:spPr>
          </p:cxnSp>
        </p:grpSp>
      </p:grpSp>
      <p:sp>
        <p:nvSpPr>
          <p:cNvPr id="228" name="Freeform: Shape 227">
            <a:extLst>
              <a:ext uri="{FF2B5EF4-FFF2-40B4-BE49-F238E27FC236}">
                <a16:creationId xmlns:a16="http://schemas.microsoft.com/office/drawing/2014/main" id="{63AFAF40-3D80-DCB4-E614-722B3D094096}"/>
              </a:ext>
            </a:extLst>
          </p:cNvPr>
          <p:cNvSpPr/>
          <p:nvPr/>
        </p:nvSpPr>
        <p:spPr bwMode="auto">
          <a:xfrm>
            <a:off x="6172200" y="3584575"/>
            <a:ext cx="1447800" cy="679450"/>
          </a:xfrm>
          <a:custGeom>
            <a:avLst/>
            <a:gdLst>
              <a:gd name="connsiteX0" fmla="*/ 1447800 w 1447800"/>
              <a:gd name="connsiteY0" fmla="*/ 158750 h 679450"/>
              <a:gd name="connsiteX1" fmla="*/ 1301750 w 1447800"/>
              <a:gd name="connsiteY1" fmla="*/ 0 h 679450"/>
              <a:gd name="connsiteX2" fmla="*/ 1149350 w 1447800"/>
              <a:gd name="connsiteY2" fmla="*/ 25400 h 679450"/>
              <a:gd name="connsiteX3" fmla="*/ 1016000 w 1447800"/>
              <a:gd name="connsiteY3" fmla="*/ 79375 h 679450"/>
              <a:gd name="connsiteX4" fmla="*/ 873125 w 1447800"/>
              <a:gd name="connsiteY4" fmla="*/ 101600 h 679450"/>
              <a:gd name="connsiteX5" fmla="*/ 723900 w 1447800"/>
              <a:gd name="connsiteY5" fmla="*/ 174625 h 679450"/>
              <a:gd name="connsiteX6" fmla="*/ 574675 w 1447800"/>
              <a:gd name="connsiteY6" fmla="*/ 307975 h 679450"/>
              <a:gd name="connsiteX7" fmla="*/ 428625 w 1447800"/>
              <a:gd name="connsiteY7" fmla="*/ 438150 h 679450"/>
              <a:gd name="connsiteX8" fmla="*/ 282575 w 1447800"/>
              <a:gd name="connsiteY8" fmla="*/ 542925 h 679450"/>
              <a:gd name="connsiteX9" fmla="*/ 142875 w 1447800"/>
              <a:gd name="connsiteY9" fmla="*/ 625475 h 679450"/>
              <a:gd name="connsiteX10" fmla="*/ 0 w 1447800"/>
              <a:gd name="connsiteY10" fmla="*/ 679450 h 6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7800" h="679450">
                <a:moveTo>
                  <a:pt x="1447800" y="158750"/>
                </a:moveTo>
                <a:lnTo>
                  <a:pt x="1301750" y="0"/>
                </a:lnTo>
                <a:lnTo>
                  <a:pt x="1149350" y="25400"/>
                </a:lnTo>
                <a:lnTo>
                  <a:pt x="1016000" y="79375"/>
                </a:lnTo>
                <a:lnTo>
                  <a:pt x="873125" y="101600"/>
                </a:lnTo>
                <a:lnTo>
                  <a:pt x="723900" y="174625"/>
                </a:lnTo>
                <a:lnTo>
                  <a:pt x="574675" y="307975"/>
                </a:lnTo>
                <a:lnTo>
                  <a:pt x="428625" y="438150"/>
                </a:lnTo>
                <a:lnTo>
                  <a:pt x="282575" y="542925"/>
                </a:lnTo>
                <a:lnTo>
                  <a:pt x="142875" y="625475"/>
                </a:lnTo>
                <a:lnTo>
                  <a:pt x="0" y="679450"/>
                </a:lnTo>
              </a:path>
            </a:pathLst>
          </a:custGeom>
          <a:noFill/>
          <a:ln w="28575">
            <a:solidFill>
              <a:schemeClr val="accent4"/>
            </a:solidFill>
            <a:miter lim="800000"/>
            <a:headEnd/>
            <a:tailEnd/>
          </a:ln>
        </p:spPr>
        <p:txBody>
          <a:bodyPr rtlCol="0" anchor="ctr"/>
          <a:lstStyle/>
          <a:p>
            <a:pPr algn="ctr"/>
            <a:endParaRPr lang="en-US" dirty="0"/>
          </a:p>
        </p:txBody>
      </p:sp>
      <p:grpSp>
        <p:nvGrpSpPr>
          <p:cNvPr id="239" name="Group 238">
            <a:extLst>
              <a:ext uri="{FF2B5EF4-FFF2-40B4-BE49-F238E27FC236}">
                <a16:creationId xmlns:a16="http://schemas.microsoft.com/office/drawing/2014/main" id="{FBD1A2B8-D31D-B368-DB71-478AD630236B}"/>
              </a:ext>
            </a:extLst>
          </p:cNvPr>
          <p:cNvGrpSpPr/>
          <p:nvPr/>
        </p:nvGrpSpPr>
        <p:grpSpPr>
          <a:xfrm>
            <a:off x="6298299" y="3552339"/>
            <a:ext cx="1362482" cy="685260"/>
            <a:chOff x="6298299" y="3552339"/>
            <a:chExt cx="1362482" cy="685260"/>
          </a:xfrm>
        </p:grpSpPr>
        <p:sp>
          <p:nvSpPr>
            <p:cNvPr id="229" name="Oval 228">
              <a:extLst>
                <a:ext uri="{FF2B5EF4-FFF2-40B4-BE49-F238E27FC236}">
                  <a16:creationId xmlns:a16="http://schemas.microsoft.com/office/drawing/2014/main" id="{71790F2B-667E-CB56-B3EB-35E3DD9EF01C}"/>
                </a:ext>
              </a:extLst>
            </p:cNvPr>
            <p:cNvSpPr/>
            <p:nvPr/>
          </p:nvSpPr>
          <p:spPr bwMode="auto">
            <a:xfrm>
              <a:off x="7584581" y="3698439"/>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Oval 229">
              <a:extLst>
                <a:ext uri="{FF2B5EF4-FFF2-40B4-BE49-F238E27FC236}">
                  <a16:creationId xmlns:a16="http://schemas.microsoft.com/office/drawing/2014/main" id="{0D7EE81B-7F9D-D459-411D-C2DC27DF45C2}"/>
                </a:ext>
              </a:extLst>
            </p:cNvPr>
            <p:cNvSpPr/>
            <p:nvPr/>
          </p:nvSpPr>
          <p:spPr bwMode="auto">
            <a:xfrm>
              <a:off x="7446194" y="3552339"/>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Oval 230">
              <a:extLst>
                <a:ext uri="{FF2B5EF4-FFF2-40B4-BE49-F238E27FC236}">
                  <a16:creationId xmlns:a16="http://schemas.microsoft.com/office/drawing/2014/main" id="{D744B1D9-30B8-229F-B661-FAACD3E58A65}"/>
                </a:ext>
              </a:extLst>
            </p:cNvPr>
            <p:cNvSpPr/>
            <p:nvPr/>
          </p:nvSpPr>
          <p:spPr bwMode="auto">
            <a:xfrm>
              <a:off x="7294556" y="3578829"/>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Oval 231">
              <a:extLst>
                <a:ext uri="{FF2B5EF4-FFF2-40B4-BE49-F238E27FC236}">
                  <a16:creationId xmlns:a16="http://schemas.microsoft.com/office/drawing/2014/main" id="{E34517D4-B467-CA59-A3E3-0B5C602DC84C}"/>
                </a:ext>
              </a:extLst>
            </p:cNvPr>
            <p:cNvSpPr/>
            <p:nvPr/>
          </p:nvSpPr>
          <p:spPr bwMode="auto">
            <a:xfrm>
              <a:off x="7157199" y="3632928"/>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EBE8FE98-3EF2-351C-71B7-B69672135BDF}"/>
                </a:ext>
              </a:extLst>
            </p:cNvPr>
            <p:cNvSpPr/>
            <p:nvPr/>
          </p:nvSpPr>
          <p:spPr bwMode="auto">
            <a:xfrm>
              <a:off x="7011203" y="3646050"/>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Oval 233">
              <a:extLst>
                <a:ext uri="{FF2B5EF4-FFF2-40B4-BE49-F238E27FC236}">
                  <a16:creationId xmlns:a16="http://schemas.microsoft.com/office/drawing/2014/main" id="{2E6CDAED-EA76-944F-78B7-4EDC3A2CFE87}"/>
                </a:ext>
              </a:extLst>
            </p:cNvPr>
            <p:cNvSpPr/>
            <p:nvPr/>
          </p:nvSpPr>
          <p:spPr bwMode="auto">
            <a:xfrm>
              <a:off x="6854138" y="3730489"/>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Oval 234">
              <a:extLst>
                <a:ext uri="{FF2B5EF4-FFF2-40B4-BE49-F238E27FC236}">
                  <a16:creationId xmlns:a16="http://schemas.microsoft.com/office/drawing/2014/main" id="{BD4FBF81-B46B-F9DA-9C61-173623710FCE}"/>
                </a:ext>
              </a:extLst>
            </p:cNvPr>
            <p:cNvSpPr/>
            <p:nvPr/>
          </p:nvSpPr>
          <p:spPr bwMode="auto">
            <a:xfrm>
              <a:off x="6718847" y="3854041"/>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Oval 235">
              <a:extLst>
                <a:ext uri="{FF2B5EF4-FFF2-40B4-BE49-F238E27FC236}">
                  <a16:creationId xmlns:a16="http://schemas.microsoft.com/office/drawing/2014/main" id="{EEB4FA01-D447-F8E9-1997-AA52DF2F260F}"/>
                </a:ext>
              </a:extLst>
            </p:cNvPr>
            <p:cNvSpPr/>
            <p:nvPr/>
          </p:nvSpPr>
          <p:spPr bwMode="auto">
            <a:xfrm>
              <a:off x="6572387" y="3971692"/>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Oval 236">
              <a:extLst>
                <a:ext uri="{FF2B5EF4-FFF2-40B4-BE49-F238E27FC236}">
                  <a16:creationId xmlns:a16="http://schemas.microsoft.com/office/drawing/2014/main" id="{5D6A568C-21C1-39A1-6B64-3D2DF2EE51CE}"/>
                </a:ext>
              </a:extLst>
            </p:cNvPr>
            <p:cNvSpPr/>
            <p:nvPr/>
          </p:nvSpPr>
          <p:spPr bwMode="auto">
            <a:xfrm>
              <a:off x="6425117" y="4083059"/>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Oval 237">
              <a:extLst>
                <a:ext uri="{FF2B5EF4-FFF2-40B4-BE49-F238E27FC236}">
                  <a16:creationId xmlns:a16="http://schemas.microsoft.com/office/drawing/2014/main" id="{3419FE4A-D311-5DEC-5D28-EA4C53CFE41C}"/>
                </a:ext>
              </a:extLst>
            </p:cNvPr>
            <p:cNvSpPr/>
            <p:nvPr/>
          </p:nvSpPr>
          <p:spPr bwMode="auto">
            <a:xfrm>
              <a:off x="6298299" y="4161399"/>
              <a:ext cx="76200" cy="76200"/>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47" name="Group 246">
            <a:extLst>
              <a:ext uri="{FF2B5EF4-FFF2-40B4-BE49-F238E27FC236}">
                <a16:creationId xmlns:a16="http://schemas.microsoft.com/office/drawing/2014/main" id="{F3D9A9A2-61E2-0847-FD12-CD93C59C3572}"/>
              </a:ext>
            </a:extLst>
          </p:cNvPr>
          <p:cNvGrpSpPr/>
          <p:nvPr/>
        </p:nvGrpSpPr>
        <p:grpSpPr>
          <a:xfrm>
            <a:off x="6857737" y="3752639"/>
            <a:ext cx="800363" cy="232425"/>
            <a:chOff x="6857737" y="3752639"/>
            <a:chExt cx="800363" cy="232425"/>
          </a:xfrm>
        </p:grpSpPr>
        <p:sp>
          <p:nvSpPr>
            <p:cNvPr id="240" name="Oval 239">
              <a:extLst>
                <a:ext uri="{FF2B5EF4-FFF2-40B4-BE49-F238E27FC236}">
                  <a16:creationId xmlns:a16="http://schemas.microsoft.com/office/drawing/2014/main" id="{E3D3CCEC-8E33-E7DB-C2B5-D1C4684FDECE}"/>
                </a:ext>
              </a:extLst>
            </p:cNvPr>
            <p:cNvSpPr/>
            <p:nvPr/>
          </p:nvSpPr>
          <p:spPr bwMode="auto">
            <a:xfrm>
              <a:off x="7581900" y="3801556"/>
              <a:ext cx="76200" cy="76200"/>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Oval 240">
              <a:extLst>
                <a:ext uri="{FF2B5EF4-FFF2-40B4-BE49-F238E27FC236}">
                  <a16:creationId xmlns:a16="http://schemas.microsoft.com/office/drawing/2014/main" id="{EA092D61-84E6-B2D7-8F7A-9A3110F40518}"/>
                </a:ext>
              </a:extLst>
            </p:cNvPr>
            <p:cNvSpPr/>
            <p:nvPr/>
          </p:nvSpPr>
          <p:spPr bwMode="auto">
            <a:xfrm>
              <a:off x="7438337" y="3817613"/>
              <a:ext cx="76200" cy="76200"/>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Oval 241">
              <a:extLst>
                <a:ext uri="{FF2B5EF4-FFF2-40B4-BE49-F238E27FC236}">
                  <a16:creationId xmlns:a16="http://schemas.microsoft.com/office/drawing/2014/main" id="{1A3C116E-BE9A-6211-08D0-A8E961261CBF}"/>
                </a:ext>
              </a:extLst>
            </p:cNvPr>
            <p:cNvSpPr/>
            <p:nvPr/>
          </p:nvSpPr>
          <p:spPr bwMode="auto">
            <a:xfrm>
              <a:off x="7295375" y="3752639"/>
              <a:ext cx="76200" cy="76200"/>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Oval 242">
              <a:extLst>
                <a:ext uri="{FF2B5EF4-FFF2-40B4-BE49-F238E27FC236}">
                  <a16:creationId xmlns:a16="http://schemas.microsoft.com/office/drawing/2014/main" id="{FF648ACB-19ED-A3A6-B678-E4E7AE0FA766}"/>
                </a:ext>
              </a:extLst>
            </p:cNvPr>
            <p:cNvSpPr/>
            <p:nvPr/>
          </p:nvSpPr>
          <p:spPr bwMode="auto">
            <a:xfrm>
              <a:off x="7145160" y="3766420"/>
              <a:ext cx="76200" cy="76200"/>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Oval 243">
              <a:extLst>
                <a:ext uri="{FF2B5EF4-FFF2-40B4-BE49-F238E27FC236}">
                  <a16:creationId xmlns:a16="http://schemas.microsoft.com/office/drawing/2014/main" id="{37FEE217-20E2-312E-3298-B245495F0463}"/>
                </a:ext>
              </a:extLst>
            </p:cNvPr>
            <p:cNvSpPr/>
            <p:nvPr/>
          </p:nvSpPr>
          <p:spPr bwMode="auto">
            <a:xfrm>
              <a:off x="7006436" y="3908864"/>
              <a:ext cx="76200" cy="76200"/>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Oval 244">
              <a:extLst>
                <a:ext uri="{FF2B5EF4-FFF2-40B4-BE49-F238E27FC236}">
                  <a16:creationId xmlns:a16="http://schemas.microsoft.com/office/drawing/2014/main" id="{94E0C017-16E6-5859-207D-CDADAD998CB6}"/>
                </a:ext>
              </a:extLst>
            </p:cNvPr>
            <p:cNvSpPr/>
            <p:nvPr/>
          </p:nvSpPr>
          <p:spPr bwMode="auto">
            <a:xfrm>
              <a:off x="6857737" y="3889279"/>
              <a:ext cx="76200" cy="76200"/>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48" name="Freeform: Shape 247">
            <a:extLst>
              <a:ext uri="{FF2B5EF4-FFF2-40B4-BE49-F238E27FC236}">
                <a16:creationId xmlns:a16="http://schemas.microsoft.com/office/drawing/2014/main" id="{E83517EB-D0CF-D129-5DD0-681E0782A948}"/>
              </a:ext>
            </a:extLst>
          </p:cNvPr>
          <p:cNvSpPr/>
          <p:nvPr/>
        </p:nvSpPr>
        <p:spPr bwMode="auto">
          <a:xfrm>
            <a:off x="6467475" y="3784600"/>
            <a:ext cx="1155700" cy="384175"/>
          </a:xfrm>
          <a:custGeom>
            <a:avLst/>
            <a:gdLst>
              <a:gd name="connsiteX0" fmla="*/ 1155700 w 1155700"/>
              <a:gd name="connsiteY0" fmla="*/ 41275 h 384175"/>
              <a:gd name="connsiteX1" fmla="*/ 1006475 w 1155700"/>
              <a:gd name="connsiteY1" fmla="*/ 69850 h 384175"/>
              <a:gd name="connsiteX2" fmla="*/ 866775 w 1155700"/>
              <a:gd name="connsiteY2" fmla="*/ 0 h 384175"/>
              <a:gd name="connsiteX3" fmla="*/ 711200 w 1155700"/>
              <a:gd name="connsiteY3" fmla="*/ 22225 h 384175"/>
              <a:gd name="connsiteX4" fmla="*/ 571500 w 1155700"/>
              <a:gd name="connsiteY4" fmla="*/ 155575 h 384175"/>
              <a:gd name="connsiteX5" fmla="*/ 425450 w 1155700"/>
              <a:gd name="connsiteY5" fmla="*/ 139700 h 384175"/>
              <a:gd name="connsiteX6" fmla="*/ 282575 w 1155700"/>
              <a:gd name="connsiteY6" fmla="*/ 250825 h 384175"/>
              <a:gd name="connsiteX7" fmla="*/ 139700 w 1155700"/>
              <a:gd name="connsiteY7" fmla="*/ 311150 h 384175"/>
              <a:gd name="connsiteX8" fmla="*/ 0 w 1155700"/>
              <a:gd name="connsiteY8" fmla="*/ 384175 h 384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5700" h="384175">
                <a:moveTo>
                  <a:pt x="1155700" y="41275"/>
                </a:moveTo>
                <a:lnTo>
                  <a:pt x="1006475" y="69850"/>
                </a:lnTo>
                <a:lnTo>
                  <a:pt x="866775" y="0"/>
                </a:lnTo>
                <a:lnTo>
                  <a:pt x="711200" y="22225"/>
                </a:lnTo>
                <a:lnTo>
                  <a:pt x="571500" y="155575"/>
                </a:lnTo>
                <a:lnTo>
                  <a:pt x="425450" y="139700"/>
                </a:lnTo>
                <a:lnTo>
                  <a:pt x="282575" y="250825"/>
                </a:lnTo>
                <a:lnTo>
                  <a:pt x="139700" y="311150"/>
                </a:lnTo>
                <a:lnTo>
                  <a:pt x="0" y="384175"/>
                </a:lnTo>
              </a:path>
            </a:pathLst>
          </a:custGeom>
          <a:noFill/>
          <a:ln w="28575">
            <a:solidFill>
              <a:schemeClr val="accent5"/>
            </a:solidFill>
            <a:miter lim="800000"/>
            <a:headEnd/>
            <a:tailEnd/>
          </a:ln>
        </p:spPr>
        <p:txBody>
          <a:bodyPr rtlCol="0" anchor="ctr"/>
          <a:lstStyle/>
          <a:p>
            <a:pPr algn="ctr"/>
            <a:endParaRPr lang="en-US" dirty="0"/>
          </a:p>
        </p:txBody>
      </p:sp>
      <p:grpSp>
        <p:nvGrpSpPr>
          <p:cNvPr id="262" name="Group 261">
            <a:extLst>
              <a:ext uri="{FF2B5EF4-FFF2-40B4-BE49-F238E27FC236}">
                <a16:creationId xmlns:a16="http://schemas.microsoft.com/office/drawing/2014/main" id="{16749F63-D6FA-21A7-676E-407E6579F604}"/>
              </a:ext>
            </a:extLst>
          </p:cNvPr>
          <p:cNvGrpSpPr/>
          <p:nvPr/>
        </p:nvGrpSpPr>
        <p:grpSpPr>
          <a:xfrm>
            <a:off x="5863301" y="3908864"/>
            <a:ext cx="1811405" cy="475582"/>
            <a:chOff x="5863301" y="3908864"/>
            <a:chExt cx="1811405" cy="475582"/>
          </a:xfrm>
        </p:grpSpPr>
        <p:sp>
          <p:nvSpPr>
            <p:cNvPr id="249" name="Oval 248">
              <a:extLst>
                <a:ext uri="{FF2B5EF4-FFF2-40B4-BE49-F238E27FC236}">
                  <a16:creationId xmlns:a16="http://schemas.microsoft.com/office/drawing/2014/main" id="{8D816082-BD84-564B-F834-DACA77776AB1}"/>
                </a:ext>
              </a:extLst>
            </p:cNvPr>
            <p:cNvSpPr/>
            <p:nvPr/>
          </p:nvSpPr>
          <p:spPr bwMode="auto">
            <a:xfrm>
              <a:off x="7598506" y="4056142"/>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Oval 249">
              <a:extLst>
                <a:ext uri="{FF2B5EF4-FFF2-40B4-BE49-F238E27FC236}">
                  <a16:creationId xmlns:a16="http://schemas.microsoft.com/office/drawing/2014/main" id="{0EF777B8-637F-22A1-996F-C463162F7CAA}"/>
                </a:ext>
              </a:extLst>
            </p:cNvPr>
            <p:cNvSpPr/>
            <p:nvPr/>
          </p:nvSpPr>
          <p:spPr bwMode="auto">
            <a:xfrm>
              <a:off x="7438337" y="3908864"/>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Oval 250">
              <a:extLst>
                <a:ext uri="{FF2B5EF4-FFF2-40B4-BE49-F238E27FC236}">
                  <a16:creationId xmlns:a16="http://schemas.microsoft.com/office/drawing/2014/main" id="{B866B0C0-4BCC-9288-9E69-C57F00523725}"/>
                </a:ext>
              </a:extLst>
            </p:cNvPr>
            <p:cNvSpPr/>
            <p:nvPr/>
          </p:nvSpPr>
          <p:spPr bwMode="auto">
            <a:xfrm>
              <a:off x="7283430" y="3990764"/>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Oval 251">
              <a:extLst>
                <a:ext uri="{FF2B5EF4-FFF2-40B4-BE49-F238E27FC236}">
                  <a16:creationId xmlns:a16="http://schemas.microsoft.com/office/drawing/2014/main" id="{3ABACA0E-BD28-37D9-C01D-5124A533FF01}"/>
                </a:ext>
              </a:extLst>
            </p:cNvPr>
            <p:cNvSpPr/>
            <p:nvPr/>
          </p:nvSpPr>
          <p:spPr bwMode="auto">
            <a:xfrm>
              <a:off x="7155699" y="4028864"/>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Oval 252">
              <a:extLst>
                <a:ext uri="{FF2B5EF4-FFF2-40B4-BE49-F238E27FC236}">
                  <a16:creationId xmlns:a16="http://schemas.microsoft.com/office/drawing/2014/main" id="{FAFDFDDE-7C47-19F2-C286-4265C56856A4}"/>
                </a:ext>
              </a:extLst>
            </p:cNvPr>
            <p:cNvSpPr/>
            <p:nvPr/>
          </p:nvSpPr>
          <p:spPr bwMode="auto">
            <a:xfrm>
              <a:off x="7000792" y="3981128"/>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Oval 253">
              <a:extLst>
                <a:ext uri="{FF2B5EF4-FFF2-40B4-BE49-F238E27FC236}">
                  <a16:creationId xmlns:a16="http://schemas.microsoft.com/office/drawing/2014/main" id="{47440B78-3F32-7E89-29EA-928269BFAA50}"/>
                </a:ext>
              </a:extLst>
            </p:cNvPr>
            <p:cNvSpPr/>
            <p:nvPr/>
          </p:nvSpPr>
          <p:spPr bwMode="auto">
            <a:xfrm>
              <a:off x="6851775" y="4000454"/>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Oval 254">
              <a:extLst>
                <a:ext uri="{FF2B5EF4-FFF2-40B4-BE49-F238E27FC236}">
                  <a16:creationId xmlns:a16="http://schemas.microsoft.com/office/drawing/2014/main" id="{7AA10038-033B-DF79-A2BE-1C4D8AC049E1}"/>
                </a:ext>
              </a:extLst>
            </p:cNvPr>
            <p:cNvSpPr/>
            <p:nvPr/>
          </p:nvSpPr>
          <p:spPr bwMode="auto">
            <a:xfrm>
              <a:off x="6711240" y="4018155"/>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Oval 255">
              <a:extLst>
                <a:ext uri="{FF2B5EF4-FFF2-40B4-BE49-F238E27FC236}">
                  <a16:creationId xmlns:a16="http://schemas.microsoft.com/office/drawing/2014/main" id="{984D8D27-5D58-E0F4-974A-C7C1856790E8}"/>
                </a:ext>
              </a:extLst>
            </p:cNvPr>
            <p:cNvSpPr/>
            <p:nvPr/>
          </p:nvSpPr>
          <p:spPr bwMode="auto">
            <a:xfrm>
              <a:off x="6584109" y="4062107"/>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Oval 256">
              <a:extLst>
                <a:ext uri="{FF2B5EF4-FFF2-40B4-BE49-F238E27FC236}">
                  <a16:creationId xmlns:a16="http://schemas.microsoft.com/office/drawing/2014/main" id="{2B6C5940-F20B-E547-6FAC-523A032CCC5B}"/>
                </a:ext>
              </a:extLst>
            </p:cNvPr>
            <p:cNvSpPr/>
            <p:nvPr/>
          </p:nvSpPr>
          <p:spPr bwMode="auto">
            <a:xfrm>
              <a:off x="6434006" y="4130676"/>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Oval 257">
              <a:extLst>
                <a:ext uri="{FF2B5EF4-FFF2-40B4-BE49-F238E27FC236}">
                  <a16:creationId xmlns:a16="http://schemas.microsoft.com/office/drawing/2014/main" id="{B214737A-9EFE-1F3C-FCBC-062D584C25E3}"/>
                </a:ext>
              </a:extLst>
            </p:cNvPr>
            <p:cNvSpPr/>
            <p:nvPr/>
          </p:nvSpPr>
          <p:spPr bwMode="auto">
            <a:xfrm>
              <a:off x="6280590" y="4209990"/>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Oval 258">
              <a:extLst>
                <a:ext uri="{FF2B5EF4-FFF2-40B4-BE49-F238E27FC236}">
                  <a16:creationId xmlns:a16="http://schemas.microsoft.com/office/drawing/2014/main" id="{2E8EF194-7BE7-5411-2FD4-45D31543C9C4}"/>
                </a:ext>
              </a:extLst>
            </p:cNvPr>
            <p:cNvSpPr/>
            <p:nvPr/>
          </p:nvSpPr>
          <p:spPr bwMode="auto">
            <a:xfrm>
              <a:off x="6141341" y="4232046"/>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Oval 259">
              <a:extLst>
                <a:ext uri="{FF2B5EF4-FFF2-40B4-BE49-F238E27FC236}">
                  <a16:creationId xmlns:a16="http://schemas.microsoft.com/office/drawing/2014/main" id="{7D39071E-3075-F6FE-EEB1-8305EA08EE3B}"/>
                </a:ext>
              </a:extLst>
            </p:cNvPr>
            <p:cNvSpPr/>
            <p:nvPr/>
          </p:nvSpPr>
          <p:spPr bwMode="auto">
            <a:xfrm>
              <a:off x="6008876" y="4275360"/>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Oval 260">
              <a:extLst>
                <a:ext uri="{FF2B5EF4-FFF2-40B4-BE49-F238E27FC236}">
                  <a16:creationId xmlns:a16="http://schemas.microsoft.com/office/drawing/2014/main" id="{E151FD40-5E29-D396-CDE2-453E27C0B18F}"/>
                </a:ext>
              </a:extLst>
            </p:cNvPr>
            <p:cNvSpPr/>
            <p:nvPr/>
          </p:nvSpPr>
          <p:spPr bwMode="auto">
            <a:xfrm>
              <a:off x="5863301" y="4308246"/>
              <a:ext cx="76200" cy="76200"/>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64" name="Freeform: Shape 263">
            <a:extLst>
              <a:ext uri="{FF2B5EF4-FFF2-40B4-BE49-F238E27FC236}">
                <a16:creationId xmlns:a16="http://schemas.microsoft.com/office/drawing/2014/main" id="{38017BF1-F45D-C96E-C268-407F0510A3A1}"/>
              </a:ext>
            </a:extLst>
          </p:cNvPr>
          <p:cNvSpPr/>
          <p:nvPr/>
        </p:nvSpPr>
        <p:spPr bwMode="auto">
          <a:xfrm>
            <a:off x="5899150" y="3949700"/>
            <a:ext cx="1720850" cy="390525"/>
          </a:xfrm>
          <a:custGeom>
            <a:avLst/>
            <a:gdLst>
              <a:gd name="connsiteX0" fmla="*/ 1720850 w 1720850"/>
              <a:gd name="connsiteY0" fmla="*/ 136525 h 390525"/>
              <a:gd name="connsiteX1" fmla="*/ 1571625 w 1720850"/>
              <a:gd name="connsiteY1" fmla="*/ 0 h 390525"/>
              <a:gd name="connsiteX2" fmla="*/ 1422400 w 1720850"/>
              <a:gd name="connsiteY2" fmla="*/ 76200 h 390525"/>
              <a:gd name="connsiteX3" fmla="*/ 1301750 w 1720850"/>
              <a:gd name="connsiteY3" fmla="*/ 111125 h 390525"/>
              <a:gd name="connsiteX4" fmla="*/ 1136650 w 1720850"/>
              <a:gd name="connsiteY4" fmla="*/ 63500 h 390525"/>
              <a:gd name="connsiteX5" fmla="*/ 990600 w 1720850"/>
              <a:gd name="connsiteY5" fmla="*/ 92075 h 390525"/>
              <a:gd name="connsiteX6" fmla="*/ 844550 w 1720850"/>
              <a:gd name="connsiteY6" fmla="*/ 95250 h 390525"/>
              <a:gd name="connsiteX7" fmla="*/ 714375 w 1720850"/>
              <a:gd name="connsiteY7" fmla="*/ 149225 h 390525"/>
              <a:gd name="connsiteX8" fmla="*/ 568325 w 1720850"/>
              <a:gd name="connsiteY8" fmla="*/ 219075 h 390525"/>
              <a:gd name="connsiteX9" fmla="*/ 406400 w 1720850"/>
              <a:gd name="connsiteY9" fmla="*/ 295275 h 390525"/>
              <a:gd name="connsiteX10" fmla="*/ 266700 w 1720850"/>
              <a:gd name="connsiteY10" fmla="*/ 314325 h 390525"/>
              <a:gd name="connsiteX11" fmla="*/ 133350 w 1720850"/>
              <a:gd name="connsiteY11" fmla="*/ 361950 h 390525"/>
              <a:gd name="connsiteX12" fmla="*/ 0 w 1720850"/>
              <a:gd name="connsiteY12" fmla="*/ 390525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20850" h="390525">
                <a:moveTo>
                  <a:pt x="1720850" y="136525"/>
                </a:moveTo>
                <a:lnTo>
                  <a:pt x="1571625" y="0"/>
                </a:lnTo>
                <a:lnTo>
                  <a:pt x="1422400" y="76200"/>
                </a:lnTo>
                <a:lnTo>
                  <a:pt x="1301750" y="111125"/>
                </a:lnTo>
                <a:lnTo>
                  <a:pt x="1136650" y="63500"/>
                </a:lnTo>
                <a:lnTo>
                  <a:pt x="990600" y="92075"/>
                </a:lnTo>
                <a:lnTo>
                  <a:pt x="844550" y="95250"/>
                </a:lnTo>
                <a:lnTo>
                  <a:pt x="714375" y="149225"/>
                </a:lnTo>
                <a:lnTo>
                  <a:pt x="568325" y="219075"/>
                </a:lnTo>
                <a:lnTo>
                  <a:pt x="406400" y="295275"/>
                </a:lnTo>
                <a:lnTo>
                  <a:pt x="266700" y="314325"/>
                </a:lnTo>
                <a:lnTo>
                  <a:pt x="133350" y="361950"/>
                </a:lnTo>
                <a:lnTo>
                  <a:pt x="0" y="390525"/>
                </a:lnTo>
              </a:path>
            </a:pathLst>
          </a:custGeom>
          <a:noFill/>
          <a:ln w="28575">
            <a:solidFill>
              <a:schemeClr val="accent2"/>
            </a:solidFill>
            <a:miter lim="800000"/>
            <a:headEnd/>
            <a:tailEnd/>
          </a:ln>
        </p:spPr>
        <p:txBody>
          <a:bodyPr rtlCol="0" anchor="ctr"/>
          <a:lstStyle/>
          <a:p>
            <a:pPr algn="ctr"/>
            <a:endParaRPr lang="en-US" dirty="0"/>
          </a:p>
        </p:txBody>
      </p:sp>
      <p:grpSp>
        <p:nvGrpSpPr>
          <p:cNvPr id="279" name="Group 278">
            <a:extLst>
              <a:ext uri="{FF2B5EF4-FFF2-40B4-BE49-F238E27FC236}">
                <a16:creationId xmlns:a16="http://schemas.microsoft.com/office/drawing/2014/main" id="{FD80C1BC-4201-E1BC-02D6-7765E3A1F707}"/>
              </a:ext>
            </a:extLst>
          </p:cNvPr>
          <p:cNvGrpSpPr/>
          <p:nvPr/>
        </p:nvGrpSpPr>
        <p:grpSpPr>
          <a:xfrm>
            <a:off x="5709707" y="3005435"/>
            <a:ext cx="1953617" cy="1371277"/>
            <a:chOff x="5709707" y="3005435"/>
            <a:chExt cx="1953617" cy="1371277"/>
          </a:xfrm>
        </p:grpSpPr>
        <p:sp>
          <p:nvSpPr>
            <p:cNvPr id="265" name="Oval 264">
              <a:extLst>
                <a:ext uri="{FF2B5EF4-FFF2-40B4-BE49-F238E27FC236}">
                  <a16:creationId xmlns:a16="http://schemas.microsoft.com/office/drawing/2014/main" id="{CA080632-EC56-CAA4-551B-31E2FB83BD6A}"/>
                </a:ext>
              </a:extLst>
            </p:cNvPr>
            <p:cNvSpPr/>
            <p:nvPr/>
          </p:nvSpPr>
          <p:spPr bwMode="auto">
            <a:xfrm>
              <a:off x="7293372" y="3005435"/>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Oval 265">
              <a:extLst>
                <a:ext uri="{FF2B5EF4-FFF2-40B4-BE49-F238E27FC236}">
                  <a16:creationId xmlns:a16="http://schemas.microsoft.com/office/drawing/2014/main" id="{274C573F-DEC5-00AD-F1CD-F6B1D86487CA}"/>
                </a:ext>
              </a:extLst>
            </p:cNvPr>
            <p:cNvSpPr/>
            <p:nvPr/>
          </p:nvSpPr>
          <p:spPr bwMode="auto">
            <a:xfrm>
              <a:off x="7439918" y="3168485"/>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Oval 266">
              <a:extLst>
                <a:ext uri="{FF2B5EF4-FFF2-40B4-BE49-F238E27FC236}">
                  <a16:creationId xmlns:a16="http://schemas.microsoft.com/office/drawing/2014/main" id="{B689BC30-C380-9D3B-649A-F1141273B4FA}"/>
                </a:ext>
              </a:extLst>
            </p:cNvPr>
            <p:cNvSpPr/>
            <p:nvPr/>
          </p:nvSpPr>
          <p:spPr bwMode="auto">
            <a:xfrm>
              <a:off x="7587124" y="3578679"/>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Oval 267">
              <a:extLst>
                <a:ext uri="{FF2B5EF4-FFF2-40B4-BE49-F238E27FC236}">
                  <a16:creationId xmlns:a16="http://schemas.microsoft.com/office/drawing/2014/main" id="{C73FA2F6-208E-A123-3D58-F3810F455A1B}"/>
                </a:ext>
              </a:extLst>
            </p:cNvPr>
            <p:cNvSpPr/>
            <p:nvPr/>
          </p:nvSpPr>
          <p:spPr bwMode="auto">
            <a:xfrm>
              <a:off x="7142588" y="3264534"/>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Oval 268">
              <a:extLst>
                <a:ext uri="{FF2B5EF4-FFF2-40B4-BE49-F238E27FC236}">
                  <a16:creationId xmlns:a16="http://schemas.microsoft.com/office/drawing/2014/main" id="{55AF8079-D115-3F81-D6A5-F0D3033BF19A}"/>
                </a:ext>
              </a:extLst>
            </p:cNvPr>
            <p:cNvSpPr/>
            <p:nvPr/>
          </p:nvSpPr>
          <p:spPr bwMode="auto">
            <a:xfrm>
              <a:off x="7006391" y="3274368"/>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Oval 269">
              <a:extLst>
                <a:ext uri="{FF2B5EF4-FFF2-40B4-BE49-F238E27FC236}">
                  <a16:creationId xmlns:a16="http://schemas.microsoft.com/office/drawing/2014/main" id="{51E0094E-73E1-6B4D-B54F-A967815D5A2B}"/>
                </a:ext>
              </a:extLst>
            </p:cNvPr>
            <p:cNvSpPr/>
            <p:nvPr/>
          </p:nvSpPr>
          <p:spPr bwMode="auto">
            <a:xfrm>
              <a:off x="6854138" y="3250636"/>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1" name="Oval 270">
              <a:extLst>
                <a:ext uri="{FF2B5EF4-FFF2-40B4-BE49-F238E27FC236}">
                  <a16:creationId xmlns:a16="http://schemas.microsoft.com/office/drawing/2014/main" id="{714EA754-6705-F67C-1231-27E75B54D5E5}"/>
                </a:ext>
              </a:extLst>
            </p:cNvPr>
            <p:cNvSpPr/>
            <p:nvPr/>
          </p:nvSpPr>
          <p:spPr bwMode="auto">
            <a:xfrm>
              <a:off x="6717043" y="3473277"/>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Oval 271">
              <a:extLst>
                <a:ext uri="{FF2B5EF4-FFF2-40B4-BE49-F238E27FC236}">
                  <a16:creationId xmlns:a16="http://schemas.microsoft.com/office/drawing/2014/main" id="{ECA5A535-8D84-CCC2-893D-B36C8089D5ED}"/>
                </a:ext>
              </a:extLst>
            </p:cNvPr>
            <p:cNvSpPr/>
            <p:nvPr/>
          </p:nvSpPr>
          <p:spPr bwMode="auto">
            <a:xfrm>
              <a:off x="6569782" y="3626375"/>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Oval 272">
              <a:extLst>
                <a:ext uri="{FF2B5EF4-FFF2-40B4-BE49-F238E27FC236}">
                  <a16:creationId xmlns:a16="http://schemas.microsoft.com/office/drawing/2014/main" id="{EB84992E-94F7-31E1-3C60-F913C6D9010D}"/>
                </a:ext>
              </a:extLst>
            </p:cNvPr>
            <p:cNvSpPr/>
            <p:nvPr/>
          </p:nvSpPr>
          <p:spPr bwMode="auto">
            <a:xfrm>
              <a:off x="6427155" y="3846740"/>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Oval 273">
              <a:extLst>
                <a:ext uri="{FF2B5EF4-FFF2-40B4-BE49-F238E27FC236}">
                  <a16:creationId xmlns:a16="http://schemas.microsoft.com/office/drawing/2014/main" id="{FA6494A8-1244-3713-72B0-9DEEC4002883}"/>
                </a:ext>
              </a:extLst>
            </p:cNvPr>
            <p:cNvSpPr/>
            <p:nvPr/>
          </p:nvSpPr>
          <p:spPr bwMode="auto">
            <a:xfrm>
              <a:off x="6283798" y="4031659"/>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Oval 274">
              <a:extLst>
                <a:ext uri="{FF2B5EF4-FFF2-40B4-BE49-F238E27FC236}">
                  <a16:creationId xmlns:a16="http://schemas.microsoft.com/office/drawing/2014/main" id="{A892CA23-2744-F600-1CDD-F77D27308E2A}"/>
                </a:ext>
              </a:extLst>
            </p:cNvPr>
            <p:cNvSpPr/>
            <p:nvPr/>
          </p:nvSpPr>
          <p:spPr bwMode="auto">
            <a:xfrm>
              <a:off x="6139946" y="4106739"/>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Oval 275">
              <a:extLst>
                <a:ext uri="{FF2B5EF4-FFF2-40B4-BE49-F238E27FC236}">
                  <a16:creationId xmlns:a16="http://schemas.microsoft.com/office/drawing/2014/main" id="{134513D9-A763-6669-0A4C-745B79F2A851}"/>
                </a:ext>
              </a:extLst>
            </p:cNvPr>
            <p:cNvSpPr/>
            <p:nvPr/>
          </p:nvSpPr>
          <p:spPr bwMode="auto">
            <a:xfrm>
              <a:off x="5996749" y="4188226"/>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Oval 276">
              <a:extLst>
                <a:ext uri="{FF2B5EF4-FFF2-40B4-BE49-F238E27FC236}">
                  <a16:creationId xmlns:a16="http://schemas.microsoft.com/office/drawing/2014/main" id="{EB158149-60EC-A084-3F4B-6CD6832FAEEE}"/>
                </a:ext>
              </a:extLst>
            </p:cNvPr>
            <p:cNvSpPr/>
            <p:nvPr/>
          </p:nvSpPr>
          <p:spPr bwMode="auto">
            <a:xfrm>
              <a:off x="5857190" y="4263401"/>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Oval 277">
              <a:extLst>
                <a:ext uri="{FF2B5EF4-FFF2-40B4-BE49-F238E27FC236}">
                  <a16:creationId xmlns:a16="http://schemas.microsoft.com/office/drawing/2014/main" id="{6F203079-D10D-FA1A-6977-4ED060B6073E}"/>
                </a:ext>
              </a:extLst>
            </p:cNvPr>
            <p:cNvSpPr/>
            <p:nvPr/>
          </p:nvSpPr>
          <p:spPr bwMode="auto">
            <a:xfrm>
              <a:off x="5709707" y="4300512"/>
              <a:ext cx="76200" cy="762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80" name="Freeform: Shape 279">
            <a:extLst>
              <a:ext uri="{FF2B5EF4-FFF2-40B4-BE49-F238E27FC236}">
                <a16:creationId xmlns:a16="http://schemas.microsoft.com/office/drawing/2014/main" id="{0B9EA4FA-C098-E3D8-F54A-B9C4541FDC64}"/>
              </a:ext>
            </a:extLst>
          </p:cNvPr>
          <p:cNvSpPr/>
          <p:nvPr/>
        </p:nvSpPr>
        <p:spPr bwMode="auto">
          <a:xfrm>
            <a:off x="5734050" y="3044825"/>
            <a:ext cx="1882775" cy="1292225"/>
          </a:xfrm>
          <a:custGeom>
            <a:avLst/>
            <a:gdLst>
              <a:gd name="connsiteX0" fmla="*/ 1882775 w 1882775"/>
              <a:gd name="connsiteY0" fmla="*/ 565150 h 1292225"/>
              <a:gd name="connsiteX1" fmla="*/ 1739900 w 1882775"/>
              <a:gd name="connsiteY1" fmla="*/ 165100 h 1292225"/>
              <a:gd name="connsiteX2" fmla="*/ 1597025 w 1882775"/>
              <a:gd name="connsiteY2" fmla="*/ 0 h 1292225"/>
              <a:gd name="connsiteX3" fmla="*/ 1444625 w 1882775"/>
              <a:gd name="connsiteY3" fmla="*/ 257175 h 1292225"/>
              <a:gd name="connsiteX4" fmla="*/ 1304925 w 1882775"/>
              <a:gd name="connsiteY4" fmla="*/ 263525 h 1292225"/>
              <a:gd name="connsiteX5" fmla="*/ 1162050 w 1882775"/>
              <a:gd name="connsiteY5" fmla="*/ 238125 h 1292225"/>
              <a:gd name="connsiteX6" fmla="*/ 1019175 w 1882775"/>
              <a:gd name="connsiteY6" fmla="*/ 466725 h 1292225"/>
              <a:gd name="connsiteX7" fmla="*/ 876300 w 1882775"/>
              <a:gd name="connsiteY7" fmla="*/ 609600 h 1292225"/>
              <a:gd name="connsiteX8" fmla="*/ 727075 w 1882775"/>
              <a:gd name="connsiteY8" fmla="*/ 844550 h 1292225"/>
              <a:gd name="connsiteX9" fmla="*/ 590550 w 1882775"/>
              <a:gd name="connsiteY9" fmla="*/ 1016000 h 1292225"/>
              <a:gd name="connsiteX10" fmla="*/ 434975 w 1882775"/>
              <a:gd name="connsiteY10" fmla="*/ 1104900 h 1292225"/>
              <a:gd name="connsiteX11" fmla="*/ 301625 w 1882775"/>
              <a:gd name="connsiteY11" fmla="*/ 1174750 h 1292225"/>
              <a:gd name="connsiteX12" fmla="*/ 158750 w 1882775"/>
              <a:gd name="connsiteY12" fmla="*/ 1250950 h 1292225"/>
              <a:gd name="connsiteX13" fmla="*/ 0 w 1882775"/>
              <a:gd name="connsiteY13" fmla="*/ 1292225 h 1292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82775" h="1292225">
                <a:moveTo>
                  <a:pt x="1882775" y="565150"/>
                </a:moveTo>
                <a:lnTo>
                  <a:pt x="1739900" y="165100"/>
                </a:lnTo>
                <a:lnTo>
                  <a:pt x="1597025" y="0"/>
                </a:lnTo>
                <a:lnTo>
                  <a:pt x="1444625" y="257175"/>
                </a:lnTo>
                <a:lnTo>
                  <a:pt x="1304925" y="263525"/>
                </a:lnTo>
                <a:lnTo>
                  <a:pt x="1162050" y="238125"/>
                </a:lnTo>
                <a:lnTo>
                  <a:pt x="1019175" y="466725"/>
                </a:lnTo>
                <a:lnTo>
                  <a:pt x="876300" y="609600"/>
                </a:lnTo>
                <a:lnTo>
                  <a:pt x="727075" y="844550"/>
                </a:lnTo>
                <a:lnTo>
                  <a:pt x="590550" y="1016000"/>
                </a:lnTo>
                <a:lnTo>
                  <a:pt x="434975" y="1104900"/>
                </a:lnTo>
                <a:lnTo>
                  <a:pt x="301625" y="1174750"/>
                </a:lnTo>
                <a:lnTo>
                  <a:pt x="158750" y="1250950"/>
                </a:lnTo>
                <a:lnTo>
                  <a:pt x="0" y="1292225"/>
                </a:lnTo>
              </a:path>
            </a:pathLst>
          </a:custGeom>
          <a:noFill/>
          <a:ln w="28575">
            <a:solidFill>
              <a:schemeClr val="accent6"/>
            </a:solidFill>
            <a:miter lim="800000"/>
            <a:headEnd/>
            <a:tailEnd/>
          </a:ln>
        </p:spPr>
        <p:txBody>
          <a:bodyPr rtlCol="0" anchor="ctr"/>
          <a:lstStyle/>
          <a:p>
            <a:pPr algn="ctr"/>
            <a:endParaRPr lang="en-US" dirty="0"/>
          </a:p>
        </p:txBody>
      </p:sp>
      <p:sp>
        <p:nvSpPr>
          <p:cNvPr id="281" name="TextBox 280">
            <a:extLst>
              <a:ext uri="{FF2B5EF4-FFF2-40B4-BE49-F238E27FC236}">
                <a16:creationId xmlns:a16="http://schemas.microsoft.com/office/drawing/2014/main" id="{DB7E0B11-809B-2618-151B-A12A555E2918}"/>
              </a:ext>
            </a:extLst>
          </p:cNvPr>
          <p:cNvSpPr txBox="1"/>
          <p:nvPr/>
        </p:nvSpPr>
        <p:spPr bwMode="auto">
          <a:xfrm>
            <a:off x="6459264" y="4736501"/>
            <a:ext cx="4621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Age</a:t>
            </a:r>
          </a:p>
        </p:txBody>
      </p:sp>
      <p:sp>
        <p:nvSpPr>
          <p:cNvPr id="282" name="TextBox 281">
            <a:extLst>
              <a:ext uri="{FF2B5EF4-FFF2-40B4-BE49-F238E27FC236}">
                <a16:creationId xmlns:a16="http://schemas.microsoft.com/office/drawing/2014/main" id="{7BA0F497-C1E2-F71F-D1FA-571087515F24}"/>
              </a:ext>
            </a:extLst>
          </p:cNvPr>
          <p:cNvSpPr txBox="1"/>
          <p:nvPr/>
        </p:nvSpPr>
        <p:spPr bwMode="auto">
          <a:xfrm>
            <a:off x="8046777" y="1553227"/>
            <a:ext cx="1476606" cy="4661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Bef>
                <a:spcPts val="0"/>
              </a:spcBef>
              <a:spcAft>
                <a:spcPct val="0"/>
              </a:spcAft>
              <a:buClrTx/>
              <a:buFontTx/>
              <a:buNone/>
            </a:pPr>
            <a:r>
              <a:rPr lang="en-US" sz="700" dirty="0">
                <a:solidFill>
                  <a:schemeClr val="bg1"/>
                </a:solidFill>
                <a:latin typeface="Calibri" panose="020F0502020204030204" pitchFamily="34" charset="0"/>
              </a:rPr>
              <a:t>Factor</a:t>
            </a:r>
          </a:p>
          <a:p>
            <a:pPr algn="l">
              <a:lnSpc>
                <a:spcPct val="80000"/>
              </a:lnSpc>
              <a:spcBef>
                <a:spcPts val="0"/>
              </a:spcBef>
              <a:spcAft>
                <a:spcPct val="0"/>
              </a:spcAft>
              <a:buClrTx/>
              <a:buFontTx/>
              <a:buNone/>
            </a:pPr>
            <a:r>
              <a:rPr lang="en-US" sz="700" dirty="0">
                <a:solidFill>
                  <a:schemeClr val="bg1"/>
                </a:solidFill>
                <a:latin typeface="Calibri" panose="020F0502020204030204" pitchFamily="34" charset="0"/>
              </a:rPr>
              <a:t>Age at diagnosis, yr </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18-49</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50-64</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65+</a:t>
            </a:r>
          </a:p>
          <a:p>
            <a:pPr algn="l">
              <a:lnSpc>
                <a:spcPct val="80000"/>
              </a:lnSpc>
              <a:spcBef>
                <a:spcPts val="0"/>
              </a:spcBef>
              <a:spcAft>
                <a:spcPct val="0"/>
              </a:spcAft>
              <a:buClrTx/>
              <a:buFontTx/>
              <a:buNone/>
            </a:pPr>
            <a:r>
              <a:rPr lang="en-US" sz="700" dirty="0">
                <a:solidFill>
                  <a:schemeClr val="bg1"/>
                </a:solidFill>
                <a:latin typeface="Calibri" panose="020F0502020204030204" pitchFamily="34" charset="0"/>
              </a:rPr>
              <a:t>Insurance status</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Insured</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Medicaid</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Uninsured</a:t>
            </a:r>
          </a:p>
          <a:p>
            <a:pPr algn="l">
              <a:lnSpc>
                <a:spcPct val="80000"/>
              </a:lnSpc>
              <a:spcBef>
                <a:spcPts val="0"/>
              </a:spcBef>
              <a:spcAft>
                <a:spcPct val="0"/>
              </a:spcAft>
              <a:buClrTx/>
              <a:buFontTx/>
              <a:buNone/>
            </a:pPr>
            <a:r>
              <a:rPr lang="en-US" sz="700" dirty="0">
                <a:solidFill>
                  <a:schemeClr val="bg1"/>
                </a:solidFill>
                <a:latin typeface="Calibri" panose="020F0502020204030204" pitchFamily="34" charset="0"/>
              </a:rPr>
              <a:t>Marital status</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Married</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Not married</a:t>
            </a:r>
          </a:p>
          <a:p>
            <a:pPr algn="l">
              <a:lnSpc>
                <a:spcPct val="80000"/>
              </a:lnSpc>
              <a:spcBef>
                <a:spcPts val="0"/>
              </a:spcBef>
              <a:spcAft>
                <a:spcPct val="0"/>
              </a:spcAft>
              <a:buClrTx/>
              <a:buFontTx/>
              <a:buNone/>
            </a:pPr>
            <a:r>
              <a:rPr lang="en-US" sz="700" dirty="0">
                <a:solidFill>
                  <a:schemeClr val="bg1"/>
                </a:solidFill>
                <a:latin typeface="Calibri" panose="020F0502020204030204" pitchFamily="34" charset="0"/>
              </a:rPr>
              <a:t>Neighborhood SES</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Q1 (low)</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Q2</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Q3</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Q4</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Q5 (high)</a:t>
            </a:r>
          </a:p>
          <a:p>
            <a:pPr algn="l">
              <a:lnSpc>
                <a:spcPct val="80000"/>
              </a:lnSpc>
              <a:spcBef>
                <a:spcPts val="0"/>
              </a:spcBef>
              <a:spcAft>
                <a:spcPct val="0"/>
              </a:spcAft>
              <a:buClrTx/>
              <a:buFontTx/>
              <a:buNone/>
            </a:pPr>
            <a:r>
              <a:rPr lang="en-US" sz="700" dirty="0">
                <a:solidFill>
                  <a:schemeClr val="bg1"/>
                </a:solidFill>
                <a:latin typeface="Calibri" panose="020F0502020204030204" pitchFamily="34" charset="0"/>
              </a:rPr>
              <a:t>Histologic type</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IDC</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ILC</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Others</a:t>
            </a:r>
          </a:p>
          <a:p>
            <a:pPr algn="l">
              <a:lnSpc>
                <a:spcPct val="80000"/>
              </a:lnSpc>
              <a:spcBef>
                <a:spcPts val="0"/>
              </a:spcBef>
              <a:spcAft>
                <a:spcPct val="0"/>
              </a:spcAft>
              <a:buClrTx/>
              <a:buFontTx/>
              <a:buNone/>
            </a:pPr>
            <a:r>
              <a:rPr lang="en-US" sz="700" dirty="0">
                <a:solidFill>
                  <a:schemeClr val="bg1"/>
                </a:solidFill>
                <a:latin typeface="Calibri" panose="020F0502020204030204" pitchFamily="34" charset="0"/>
              </a:rPr>
              <a:t>Grade</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I/II</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III/UD</a:t>
            </a:r>
          </a:p>
          <a:p>
            <a:pPr algn="l">
              <a:lnSpc>
                <a:spcPct val="80000"/>
              </a:lnSpc>
              <a:spcBef>
                <a:spcPts val="0"/>
              </a:spcBef>
              <a:spcAft>
                <a:spcPct val="0"/>
              </a:spcAft>
              <a:buClrTx/>
              <a:buFontTx/>
              <a:buNone/>
            </a:pPr>
            <a:r>
              <a:rPr lang="en-US" sz="700" dirty="0">
                <a:solidFill>
                  <a:schemeClr val="bg1"/>
                </a:solidFill>
                <a:latin typeface="Calibri" panose="020F0502020204030204" pitchFamily="34" charset="0"/>
              </a:rPr>
              <a:t>Tumor size, mm</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0-20</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21-50</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&gt;50</a:t>
            </a:r>
          </a:p>
          <a:p>
            <a:pPr algn="l">
              <a:lnSpc>
                <a:spcPct val="80000"/>
              </a:lnSpc>
              <a:spcBef>
                <a:spcPts val="0"/>
              </a:spcBef>
              <a:spcAft>
                <a:spcPct val="0"/>
              </a:spcAft>
              <a:buClrTx/>
              <a:buFontTx/>
              <a:buNone/>
            </a:pPr>
            <a:r>
              <a:rPr lang="en-US" sz="700" dirty="0">
                <a:solidFill>
                  <a:schemeClr val="bg1"/>
                </a:solidFill>
                <a:latin typeface="Calibri" panose="020F0502020204030204" pitchFamily="34" charset="0"/>
              </a:rPr>
              <a:t>Regional lymph nodes positive</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No</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Yes</a:t>
            </a:r>
          </a:p>
          <a:p>
            <a:pPr algn="l">
              <a:lnSpc>
                <a:spcPct val="80000"/>
              </a:lnSpc>
              <a:spcBef>
                <a:spcPts val="0"/>
              </a:spcBef>
              <a:spcAft>
                <a:spcPct val="0"/>
              </a:spcAft>
              <a:buClrTx/>
              <a:buFontTx/>
              <a:buNone/>
            </a:pPr>
            <a:r>
              <a:rPr lang="en-US" sz="700" dirty="0">
                <a:solidFill>
                  <a:schemeClr val="bg1"/>
                </a:solidFill>
                <a:latin typeface="Calibri" panose="020F0502020204030204" pitchFamily="34" charset="0"/>
              </a:rPr>
              <a:t>Molecular subtype</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HR+/HER2-</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HR+HER2+</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HR-HER2-</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HR-/HER2+</a:t>
            </a:r>
          </a:p>
          <a:p>
            <a:pPr algn="l">
              <a:lnSpc>
                <a:spcPct val="80000"/>
              </a:lnSpc>
              <a:spcBef>
                <a:spcPts val="0"/>
              </a:spcBef>
              <a:spcAft>
                <a:spcPct val="0"/>
              </a:spcAft>
              <a:buClrTx/>
              <a:buFontTx/>
              <a:buNone/>
            </a:pPr>
            <a:r>
              <a:rPr lang="en-US" sz="700" dirty="0">
                <a:solidFill>
                  <a:schemeClr val="bg1"/>
                </a:solidFill>
                <a:latin typeface="Calibri" panose="020F0502020204030204" pitchFamily="34" charset="0"/>
              </a:rPr>
              <a:t>No. of distant metastases</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1</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&gt;1</a:t>
            </a:r>
          </a:p>
          <a:p>
            <a:pPr algn="l">
              <a:lnSpc>
                <a:spcPct val="80000"/>
              </a:lnSpc>
              <a:spcBef>
                <a:spcPts val="0"/>
              </a:spcBef>
              <a:spcAft>
                <a:spcPct val="0"/>
              </a:spcAft>
              <a:buClrTx/>
              <a:buFontTx/>
              <a:buNone/>
            </a:pPr>
            <a:r>
              <a:rPr lang="en-US" sz="700" dirty="0">
                <a:solidFill>
                  <a:schemeClr val="bg1"/>
                </a:solidFill>
                <a:latin typeface="Calibri" panose="020F0502020204030204" pitchFamily="34" charset="0"/>
              </a:rPr>
              <a:t>Bone</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Yes</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No</a:t>
            </a:r>
          </a:p>
          <a:p>
            <a:pPr algn="l">
              <a:lnSpc>
                <a:spcPct val="80000"/>
              </a:lnSpc>
              <a:spcBef>
                <a:spcPts val="0"/>
              </a:spcBef>
              <a:spcAft>
                <a:spcPct val="0"/>
              </a:spcAft>
              <a:buClrTx/>
              <a:buFontTx/>
              <a:buNone/>
            </a:pPr>
            <a:r>
              <a:rPr lang="en-US" sz="700" dirty="0">
                <a:solidFill>
                  <a:schemeClr val="bg1"/>
                </a:solidFill>
                <a:latin typeface="Calibri" panose="020F0502020204030204" pitchFamily="34" charset="0"/>
              </a:rPr>
              <a:t>Brain</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Yes</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No</a:t>
            </a:r>
          </a:p>
          <a:p>
            <a:pPr algn="l">
              <a:lnSpc>
                <a:spcPct val="80000"/>
              </a:lnSpc>
              <a:spcBef>
                <a:spcPts val="0"/>
              </a:spcBef>
              <a:spcAft>
                <a:spcPct val="0"/>
              </a:spcAft>
              <a:buClrTx/>
              <a:buFontTx/>
              <a:buNone/>
            </a:pPr>
            <a:r>
              <a:rPr lang="en-US" sz="700" dirty="0">
                <a:solidFill>
                  <a:schemeClr val="bg1"/>
                </a:solidFill>
                <a:latin typeface="Calibri" panose="020F0502020204030204" pitchFamily="34" charset="0"/>
              </a:rPr>
              <a:t>Liver</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Yes</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No</a:t>
            </a:r>
          </a:p>
          <a:p>
            <a:pPr algn="l">
              <a:lnSpc>
                <a:spcPct val="80000"/>
              </a:lnSpc>
              <a:spcBef>
                <a:spcPts val="0"/>
              </a:spcBef>
              <a:spcAft>
                <a:spcPct val="0"/>
              </a:spcAft>
              <a:buClrTx/>
              <a:buFontTx/>
              <a:buNone/>
            </a:pPr>
            <a:r>
              <a:rPr lang="en-US" sz="700" dirty="0">
                <a:solidFill>
                  <a:schemeClr val="bg1"/>
                </a:solidFill>
                <a:latin typeface="Calibri" panose="020F0502020204030204" pitchFamily="34" charset="0"/>
              </a:rPr>
              <a:t>Lung</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Yes</a:t>
            </a:r>
          </a:p>
          <a:p>
            <a:pPr algn="l">
              <a:lnSpc>
                <a:spcPct val="80000"/>
              </a:lnSpc>
              <a:spcBef>
                <a:spcPts val="0"/>
              </a:spcBef>
              <a:spcAft>
                <a:spcPct val="0"/>
              </a:spcAft>
              <a:buClrTx/>
              <a:buFontTx/>
              <a:buNone/>
            </a:pPr>
            <a:r>
              <a:rPr lang="en-US" sz="700" b="0" dirty="0">
                <a:solidFill>
                  <a:schemeClr val="bg1"/>
                </a:solidFill>
                <a:latin typeface="Calibri" panose="020F0502020204030204" pitchFamily="34" charset="0"/>
              </a:rPr>
              <a:t>   No</a:t>
            </a:r>
          </a:p>
          <a:p>
            <a:pPr algn="l">
              <a:lnSpc>
                <a:spcPct val="80000"/>
              </a:lnSpc>
              <a:spcBef>
                <a:spcPts val="0"/>
              </a:spcBef>
              <a:spcAft>
                <a:spcPct val="0"/>
              </a:spcAft>
              <a:buClrTx/>
              <a:buFontTx/>
              <a:buNone/>
            </a:pPr>
            <a:r>
              <a:rPr lang="en-US" sz="700" dirty="0">
                <a:solidFill>
                  <a:schemeClr val="bg1"/>
                </a:solidFill>
                <a:latin typeface="Calibri" panose="020F0502020204030204" pitchFamily="34" charset="0"/>
              </a:rPr>
              <a:t>Overall</a:t>
            </a:r>
          </a:p>
        </p:txBody>
      </p:sp>
      <p:sp>
        <p:nvSpPr>
          <p:cNvPr id="284" name="TextBox 283">
            <a:extLst>
              <a:ext uri="{FF2B5EF4-FFF2-40B4-BE49-F238E27FC236}">
                <a16:creationId xmlns:a16="http://schemas.microsoft.com/office/drawing/2014/main" id="{E0017DE5-F5F5-4909-39FD-1A68C153DCE5}"/>
              </a:ext>
            </a:extLst>
          </p:cNvPr>
          <p:cNvSpPr txBox="1"/>
          <p:nvPr/>
        </p:nvSpPr>
        <p:spPr bwMode="auto">
          <a:xfrm>
            <a:off x="11087062" y="1553227"/>
            <a:ext cx="809046" cy="474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0000"/>
              </a:lnSpc>
              <a:spcBef>
                <a:spcPts val="0"/>
              </a:spcBef>
              <a:spcAft>
                <a:spcPct val="0"/>
              </a:spcAft>
              <a:buClrTx/>
              <a:buFontTx/>
              <a:buNone/>
            </a:pPr>
            <a:r>
              <a:rPr lang="en-US" sz="700" dirty="0">
                <a:solidFill>
                  <a:schemeClr val="bg1"/>
                </a:solidFill>
                <a:latin typeface="Calibri" panose="020F0502020204030204" pitchFamily="34" charset="0"/>
              </a:rPr>
              <a:t>HR (95% CI)</a:t>
            </a:r>
          </a:p>
          <a:p>
            <a:pPr algn="ctr">
              <a:lnSpc>
                <a:spcPct val="80000"/>
              </a:lnSpc>
              <a:spcBef>
                <a:spcPts val="0"/>
              </a:spcBef>
              <a:spcAft>
                <a:spcPct val="0"/>
              </a:spcAft>
              <a:buClrTx/>
              <a:buFontTx/>
              <a:buNone/>
            </a:pPr>
            <a:endParaRPr lang="en-US" sz="700" b="0" dirty="0">
              <a:solidFill>
                <a:schemeClr val="bg1"/>
              </a:solidFill>
              <a:latin typeface="Calibri" panose="020F0502020204030204" pitchFamily="34" charset="0"/>
            </a:endParaRP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1.13 (0.96-.134)</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1.11 (1.00-1.23)</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1.01 (0.90-1.13)</a:t>
            </a:r>
          </a:p>
          <a:p>
            <a:pPr algn="ctr">
              <a:lnSpc>
                <a:spcPct val="80000"/>
              </a:lnSpc>
              <a:spcBef>
                <a:spcPts val="0"/>
              </a:spcBef>
              <a:spcAft>
                <a:spcPct val="0"/>
              </a:spcAft>
              <a:buClrTx/>
              <a:buFontTx/>
              <a:buNone/>
            </a:pPr>
            <a:endParaRPr lang="en-US" sz="700" b="0" dirty="0">
              <a:solidFill>
                <a:schemeClr val="bg1"/>
              </a:solidFill>
              <a:latin typeface="Calibri" panose="020F0502020204030204" pitchFamily="34" charset="0"/>
            </a:endParaRP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1.17 (1.07-1.27)</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0.92 (0.80-1.05)</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0.94 (0.76-1.16)</a:t>
            </a:r>
          </a:p>
          <a:p>
            <a:pPr algn="ctr">
              <a:lnSpc>
                <a:spcPct val="80000"/>
              </a:lnSpc>
              <a:spcBef>
                <a:spcPts val="0"/>
              </a:spcBef>
              <a:spcAft>
                <a:spcPct val="0"/>
              </a:spcAft>
              <a:buClrTx/>
              <a:buFontTx/>
              <a:buNone/>
            </a:pPr>
            <a:endParaRPr lang="en-US" sz="700" b="0" dirty="0">
              <a:solidFill>
                <a:schemeClr val="bg1"/>
              </a:solidFill>
              <a:latin typeface="Calibri" panose="020F0502020204030204" pitchFamily="34" charset="0"/>
            </a:endParaRP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1.12 (0.98-1.27)</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1.06 (0.90-1.15)</a:t>
            </a:r>
          </a:p>
          <a:p>
            <a:pPr algn="ctr">
              <a:lnSpc>
                <a:spcPct val="80000"/>
              </a:lnSpc>
              <a:spcBef>
                <a:spcPts val="0"/>
              </a:spcBef>
              <a:spcAft>
                <a:spcPct val="0"/>
              </a:spcAft>
              <a:buClrTx/>
              <a:buFontTx/>
              <a:buNone/>
            </a:pPr>
            <a:endParaRPr lang="en-US" sz="700" b="0" dirty="0">
              <a:solidFill>
                <a:schemeClr val="bg1"/>
              </a:solidFill>
              <a:latin typeface="Calibri" panose="020F0502020204030204" pitchFamily="34" charset="0"/>
            </a:endParaRP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0.98 (0.87-1.11)</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1.01 (0.88-1.17)</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1.12 (0.96-1.30)</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1.23 (1.03-1.47)</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1.28 (1.03-1.60)</a:t>
            </a:r>
          </a:p>
          <a:p>
            <a:pPr algn="ctr">
              <a:lnSpc>
                <a:spcPct val="80000"/>
              </a:lnSpc>
              <a:spcBef>
                <a:spcPts val="0"/>
              </a:spcBef>
              <a:spcAft>
                <a:spcPct val="0"/>
              </a:spcAft>
              <a:buClrTx/>
              <a:buFontTx/>
              <a:buNone/>
            </a:pPr>
            <a:endParaRPr lang="en-US" sz="700" b="0" dirty="0">
              <a:solidFill>
                <a:schemeClr val="bg1"/>
              </a:solidFill>
              <a:latin typeface="Calibri" panose="020F0502020204030204" pitchFamily="34" charset="0"/>
            </a:endParaRP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1.12 (1.03-1.22)</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0.93 (0.73-1.19)</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0.98 (0.85-1.12)</a:t>
            </a:r>
          </a:p>
          <a:p>
            <a:pPr algn="ctr">
              <a:lnSpc>
                <a:spcPct val="80000"/>
              </a:lnSpc>
              <a:spcBef>
                <a:spcPts val="0"/>
              </a:spcBef>
              <a:spcAft>
                <a:spcPct val="0"/>
              </a:spcAft>
              <a:buClrTx/>
              <a:buFontTx/>
              <a:buNone/>
            </a:pPr>
            <a:endParaRPr lang="en-US" sz="700" b="0" dirty="0">
              <a:solidFill>
                <a:schemeClr val="bg1"/>
              </a:solidFill>
              <a:latin typeface="Calibri" panose="020F0502020204030204" pitchFamily="34" charset="0"/>
            </a:endParaRP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1.16 (1.03-1.32)</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1.12 (1.01-1.23)</a:t>
            </a:r>
          </a:p>
          <a:p>
            <a:pPr algn="ctr">
              <a:lnSpc>
                <a:spcPct val="80000"/>
              </a:lnSpc>
              <a:spcBef>
                <a:spcPts val="0"/>
              </a:spcBef>
              <a:spcAft>
                <a:spcPct val="0"/>
              </a:spcAft>
              <a:buClrTx/>
              <a:buFontTx/>
              <a:buNone/>
            </a:pPr>
            <a:endParaRPr lang="en-US" sz="700" b="0" dirty="0">
              <a:solidFill>
                <a:schemeClr val="bg1"/>
              </a:solidFill>
              <a:latin typeface="Calibri" panose="020F0502020204030204" pitchFamily="34" charset="0"/>
            </a:endParaRP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0.92 (0.74-1.14)</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1.20 (1.06-1.35)</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1.09 (0.97-1.23)</a:t>
            </a:r>
          </a:p>
          <a:p>
            <a:pPr algn="ctr">
              <a:lnSpc>
                <a:spcPct val="80000"/>
              </a:lnSpc>
              <a:spcBef>
                <a:spcPts val="0"/>
              </a:spcBef>
              <a:spcAft>
                <a:spcPct val="0"/>
              </a:spcAft>
              <a:buClrTx/>
              <a:buFontTx/>
              <a:buNone/>
            </a:pPr>
            <a:endParaRPr lang="en-US" sz="700" b="0" dirty="0">
              <a:solidFill>
                <a:schemeClr val="bg1"/>
              </a:solidFill>
              <a:latin typeface="Calibri" panose="020F0502020204030204" pitchFamily="34" charset="0"/>
            </a:endParaRP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1.09 (0.93-1.28)</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1.08 (0.99-1.17)</a:t>
            </a:r>
          </a:p>
          <a:p>
            <a:pPr algn="ctr">
              <a:lnSpc>
                <a:spcPct val="80000"/>
              </a:lnSpc>
              <a:spcBef>
                <a:spcPts val="0"/>
              </a:spcBef>
              <a:spcAft>
                <a:spcPct val="0"/>
              </a:spcAft>
              <a:buClrTx/>
              <a:buFontTx/>
              <a:buNone/>
            </a:pPr>
            <a:endParaRPr lang="en-US" sz="700" b="0" dirty="0">
              <a:solidFill>
                <a:schemeClr val="bg1"/>
              </a:solidFill>
              <a:latin typeface="Calibri" panose="020F0502020204030204" pitchFamily="34" charset="0"/>
            </a:endParaRP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1.10 (0.99-1.22)</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1.22 (1.00-1.50)</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1.24 (0.96-1.59)</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0.95 (0.82-1.10)</a:t>
            </a:r>
          </a:p>
          <a:p>
            <a:pPr algn="ctr">
              <a:lnSpc>
                <a:spcPct val="80000"/>
              </a:lnSpc>
              <a:spcBef>
                <a:spcPts val="0"/>
              </a:spcBef>
              <a:spcAft>
                <a:spcPct val="0"/>
              </a:spcAft>
              <a:buClrTx/>
              <a:buFontTx/>
              <a:buNone/>
            </a:pPr>
            <a:endParaRPr lang="en-US" sz="700" b="0" dirty="0">
              <a:solidFill>
                <a:schemeClr val="bg1"/>
              </a:solidFill>
              <a:latin typeface="Calibri" panose="020F0502020204030204" pitchFamily="34" charset="0"/>
            </a:endParaRP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1.09 (0.98-1.21)</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1.08 (0.98-1.19)</a:t>
            </a:r>
          </a:p>
          <a:p>
            <a:pPr algn="ctr">
              <a:lnSpc>
                <a:spcPct val="80000"/>
              </a:lnSpc>
              <a:spcBef>
                <a:spcPts val="0"/>
              </a:spcBef>
              <a:spcAft>
                <a:spcPct val="0"/>
              </a:spcAft>
              <a:buClrTx/>
              <a:buFontTx/>
              <a:buNone/>
            </a:pPr>
            <a:endParaRPr lang="en-US" sz="700" b="0" dirty="0">
              <a:solidFill>
                <a:schemeClr val="bg1"/>
              </a:solidFill>
              <a:latin typeface="Calibri" panose="020F0502020204030204" pitchFamily="34" charset="0"/>
            </a:endParaRP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1.24 (0.96-1.59)</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1.10 (0.98-1.23)</a:t>
            </a:r>
          </a:p>
          <a:p>
            <a:pPr algn="ctr">
              <a:lnSpc>
                <a:spcPct val="80000"/>
              </a:lnSpc>
              <a:spcBef>
                <a:spcPts val="0"/>
              </a:spcBef>
              <a:spcAft>
                <a:spcPct val="0"/>
              </a:spcAft>
              <a:buClrTx/>
              <a:buFontTx/>
              <a:buNone/>
            </a:pPr>
            <a:endParaRPr lang="en-US" sz="700" b="0" dirty="0">
              <a:solidFill>
                <a:schemeClr val="bg1"/>
              </a:solidFill>
              <a:latin typeface="Calibri" panose="020F0502020204030204" pitchFamily="34" charset="0"/>
            </a:endParaRP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1.01 (0.83-1.24)</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1.09 (1.01-1.17)</a:t>
            </a:r>
          </a:p>
          <a:p>
            <a:pPr algn="ctr">
              <a:lnSpc>
                <a:spcPct val="80000"/>
              </a:lnSpc>
              <a:spcBef>
                <a:spcPts val="0"/>
              </a:spcBef>
              <a:spcAft>
                <a:spcPct val="0"/>
              </a:spcAft>
              <a:buClrTx/>
              <a:buFontTx/>
              <a:buNone/>
            </a:pPr>
            <a:endParaRPr lang="en-US" sz="700" b="0" dirty="0">
              <a:solidFill>
                <a:schemeClr val="bg1"/>
              </a:solidFill>
              <a:latin typeface="Calibri" panose="020F0502020204030204" pitchFamily="34" charset="0"/>
            </a:endParaRP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1.04 (0.93-1.17)</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1.09 (1.00-1.20)</a:t>
            </a:r>
          </a:p>
          <a:p>
            <a:pPr algn="ctr">
              <a:lnSpc>
                <a:spcPct val="80000"/>
              </a:lnSpc>
              <a:spcBef>
                <a:spcPts val="0"/>
              </a:spcBef>
              <a:spcAft>
                <a:spcPct val="0"/>
              </a:spcAft>
              <a:buClrTx/>
              <a:buFontTx/>
              <a:buNone/>
            </a:pPr>
            <a:endParaRPr lang="en-US" sz="700" b="0" dirty="0">
              <a:solidFill>
                <a:schemeClr val="bg1"/>
              </a:solidFill>
              <a:latin typeface="Calibri" panose="020F0502020204030204" pitchFamily="34" charset="0"/>
            </a:endParaRP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1.07 (0.96-1.19)</a:t>
            </a:r>
          </a:p>
          <a:p>
            <a:pPr algn="ctr">
              <a:lnSpc>
                <a:spcPct val="80000"/>
              </a:lnSpc>
              <a:spcBef>
                <a:spcPts val="0"/>
              </a:spcBef>
              <a:spcAft>
                <a:spcPct val="0"/>
              </a:spcAft>
              <a:buClrTx/>
              <a:buFontTx/>
              <a:buNone/>
            </a:pPr>
            <a:r>
              <a:rPr lang="en-US" sz="700" b="0" dirty="0">
                <a:solidFill>
                  <a:schemeClr val="bg1"/>
                </a:solidFill>
                <a:latin typeface="Calibri" panose="020F0502020204030204" pitchFamily="34" charset="0"/>
              </a:rPr>
              <a:t>1.09 (0.99-1.19)</a:t>
            </a:r>
          </a:p>
          <a:p>
            <a:pPr algn="ctr">
              <a:lnSpc>
                <a:spcPct val="80000"/>
              </a:lnSpc>
              <a:spcBef>
                <a:spcPts val="0"/>
              </a:spcBef>
              <a:spcAft>
                <a:spcPct val="0"/>
              </a:spcAft>
              <a:buClrTx/>
              <a:buFontTx/>
              <a:buNone/>
            </a:pPr>
            <a:r>
              <a:rPr lang="en-US" sz="700" dirty="0">
                <a:solidFill>
                  <a:schemeClr val="bg1"/>
                </a:solidFill>
                <a:latin typeface="Calibri" panose="020F0502020204030204" pitchFamily="34" charset="0"/>
              </a:rPr>
              <a:t>1.07 (1.00-1.15)</a:t>
            </a:r>
          </a:p>
        </p:txBody>
      </p:sp>
      <p:sp>
        <p:nvSpPr>
          <p:cNvPr id="295" name="TextBox 294">
            <a:extLst>
              <a:ext uri="{FF2B5EF4-FFF2-40B4-BE49-F238E27FC236}">
                <a16:creationId xmlns:a16="http://schemas.microsoft.com/office/drawing/2014/main" id="{CF9AE4AA-F5A0-C3E7-75CF-B5906C922FBB}"/>
              </a:ext>
            </a:extLst>
          </p:cNvPr>
          <p:cNvSpPr txBox="1"/>
          <p:nvPr/>
        </p:nvSpPr>
        <p:spPr bwMode="auto">
          <a:xfrm>
            <a:off x="9806158" y="6210290"/>
            <a:ext cx="1200971"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700" dirty="0">
                <a:solidFill>
                  <a:schemeClr val="bg1"/>
                </a:solidFill>
                <a:latin typeface="Calibri" panose="020F0502020204030204" pitchFamily="34" charset="0"/>
              </a:rPr>
              <a:t>Adjusted HR (NHB vs NHW)</a:t>
            </a:r>
          </a:p>
        </p:txBody>
      </p:sp>
      <p:grpSp>
        <p:nvGrpSpPr>
          <p:cNvPr id="298" name="Group 297">
            <a:extLst>
              <a:ext uri="{FF2B5EF4-FFF2-40B4-BE49-F238E27FC236}">
                <a16:creationId xmlns:a16="http://schemas.microsoft.com/office/drawing/2014/main" id="{6967FE46-23EC-5D80-F83E-D4407F697073}"/>
              </a:ext>
            </a:extLst>
          </p:cNvPr>
          <p:cNvGrpSpPr/>
          <p:nvPr/>
        </p:nvGrpSpPr>
        <p:grpSpPr>
          <a:xfrm>
            <a:off x="9758635" y="6123238"/>
            <a:ext cx="1301438" cy="200055"/>
            <a:chOff x="9758635" y="6052688"/>
            <a:chExt cx="1301438" cy="200055"/>
          </a:xfrm>
        </p:grpSpPr>
        <p:grpSp>
          <p:nvGrpSpPr>
            <p:cNvPr id="294" name="Group 293">
              <a:extLst>
                <a:ext uri="{FF2B5EF4-FFF2-40B4-BE49-F238E27FC236}">
                  <a16:creationId xmlns:a16="http://schemas.microsoft.com/office/drawing/2014/main" id="{C08AD073-6DD3-1B1F-D751-1C1A1CC5483F}"/>
                </a:ext>
              </a:extLst>
            </p:cNvPr>
            <p:cNvGrpSpPr/>
            <p:nvPr/>
          </p:nvGrpSpPr>
          <p:grpSpPr>
            <a:xfrm>
              <a:off x="9863111" y="6061575"/>
              <a:ext cx="1058049" cy="47625"/>
              <a:chOff x="9863111" y="6051549"/>
              <a:chExt cx="1058049" cy="47625"/>
            </a:xfrm>
          </p:grpSpPr>
          <p:cxnSp>
            <p:nvCxnSpPr>
              <p:cNvPr id="288" name="Straight Connector 287">
                <a:extLst>
                  <a:ext uri="{FF2B5EF4-FFF2-40B4-BE49-F238E27FC236}">
                    <a16:creationId xmlns:a16="http://schemas.microsoft.com/office/drawing/2014/main" id="{29C46EC7-72D4-0C1E-B1C1-444399C24FBC}"/>
                  </a:ext>
                </a:extLst>
              </p:cNvPr>
              <p:cNvCxnSpPr>
                <a:cxnSpLocks/>
              </p:cNvCxnSpPr>
              <p:nvPr/>
            </p:nvCxnSpPr>
            <p:spPr bwMode="auto">
              <a:xfrm>
                <a:off x="9863111" y="6057899"/>
                <a:ext cx="1058049" cy="0"/>
              </a:xfrm>
              <a:prstGeom prst="line">
                <a:avLst/>
              </a:prstGeom>
              <a:noFill/>
              <a:ln w="28575" cap="flat" cmpd="sng" algn="ctr">
                <a:solidFill>
                  <a:schemeClr val="bg1"/>
                </a:solidFill>
                <a:prstDash val="solid"/>
                <a:round/>
                <a:headEnd type="none" w="med" len="med"/>
                <a:tailEnd type="none" w="med" len="med"/>
              </a:ln>
              <a:effectLst/>
            </p:spPr>
          </p:cxnSp>
          <p:grpSp>
            <p:nvGrpSpPr>
              <p:cNvPr id="292" name="Group 291">
                <a:extLst>
                  <a:ext uri="{FF2B5EF4-FFF2-40B4-BE49-F238E27FC236}">
                    <a16:creationId xmlns:a16="http://schemas.microsoft.com/office/drawing/2014/main" id="{A51F0CD4-581A-C9CD-7282-077B7FD5350E}"/>
                  </a:ext>
                </a:extLst>
              </p:cNvPr>
              <p:cNvGrpSpPr/>
              <p:nvPr/>
            </p:nvGrpSpPr>
            <p:grpSpPr>
              <a:xfrm>
                <a:off x="9873410" y="6051549"/>
                <a:ext cx="1038225" cy="47625"/>
                <a:chOff x="9873410" y="5807757"/>
                <a:chExt cx="1038225" cy="291418"/>
              </a:xfrm>
            </p:grpSpPr>
            <p:cxnSp>
              <p:nvCxnSpPr>
                <p:cNvPr id="290" name="Straight Connector 289">
                  <a:extLst>
                    <a:ext uri="{FF2B5EF4-FFF2-40B4-BE49-F238E27FC236}">
                      <a16:creationId xmlns:a16="http://schemas.microsoft.com/office/drawing/2014/main" id="{6205691E-FD52-1AAA-4138-DEB5A22CB7A4}"/>
                    </a:ext>
                  </a:extLst>
                </p:cNvPr>
                <p:cNvCxnSpPr>
                  <a:cxnSpLocks/>
                </p:cNvCxnSpPr>
                <p:nvPr/>
              </p:nvCxnSpPr>
              <p:spPr bwMode="auto">
                <a:xfrm>
                  <a:off x="9873410" y="5807757"/>
                  <a:ext cx="0" cy="291418"/>
                </a:xfrm>
                <a:prstGeom prst="line">
                  <a:avLst/>
                </a:prstGeom>
                <a:noFill/>
                <a:ln w="28575" cap="flat" cmpd="sng" algn="ctr">
                  <a:solidFill>
                    <a:schemeClr val="bg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804BEDD1-F069-3DCE-2015-BB3EE4D4FB57}"/>
                    </a:ext>
                  </a:extLst>
                </p:cNvPr>
                <p:cNvCxnSpPr>
                  <a:cxnSpLocks/>
                </p:cNvCxnSpPr>
                <p:nvPr/>
              </p:nvCxnSpPr>
              <p:spPr bwMode="auto">
                <a:xfrm>
                  <a:off x="10911635" y="5807757"/>
                  <a:ext cx="0" cy="291418"/>
                </a:xfrm>
                <a:prstGeom prst="line">
                  <a:avLst/>
                </a:prstGeom>
                <a:noFill/>
                <a:ln w="28575" cap="flat" cmpd="sng" algn="ctr">
                  <a:solidFill>
                    <a:schemeClr val="bg1"/>
                  </a:solidFill>
                  <a:prstDash val="solid"/>
                  <a:round/>
                  <a:headEnd type="none" w="med" len="med"/>
                  <a:tailEnd type="none" w="med" len="med"/>
                </a:ln>
                <a:effectLst/>
              </p:spPr>
            </p:cxnSp>
          </p:grpSp>
        </p:grpSp>
        <p:sp>
          <p:nvSpPr>
            <p:cNvPr id="296" name="TextBox 295">
              <a:extLst>
                <a:ext uri="{FF2B5EF4-FFF2-40B4-BE49-F238E27FC236}">
                  <a16:creationId xmlns:a16="http://schemas.microsoft.com/office/drawing/2014/main" id="{62B6B16B-EB2C-4CE7-3F47-CE712DD12118}"/>
                </a:ext>
              </a:extLst>
            </p:cNvPr>
            <p:cNvSpPr txBox="1"/>
            <p:nvPr/>
          </p:nvSpPr>
          <p:spPr bwMode="auto">
            <a:xfrm>
              <a:off x="9758635" y="6052688"/>
              <a:ext cx="22955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700" b="0" dirty="0">
                  <a:solidFill>
                    <a:schemeClr val="bg1"/>
                  </a:solidFill>
                  <a:latin typeface="Calibri" panose="020F0502020204030204" pitchFamily="34" charset="0"/>
                </a:rPr>
                <a:t>1</a:t>
              </a:r>
            </a:p>
          </p:txBody>
        </p:sp>
        <p:sp>
          <p:nvSpPr>
            <p:cNvPr id="297" name="TextBox 296">
              <a:extLst>
                <a:ext uri="{FF2B5EF4-FFF2-40B4-BE49-F238E27FC236}">
                  <a16:creationId xmlns:a16="http://schemas.microsoft.com/office/drawing/2014/main" id="{D26A86D4-D3E9-9BA0-9367-DD1D38C7126A}"/>
                </a:ext>
              </a:extLst>
            </p:cNvPr>
            <p:cNvSpPr txBox="1"/>
            <p:nvPr/>
          </p:nvSpPr>
          <p:spPr bwMode="auto">
            <a:xfrm>
              <a:off x="10763196" y="6052688"/>
              <a:ext cx="296877"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700" b="0" dirty="0">
                  <a:solidFill>
                    <a:schemeClr val="bg1"/>
                  </a:solidFill>
                  <a:latin typeface="Calibri" panose="020F0502020204030204" pitchFamily="34" charset="0"/>
                </a:rPr>
                <a:t>1.5</a:t>
              </a:r>
            </a:p>
          </p:txBody>
        </p:sp>
      </p:grpSp>
      <p:cxnSp>
        <p:nvCxnSpPr>
          <p:cNvPr id="302" name="Straight Connector 301">
            <a:extLst>
              <a:ext uri="{FF2B5EF4-FFF2-40B4-BE49-F238E27FC236}">
                <a16:creationId xmlns:a16="http://schemas.microsoft.com/office/drawing/2014/main" id="{AA794965-B1AC-A8B5-0386-6647A163F79C}"/>
              </a:ext>
            </a:extLst>
          </p:cNvPr>
          <p:cNvCxnSpPr>
            <a:cxnSpLocks/>
            <a:endCxn id="296" idx="0"/>
          </p:cNvCxnSpPr>
          <p:nvPr/>
        </p:nvCxnSpPr>
        <p:spPr bwMode="auto">
          <a:xfrm>
            <a:off x="9873410" y="1668332"/>
            <a:ext cx="0" cy="4454906"/>
          </a:xfrm>
          <a:prstGeom prst="line">
            <a:avLst/>
          </a:prstGeom>
          <a:noFill/>
          <a:ln w="28575" cap="flat" cmpd="sng" algn="ctr">
            <a:solidFill>
              <a:schemeClr val="bg1"/>
            </a:solidFill>
            <a:prstDash val="solid"/>
            <a:round/>
            <a:headEnd type="none" w="med" len="med"/>
            <a:tailEnd type="none" w="med" len="med"/>
          </a:ln>
          <a:effectLst/>
        </p:spPr>
      </p:cxnSp>
      <p:grpSp>
        <p:nvGrpSpPr>
          <p:cNvPr id="308" name="Group 307">
            <a:extLst>
              <a:ext uri="{FF2B5EF4-FFF2-40B4-BE49-F238E27FC236}">
                <a16:creationId xmlns:a16="http://schemas.microsoft.com/office/drawing/2014/main" id="{9077386F-9053-06FB-4023-DAC7B1982C69}"/>
              </a:ext>
            </a:extLst>
          </p:cNvPr>
          <p:cNvGrpSpPr/>
          <p:nvPr/>
        </p:nvGrpSpPr>
        <p:grpSpPr>
          <a:xfrm>
            <a:off x="9805688" y="1771862"/>
            <a:ext cx="774203" cy="68626"/>
            <a:chOff x="10444163" y="1979597"/>
            <a:chExt cx="547650" cy="89709"/>
          </a:xfrm>
        </p:grpSpPr>
        <p:cxnSp>
          <p:nvCxnSpPr>
            <p:cNvPr id="304" name="Straight Connector 303">
              <a:extLst>
                <a:ext uri="{FF2B5EF4-FFF2-40B4-BE49-F238E27FC236}">
                  <a16:creationId xmlns:a16="http://schemas.microsoft.com/office/drawing/2014/main" id="{9A065771-7A9D-7F12-4741-A22560A1527C}"/>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C0BEE5FD-597F-2D53-7DB4-8E778CC9516E}"/>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175484AB-751A-034F-5D53-A96D795E77B7}"/>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7DB56864-8302-A80E-D2BF-F0A7AC7134C1}"/>
              </a:ext>
            </a:extLst>
          </p:cNvPr>
          <p:cNvGrpSpPr/>
          <p:nvPr/>
        </p:nvGrpSpPr>
        <p:grpSpPr>
          <a:xfrm>
            <a:off x="9870079" y="1857155"/>
            <a:ext cx="474072" cy="68626"/>
            <a:chOff x="10444163" y="1979597"/>
            <a:chExt cx="547650" cy="89709"/>
          </a:xfrm>
        </p:grpSpPr>
        <p:cxnSp>
          <p:nvCxnSpPr>
            <p:cNvPr id="310" name="Straight Connector 309">
              <a:extLst>
                <a:ext uri="{FF2B5EF4-FFF2-40B4-BE49-F238E27FC236}">
                  <a16:creationId xmlns:a16="http://schemas.microsoft.com/office/drawing/2014/main" id="{F7358446-EDDF-56EA-027C-0CC58AA14984}"/>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A5BFE16C-57AE-D50E-AC1A-1DF3CC9E52F9}"/>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308C29CD-74B6-336D-56E3-40BD5C7243AA}"/>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13" name="Group 312">
            <a:extLst>
              <a:ext uri="{FF2B5EF4-FFF2-40B4-BE49-F238E27FC236}">
                <a16:creationId xmlns:a16="http://schemas.microsoft.com/office/drawing/2014/main" id="{251AFF18-A5B7-932E-B17B-FBB423EE68F2}"/>
              </a:ext>
            </a:extLst>
          </p:cNvPr>
          <p:cNvGrpSpPr/>
          <p:nvPr/>
        </p:nvGrpSpPr>
        <p:grpSpPr>
          <a:xfrm>
            <a:off x="9653901" y="1935274"/>
            <a:ext cx="497363" cy="68626"/>
            <a:chOff x="10444163" y="1979597"/>
            <a:chExt cx="547650" cy="89709"/>
          </a:xfrm>
        </p:grpSpPr>
        <p:cxnSp>
          <p:nvCxnSpPr>
            <p:cNvPr id="314" name="Straight Connector 313">
              <a:extLst>
                <a:ext uri="{FF2B5EF4-FFF2-40B4-BE49-F238E27FC236}">
                  <a16:creationId xmlns:a16="http://schemas.microsoft.com/office/drawing/2014/main" id="{4861D776-7360-9E0E-EF8E-100028BB1B4E}"/>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3E0E768C-E332-F9E6-9D60-C47ADFC4DBB0}"/>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B19AB7E2-EA44-49CA-072E-2E26785418EA}"/>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17" name="Group 316">
            <a:extLst>
              <a:ext uri="{FF2B5EF4-FFF2-40B4-BE49-F238E27FC236}">
                <a16:creationId xmlns:a16="http://schemas.microsoft.com/office/drawing/2014/main" id="{0B68805A-E18E-52A8-8BA0-DDACB99BF826}"/>
              </a:ext>
            </a:extLst>
          </p:cNvPr>
          <p:cNvGrpSpPr/>
          <p:nvPr/>
        </p:nvGrpSpPr>
        <p:grpSpPr>
          <a:xfrm>
            <a:off x="10017612" y="2114203"/>
            <a:ext cx="424170" cy="68626"/>
            <a:chOff x="10444163" y="1979597"/>
            <a:chExt cx="547650" cy="89709"/>
          </a:xfrm>
        </p:grpSpPr>
        <p:cxnSp>
          <p:nvCxnSpPr>
            <p:cNvPr id="318" name="Straight Connector 317">
              <a:extLst>
                <a:ext uri="{FF2B5EF4-FFF2-40B4-BE49-F238E27FC236}">
                  <a16:creationId xmlns:a16="http://schemas.microsoft.com/office/drawing/2014/main" id="{6BB0D4E4-88FC-AF85-3468-5570BDE24977}"/>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E9924813-A9BF-B26A-D377-F86416306225}"/>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1B9058A3-415D-E7EF-BB81-6A7E4190AD1B}"/>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00B9C473-E26E-467F-BC52-F415B87EC1B5}"/>
              </a:ext>
            </a:extLst>
          </p:cNvPr>
          <p:cNvGrpSpPr/>
          <p:nvPr/>
        </p:nvGrpSpPr>
        <p:grpSpPr>
          <a:xfrm>
            <a:off x="9457648" y="2198229"/>
            <a:ext cx="515028" cy="68626"/>
            <a:chOff x="10444163" y="1979597"/>
            <a:chExt cx="547650" cy="89709"/>
          </a:xfrm>
        </p:grpSpPr>
        <p:cxnSp>
          <p:nvCxnSpPr>
            <p:cNvPr id="322" name="Straight Connector 321">
              <a:extLst>
                <a:ext uri="{FF2B5EF4-FFF2-40B4-BE49-F238E27FC236}">
                  <a16:creationId xmlns:a16="http://schemas.microsoft.com/office/drawing/2014/main" id="{ED37DCC8-6191-4D8A-4D79-891725F5089C}"/>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C4E66542-86EE-B4A5-F2EC-08B85FC574AA}"/>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955F3900-5551-16C8-DF56-47C937FD2B19}"/>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25" name="Group 324">
            <a:extLst>
              <a:ext uri="{FF2B5EF4-FFF2-40B4-BE49-F238E27FC236}">
                <a16:creationId xmlns:a16="http://schemas.microsoft.com/office/drawing/2014/main" id="{1605EA3B-72F5-D8EA-4B9B-4F28C7238E15}"/>
              </a:ext>
            </a:extLst>
          </p:cNvPr>
          <p:cNvGrpSpPr/>
          <p:nvPr/>
        </p:nvGrpSpPr>
        <p:grpSpPr>
          <a:xfrm>
            <a:off x="9399417" y="2276240"/>
            <a:ext cx="809046" cy="68626"/>
            <a:chOff x="10444163" y="1979597"/>
            <a:chExt cx="547650" cy="89709"/>
          </a:xfrm>
        </p:grpSpPr>
        <p:cxnSp>
          <p:nvCxnSpPr>
            <p:cNvPr id="327" name="Straight Connector 326">
              <a:extLst>
                <a:ext uri="{FF2B5EF4-FFF2-40B4-BE49-F238E27FC236}">
                  <a16:creationId xmlns:a16="http://schemas.microsoft.com/office/drawing/2014/main" id="{9EA4F20E-FA61-5FB5-F91C-C7CA01A09838}"/>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triangle" w="med" len="med"/>
              <a:tailEnd type="none" w="med" len="med"/>
            </a:ln>
            <a:effectLst/>
          </p:spPr>
        </p:cxnSp>
        <p:cxnSp>
          <p:nvCxnSpPr>
            <p:cNvPr id="328" name="Straight Connector 327">
              <a:extLst>
                <a:ext uri="{FF2B5EF4-FFF2-40B4-BE49-F238E27FC236}">
                  <a16:creationId xmlns:a16="http://schemas.microsoft.com/office/drawing/2014/main" id="{9B72569A-0B7E-3991-ED92-FF371F48680E}"/>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FE77E43D-B5DB-2F5C-6E80-C1A6A76ECCB0}"/>
              </a:ext>
            </a:extLst>
          </p:cNvPr>
          <p:cNvGrpSpPr/>
          <p:nvPr/>
        </p:nvGrpSpPr>
        <p:grpSpPr>
          <a:xfrm>
            <a:off x="9818468" y="2534590"/>
            <a:ext cx="370901" cy="68626"/>
            <a:chOff x="10444163" y="1979597"/>
            <a:chExt cx="547650" cy="89709"/>
          </a:xfrm>
        </p:grpSpPr>
        <p:cxnSp>
          <p:nvCxnSpPr>
            <p:cNvPr id="330" name="Straight Connector 329">
              <a:extLst>
                <a:ext uri="{FF2B5EF4-FFF2-40B4-BE49-F238E27FC236}">
                  <a16:creationId xmlns:a16="http://schemas.microsoft.com/office/drawing/2014/main" id="{FC2FE473-58B3-4DD4-4847-AA6254E0B3F9}"/>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CEBB4AC7-8550-ECF0-052E-7787F3F8EF6D}"/>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7EA982CA-FC2D-1E6C-1237-969A07614E18}"/>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33" name="Group 332">
            <a:extLst>
              <a:ext uri="{FF2B5EF4-FFF2-40B4-BE49-F238E27FC236}">
                <a16:creationId xmlns:a16="http://schemas.microsoft.com/office/drawing/2014/main" id="{18BDAA71-91A9-6033-EF24-59203AE2EE51}"/>
              </a:ext>
            </a:extLst>
          </p:cNvPr>
          <p:cNvGrpSpPr/>
          <p:nvPr/>
        </p:nvGrpSpPr>
        <p:grpSpPr>
          <a:xfrm>
            <a:off x="9829883" y="2455611"/>
            <a:ext cx="616662" cy="68626"/>
            <a:chOff x="10444163" y="1979597"/>
            <a:chExt cx="547650" cy="89709"/>
          </a:xfrm>
        </p:grpSpPr>
        <p:cxnSp>
          <p:nvCxnSpPr>
            <p:cNvPr id="334" name="Straight Connector 333">
              <a:extLst>
                <a:ext uri="{FF2B5EF4-FFF2-40B4-BE49-F238E27FC236}">
                  <a16:creationId xmlns:a16="http://schemas.microsoft.com/office/drawing/2014/main" id="{21CD24FE-859B-1575-194A-367C5AF7870B}"/>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78771F19-BF78-63F7-AA82-A013655C42DE}"/>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D6C1C4B6-BD30-D58F-409E-B806018277A9}"/>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37" name="Group 336">
            <a:extLst>
              <a:ext uri="{FF2B5EF4-FFF2-40B4-BE49-F238E27FC236}">
                <a16:creationId xmlns:a16="http://schemas.microsoft.com/office/drawing/2014/main" id="{96A7308B-4779-B211-1EC2-C78766E581D8}"/>
              </a:ext>
            </a:extLst>
          </p:cNvPr>
          <p:cNvGrpSpPr/>
          <p:nvPr/>
        </p:nvGrpSpPr>
        <p:grpSpPr>
          <a:xfrm>
            <a:off x="9607710" y="2718218"/>
            <a:ext cx="498315" cy="68626"/>
            <a:chOff x="10444163" y="1979597"/>
            <a:chExt cx="547650" cy="89709"/>
          </a:xfrm>
        </p:grpSpPr>
        <p:cxnSp>
          <p:nvCxnSpPr>
            <p:cNvPr id="338" name="Straight Connector 337">
              <a:extLst>
                <a:ext uri="{FF2B5EF4-FFF2-40B4-BE49-F238E27FC236}">
                  <a16:creationId xmlns:a16="http://schemas.microsoft.com/office/drawing/2014/main" id="{84796A0D-D495-2697-2793-8F507560FECE}"/>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992E2E4C-5A37-CA56-A8DD-0E300BAD40A4}"/>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5FE5C86D-DF54-D099-EAA2-9193BB3B38DD}"/>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41" name="Group 340">
            <a:extLst>
              <a:ext uri="{FF2B5EF4-FFF2-40B4-BE49-F238E27FC236}">
                <a16:creationId xmlns:a16="http://schemas.microsoft.com/office/drawing/2014/main" id="{617A45A2-6188-2E81-B39A-F81BF1C71E50}"/>
              </a:ext>
            </a:extLst>
          </p:cNvPr>
          <p:cNvGrpSpPr/>
          <p:nvPr/>
        </p:nvGrpSpPr>
        <p:grpSpPr>
          <a:xfrm>
            <a:off x="9637217" y="2800494"/>
            <a:ext cx="583108" cy="68626"/>
            <a:chOff x="10444163" y="1979597"/>
            <a:chExt cx="547650" cy="89709"/>
          </a:xfrm>
        </p:grpSpPr>
        <p:cxnSp>
          <p:nvCxnSpPr>
            <p:cNvPr id="342" name="Straight Connector 341">
              <a:extLst>
                <a:ext uri="{FF2B5EF4-FFF2-40B4-BE49-F238E27FC236}">
                  <a16:creationId xmlns:a16="http://schemas.microsoft.com/office/drawing/2014/main" id="{6ED5090E-4C06-BDB3-1844-67088E733757}"/>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7D04B2E5-5C59-F68D-7765-9009D2FF1DAA}"/>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60F88260-6386-A589-5E25-6BB3698EBA94}"/>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45" name="Group 344">
            <a:extLst>
              <a:ext uri="{FF2B5EF4-FFF2-40B4-BE49-F238E27FC236}">
                <a16:creationId xmlns:a16="http://schemas.microsoft.com/office/drawing/2014/main" id="{109DE343-47FA-A860-843C-8C2D4BBF3581}"/>
              </a:ext>
            </a:extLst>
          </p:cNvPr>
          <p:cNvGrpSpPr/>
          <p:nvPr/>
        </p:nvGrpSpPr>
        <p:grpSpPr>
          <a:xfrm>
            <a:off x="9780458" y="2879041"/>
            <a:ext cx="727997" cy="68626"/>
            <a:chOff x="10444163" y="1979597"/>
            <a:chExt cx="547650" cy="89709"/>
          </a:xfrm>
        </p:grpSpPr>
        <p:cxnSp>
          <p:nvCxnSpPr>
            <p:cNvPr id="346" name="Straight Connector 345">
              <a:extLst>
                <a:ext uri="{FF2B5EF4-FFF2-40B4-BE49-F238E27FC236}">
                  <a16:creationId xmlns:a16="http://schemas.microsoft.com/office/drawing/2014/main" id="{ED724DC4-8B64-9C12-CBCC-44AF189267AC}"/>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A72BAA88-B06F-E740-8667-A0C628FB2BF7}"/>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1222C10C-7D7E-7A63-639F-B3CD87E798FE}"/>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49" name="Group 348">
            <a:extLst>
              <a:ext uri="{FF2B5EF4-FFF2-40B4-BE49-F238E27FC236}">
                <a16:creationId xmlns:a16="http://schemas.microsoft.com/office/drawing/2014/main" id="{90D6AE11-65BF-5076-C73E-3CB9B950A998}"/>
              </a:ext>
            </a:extLst>
          </p:cNvPr>
          <p:cNvGrpSpPr/>
          <p:nvPr/>
        </p:nvGrpSpPr>
        <p:grpSpPr>
          <a:xfrm>
            <a:off x="9918784" y="2954540"/>
            <a:ext cx="925429" cy="68626"/>
            <a:chOff x="10444163" y="1979597"/>
            <a:chExt cx="547650" cy="89709"/>
          </a:xfrm>
        </p:grpSpPr>
        <p:cxnSp>
          <p:nvCxnSpPr>
            <p:cNvPr id="350" name="Straight Connector 349">
              <a:extLst>
                <a:ext uri="{FF2B5EF4-FFF2-40B4-BE49-F238E27FC236}">
                  <a16:creationId xmlns:a16="http://schemas.microsoft.com/office/drawing/2014/main" id="{3DC115B2-0DFB-558B-B428-EF72CC8319A3}"/>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B5310B4C-7A89-3042-553C-E79BAAED03DE}"/>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1993DDAA-F2D6-59AD-1F8C-7BB324E56A0F}"/>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53" name="Group 352">
            <a:extLst>
              <a:ext uri="{FF2B5EF4-FFF2-40B4-BE49-F238E27FC236}">
                <a16:creationId xmlns:a16="http://schemas.microsoft.com/office/drawing/2014/main" id="{49780CB3-5BF6-1825-21FA-23756675A102}"/>
              </a:ext>
            </a:extLst>
          </p:cNvPr>
          <p:cNvGrpSpPr/>
          <p:nvPr/>
        </p:nvGrpSpPr>
        <p:grpSpPr>
          <a:xfrm>
            <a:off x="9929420" y="3041078"/>
            <a:ext cx="1188636" cy="68626"/>
            <a:chOff x="10444163" y="1979597"/>
            <a:chExt cx="547650" cy="89709"/>
          </a:xfrm>
        </p:grpSpPr>
        <p:cxnSp>
          <p:nvCxnSpPr>
            <p:cNvPr id="354" name="Straight Connector 353">
              <a:extLst>
                <a:ext uri="{FF2B5EF4-FFF2-40B4-BE49-F238E27FC236}">
                  <a16:creationId xmlns:a16="http://schemas.microsoft.com/office/drawing/2014/main" id="{FCDB6AF4-FD6C-8A8E-12AC-0582CF6070E7}"/>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306E7B3B-500C-C695-497F-D56879D00DA8}"/>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5953A7B2-CB24-FCED-0DBA-A3273746155D}"/>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57" name="Group 356">
            <a:extLst>
              <a:ext uri="{FF2B5EF4-FFF2-40B4-BE49-F238E27FC236}">
                <a16:creationId xmlns:a16="http://schemas.microsoft.com/office/drawing/2014/main" id="{1040F191-AA11-C5CE-5158-2A7FC5F2093B}"/>
              </a:ext>
            </a:extLst>
          </p:cNvPr>
          <p:cNvGrpSpPr/>
          <p:nvPr/>
        </p:nvGrpSpPr>
        <p:grpSpPr>
          <a:xfrm>
            <a:off x="9923599" y="3221213"/>
            <a:ext cx="399120" cy="68626"/>
            <a:chOff x="10444163" y="1979597"/>
            <a:chExt cx="547650" cy="89709"/>
          </a:xfrm>
        </p:grpSpPr>
        <p:cxnSp>
          <p:nvCxnSpPr>
            <p:cNvPr id="358" name="Straight Connector 357">
              <a:extLst>
                <a:ext uri="{FF2B5EF4-FFF2-40B4-BE49-F238E27FC236}">
                  <a16:creationId xmlns:a16="http://schemas.microsoft.com/office/drawing/2014/main" id="{7C226A04-B44B-5836-1E42-241A42D0561A}"/>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C119D429-D80D-CC19-ED04-E2B9881C69C8}"/>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579B9CE6-7344-C0AF-E5AD-4630C4AD8BA4}"/>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61" name="Group 360">
            <a:extLst>
              <a:ext uri="{FF2B5EF4-FFF2-40B4-BE49-F238E27FC236}">
                <a16:creationId xmlns:a16="http://schemas.microsoft.com/office/drawing/2014/main" id="{51E2E5D0-D50B-E23E-656D-A7DEC5BD8E64}"/>
              </a:ext>
            </a:extLst>
          </p:cNvPr>
          <p:cNvGrpSpPr/>
          <p:nvPr/>
        </p:nvGrpSpPr>
        <p:grpSpPr>
          <a:xfrm>
            <a:off x="9549712" y="3393135"/>
            <a:ext cx="584887" cy="68626"/>
            <a:chOff x="10444163" y="1979597"/>
            <a:chExt cx="547650" cy="89709"/>
          </a:xfrm>
        </p:grpSpPr>
        <p:cxnSp>
          <p:nvCxnSpPr>
            <p:cNvPr id="362" name="Straight Connector 361">
              <a:extLst>
                <a:ext uri="{FF2B5EF4-FFF2-40B4-BE49-F238E27FC236}">
                  <a16:creationId xmlns:a16="http://schemas.microsoft.com/office/drawing/2014/main" id="{A50E02D3-2705-3764-BF99-53E97E8397C2}"/>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8F25E1A1-9DF8-3680-14B5-21C49E4611EB}"/>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666991D9-68E1-7DC5-342A-E3D2038A912C}"/>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65" name="Group 364">
            <a:extLst>
              <a:ext uri="{FF2B5EF4-FFF2-40B4-BE49-F238E27FC236}">
                <a16:creationId xmlns:a16="http://schemas.microsoft.com/office/drawing/2014/main" id="{2A1FE222-F4C7-174A-97C5-63D707816EAE}"/>
              </a:ext>
            </a:extLst>
          </p:cNvPr>
          <p:cNvGrpSpPr/>
          <p:nvPr/>
        </p:nvGrpSpPr>
        <p:grpSpPr>
          <a:xfrm>
            <a:off x="9401165" y="3307446"/>
            <a:ext cx="876310" cy="68626"/>
            <a:chOff x="10444163" y="1979597"/>
            <a:chExt cx="547650" cy="89709"/>
          </a:xfrm>
        </p:grpSpPr>
        <p:cxnSp>
          <p:nvCxnSpPr>
            <p:cNvPr id="366" name="Straight Connector 365">
              <a:extLst>
                <a:ext uri="{FF2B5EF4-FFF2-40B4-BE49-F238E27FC236}">
                  <a16:creationId xmlns:a16="http://schemas.microsoft.com/office/drawing/2014/main" id="{102DBE0C-EE73-968B-D69E-26E63A811C19}"/>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triangle" w="med" len="med"/>
              <a:tailEnd type="none" w="med" len="med"/>
            </a:ln>
            <a:effectLst/>
          </p:spPr>
        </p:cxnSp>
        <p:cxnSp>
          <p:nvCxnSpPr>
            <p:cNvPr id="367" name="Straight Connector 366">
              <a:extLst>
                <a:ext uri="{FF2B5EF4-FFF2-40B4-BE49-F238E27FC236}">
                  <a16:creationId xmlns:a16="http://schemas.microsoft.com/office/drawing/2014/main" id="{98F0F40D-8C1D-DC6F-1F16-3B0C8C12A84D}"/>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68" name="Group 367">
            <a:extLst>
              <a:ext uri="{FF2B5EF4-FFF2-40B4-BE49-F238E27FC236}">
                <a16:creationId xmlns:a16="http://schemas.microsoft.com/office/drawing/2014/main" id="{58DD080F-A5A5-C08C-7A02-3A5DE4ED678B}"/>
              </a:ext>
            </a:extLst>
          </p:cNvPr>
          <p:cNvGrpSpPr/>
          <p:nvPr/>
        </p:nvGrpSpPr>
        <p:grpSpPr>
          <a:xfrm>
            <a:off x="9930994" y="3559539"/>
            <a:ext cx="608419" cy="68626"/>
            <a:chOff x="10444163" y="1979597"/>
            <a:chExt cx="547650" cy="89709"/>
          </a:xfrm>
        </p:grpSpPr>
        <p:cxnSp>
          <p:nvCxnSpPr>
            <p:cNvPr id="369" name="Straight Connector 368">
              <a:extLst>
                <a:ext uri="{FF2B5EF4-FFF2-40B4-BE49-F238E27FC236}">
                  <a16:creationId xmlns:a16="http://schemas.microsoft.com/office/drawing/2014/main" id="{480A45F5-3D42-8C21-6C1F-FBDC45880994}"/>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D425DEF8-709C-0E85-33CC-C044EC7A5CBA}"/>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25E00BBD-869D-0A87-21C4-CF892CDF1933}"/>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72" name="Group 371">
            <a:extLst>
              <a:ext uri="{FF2B5EF4-FFF2-40B4-BE49-F238E27FC236}">
                <a16:creationId xmlns:a16="http://schemas.microsoft.com/office/drawing/2014/main" id="{757C6BC7-8156-B8E6-17D1-C49CA21983E3}"/>
              </a:ext>
            </a:extLst>
          </p:cNvPr>
          <p:cNvGrpSpPr/>
          <p:nvPr/>
        </p:nvGrpSpPr>
        <p:grpSpPr>
          <a:xfrm>
            <a:off x="9907158" y="3644036"/>
            <a:ext cx="454215" cy="68626"/>
            <a:chOff x="10444163" y="1979597"/>
            <a:chExt cx="547650" cy="89709"/>
          </a:xfrm>
        </p:grpSpPr>
        <p:cxnSp>
          <p:nvCxnSpPr>
            <p:cNvPr id="373" name="Straight Connector 372">
              <a:extLst>
                <a:ext uri="{FF2B5EF4-FFF2-40B4-BE49-F238E27FC236}">
                  <a16:creationId xmlns:a16="http://schemas.microsoft.com/office/drawing/2014/main" id="{507FEF71-A87D-7F3E-BAE0-FB2E76A9A33A}"/>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00DABC3C-914C-1451-1FBB-6BFE1A2B6C02}"/>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7FD4AD87-5471-F1C0-858B-E30DE5916917}"/>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B262943B-B061-680B-8A3E-E79CB7CABD32}"/>
              </a:ext>
            </a:extLst>
          </p:cNvPr>
          <p:cNvGrpSpPr/>
          <p:nvPr/>
        </p:nvGrpSpPr>
        <p:grpSpPr>
          <a:xfrm>
            <a:off x="9411910" y="3829198"/>
            <a:ext cx="764721" cy="68626"/>
            <a:chOff x="10444163" y="1979597"/>
            <a:chExt cx="547650" cy="89709"/>
          </a:xfrm>
        </p:grpSpPr>
        <p:cxnSp>
          <p:nvCxnSpPr>
            <p:cNvPr id="377" name="Straight Connector 376">
              <a:extLst>
                <a:ext uri="{FF2B5EF4-FFF2-40B4-BE49-F238E27FC236}">
                  <a16:creationId xmlns:a16="http://schemas.microsoft.com/office/drawing/2014/main" id="{F4238673-649B-45CC-F590-E2463C790120}"/>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triangle" w="med" len="med"/>
              <a:tailEnd type="none" w="med" len="med"/>
            </a:ln>
            <a:effectLst/>
          </p:spPr>
        </p:cxnSp>
        <p:cxnSp>
          <p:nvCxnSpPr>
            <p:cNvPr id="378" name="Straight Connector 377">
              <a:extLst>
                <a:ext uri="{FF2B5EF4-FFF2-40B4-BE49-F238E27FC236}">
                  <a16:creationId xmlns:a16="http://schemas.microsoft.com/office/drawing/2014/main" id="{789666AE-D49D-8DE2-8025-BDADDABE7174}"/>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82" name="Group 381">
            <a:extLst>
              <a:ext uri="{FF2B5EF4-FFF2-40B4-BE49-F238E27FC236}">
                <a16:creationId xmlns:a16="http://schemas.microsoft.com/office/drawing/2014/main" id="{9856A28A-5727-9155-3507-4C2710D1B16C}"/>
              </a:ext>
            </a:extLst>
          </p:cNvPr>
          <p:cNvGrpSpPr/>
          <p:nvPr/>
        </p:nvGrpSpPr>
        <p:grpSpPr>
          <a:xfrm>
            <a:off x="10005449" y="3915684"/>
            <a:ext cx="603125" cy="68626"/>
            <a:chOff x="10444163" y="1979597"/>
            <a:chExt cx="547650" cy="89709"/>
          </a:xfrm>
        </p:grpSpPr>
        <p:cxnSp>
          <p:nvCxnSpPr>
            <p:cNvPr id="383" name="Straight Connector 382">
              <a:extLst>
                <a:ext uri="{FF2B5EF4-FFF2-40B4-BE49-F238E27FC236}">
                  <a16:creationId xmlns:a16="http://schemas.microsoft.com/office/drawing/2014/main" id="{D425639E-8B20-A660-1D5B-A9FCA9ED17DE}"/>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4C4F733F-5DA9-728D-830E-D24506D33D1D}"/>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AEFA274F-1DEA-A798-923E-1114785CE9C3}"/>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86" name="Group 385">
            <a:extLst>
              <a:ext uri="{FF2B5EF4-FFF2-40B4-BE49-F238E27FC236}">
                <a16:creationId xmlns:a16="http://schemas.microsoft.com/office/drawing/2014/main" id="{268FC960-9B5F-A39B-F1B3-D276A411AE3F}"/>
              </a:ext>
            </a:extLst>
          </p:cNvPr>
          <p:cNvGrpSpPr/>
          <p:nvPr/>
        </p:nvGrpSpPr>
        <p:grpSpPr>
          <a:xfrm>
            <a:off x="9805688" y="3991149"/>
            <a:ext cx="540843" cy="68626"/>
            <a:chOff x="10444163" y="1979597"/>
            <a:chExt cx="547650" cy="89709"/>
          </a:xfrm>
        </p:grpSpPr>
        <p:cxnSp>
          <p:nvCxnSpPr>
            <p:cNvPr id="387" name="Straight Connector 386">
              <a:extLst>
                <a:ext uri="{FF2B5EF4-FFF2-40B4-BE49-F238E27FC236}">
                  <a16:creationId xmlns:a16="http://schemas.microsoft.com/office/drawing/2014/main" id="{FEECE0EB-AB45-EAC9-50D0-4E350D3BD906}"/>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F582523F-3B6A-B6FA-BE67-554BDC83CE0A}"/>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6FDCAA39-355D-C1BF-E789-1F6906A5E39A}"/>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90" name="Group 389">
            <a:extLst>
              <a:ext uri="{FF2B5EF4-FFF2-40B4-BE49-F238E27FC236}">
                <a16:creationId xmlns:a16="http://schemas.microsoft.com/office/drawing/2014/main" id="{454B2D79-D303-17B1-230D-732CBC291871}"/>
              </a:ext>
            </a:extLst>
          </p:cNvPr>
          <p:cNvGrpSpPr/>
          <p:nvPr/>
        </p:nvGrpSpPr>
        <p:grpSpPr>
          <a:xfrm>
            <a:off x="9847396" y="4246518"/>
            <a:ext cx="380073" cy="68626"/>
            <a:chOff x="10444163" y="1979597"/>
            <a:chExt cx="547650" cy="89709"/>
          </a:xfrm>
        </p:grpSpPr>
        <p:cxnSp>
          <p:nvCxnSpPr>
            <p:cNvPr id="391" name="Straight Connector 390">
              <a:extLst>
                <a:ext uri="{FF2B5EF4-FFF2-40B4-BE49-F238E27FC236}">
                  <a16:creationId xmlns:a16="http://schemas.microsoft.com/office/drawing/2014/main" id="{DDE4130E-E331-0AFE-005C-BEB89A948A84}"/>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24672A2C-2BA4-FC64-E9EB-DB1B994E8C60}"/>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321082B3-F3D0-6639-088F-F1D04DA73F9C}"/>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94" name="Group 393">
            <a:extLst>
              <a:ext uri="{FF2B5EF4-FFF2-40B4-BE49-F238E27FC236}">
                <a16:creationId xmlns:a16="http://schemas.microsoft.com/office/drawing/2014/main" id="{12E6A7AB-79A7-5ABC-1408-B4BF46741D8C}"/>
              </a:ext>
            </a:extLst>
          </p:cNvPr>
          <p:cNvGrpSpPr/>
          <p:nvPr/>
        </p:nvGrpSpPr>
        <p:grpSpPr>
          <a:xfrm>
            <a:off x="9734992" y="4160822"/>
            <a:ext cx="725839" cy="68626"/>
            <a:chOff x="10444163" y="1979597"/>
            <a:chExt cx="547650" cy="89709"/>
          </a:xfrm>
        </p:grpSpPr>
        <p:cxnSp>
          <p:nvCxnSpPr>
            <p:cNvPr id="395" name="Straight Connector 394">
              <a:extLst>
                <a:ext uri="{FF2B5EF4-FFF2-40B4-BE49-F238E27FC236}">
                  <a16:creationId xmlns:a16="http://schemas.microsoft.com/office/drawing/2014/main" id="{FFDD2F78-0026-3BF4-E231-CA6F00D720A9}"/>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A0431A6B-D487-5707-39A9-7E4BE7BC965B}"/>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D2E8B6DA-DEF9-30A4-B4FB-6C89B9E97621}"/>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398" name="Group 397">
            <a:extLst>
              <a:ext uri="{FF2B5EF4-FFF2-40B4-BE49-F238E27FC236}">
                <a16:creationId xmlns:a16="http://schemas.microsoft.com/office/drawing/2014/main" id="{821CA317-8606-68EF-F6F5-0FD6804AD2BA}"/>
              </a:ext>
            </a:extLst>
          </p:cNvPr>
          <p:cNvGrpSpPr/>
          <p:nvPr/>
        </p:nvGrpSpPr>
        <p:grpSpPr>
          <a:xfrm>
            <a:off x="9863367" y="4429292"/>
            <a:ext cx="473639" cy="68626"/>
            <a:chOff x="10444163" y="1979597"/>
            <a:chExt cx="547650" cy="89709"/>
          </a:xfrm>
        </p:grpSpPr>
        <p:cxnSp>
          <p:nvCxnSpPr>
            <p:cNvPr id="399" name="Straight Connector 398">
              <a:extLst>
                <a:ext uri="{FF2B5EF4-FFF2-40B4-BE49-F238E27FC236}">
                  <a16:creationId xmlns:a16="http://schemas.microsoft.com/office/drawing/2014/main" id="{C3C55CCB-6729-4B4A-8FFB-BBA45ECCE0F9}"/>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248F4E9D-BF68-C857-338B-67E519183568}"/>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2EDA52CE-A63E-D55C-76A7-35F998187EF0}"/>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402" name="Group 401">
            <a:extLst>
              <a:ext uri="{FF2B5EF4-FFF2-40B4-BE49-F238E27FC236}">
                <a16:creationId xmlns:a16="http://schemas.microsoft.com/office/drawing/2014/main" id="{988C22E1-9D7D-301D-6977-A7CD983C5F19}"/>
              </a:ext>
            </a:extLst>
          </p:cNvPr>
          <p:cNvGrpSpPr/>
          <p:nvPr/>
        </p:nvGrpSpPr>
        <p:grpSpPr>
          <a:xfrm>
            <a:off x="9872887" y="4507844"/>
            <a:ext cx="1058049" cy="68626"/>
            <a:chOff x="10444163" y="1979597"/>
            <a:chExt cx="547650" cy="89709"/>
          </a:xfrm>
        </p:grpSpPr>
        <p:cxnSp>
          <p:nvCxnSpPr>
            <p:cNvPr id="403" name="Straight Connector 402">
              <a:extLst>
                <a:ext uri="{FF2B5EF4-FFF2-40B4-BE49-F238E27FC236}">
                  <a16:creationId xmlns:a16="http://schemas.microsoft.com/office/drawing/2014/main" id="{936A772E-3357-2DDE-94BF-80BEE164395C}"/>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357CE9CB-60BB-62C8-832A-7E32BE15D37E}"/>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C016AF8C-00F7-A491-F0F3-C13F73E05AD9}"/>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406" name="Group 405">
            <a:extLst>
              <a:ext uri="{FF2B5EF4-FFF2-40B4-BE49-F238E27FC236}">
                <a16:creationId xmlns:a16="http://schemas.microsoft.com/office/drawing/2014/main" id="{98AB6247-FEB9-250B-C493-590C619EB394}"/>
              </a:ext>
            </a:extLst>
          </p:cNvPr>
          <p:cNvGrpSpPr/>
          <p:nvPr/>
        </p:nvGrpSpPr>
        <p:grpSpPr>
          <a:xfrm>
            <a:off x="9800422" y="4589118"/>
            <a:ext cx="1303347" cy="68626"/>
            <a:chOff x="10444163" y="1979597"/>
            <a:chExt cx="547650" cy="89709"/>
          </a:xfrm>
        </p:grpSpPr>
        <p:cxnSp>
          <p:nvCxnSpPr>
            <p:cNvPr id="407" name="Straight Connector 406">
              <a:extLst>
                <a:ext uri="{FF2B5EF4-FFF2-40B4-BE49-F238E27FC236}">
                  <a16:creationId xmlns:a16="http://schemas.microsoft.com/office/drawing/2014/main" id="{609BFC61-AC05-30FB-FAB4-E5D77A3359A7}"/>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14B1850E-7257-206A-5B5A-B86DFBC2C1C1}"/>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7FD797B6-BD12-222E-B4D0-22C7B0CC7E5C}"/>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410" name="Group 409">
            <a:extLst>
              <a:ext uri="{FF2B5EF4-FFF2-40B4-BE49-F238E27FC236}">
                <a16:creationId xmlns:a16="http://schemas.microsoft.com/office/drawing/2014/main" id="{ADFE92CC-ECA5-7CD7-316B-A0BB31B81E88}"/>
              </a:ext>
            </a:extLst>
          </p:cNvPr>
          <p:cNvGrpSpPr/>
          <p:nvPr/>
        </p:nvGrpSpPr>
        <p:grpSpPr>
          <a:xfrm>
            <a:off x="9495194" y="4670392"/>
            <a:ext cx="591781" cy="68626"/>
            <a:chOff x="10444163" y="1979597"/>
            <a:chExt cx="547650" cy="89709"/>
          </a:xfrm>
        </p:grpSpPr>
        <p:cxnSp>
          <p:nvCxnSpPr>
            <p:cNvPr id="411" name="Straight Connector 410">
              <a:extLst>
                <a:ext uri="{FF2B5EF4-FFF2-40B4-BE49-F238E27FC236}">
                  <a16:creationId xmlns:a16="http://schemas.microsoft.com/office/drawing/2014/main" id="{137E1DFC-9A4A-5509-83E0-3EE0014A0955}"/>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591F2114-C415-B311-22D6-77F1FE8CDC7A}"/>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5164C017-3015-3629-20D2-E7899EC1EF7D}"/>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414" name="Group 413">
            <a:extLst>
              <a:ext uri="{FF2B5EF4-FFF2-40B4-BE49-F238E27FC236}">
                <a16:creationId xmlns:a16="http://schemas.microsoft.com/office/drawing/2014/main" id="{783A452E-68BC-DBAA-12F9-6C0288558F0F}"/>
              </a:ext>
            </a:extLst>
          </p:cNvPr>
          <p:cNvGrpSpPr/>
          <p:nvPr/>
        </p:nvGrpSpPr>
        <p:grpSpPr>
          <a:xfrm>
            <a:off x="9828725" y="4847070"/>
            <a:ext cx="478756" cy="68626"/>
            <a:chOff x="10444163" y="1979597"/>
            <a:chExt cx="547650" cy="89709"/>
          </a:xfrm>
        </p:grpSpPr>
        <p:cxnSp>
          <p:nvCxnSpPr>
            <p:cNvPr id="415" name="Straight Connector 414">
              <a:extLst>
                <a:ext uri="{FF2B5EF4-FFF2-40B4-BE49-F238E27FC236}">
                  <a16:creationId xmlns:a16="http://schemas.microsoft.com/office/drawing/2014/main" id="{B5EECC60-0F20-24C2-E978-12974DF97C3C}"/>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31BD3337-4028-BB96-A07C-23DB81A08FDA}"/>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40007137-5E4E-CF1C-8648-FD50D20409CD}"/>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418" name="Group 417">
            <a:extLst>
              <a:ext uri="{FF2B5EF4-FFF2-40B4-BE49-F238E27FC236}">
                <a16:creationId xmlns:a16="http://schemas.microsoft.com/office/drawing/2014/main" id="{415CB69F-0B16-F7C5-D49A-74561A63BEEF}"/>
              </a:ext>
            </a:extLst>
          </p:cNvPr>
          <p:cNvGrpSpPr/>
          <p:nvPr/>
        </p:nvGrpSpPr>
        <p:grpSpPr>
          <a:xfrm>
            <a:off x="9835509" y="4925617"/>
            <a:ext cx="430988" cy="68626"/>
            <a:chOff x="10444163" y="1979597"/>
            <a:chExt cx="547650" cy="89709"/>
          </a:xfrm>
        </p:grpSpPr>
        <p:cxnSp>
          <p:nvCxnSpPr>
            <p:cNvPr id="419" name="Straight Connector 418">
              <a:extLst>
                <a:ext uri="{FF2B5EF4-FFF2-40B4-BE49-F238E27FC236}">
                  <a16:creationId xmlns:a16="http://schemas.microsoft.com/office/drawing/2014/main" id="{045495C7-2D1D-D191-4E8C-6ED506DF22CF}"/>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A3DFC945-5B3F-B626-3982-C49BE06A74F8}"/>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FEC1110F-6A84-E584-1AFD-FC976151399B}"/>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422" name="Group 421">
            <a:extLst>
              <a:ext uri="{FF2B5EF4-FFF2-40B4-BE49-F238E27FC236}">
                <a16:creationId xmlns:a16="http://schemas.microsoft.com/office/drawing/2014/main" id="{E98D99C8-0AA0-202B-6E38-DD8BD2A45AD8}"/>
              </a:ext>
            </a:extLst>
          </p:cNvPr>
          <p:cNvGrpSpPr/>
          <p:nvPr/>
        </p:nvGrpSpPr>
        <p:grpSpPr>
          <a:xfrm>
            <a:off x="9783340" y="5100230"/>
            <a:ext cx="1320425" cy="68626"/>
            <a:chOff x="10444163" y="1979597"/>
            <a:chExt cx="547650" cy="89709"/>
          </a:xfrm>
        </p:grpSpPr>
        <p:cxnSp>
          <p:nvCxnSpPr>
            <p:cNvPr id="423" name="Straight Connector 422">
              <a:extLst>
                <a:ext uri="{FF2B5EF4-FFF2-40B4-BE49-F238E27FC236}">
                  <a16:creationId xmlns:a16="http://schemas.microsoft.com/office/drawing/2014/main" id="{A4275AFE-AB04-AE68-C63E-6AAD47EAB838}"/>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A2E92D56-1853-A740-0417-CFA846C93200}"/>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A9ABF1DD-DFB8-818D-9287-0554DBA20554}"/>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426" name="Group 425">
            <a:extLst>
              <a:ext uri="{FF2B5EF4-FFF2-40B4-BE49-F238E27FC236}">
                <a16:creationId xmlns:a16="http://schemas.microsoft.com/office/drawing/2014/main" id="{64BB5D44-1ED5-2D8B-79E7-167797696002}"/>
              </a:ext>
            </a:extLst>
          </p:cNvPr>
          <p:cNvGrpSpPr/>
          <p:nvPr/>
        </p:nvGrpSpPr>
        <p:grpSpPr>
          <a:xfrm>
            <a:off x="9819107" y="5182147"/>
            <a:ext cx="541711" cy="68626"/>
            <a:chOff x="10444163" y="1979597"/>
            <a:chExt cx="547650" cy="89709"/>
          </a:xfrm>
        </p:grpSpPr>
        <p:cxnSp>
          <p:nvCxnSpPr>
            <p:cNvPr id="427" name="Straight Connector 426">
              <a:extLst>
                <a:ext uri="{FF2B5EF4-FFF2-40B4-BE49-F238E27FC236}">
                  <a16:creationId xmlns:a16="http://schemas.microsoft.com/office/drawing/2014/main" id="{ACCC25E3-B48E-72CA-19D1-D4C6D0785341}"/>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DE9131E7-4A98-FCF2-06DC-73F41D4A45C9}"/>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37AA4507-B2D8-7257-9879-FC981028F75A}"/>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430" name="Group 429">
            <a:extLst>
              <a:ext uri="{FF2B5EF4-FFF2-40B4-BE49-F238E27FC236}">
                <a16:creationId xmlns:a16="http://schemas.microsoft.com/office/drawing/2014/main" id="{EEFC9119-217B-FC33-43BA-7650F7F0B6AB}"/>
              </a:ext>
            </a:extLst>
          </p:cNvPr>
          <p:cNvGrpSpPr/>
          <p:nvPr/>
        </p:nvGrpSpPr>
        <p:grpSpPr>
          <a:xfrm>
            <a:off x="9523383" y="5366082"/>
            <a:ext cx="849342" cy="68626"/>
            <a:chOff x="10444163" y="1979597"/>
            <a:chExt cx="547650" cy="89709"/>
          </a:xfrm>
        </p:grpSpPr>
        <p:cxnSp>
          <p:nvCxnSpPr>
            <p:cNvPr id="431" name="Straight Connector 430">
              <a:extLst>
                <a:ext uri="{FF2B5EF4-FFF2-40B4-BE49-F238E27FC236}">
                  <a16:creationId xmlns:a16="http://schemas.microsoft.com/office/drawing/2014/main" id="{E1EBB15A-91AF-2239-CC9B-DCFC46B0A304}"/>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7F998712-E4AE-E741-4F7B-60944A282948}"/>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41EFA63A-B853-C200-C151-73A0FE64BAEC}"/>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434" name="Group 433">
            <a:extLst>
              <a:ext uri="{FF2B5EF4-FFF2-40B4-BE49-F238E27FC236}">
                <a16:creationId xmlns:a16="http://schemas.microsoft.com/office/drawing/2014/main" id="{1E26DBE5-670E-EC86-662E-CDB5392C6C69}"/>
              </a:ext>
            </a:extLst>
          </p:cNvPr>
          <p:cNvGrpSpPr/>
          <p:nvPr/>
        </p:nvGrpSpPr>
        <p:grpSpPr>
          <a:xfrm>
            <a:off x="9890938" y="5444108"/>
            <a:ext cx="332499" cy="68626"/>
            <a:chOff x="10444163" y="1979597"/>
            <a:chExt cx="547650" cy="89709"/>
          </a:xfrm>
        </p:grpSpPr>
        <p:cxnSp>
          <p:nvCxnSpPr>
            <p:cNvPr id="435" name="Straight Connector 434">
              <a:extLst>
                <a:ext uri="{FF2B5EF4-FFF2-40B4-BE49-F238E27FC236}">
                  <a16:creationId xmlns:a16="http://schemas.microsoft.com/office/drawing/2014/main" id="{00882AD2-01E7-7AFF-E804-2D485DE63003}"/>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3B63BAA0-80AB-EDEE-6CCA-C1FBB4581944}"/>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EBB9B4A2-C528-1DEB-E3CC-56BE818E3853}"/>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438" name="Group 437">
            <a:extLst>
              <a:ext uri="{FF2B5EF4-FFF2-40B4-BE49-F238E27FC236}">
                <a16:creationId xmlns:a16="http://schemas.microsoft.com/office/drawing/2014/main" id="{4CF4BFDC-1636-86F6-AB1D-21F925419307}"/>
              </a:ext>
            </a:extLst>
          </p:cNvPr>
          <p:cNvGrpSpPr/>
          <p:nvPr/>
        </p:nvGrpSpPr>
        <p:grpSpPr>
          <a:xfrm>
            <a:off x="9724688" y="5624946"/>
            <a:ext cx="507543" cy="68626"/>
            <a:chOff x="10444163" y="1979597"/>
            <a:chExt cx="547650" cy="89709"/>
          </a:xfrm>
        </p:grpSpPr>
        <p:cxnSp>
          <p:nvCxnSpPr>
            <p:cNvPr id="439" name="Straight Connector 438">
              <a:extLst>
                <a:ext uri="{FF2B5EF4-FFF2-40B4-BE49-F238E27FC236}">
                  <a16:creationId xmlns:a16="http://schemas.microsoft.com/office/drawing/2014/main" id="{859B5AB5-3700-8E4C-6F56-9D33509A9321}"/>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083312FB-1EB4-5468-0961-9BBCF9915B22}"/>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072555FC-46A6-1079-30ED-0935E346C5CB}"/>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442" name="Group 441">
            <a:extLst>
              <a:ext uri="{FF2B5EF4-FFF2-40B4-BE49-F238E27FC236}">
                <a16:creationId xmlns:a16="http://schemas.microsoft.com/office/drawing/2014/main" id="{C8E715E7-1FD1-8BC8-FCB9-F005C6E50A45}"/>
              </a:ext>
            </a:extLst>
          </p:cNvPr>
          <p:cNvGrpSpPr/>
          <p:nvPr/>
        </p:nvGrpSpPr>
        <p:grpSpPr>
          <a:xfrm>
            <a:off x="9876470" y="5708809"/>
            <a:ext cx="408260" cy="68626"/>
            <a:chOff x="10444163" y="1979597"/>
            <a:chExt cx="547650" cy="89709"/>
          </a:xfrm>
        </p:grpSpPr>
        <p:cxnSp>
          <p:nvCxnSpPr>
            <p:cNvPr id="443" name="Straight Connector 442">
              <a:extLst>
                <a:ext uri="{FF2B5EF4-FFF2-40B4-BE49-F238E27FC236}">
                  <a16:creationId xmlns:a16="http://schemas.microsoft.com/office/drawing/2014/main" id="{9844A9BE-1723-849A-9BBC-50344DCC581A}"/>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86D1A0BE-6027-7D04-EFE7-FB6FC74391E5}"/>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3334A65E-D8C9-ECCD-A066-9FBC95E083D3}"/>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446" name="Group 445">
            <a:extLst>
              <a:ext uri="{FF2B5EF4-FFF2-40B4-BE49-F238E27FC236}">
                <a16:creationId xmlns:a16="http://schemas.microsoft.com/office/drawing/2014/main" id="{48DCB103-C087-12C8-DDBF-B46995AB6E78}"/>
              </a:ext>
            </a:extLst>
          </p:cNvPr>
          <p:cNvGrpSpPr/>
          <p:nvPr/>
        </p:nvGrpSpPr>
        <p:grpSpPr>
          <a:xfrm>
            <a:off x="9777882" y="5863786"/>
            <a:ext cx="506847" cy="68626"/>
            <a:chOff x="10444163" y="1979597"/>
            <a:chExt cx="547650" cy="89709"/>
          </a:xfrm>
        </p:grpSpPr>
        <p:cxnSp>
          <p:nvCxnSpPr>
            <p:cNvPr id="447" name="Straight Connector 446">
              <a:extLst>
                <a:ext uri="{FF2B5EF4-FFF2-40B4-BE49-F238E27FC236}">
                  <a16:creationId xmlns:a16="http://schemas.microsoft.com/office/drawing/2014/main" id="{F7A04DF2-FD21-C496-14C7-F5BCCD3812E7}"/>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D381C21E-9057-9D7E-7BE9-39A72FEAF1C1}"/>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904CDFFA-EF32-EB8F-F468-DF2DB593CDF0}"/>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grpSp>
        <p:nvGrpSpPr>
          <p:cNvPr id="450" name="Group 449">
            <a:extLst>
              <a:ext uri="{FF2B5EF4-FFF2-40B4-BE49-F238E27FC236}">
                <a16:creationId xmlns:a16="http://schemas.microsoft.com/office/drawing/2014/main" id="{BF474239-53DA-9948-BF57-BB7F6F5EE022}"/>
              </a:ext>
            </a:extLst>
          </p:cNvPr>
          <p:cNvGrpSpPr/>
          <p:nvPr/>
        </p:nvGrpSpPr>
        <p:grpSpPr>
          <a:xfrm>
            <a:off x="9865316" y="5943276"/>
            <a:ext cx="407397" cy="68626"/>
            <a:chOff x="10444163" y="1979597"/>
            <a:chExt cx="547650" cy="89709"/>
          </a:xfrm>
        </p:grpSpPr>
        <p:cxnSp>
          <p:nvCxnSpPr>
            <p:cNvPr id="451" name="Straight Connector 450">
              <a:extLst>
                <a:ext uri="{FF2B5EF4-FFF2-40B4-BE49-F238E27FC236}">
                  <a16:creationId xmlns:a16="http://schemas.microsoft.com/office/drawing/2014/main" id="{4AE4A007-E9C2-E4C4-1293-73A8815D23D5}"/>
                </a:ext>
              </a:extLst>
            </p:cNvPr>
            <p:cNvCxnSpPr>
              <a:cxnSpLocks/>
            </p:cNvCxnSpPr>
            <p:nvPr/>
          </p:nvCxnSpPr>
          <p:spPr bwMode="auto">
            <a:xfrm>
              <a:off x="10444163" y="1979597"/>
              <a:ext cx="0" cy="89709"/>
            </a:xfrm>
            <a:prstGeom prst="line">
              <a:avLst/>
            </a:prstGeom>
            <a:noFill/>
            <a:ln w="28575" cap="flat" cmpd="sng" algn="ctr">
              <a:solidFill>
                <a:schemeClr val="bg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6081223D-8EE1-34CB-9B0F-92828E6AF1E3}"/>
                </a:ext>
              </a:extLst>
            </p:cNvPr>
            <p:cNvCxnSpPr>
              <a:cxnSpLocks/>
            </p:cNvCxnSpPr>
            <p:nvPr/>
          </p:nvCxnSpPr>
          <p:spPr bwMode="auto">
            <a:xfrm>
              <a:off x="10444163" y="2024451"/>
              <a:ext cx="542887" cy="0"/>
            </a:xfrm>
            <a:prstGeom prst="line">
              <a:avLst/>
            </a:prstGeom>
            <a:noFill/>
            <a:ln w="28575" cap="flat" cmpd="sng" algn="ctr">
              <a:solidFill>
                <a:schemeClr val="bg1"/>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3352319A-CB51-7527-07DD-F98BDCD6B1B4}"/>
                </a:ext>
              </a:extLst>
            </p:cNvPr>
            <p:cNvCxnSpPr>
              <a:cxnSpLocks/>
            </p:cNvCxnSpPr>
            <p:nvPr/>
          </p:nvCxnSpPr>
          <p:spPr bwMode="auto">
            <a:xfrm>
              <a:off x="10991813" y="1979597"/>
              <a:ext cx="0" cy="89709"/>
            </a:xfrm>
            <a:prstGeom prst="line">
              <a:avLst/>
            </a:prstGeom>
            <a:noFill/>
            <a:ln w="28575" cap="flat" cmpd="sng" algn="ctr">
              <a:solidFill>
                <a:schemeClr val="bg1"/>
              </a:solidFill>
              <a:prstDash val="solid"/>
              <a:round/>
              <a:headEnd type="none" w="med" len="med"/>
              <a:tailEnd type="none" w="med" len="med"/>
            </a:ln>
            <a:effectLst/>
          </p:spPr>
        </p:cxnSp>
      </p:grpSp>
      <p:sp>
        <p:nvSpPr>
          <p:cNvPr id="454" name="Diamond 453">
            <a:extLst>
              <a:ext uri="{FF2B5EF4-FFF2-40B4-BE49-F238E27FC236}">
                <a16:creationId xmlns:a16="http://schemas.microsoft.com/office/drawing/2014/main" id="{A4809FAE-E1E0-BFEC-315F-7B969B9931D4}"/>
              </a:ext>
            </a:extLst>
          </p:cNvPr>
          <p:cNvSpPr/>
          <p:nvPr/>
        </p:nvSpPr>
        <p:spPr bwMode="auto">
          <a:xfrm>
            <a:off x="9874265" y="6037395"/>
            <a:ext cx="309672" cy="79514"/>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5" name="Diamond 454">
            <a:extLst>
              <a:ext uri="{FF2B5EF4-FFF2-40B4-BE49-F238E27FC236}">
                <a16:creationId xmlns:a16="http://schemas.microsoft.com/office/drawing/2014/main" id="{6A1B0A2E-8744-2543-71AC-904CEC03D664}"/>
              </a:ext>
            </a:extLst>
          </p:cNvPr>
          <p:cNvSpPr/>
          <p:nvPr/>
        </p:nvSpPr>
        <p:spPr bwMode="auto">
          <a:xfrm>
            <a:off x="10021442" y="5944547"/>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6" name="Diamond 455">
            <a:extLst>
              <a:ext uri="{FF2B5EF4-FFF2-40B4-BE49-F238E27FC236}">
                <a16:creationId xmlns:a16="http://schemas.microsoft.com/office/drawing/2014/main" id="{812F187A-C979-3C17-BFC8-2F06C6F652C4}"/>
              </a:ext>
            </a:extLst>
          </p:cNvPr>
          <p:cNvSpPr/>
          <p:nvPr/>
        </p:nvSpPr>
        <p:spPr bwMode="auto">
          <a:xfrm>
            <a:off x="9977653" y="5860651"/>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7" name="Diamond 456">
            <a:extLst>
              <a:ext uri="{FF2B5EF4-FFF2-40B4-BE49-F238E27FC236}">
                <a16:creationId xmlns:a16="http://schemas.microsoft.com/office/drawing/2014/main" id="{54318482-0BC8-EBE2-2D68-D86A0E389B5F}"/>
              </a:ext>
            </a:extLst>
          </p:cNvPr>
          <p:cNvSpPr/>
          <p:nvPr/>
        </p:nvSpPr>
        <p:spPr bwMode="auto">
          <a:xfrm>
            <a:off x="10023901" y="5707897"/>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8" name="Diamond 457">
            <a:extLst>
              <a:ext uri="{FF2B5EF4-FFF2-40B4-BE49-F238E27FC236}">
                <a16:creationId xmlns:a16="http://schemas.microsoft.com/office/drawing/2014/main" id="{CB861171-5096-A6BA-65FB-750156879726}"/>
              </a:ext>
            </a:extLst>
          </p:cNvPr>
          <p:cNvSpPr/>
          <p:nvPr/>
        </p:nvSpPr>
        <p:spPr bwMode="auto">
          <a:xfrm>
            <a:off x="9921512" y="5626184"/>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9" name="Diamond 458">
            <a:extLst>
              <a:ext uri="{FF2B5EF4-FFF2-40B4-BE49-F238E27FC236}">
                <a16:creationId xmlns:a16="http://schemas.microsoft.com/office/drawing/2014/main" id="{AAD4200E-16AE-F4C4-B467-AE60EEFA0E19}"/>
              </a:ext>
            </a:extLst>
          </p:cNvPr>
          <p:cNvSpPr/>
          <p:nvPr/>
        </p:nvSpPr>
        <p:spPr bwMode="auto">
          <a:xfrm>
            <a:off x="10016407" y="5444066"/>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0" name="Diamond 459">
            <a:extLst>
              <a:ext uri="{FF2B5EF4-FFF2-40B4-BE49-F238E27FC236}">
                <a16:creationId xmlns:a16="http://schemas.microsoft.com/office/drawing/2014/main" id="{2132368F-C2B9-D003-65E3-466A2E8E6B00}"/>
              </a:ext>
            </a:extLst>
          </p:cNvPr>
          <p:cNvSpPr/>
          <p:nvPr/>
        </p:nvSpPr>
        <p:spPr bwMode="auto">
          <a:xfrm>
            <a:off x="9859897" y="5360246"/>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1" name="Diamond 460">
            <a:extLst>
              <a:ext uri="{FF2B5EF4-FFF2-40B4-BE49-F238E27FC236}">
                <a16:creationId xmlns:a16="http://schemas.microsoft.com/office/drawing/2014/main" id="{C6928AC0-C499-EA51-EAB4-C35CB30F1788}"/>
              </a:ext>
            </a:extLst>
          </p:cNvPr>
          <p:cNvSpPr/>
          <p:nvPr/>
        </p:nvSpPr>
        <p:spPr bwMode="auto">
          <a:xfrm>
            <a:off x="10044783" y="5186157"/>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2" name="Diamond 461">
            <a:extLst>
              <a:ext uri="{FF2B5EF4-FFF2-40B4-BE49-F238E27FC236}">
                <a16:creationId xmlns:a16="http://schemas.microsoft.com/office/drawing/2014/main" id="{37981B69-C1F6-3383-F410-9EDBE9BB4461}"/>
              </a:ext>
            </a:extLst>
          </p:cNvPr>
          <p:cNvSpPr/>
          <p:nvPr/>
        </p:nvSpPr>
        <p:spPr bwMode="auto">
          <a:xfrm>
            <a:off x="10329699" y="5105391"/>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3" name="Diamond 462">
            <a:extLst>
              <a:ext uri="{FF2B5EF4-FFF2-40B4-BE49-F238E27FC236}">
                <a16:creationId xmlns:a16="http://schemas.microsoft.com/office/drawing/2014/main" id="{F703262C-CE60-E074-F148-FCCD09A797D7}"/>
              </a:ext>
            </a:extLst>
          </p:cNvPr>
          <p:cNvSpPr/>
          <p:nvPr/>
        </p:nvSpPr>
        <p:spPr bwMode="auto">
          <a:xfrm>
            <a:off x="10011806" y="4930118"/>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4" name="Diamond 463">
            <a:extLst>
              <a:ext uri="{FF2B5EF4-FFF2-40B4-BE49-F238E27FC236}">
                <a16:creationId xmlns:a16="http://schemas.microsoft.com/office/drawing/2014/main" id="{627F5AA0-FB0F-829F-D3B1-8045BE76B492}"/>
              </a:ext>
            </a:extLst>
          </p:cNvPr>
          <p:cNvSpPr/>
          <p:nvPr/>
        </p:nvSpPr>
        <p:spPr bwMode="auto">
          <a:xfrm>
            <a:off x="10013407" y="4849356"/>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5" name="Diamond 464">
            <a:extLst>
              <a:ext uri="{FF2B5EF4-FFF2-40B4-BE49-F238E27FC236}">
                <a16:creationId xmlns:a16="http://schemas.microsoft.com/office/drawing/2014/main" id="{7E0C662D-6FCE-C08C-E877-4837B2EDBD83}"/>
              </a:ext>
            </a:extLst>
          </p:cNvPr>
          <p:cNvSpPr/>
          <p:nvPr/>
        </p:nvSpPr>
        <p:spPr bwMode="auto">
          <a:xfrm>
            <a:off x="9728598" y="4671651"/>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6" name="Diamond 465">
            <a:extLst>
              <a:ext uri="{FF2B5EF4-FFF2-40B4-BE49-F238E27FC236}">
                <a16:creationId xmlns:a16="http://schemas.microsoft.com/office/drawing/2014/main" id="{32EEC6D1-F0B5-57B1-1E74-555E5F05A798}"/>
              </a:ext>
            </a:extLst>
          </p:cNvPr>
          <p:cNvSpPr/>
          <p:nvPr/>
        </p:nvSpPr>
        <p:spPr bwMode="auto">
          <a:xfrm>
            <a:off x="10326325" y="4595192"/>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7" name="Diamond 466">
            <a:extLst>
              <a:ext uri="{FF2B5EF4-FFF2-40B4-BE49-F238E27FC236}">
                <a16:creationId xmlns:a16="http://schemas.microsoft.com/office/drawing/2014/main" id="{E4C82F4B-5770-A881-99A8-8F32CA6DDDD4}"/>
              </a:ext>
            </a:extLst>
          </p:cNvPr>
          <p:cNvSpPr/>
          <p:nvPr/>
        </p:nvSpPr>
        <p:spPr bwMode="auto">
          <a:xfrm>
            <a:off x="10304356" y="4514999"/>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8" name="Diamond 467">
            <a:extLst>
              <a:ext uri="{FF2B5EF4-FFF2-40B4-BE49-F238E27FC236}">
                <a16:creationId xmlns:a16="http://schemas.microsoft.com/office/drawing/2014/main" id="{1195B19F-8DD0-4540-A929-62E2B31E5099}"/>
              </a:ext>
            </a:extLst>
          </p:cNvPr>
          <p:cNvSpPr/>
          <p:nvPr/>
        </p:nvSpPr>
        <p:spPr bwMode="auto">
          <a:xfrm>
            <a:off x="10049145" y="4431723"/>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9" name="Diamond 468">
            <a:extLst>
              <a:ext uri="{FF2B5EF4-FFF2-40B4-BE49-F238E27FC236}">
                <a16:creationId xmlns:a16="http://schemas.microsoft.com/office/drawing/2014/main" id="{06FF519B-5B99-2DCC-1860-618C0318BEA7}"/>
              </a:ext>
            </a:extLst>
          </p:cNvPr>
          <p:cNvSpPr/>
          <p:nvPr/>
        </p:nvSpPr>
        <p:spPr bwMode="auto">
          <a:xfrm>
            <a:off x="9996894" y="4245551"/>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0" name="Diamond 469">
            <a:extLst>
              <a:ext uri="{FF2B5EF4-FFF2-40B4-BE49-F238E27FC236}">
                <a16:creationId xmlns:a16="http://schemas.microsoft.com/office/drawing/2014/main" id="{5BA20406-DC60-4F24-7993-87B5C6FF7857}"/>
              </a:ext>
            </a:extLst>
          </p:cNvPr>
          <p:cNvSpPr/>
          <p:nvPr/>
        </p:nvSpPr>
        <p:spPr bwMode="auto">
          <a:xfrm>
            <a:off x="10030215" y="4160281"/>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1" name="Diamond 470">
            <a:extLst>
              <a:ext uri="{FF2B5EF4-FFF2-40B4-BE49-F238E27FC236}">
                <a16:creationId xmlns:a16="http://schemas.microsoft.com/office/drawing/2014/main" id="{0566D26A-8AFD-D30F-A3BA-23F9FBF71C9B}"/>
              </a:ext>
            </a:extLst>
          </p:cNvPr>
          <p:cNvSpPr/>
          <p:nvPr/>
        </p:nvSpPr>
        <p:spPr bwMode="auto">
          <a:xfrm>
            <a:off x="10026957" y="3992174"/>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2" name="Diamond 471">
            <a:extLst>
              <a:ext uri="{FF2B5EF4-FFF2-40B4-BE49-F238E27FC236}">
                <a16:creationId xmlns:a16="http://schemas.microsoft.com/office/drawing/2014/main" id="{A5288AF4-B25A-37C5-C4AC-7233E9092F65}"/>
              </a:ext>
            </a:extLst>
          </p:cNvPr>
          <p:cNvSpPr/>
          <p:nvPr/>
        </p:nvSpPr>
        <p:spPr bwMode="auto">
          <a:xfrm>
            <a:off x="10254238" y="3914393"/>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3" name="Diamond 472">
            <a:extLst>
              <a:ext uri="{FF2B5EF4-FFF2-40B4-BE49-F238E27FC236}">
                <a16:creationId xmlns:a16="http://schemas.microsoft.com/office/drawing/2014/main" id="{43613560-583A-7233-3D27-E3D3DA8C3590}"/>
              </a:ext>
            </a:extLst>
          </p:cNvPr>
          <p:cNvSpPr/>
          <p:nvPr/>
        </p:nvSpPr>
        <p:spPr bwMode="auto">
          <a:xfrm>
            <a:off x="9672104" y="3827400"/>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4" name="Diamond 473">
            <a:extLst>
              <a:ext uri="{FF2B5EF4-FFF2-40B4-BE49-F238E27FC236}">
                <a16:creationId xmlns:a16="http://schemas.microsoft.com/office/drawing/2014/main" id="{579998D1-5188-3D6B-5331-1210213B5A1B}"/>
              </a:ext>
            </a:extLst>
          </p:cNvPr>
          <p:cNvSpPr/>
          <p:nvPr/>
        </p:nvSpPr>
        <p:spPr bwMode="auto">
          <a:xfrm>
            <a:off x="10078824" y="3649506"/>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5" name="Diamond 474">
            <a:extLst>
              <a:ext uri="{FF2B5EF4-FFF2-40B4-BE49-F238E27FC236}">
                <a16:creationId xmlns:a16="http://schemas.microsoft.com/office/drawing/2014/main" id="{ABF94BEA-5AD9-0766-75B6-6D52139C612B}"/>
              </a:ext>
            </a:extLst>
          </p:cNvPr>
          <p:cNvSpPr/>
          <p:nvPr/>
        </p:nvSpPr>
        <p:spPr bwMode="auto">
          <a:xfrm>
            <a:off x="10183070" y="3566172"/>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6" name="Diamond 475">
            <a:extLst>
              <a:ext uri="{FF2B5EF4-FFF2-40B4-BE49-F238E27FC236}">
                <a16:creationId xmlns:a16="http://schemas.microsoft.com/office/drawing/2014/main" id="{1AFC43E7-FB7F-7799-485E-C48A187E2682}"/>
              </a:ext>
            </a:extLst>
          </p:cNvPr>
          <p:cNvSpPr/>
          <p:nvPr/>
        </p:nvSpPr>
        <p:spPr bwMode="auto">
          <a:xfrm>
            <a:off x="9780735" y="3393135"/>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7" name="Diamond 476">
            <a:extLst>
              <a:ext uri="{FF2B5EF4-FFF2-40B4-BE49-F238E27FC236}">
                <a16:creationId xmlns:a16="http://schemas.microsoft.com/office/drawing/2014/main" id="{1F3D6BD7-0B99-E637-3220-3A857D68B68A}"/>
              </a:ext>
            </a:extLst>
          </p:cNvPr>
          <p:cNvSpPr/>
          <p:nvPr/>
        </p:nvSpPr>
        <p:spPr bwMode="auto">
          <a:xfrm>
            <a:off x="9693426" y="3312643"/>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8" name="Diamond 477">
            <a:extLst>
              <a:ext uri="{FF2B5EF4-FFF2-40B4-BE49-F238E27FC236}">
                <a16:creationId xmlns:a16="http://schemas.microsoft.com/office/drawing/2014/main" id="{36CABD2D-3642-0160-D41C-BF01C9469FD7}"/>
              </a:ext>
            </a:extLst>
          </p:cNvPr>
          <p:cNvSpPr/>
          <p:nvPr/>
        </p:nvSpPr>
        <p:spPr bwMode="auto">
          <a:xfrm>
            <a:off x="10085686" y="3226617"/>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9" name="Diamond 478">
            <a:extLst>
              <a:ext uri="{FF2B5EF4-FFF2-40B4-BE49-F238E27FC236}">
                <a16:creationId xmlns:a16="http://schemas.microsoft.com/office/drawing/2014/main" id="{68E28DB0-5480-9446-48A1-B2C18055574E}"/>
              </a:ext>
            </a:extLst>
          </p:cNvPr>
          <p:cNvSpPr/>
          <p:nvPr/>
        </p:nvSpPr>
        <p:spPr bwMode="auto">
          <a:xfrm>
            <a:off x="10426431" y="3039770"/>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0" name="Diamond 479">
            <a:extLst>
              <a:ext uri="{FF2B5EF4-FFF2-40B4-BE49-F238E27FC236}">
                <a16:creationId xmlns:a16="http://schemas.microsoft.com/office/drawing/2014/main" id="{533CC814-14F9-9FB8-9379-12AB785B417E}"/>
              </a:ext>
            </a:extLst>
          </p:cNvPr>
          <p:cNvSpPr/>
          <p:nvPr/>
        </p:nvSpPr>
        <p:spPr bwMode="auto">
          <a:xfrm>
            <a:off x="10309732" y="2958901"/>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1" name="Diamond 480">
            <a:extLst>
              <a:ext uri="{FF2B5EF4-FFF2-40B4-BE49-F238E27FC236}">
                <a16:creationId xmlns:a16="http://schemas.microsoft.com/office/drawing/2014/main" id="{030342F4-8D1B-DA04-ADE1-A298F7983791}"/>
              </a:ext>
            </a:extLst>
          </p:cNvPr>
          <p:cNvSpPr/>
          <p:nvPr/>
        </p:nvSpPr>
        <p:spPr bwMode="auto">
          <a:xfrm>
            <a:off x="10079896" y="2878161"/>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2" name="Diamond 481">
            <a:extLst>
              <a:ext uri="{FF2B5EF4-FFF2-40B4-BE49-F238E27FC236}">
                <a16:creationId xmlns:a16="http://schemas.microsoft.com/office/drawing/2014/main" id="{5EEA390B-3A4A-C854-BAE9-4E780713A4DA}"/>
              </a:ext>
            </a:extLst>
          </p:cNvPr>
          <p:cNvSpPr/>
          <p:nvPr/>
        </p:nvSpPr>
        <p:spPr bwMode="auto">
          <a:xfrm>
            <a:off x="9861704" y="2797108"/>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3" name="Diamond 482">
            <a:extLst>
              <a:ext uri="{FF2B5EF4-FFF2-40B4-BE49-F238E27FC236}">
                <a16:creationId xmlns:a16="http://schemas.microsoft.com/office/drawing/2014/main" id="{5D1C9BAD-4394-81A5-00B8-6CECB95DC965}"/>
              </a:ext>
            </a:extLst>
          </p:cNvPr>
          <p:cNvSpPr/>
          <p:nvPr/>
        </p:nvSpPr>
        <p:spPr bwMode="auto">
          <a:xfrm>
            <a:off x="9804994" y="2716598"/>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4" name="Diamond 483">
            <a:extLst>
              <a:ext uri="{FF2B5EF4-FFF2-40B4-BE49-F238E27FC236}">
                <a16:creationId xmlns:a16="http://schemas.microsoft.com/office/drawing/2014/main" id="{9B911925-0014-BB7F-6E25-914DFC310DC6}"/>
              </a:ext>
            </a:extLst>
          </p:cNvPr>
          <p:cNvSpPr/>
          <p:nvPr/>
        </p:nvSpPr>
        <p:spPr bwMode="auto">
          <a:xfrm>
            <a:off x="9954951" y="2538360"/>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5" name="Diamond 484">
            <a:extLst>
              <a:ext uri="{FF2B5EF4-FFF2-40B4-BE49-F238E27FC236}">
                <a16:creationId xmlns:a16="http://schemas.microsoft.com/office/drawing/2014/main" id="{F3BF308A-326D-185F-D18F-3D22BD1ADD6C}"/>
              </a:ext>
            </a:extLst>
          </p:cNvPr>
          <p:cNvSpPr/>
          <p:nvPr/>
        </p:nvSpPr>
        <p:spPr bwMode="auto">
          <a:xfrm>
            <a:off x="10085816" y="2459287"/>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6" name="Diamond 485">
            <a:extLst>
              <a:ext uri="{FF2B5EF4-FFF2-40B4-BE49-F238E27FC236}">
                <a16:creationId xmlns:a16="http://schemas.microsoft.com/office/drawing/2014/main" id="{8086BBB5-DF26-AEAB-B4F8-2E7E5D88DE11}"/>
              </a:ext>
            </a:extLst>
          </p:cNvPr>
          <p:cNvSpPr/>
          <p:nvPr/>
        </p:nvSpPr>
        <p:spPr bwMode="auto">
          <a:xfrm>
            <a:off x="9709611" y="2277668"/>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7" name="Diamond 486">
            <a:extLst>
              <a:ext uri="{FF2B5EF4-FFF2-40B4-BE49-F238E27FC236}">
                <a16:creationId xmlns:a16="http://schemas.microsoft.com/office/drawing/2014/main" id="{E0726A1A-33D3-20C8-5689-69AC426168F0}"/>
              </a:ext>
            </a:extLst>
          </p:cNvPr>
          <p:cNvSpPr/>
          <p:nvPr/>
        </p:nvSpPr>
        <p:spPr bwMode="auto">
          <a:xfrm>
            <a:off x="9664759" y="2201086"/>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8" name="Diamond 487">
            <a:extLst>
              <a:ext uri="{FF2B5EF4-FFF2-40B4-BE49-F238E27FC236}">
                <a16:creationId xmlns:a16="http://schemas.microsoft.com/office/drawing/2014/main" id="{4067AA54-9D38-C098-5165-C4E79D0CFB99}"/>
              </a:ext>
            </a:extLst>
          </p:cNvPr>
          <p:cNvSpPr/>
          <p:nvPr/>
        </p:nvSpPr>
        <p:spPr bwMode="auto">
          <a:xfrm>
            <a:off x="10188985" y="2113348"/>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9" name="Diamond 488">
            <a:extLst>
              <a:ext uri="{FF2B5EF4-FFF2-40B4-BE49-F238E27FC236}">
                <a16:creationId xmlns:a16="http://schemas.microsoft.com/office/drawing/2014/main" id="{71F986F4-065A-199F-9F46-DFACEE4A7D96}"/>
              </a:ext>
            </a:extLst>
          </p:cNvPr>
          <p:cNvSpPr/>
          <p:nvPr/>
        </p:nvSpPr>
        <p:spPr bwMode="auto">
          <a:xfrm>
            <a:off x="9861704" y="1932347"/>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0" name="Diamond 489">
            <a:extLst>
              <a:ext uri="{FF2B5EF4-FFF2-40B4-BE49-F238E27FC236}">
                <a16:creationId xmlns:a16="http://schemas.microsoft.com/office/drawing/2014/main" id="{D3510832-EF37-8D75-88AB-1DBEF7B66C25}"/>
              </a:ext>
            </a:extLst>
          </p:cNvPr>
          <p:cNvSpPr/>
          <p:nvPr/>
        </p:nvSpPr>
        <p:spPr bwMode="auto">
          <a:xfrm>
            <a:off x="10076631" y="1853490"/>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1" name="Diamond 490">
            <a:extLst>
              <a:ext uri="{FF2B5EF4-FFF2-40B4-BE49-F238E27FC236}">
                <a16:creationId xmlns:a16="http://schemas.microsoft.com/office/drawing/2014/main" id="{2E304CB8-88BA-6E63-C59B-0A358C013567}"/>
              </a:ext>
            </a:extLst>
          </p:cNvPr>
          <p:cNvSpPr/>
          <p:nvPr/>
        </p:nvSpPr>
        <p:spPr bwMode="auto">
          <a:xfrm>
            <a:off x="10118656" y="1779760"/>
            <a:ext cx="71476" cy="68626"/>
          </a:xfrm>
          <a:prstGeom prst="diamon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346171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D58391D-D2D1-ABB2-B5F2-1D6FCAF62028}"/>
              </a:ext>
            </a:extLst>
          </p:cNvPr>
          <p:cNvSpPr>
            <a:spLocks noGrp="1"/>
          </p:cNvSpPr>
          <p:nvPr>
            <p:ph type="title"/>
          </p:nvPr>
        </p:nvSpPr>
        <p:spPr>
          <a:xfrm>
            <a:off x="615950" y="246738"/>
            <a:ext cx="11381827" cy="663573"/>
          </a:xfrm>
        </p:spPr>
        <p:txBody>
          <a:bodyPr/>
          <a:lstStyle/>
          <a:p>
            <a:r>
              <a:rPr lang="en-US" dirty="0"/>
              <a:t>Proposals for Addressing Equity Challenges in MBC Care</a:t>
            </a:r>
          </a:p>
        </p:txBody>
      </p:sp>
      <p:sp>
        <p:nvSpPr>
          <p:cNvPr id="7" name="Text Box 15">
            <a:extLst>
              <a:ext uri="{FF2B5EF4-FFF2-40B4-BE49-F238E27FC236}">
                <a16:creationId xmlns:a16="http://schemas.microsoft.com/office/drawing/2014/main" id="{94E2C712-6B71-2096-0F3A-FA0CE244D2F9}"/>
              </a:ext>
            </a:extLst>
          </p:cNvPr>
          <p:cNvSpPr txBox="1">
            <a:spLocks noChangeArrowheads="1"/>
          </p:cNvSpPr>
          <p:nvPr/>
        </p:nvSpPr>
        <p:spPr bwMode="auto">
          <a:xfrm>
            <a:off x="412751" y="638320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dirty="0">
                <a:solidFill>
                  <a:schemeClr val="bg2"/>
                </a:solidFill>
                <a:latin typeface="Calibri" panose="020F0502020204030204" pitchFamily="34" charset="0"/>
              </a:rPr>
              <a:t>Adapted from Vrdoljak. Breast. 2021;55:79. </a:t>
            </a:r>
          </a:p>
        </p:txBody>
      </p:sp>
      <p:graphicFrame>
        <p:nvGraphicFramePr>
          <p:cNvPr id="2" name="Table 2">
            <a:extLst>
              <a:ext uri="{FF2B5EF4-FFF2-40B4-BE49-F238E27FC236}">
                <a16:creationId xmlns:a16="http://schemas.microsoft.com/office/drawing/2014/main" id="{FF8890AC-148B-AA5E-EC0C-6E4ECDA48B76}"/>
              </a:ext>
            </a:extLst>
          </p:cNvPr>
          <p:cNvGraphicFramePr>
            <a:graphicFrameLocks noGrp="1"/>
          </p:cNvGraphicFramePr>
          <p:nvPr>
            <p:extLst>
              <p:ext uri="{D42A27DB-BD31-4B8C-83A1-F6EECF244321}">
                <p14:modId xmlns:p14="http://schemas.microsoft.com/office/powerpoint/2010/main" val="1483002377"/>
              </p:ext>
            </p:extLst>
          </p:nvPr>
        </p:nvGraphicFramePr>
        <p:xfrm>
          <a:off x="200414" y="889108"/>
          <a:ext cx="11791172" cy="5326380"/>
        </p:xfrm>
        <a:graphic>
          <a:graphicData uri="http://schemas.openxmlformats.org/drawingml/2006/table">
            <a:tbl>
              <a:tblPr firstRow="1" bandRow="1">
                <a:tableStyleId>{93296810-A885-4BE3-A3E7-6D5BEEA58F35}</a:tableStyleId>
              </a:tblPr>
              <a:tblGrid>
                <a:gridCol w="1183886">
                  <a:extLst>
                    <a:ext uri="{9D8B030D-6E8A-4147-A177-3AD203B41FA5}">
                      <a16:colId xmlns:a16="http://schemas.microsoft.com/office/drawing/2014/main" val="3793918234"/>
                    </a:ext>
                  </a:extLst>
                </a:gridCol>
                <a:gridCol w="1750786">
                  <a:extLst>
                    <a:ext uri="{9D8B030D-6E8A-4147-A177-3AD203B41FA5}">
                      <a16:colId xmlns:a16="http://schemas.microsoft.com/office/drawing/2014/main" val="1199887998"/>
                    </a:ext>
                  </a:extLst>
                </a:gridCol>
                <a:gridCol w="1204080">
                  <a:extLst>
                    <a:ext uri="{9D8B030D-6E8A-4147-A177-3AD203B41FA5}">
                      <a16:colId xmlns:a16="http://schemas.microsoft.com/office/drawing/2014/main" val="1524242953"/>
                    </a:ext>
                  </a:extLst>
                </a:gridCol>
                <a:gridCol w="1637242">
                  <a:extLst>
                    <a:ext uri="{9D8B030D-6E8A-4147-A177-3AD203B41FA5}">
                      <a16:colId xmlns:a16="http://schemas.microsoft.com/office/drawing/2014/main" val="882113077"/>
                    </a:ext>
                  </a:extLst>
                </a:gridCol>
                <a:gridCol w="1637242">
                  <a:extLst>
                    <a:ext uri="{9D8B030D-6E8A-4147-A177-3AD203B41FA5}">
                      <a16:colId xmlns:a16="http://schemas.microsoft.com/office/drawing/2014/main" val="70629976"/>
                    </a:ext>
                  </a:extLst>
                </a:gridCol>
                <a:gridCol w="1631950">
                  <a:extLst>
                    <a:ext uri="{9D8B030D-6E8A-4147-A177-3AD203B41FA5}">
                      <a16:colId xmlns:a16="http://schemas.microsoft.com/office/drawing/2014/main" val="153380038"/>
                    </a:ext>
                  </a:extLst>
                </a:gridCol>
                <a:gridCol w="1455543">
                  <a:extLst>
                    <a:ext uri="{9D8B030D-6E8A-4147-A177-3AD203B41FA5}">
                      <a16:colId xmlns:a16="http://schemas.microsoft.com/office/drawing/2014/main" val="1014922415"/>
                    </a:ext>
                  </a:extLst>
                </a:gridCol>
                <a:gridCol w="1290443">
                  <a:extLst>
                    <a:ext uri="{9D8B030D-6E8A-4147-A177-3AD203B41FA5}">
                      <a16:colId xmlns:a16="http://schemas.microsoft.com/office/drawing/2014/main" val="2871641583"/>
                    </a:ext>
                  </a:extLst>
                </a:gridCol>
              </a:tblGrid>
              <a:tr h="161788">
                <a:tc rowSpan="3">
                  <a:txBody>
                    <a:bodyPr/>
                    <a:lstStyle/>
                    <a:p>
                      <a:r>
                        <a:rPr lang="en-US" sz="1150" dirty="0">
                          <a:latin typeface="+mn-lt"/>
                        </a:rPr>
                        <a:t>Stakeholder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7">
                  <a:txBody>
                    <a:bodyPr/>
                    <a:lstStyle/>
                    <a:p>
                      <a:pPr algn="ctr"/>
                      <a:r>
                        <a:rPr lang="en-US" sz="1150" b="1" dirty="0">
                          <a:latin typeface="+mn-lt"/>
                        </a:rPr>
                        <a:t>Challenges/Proposed solutions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endParaRPr lang="en-US" dirty="0"/>
                    </a:p>
                  </a:txBody>
                  <a:tcPr>
                    <a:solidFill>
                      <a:schemeClr val="accent3"/>
                    </a:solidFill>
                  </a:tcPr>
                </a:tc>
                <a:tc hMerge="1">
                  <a:txBody>
                    <a:bodyPr/>
                    <a:lstStyle/>
                    <a:p>
                      <a:endParaRPr lang="en-US" dirty="0"/>
                    </a:p>
                  </a:txBody>
                  <a:tcPr>
                    <a:solidFill>
                      <a:schemeClr val="accent3"/>
                    </a:solidFill>
                  </a:tcPr>
                </a:tc>
                <a:tc hMerge="1">
                  <a:txBody>
                    <a:bodyPr/>
                    <a:lstStyle/>
                    <a:p>
                      <a:endParaRPr lang="en-US" dirty="0"/>
                    </a:p>
                  </a:txBody>
                  <a:tcPr>
                    <a:solidFill>
                      <a:schemeClr val="accent3"/>
                    </a:solidFill>
                  </a:tcPr>
                </a:tc>
                <a:tc hMerge="1">
                  <a:txBody>
                    <a:bodyPr/>
                    <a:lstStyle/>
                    <a:p>
                      <a:endParaRPr lang="en-US" dirty="0"/>
                    </a:p>
                  </a:txBody>
                  <a:tcPr>
                    <a:solidFill>
                      <a:schemeClr val="accent3"/>
                    </a:solidFill>
                  </a:tcPr>
                </a:tc>
                <a:tc hMerge="1">
                  <a:txBody>
                    <a:bodyPr/>
                    <a:lstStyle/>
                    <a:p>
                      <a:endParaRPr lang="en-US" dirty="0"/>
                    </a:p>
                  </a:txBody>
                  <a:tcPr>
                    <a:solidFill>
                      <a:schemeClr val="accent3"/>
                    </a:solidFill>
                  </a:tcPr>
                </a:tc>
                <a:tc hMerge="1">
                  <a:txBody>
                    <a:bodyPr/>
                    <a:lstStyle/>
                    <a:p>
                      <a:endParaRPr lang="en-US" dirty="0"/>
                    </a:p>
                  </a:txBody>
                  <a:tcPr>
                    <a:solidFill>
                      <a:schemeClr val="accent3"/>
                    </a:solidFill>
                  </a:tcPr>
                </a:tc>
                <a:extLst>
                  <a:ext uri="{0D108BD9-81ED-4DB2-BD59-A6C34878D82A}">
                    <a16:rowId xmlns:a16="http://schemas.microsoft.com/office/drawing/2014/main" val="2675026099"/>
                  </a:ext>
                </a:extLst>
              </a:tr>
              <a:tr h="587058">
                <a:tc vMerge="1">
                  <a:txBody>
                    <a:bodyPr/>
                    <a:lstStyle/>
                    <a:p>
                      <a:endParaRPr lang="en-US"/>
                    </a:p>
                  </a:txBody>
                  <a:tcPr/>
                </a:tc>
                <a:tc gridSpan="2">
                  <a:txBody>
                    <a:bodyPr/>
                    <a:lstStyle/>
                    <a:p>
                      <a:pPr algn="ctr"/>
                      <a:r>
                        <a:rPr lang="en-US" sz="1150" dirty="0">
                          <a:solidFill>
                            <a:schemeClr val="bg1"/>
                          </a:solidFill>
                          <a:latin typeface="+mn-lt"/>
                        </a:rPr>
                        <a:t>Awareness and amplification of the patient voice</a:t>
                      </a:r>
                    </a:p>
                  </a:txBody>
                  <a:tcPr anchor="ctr">
                    <a:lnL w="381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hMerge="1">
                  <a:txBody>
                    <a:bodyPr/>
                    <a:lstStyle/>
                    <a:p>
                      <a:pPr algn="ctr"/>
                      <a:endParaRPr lang="en-US" sz="1400" dirty="0">
                        <a:solidFill>
                          <a:schemeClr val="bg1"/>
                        </a:solidFill>
                        <a:latin typeface="+mn-lt"/>
                      </a:endParaRPr>
                    </a:p>
                  </a:txBody>
                  <a:tcPr anchor="ctr">
                    <a:solidFill>
                      <a:schemeClr val="accent3">
                        <a:lumMod val="60000"/>
                        <a:lumOff val="40000"/>
                      </a:schemeClr>
                    </a:solidFill>
                  </a:tcPr>
                </a:tc>
                <a:tc>
                  <a:txBody>
                    <a:bodyPr/>
                    <a:lstStyle/>
                    <a:p>
                      <a:pPr algn="ctr"/>
                      <a:r>
                        <a:rPr lang="en-US" sz="1150" dirty="0">
                          <a:solidFill>
                            <a:schemeClr val="bg1"/>
                          </a:solidFill>
                          <a:latin typeface="+mn-lt"/>
                        </a:rPr>
                        <a:t>Better and wider implementation of guidelines </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1150" dirty="0">
                          <a:solidFill>
                            <a:schemeClr val="bg1"/>
                          </a:solidFill>
                          <a:latin typeface="+mn-lt"/>
                        </a:rPr>
                        <a:t>Need for improved communication and understanding of MBC between HCPs and patients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1150" dirty="0">
                          <a:solidFill>
                            <a:schemeClr val="bg1"/>
                          </a:solidFill>
                          <a:latin typeface="+mn-lt"/>
                        </a:rPr>
                        <a:t>Improved awareness and tailored approaches to supporting underserved patients with MBC</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1150" dirty="0">
                          <a:solidFill>
                            <a:schemeClr val="bg1"/>
                          </a:solidFill>
                          <a:latin typeface="+mn-lt"/>
                        </a:rPr>
                        <a:t>Improved MBC data gathering and clinical trial design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1150" dirty="0">
                          <a:solidFill>
                            <a:schemeClr val="bg1"/>
                          </a:solidFill>
                          <a:latin typeface="+mn-lt"/>
                        </a:rPr>
                        <a:t>Overcoming site of care challenges and providing rewards for early adopters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277753646"/>
                  </a:ext>
                </a:extLst>
              </a:tr>
              <a:tr h="374423">
                <a:tc vMerge="1">
                  <a:txBody>
                    <a:bodyPr/>
                    <a:lstStyle/>
                    <a:p>
                      <a:endParaRPr lang="en-US"/>
                    </a:p>
                  </a:txBody>
                  <a:tcPr/>
                </a:tc>
                <a:tc>
                  <a:txBody>
                    <a:bodyPr/>
                    <a:lstStyle/>
                    <a:p>
                      <a:pPr algn="ctr"/>
                      <a:endParaRPr lang="en-US" sz="1150" dirty="0">
                        <a:solidFill>
                          <a:schemeClr val="bg1"/>
                        </a:solidFill>
                        <a:latin typeface="+mn-lt"/>
                      </a:endParaRPr>
                    </a:p>
                  </a:txBody>
                  <a:tcPr anchor="ctr">
                    <a:lnL w="381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50" dirty="0">
                          <a:solidFill>
                            <a:schemeClr val="bg1"/>
                          </a:solidFill>
                          <a:latin typeface="+mn-lt"/>
                        </a:rPr>
                        <a:t>Patient outcomes and satisfaction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150" dirty="0">
                          <a:solidFill>
                            <a:schemeClr val="bg1"/>
                          </a:solidFill>
                          <a:latin typeface="+mn-lt"/>
                        </a:rPr>
                        <a:t>Market research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50" dirty="0">
                          <a:solidFill>
                            <a:schemeClr val="bg1"/>
                          </a:solidFill>
                          <a:latin typeface="+mn-lt"/>
                        </a:rPr>
                        <a:t>Measure of reported clinician satisfaction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50" dirty="0">
                          <a:solidFill>
                            <a:schemeClr val="bg1"/>
                          </a:solidFill>
                          <a:latin typeface="+mn-lt"/>
                        </a:rPr>
                        <a:t>Detail outcomes based on race, age, income level, and social status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endParaRPr lang="en-US" sz="115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150" dirty="0">
                          <a:solidFill>
                            <a:schemeClr val="bg1"/>
                          </a:solidFill>
                        </a:rPr>
                        <a:t>Recruitment, staff retention and staff well-being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452553851"/>
                  </a:ext>
                </a:extLst>
              </a:tr>
              <a:tr h="499230">
                <a:tc>
                  <a:txBody>
                    <a:bodyPr/>
                    <a:lstStyle/>
                    <a:p>
                      <a:r>
                        <a:rPr lang="en-US" sz="1200" dirty="0">
                          <a:solidFill>
                            <a:schemeClr val="bg1"/>
                          </a:solidFill>
                          <a:latin typeface="+mn-lt"/>
                        </a:rPr>
                        <a:t>Clinician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mn-lt"/>
                        </a:rPr>
                        <a:t>To provide support through active data gathering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mn-lt"/>
                        </a:rPr>
                        <a:t>Participate in and follow structured programs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mn-lt"/>
                        </a:rPr>
                        <a:t>Treat and inform patients according to guidelines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mn-lt"/>
                        </a:rPr>
                        <a:t>Support evaluation metrics and providing content for “red flags” and how to address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mn-lt"/>
                        </a:rPr>
                        <a:t>Measure/support outcomes for patients from different cultural groups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mn-lt"/>
                        </a:rPr>
                        <a:t>Have an active </a:t>
                      </a:r>
                      <a:br>
                        <a:rPr lang="en-US" sz="1200" dirty="0">
                          <a:solidFill>
                            <a:schemeClr val="bg1"/>
                          </a:solidFill>
                          <a:latin typeface="+mn-lt"/>
                        </a:rPr>
                      </a:br>
                      <a:r>
                        <a:rPr lang="en-US" sz="1200" dirty="0">
                          <a:solidFill>
                            <a:schemeClr val="bg1"/>
                          </a:solidFill>
                          <a:latin typeface="+mn-lt"/>
                        </a:rPr>
                        <a:t>role in registry development and clinical community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34797592"/>
                  </a:ext>
                </a:extLst>
              </a:tr>
              <a:tr h="721110">
                <a:tc>
                  <a:txBody>
                    <a:bodyPr/>
                    <a:lstStyle/>
                    <a:p>
                      <a:r>
                        <a:rPr lang="en-US" sz="1200" dirty="0">
                          <a:solidFill>
                            <a:schemeClr val="bg1"/>
                          </a:solidFill>
                          <a:latin typeface="+mn-lt"/>
                        </a:rPr>
                        <a:t>Policy maker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mn-lt"/>
                        </a:rPr>
                        <a:t>To be open to engagement and discussion to facilitate data gathering and explore magnitude </a:t>
                      </a:r>
                      <a:br>
                        <a:rPr lang="en-US" sz="1200" dirty="0">
                          <a:solidFill>
                            <a:schemeClr val="bg1"/>
                          </a:solidFill>
                          <a:latin typeface="+mn-lt"/>
                        </a:rPr>
                      </a:br>
                      <a:r>
                        <a:rPr lang="en-US" sz="1200" dirty="0">
                          <a:solidFill>
                            <a:schemeClr val="bg1"/>
                          </a:solidFill>
                          <a:latin typeface="+mn-lt"/>
                        </a:rPr>
                        <a:t>of disparities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mn-lt"/>
                        </a:rPr>
                        <a:t>Implement and regulate programs nationwide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mn-lt"/>
                        </a:rPr>
                        <a:t>To support provision of cancer care budget sufficiently to implement guidelines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mn-lt"/>
                        </a:rPr>
                        <a:t>Engage to create programs and initiatives and generation of measurable results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mn-lt"/>
                        </a:rPr>
                        <a:t>Provide a clear picture of the local and national issues via evaluation of metrics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mn-lt"/>
                        </a:rPr>
                        <a:t>Engage and help coordinate/lead data collection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mn-lt"/>
                        </a:rPr>
                        <a:t>Facilitate funding and tax incentive initiatives</a:t>
                      </a:r>
                    </a:p>
                    <a:p>
                      <a:pPr algn="ctr"/>
                      <a:endParaRPr lang="en-US" sz="12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57485105"/>
                  </a:ext>
                </a:extLst>
              </a:tr>
              <a:tr h="610170">
                <a:tc>
                  <a:txBody>
                    <a:bodyPr/>
                    <a:lstStyle/>
                    <a:p>
                      <a:r>
                        <a:rPr lang="en-US" sz="1200" dirty="0">
                          <a:solidFill>
                            <a:schemeClr val="bg1"/>
                          </a:solidFill>
                          <a:latin typeface="+mn-lt"/>
                        </a:rPr>
                        <a:t>Patient advocacy group</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mn-lt"/>
                        </a:rPr>
                        <a:t>Highlight unmet needs of underserved patients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mn-lt"/>
                        </a:rPr>
                        <a:t>To support and raise awareness of the program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r>
                        <a:rPr lang="en-US" sz="1200" dirty="0">
                          <a:solidFill>
                            <a:schemeClr val="bg1"/>
                          </a:solidFill>
                          <a:latin typeface="+mn-lt"/>
                        </a:rPr>
                        <a:t>Negotiate budgets, provide solutions, represent patients in the implementation stage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r>
                        <a:rPr lang="en-US" sz="1150" dirty="0">
                          <a:solidFill>
                            <a:schemeClr val="bg1"/>
                          </a:solidFill>
                          <a:latin typeface="+mn-lt"/>
                        </a:rPr>
                        <a:t>Negotiate budgets, provide solutions, represent patients in the implementation stage</a:t>
                      </a:r>
                    </a:p>
                  </a:txBody>
                  <a:tcPr anchor="ctr"/>
                </a:tc>
                <a:tc>
                  <a:txBody>
                    <a:bodyPr/>
                    <a:lstStyle/>
                    <a:p>
                      <a:pPr algn="ctr"/>
                      <a:r>
                        <a:rPr lang="en-US" sz="1200" dirty="0">
                          <a:solidFill>
                            <a:schemeClr val="bg1"/>
                          </a:solidFill>
                          <a:latin typeface="+mn-lt"/>
                        </a:rPr>
                        <a:t>Advice about focus and ensure content is appropriate and help drive uptake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mn-lt"/>
                        </a:rPr>
                        <a:t>Advocate for national campaigns and registries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mn-lt"/>
                        </a:rPr>
                        <a:t>Advice on  legislative impact; lobby relevant </a:t>
                      </a:r>
                    </a:p>
                    <a:p>
                      <a:pPr algn="ctr"/>
                      <a:endParaRPr lang="en-US" sz="12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2813509"/>
                  </a:ext>
                </a:extLst>
              </a:tr>
              <a:tr h="277350">
                <a:tc>
                  <a:txBody>
                    <a:bodyPr/>
                    <a:lstStyle/>
                    <a:p>
                      <a:r>
                        <a:rPr lang="en-US" sz="1200" dirty="0">
                          <a:solidFill>
                            <a:schemeClr val="bg1"/>
                          </a:solidFill>
                          <a:latin typeface="+mn-lt"/>
                        </a:rPr>
                        <a:t>Breath of implementation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mn-lt"/>
                        </a:rPr>
                        <a:t>Local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mn-lt"/>
                        </a:rPr>
                        <a:t>Nationwide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mn-lt"/>
                        </a:rPr>
                        <a:t>Local and nationwide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mn-lt"/>
                        </a:rPr>
                        <a:t>Nationwide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mn-lt"/>
                        </a:rPr>
                        <a:t>Local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mn-lt"/>
                        </a:rPr>
                        <a:t>Local and nationwide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mn-lt"/>
                        </a:rPr>
                        <a:t>National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40644604"/>
                  </a:ext>
                </a:extLst>
              </a:tr>
            </a:tbl>
          </a:graphicData>
        </a:graphic>
      </p:graphicFrame>
    </p:spTree>
    <p:extLst>
      <p:ext uri="{BB962C8B-B14F-4D97-AF65-F5344CB8AC3E}">
        <p14:creationId xmlns:p14="http://schemas.microsoft.com/office/powerpoint/2010/main" val="1792057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77F1-BF10-FEF8-95CD-6EB997070A62}"/>
              </a:ext>
            </a:extLst>
          </p:cNvPr>
          <p:cNvSpPr>
            <a:spLocks noGrp="1"/>
          </p:cNvSpPr>
          <p:nvPr>
            <p:ph type="title"/>
          </p:nvPr>
        </p:nvSpPr>
        <p:spPr>
          <a:xfrm>
            <a:off x="514352" y="1235033"/>
            <a:ext cx="11244149" cy="4345959"/>
          </a:xfrm>
        </p:spPr>
        <p:txBody>
          <a:bodyPr/>
          <a:lstStyle/>
          <a:p>
            <a:r>
              <a:rPr lang="en-US" dirty="0"/>
              <a:t>Frontline Therapy for </a:t>
            </a:r>
            <a:br>
              <a:rPr lang="en-US" dirty="0"/>
            </a:br>
            <a:r>
              <a:rPr lang="en-US" dirty="0"/>
              <a:t>HR+/HER2- MBC</a:t>
            </a:r>
          </a:p>
        </p:txBody>
      </p:sp>
    </p:spTree>
    <p:extLst>
      <p:ext uri="{BB962C8B-B14F-4D97-AF65-F5344CB8AC3E}">
        <p14:creationId xmlns:p14="http://schemas.microsoft.com/office/powerpoint/2010/main" val="4093973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68EAB-6405-8DD1-0AF6-DA5F16AA4348}"/>
              </a:ext>
            </a:extLst>
          </p:cNvPr>
          <p:cNvSpPr>
            <a:spLocks noGrp="1"/>
          </p:cNvSpPr>
          <p:nvPr>
            <p:ph type="title"/>
          </p:nvPr>
        </p:nvSpPr>
        <p:spPr>
          <a:xfrm>
            <a:off x="609759" y="238127"/>
            <a:ext cx="10872444" cy="1103313"/>
          </a:xfrm>
        </p:spPr>
        <p:txBody>
          <a:bodyPr/>
          <a:lstStyle/>
          <a:p>
            <a:r>
              <a:rPr lang="en-US" dirty="0"/>
              <a:t>Current Approach to Newly Diagnosed HR+/HER2- MBC</a:t>
            </a:r>
            <a:br>
              <a:rPr lang="en-US" dirty="0"/>
            </a:br>
            <a:endParaRPr lang="en-US" dirty="0"/>
          </a:p>
        </p:txBody>
      </p:sp>
      <p:graphicFrame>
        <p:nvGraphicFramePr>
          <p:cNvPr id="42" name="Table 42">
            <a:extLst>
              <a:ext uri="{FF2B5EF4-FFF2-40B4-BE49-F238E27FC236}">
                <a16:creationId xmlns:a16="http://schemas.microsoft.com/office/drawing/2014/main" id="{E1096752-39D0-4EFB-FA01-55F3FBF36B46}"/>
              </a:ext>
            </a:extLst>
          </p:cNvPr>
          <p:cNvGraphicFramePr>
            <a:graphicFrameLocks noGrp="1"/>
          </p:cNvGraphicFramePr>
          <p:nvPr>
            <p:ph idx="1"/>
          </p:nvPr>
        </p:nvGraphicFramePr>
        <p:xfrm>
          <a:off x="3858694" y="1982860"/>
          <a:ext cx="4374575" cy="1828800"/>
        </p:xfrm>
        <a:graphic>
          <a:graphicData uri="http://schemas.openxmlformats.org/drawingml/2006/table">
            <a:tbl>
              <a:tblPr firstRow="1" bandRow="1">
                <a:tableStyleId>{93296810-A885-4BE3-A3E7-6D5BEEA58F35}</a:tableStyleId>
              </a:tblPr>
              <a:tblGrid>
                <a:gridCol w="2481983">
                  <a:extLst>
                    <a:ext uri="{9D8B030D-6E8A-4147-A177-3AD203B41FA5}">
                      <a16:colId xmlns:a16="http://schemas.microsoft.com/office/drawing/2014/main" val="2649575481"/>
                    </a:ext>
                  </a:extLst>
                </a:gridCol>
                <a:gridCol w="1892592">
                  <a:extLst>
                    <a:ext uri="{9D8B030D-6E8A-4147-A177-3AD203B41FA5}">
                      <a16:colId xmlns:a16="http://schemas.microsoft.com/office/drawing/2014/main" val="2403181846"/>
                    </a:ext>
                  </a:extLst>
                </a:gridCol>
              </a:tblGrid>
              <a:tr h="274320">
                <a:tc gridSpan="2">
                  <a:txBody>
                    <a:bodyPr/>
                    <a:lstStyle/>
                    <a:p>
                      <a:pPr algn="ctr"/>
                      <a:r>
                        <a:rPr lang="en-US" u="sng" dirty="0">
                          <a:solidFill>
                            <a:schemeClr val="tx1"/>
                          </a:solidFill>
                        </a:rPr>
                        <a:t>1L Therapy</a:t>
                      </a:r>
                    </a:p>
                  </a:txBody>
                  <a:tcPr marL="45720" marR="4572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endParaRPr lang="en-US" dirty="0"/>
                    </a:p>
                  </a:txBody>
                  <a:tcPr marL="45720" marR="45720"/>
                </a:tc>
                <a:extLst>
                  <a:ext uri="{0D108BD9-81ED-4DB2-BD59-A6C34878D82A}">
                    <a16:rowId xmlns:a16="http://schemas.microsoft.com/office/drawing/2014/main" val="2869680833"/>
                  </a:ext>
                </a:extLst>
              </a:tr>
              <a:tr h="274320">
                <a:tc gridSpan="2">
                  <a:txBody>
                    <a:bodyPr/>
                    <a:lstStyle/>
                    <a:p>
                      <a:pPr marL="52388" indent="0"/>
                      <a:r>
                        <a:rPr lang="en-US" b="1" dirty="0">
                          <a:solidFill>
                            <a:schemeClr val="tx1"/>
                          </a:solidFill>
                        </a:rPr>
                        <a:t>Most patients: </a:t>
                      </a:r>
                      <a:r>
                        <a:rPr lang="en-US" dirty="0">
                          <a:solidFill>
                            <a:schemeClr val="tx1"/>
                          </a:solidFill>
                        </a:rPr>
                        <a:t>ET + ribociclib or abemaciclib</a:t>
                      </a:r>
                    </a:p>
                  </a:txBody>
                  <a:tcPr marL="45720" marR="4572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hMerge="1">
                  <a:txBody>
                    <a:bodyPr/>
                    <a:lstStyle/>
                    <a:p>
                      <a:endParaRPr lang="en-US" dirty="0"/>
                    </a:p>
                  </a:txBody>
                  <a:tcPr marL="45720" marR="45720"/>
                </a:tc>
                <a:extLst>
                  <a:ext uri="{0D108BD9-81ED-4DB2-BD59-A6C34878D82A}">
                    <a16:rowId xmlns:a16="http://schemas.microsoft.com/office/drawing/2014/main" val="4203354264"/>
                  </a:ext>
                </a:extLst>
              </a:tr>
              <a:tr h="274320">
                <a:tc>
                  <a:txBody>
                    <a:bodyPr/>
                    <a:lstStyle/>
                    <a:p>
                      <a:pPr marL="52388" indent="0"/>
                      <a:r>
                        <a:rPr lang="en-US" b="1" dirty="0">
                          <a:solidFill>
                            <a:schemeClr val="tx1"/>
                          </a:solidFill>
                        </a:rPr>
                        <a:t>Select patients:</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endParaRPr lang="en-US" dirty="0">
                        <a:solidFill>
                          <a:schemeClr val="tx1"/>
                        </a:solidFill>
                      </a:endParaRP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191215188"/>
                  </a:ext>
                </a:extLst>
              </a:tr>
              <a:tr h="274320">
                <a:tc>
                  <a:txBody>
                    <a:bodyPr/>
                    <a:lstStyle/>
                    <a:p>
                      <a:pPr marL="285750" indent="-233363">
                        <a:buFont typeface="Arial" panose="020B0604020202020204" pitchFamily="34" charset="0"/>
                        <a:buChar char="•"/>
                      </a:pPr>
                      <a:r>
                        <a:rPr lang="en-US" dirty="0">
                          <a:solidFill>
                            <a:schemeClr val="tx1"/>
                          </a:solidFill>
                        </a:rPr>
                        <a:t>ET only</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marL="285750" indent="-233363">
                        <a:buFont typeface="Arial" panose="020B0604020202020204" pitchFamily="34" charset="0"/>
                        <a:buChar char="•"/>
                      </a:pPr>
                      <a:r>
                        <a:rPr lang="en-US" dirty="0">
                          <a:solidFill>
                            <a:schemeClr val="tx1"/>
                          </a:solidFill>
                        </a:rPr>
                        <a:t>CT</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120769636"/>
                  </a:ext>
                </a:extLst>
              </a:tr>
              <a:tr h="274320">
                <a:tc>
                  <a:txBody>
                    <a:bodyPr/>
                    <a:lstStyle/>
                    <a:p>
                      <a:pPr marL="285750" indent="-233363">
                        <a:buFont typeface="Arial" panose="020B0604020202020204" pitchFamily="34" charset="0"/>
                        <a:buChar char="•"/>
                      </a:pPr>
                      <a:r>
                        <a:rPr lang="en-US" dirty="0">
                          <a:solidFill>
                            <a:schemeClr val="tx1"/>
                          </a:solidFill>
                        </a:rPr>
                        <a:t>ET + palbociclib</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marL="285750" indent="-233363">
                        <a:buFont typeface="Arial" panose="020B0604020202020204" pitchFamily="34" charset="0"/>
                        <a:buChar char="•"/>
                      </a:pPr>
                      <a:r>
                        <a:rPr lang="en-US" dirty="0">
                          <a:solidFill>
                            <a:schemeClr val="tx1"/>
                          </a:solidFill>
                        </a:rPr>
                        <a:t>Trial</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370429127"/>
                  </a:ext>
                </a:extLst>
              </a:tr>
            </a:tbl>
          </a:graphicData>
        </a:graphic>
      </p:graphicFrame>
      <p:sp>
        <p:nvSpPr>
          <p:cNvPr id="4" name="Text Box 15">
            <a:extLst>
              <a:ext uri="{FF2B5EF4-FFF2-40B4-BE49-F238E27FC236}">
                <a16:creationId xmlns:a16="http://schemas.microsoft.com/office/drawing/2014/main" id="{52A72734-75A8-CC63-0EA8-F466D35C8D89}"/>
              </a:ext>
            </a:extLst>
          </p:cNvPr>
          <p:cNvSpPr txBox="1">
            <a:spLocks noChangeArrowheads="1"/>
          </p:cNvSpPr>
          <p:nvPr/>
        </p:nvSpPr>
        <p:spPr bwMode="auto">
          <a:xfrm>
            <a:off x="402703" y="636881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Stover. ASCO 2023. Breast Cancer—Metastatic: Abstracts Discussion 1.</a:t>
            </a:r>
          </a:p>
        </p:txBody>
      </p:sp>
      <p:sp>
        <p:nvSpPr>
          <p:cNvPr id="39" name="TextBox 38">
            <a:extLst>
              <a:ext uri="{FF2B5EF4-FFF2-40B4-BE49-F238E27FC236}">
                <a16:creationId xmlns:a16="http://schemas.microsoft.com/office/drawing/2014/main" id="{D35FB026-1BAA-B6B1-890B-DB8D703D02E9}"/>
              </a:ext>
            </a:extLst>
          </p:cNvPr>
          <p:cNvSpPr txBox="1"/>
          <p:nvPr/>
        </p:nvSpPr>
        <p:spPr bwMode="auto">
          <a:xfrm>
            <a:off x="4669098" y="896887"/>
            <a:ext cx="2753767" cy="369332"/>
          </a:xfrm>
          <a:prstGeom prst="rect">
            <a:avLst/>
          </a:prstGeom>
          <a:solidFill>
            <a:schemeClr val="accent2"/>
          </a:solidFill>
          <a:ln>
            <a:noFill/>
          </a:ln>
        </p:spPr>
        <p:txBody>
          <a:bodyPr wrap="none" rtlCol="0">
            <a:spAutoFit/>
          </a:bodyPr>
          <a:lstStyle/>
          <a:p>
            <a:pPr algn="ctr">
              <a:lnSpc>
                <a:spcPct val="100000"/>
              </a:lnSpc>
              <a:spcBef>
                <a:spcPts val="0"/>
              </a:spcBef>
              <a:spcAft>
                <a:spcPct val="0"/>
              </a:spcAft>
              <a:buClrTx/>
              <a:buFontTx/>
              <a:buNone/>
            </a:pPr>
            <a:r>
              <a:rPr lang="en-US" dirty="0">
                <a:latin typeface="Calibri" panose="020F0502020204030204" pitchFamily="34" charset="0"/>
              </a:rPr>
              <a:t>Mets identified on imaging</a:t>
            </a:r>
          </a:p>
        </p:txBody>
      </p:sp>
      <p:sp>
        <p:nvSpPr>
          <p:cNvPr id="40" name="TextBox 39">
            <a:extLst>
              <a:ext uri="{FF2B5EF4-FFF2-40B4-BE49-F238E27FC236}">
                <a16:creationId xmlns:a16="http://schemas.microsoft.com/office/drawing/2014/main" id="{1353D93E-77A1-7A5A-7B7E-C1D000E8A700}"/>
              </a:ext>
            </a:extLst>
          </p:cNvPr>
          <p:cNvSpPr txBox="1"/>
          <p:nvPr/>
        </p:nvSpPr>
        <p:spPr bwMode="auto">
          <a:xfrm>
            <a:off x="5307061" y="1439874"/>
            <a:ext cx="1477841" cy="369332"/>
          </a:xfrm>
          <a:prstGeom prst="rect">
            <a:avLst/>
          </a:prstGeom>
          <a:solidFill>
            <a:schemeClr val="accent2"/>
          </a:solidFill>
          <a:ln>
            <a:noFill/>
          </a:ln>
        </p:spPr>
        <p:txBody>
          <a:bodyPr wrap="none" rtlCol="0">
            <a:spAutoFit/>
          </a:bodyPr>
          <a:lstStyle/>
          <a:p>
            <a:pPr algn="ctr">
              <a:lnSpc>
                <a:spcPct val="100000"/>
              </a:lnSpc>
              <a:spcBef>
                <a:spcPts val="0"/>
              </a:spcBef>
              <a:spcAft>
                <a:spcPct val="0"/>
              </a:spcAft>
              <a:buClrTx/>
              <a:buFontTx/>
              <a:buNone/>
            </a:pPr>
            <a:r>
              <a:rPr lang="en-US" dirty="0">
                <a:latin typeface="Calibri" panose="020F0502020204030204" pitchFamily="34" charset="0"/>
              </a:rPr>
              <a:t>Tumor biopsy</a:t>
            </a:r>
          </a:p>
        </p:txBody>
      </p:sp>
      <p:graphicFrame>
        <p:nvGraphicFramePr>
          <p:cNvPr id="43" name="Table 43">
            <a:extLst>
              <a:ext uri="{FF2B5EF4-FFF2-40B4-BE49-F238E27FC236}">
                <a16:creationId xmlns:a16="http://schemas.microsoft.com/office/drawing/2014/main" id="{B5674131-5FE5-F3EA-D830-5D8B3C074E17}"/>
              </a:ext>
            </a:extLst>
          </p:cNvPr>
          <p:cNvGraphicFramePr>
            <a:graphicFrameLocks noGrp="1"/>
          </p:cNvGraphicFramePr>
          <p:nvPr/>
        </p:nvGraphicFramePr>
        <p:xfrm>
          <a:off x="609759" y="4045997"/>
          <a:ext cx="4750188" cy="2262505"/>
        </p:xfrm>
        <a:graphic>
          <a:graphicData uri="http://schemas.openxmlformats.org/drawingml/2006/table">
            <a:tbl>
              <a:tblPr firstRow="1" bandRow="1">
                <a:tableStyleId>{93296810-A885-4BE3-A3E7-6D5BEEA58F35}</a:tableStyleId>
              </a:tblPr>
              <a:tblGrid>
                <a:gridCol w="4750188">
                  <a:extLst>
                    <a:ext uri="{9D8B030D-6E8A-4147-A177-3AD203B41FA5}">
                      <a16:colId xmlns:a16="http://schemas.microsoft.com/office/drawing/2014/main" val="3309109105"/>
                    </a:ext>
                  </a:extLst>
                </a:gridCol>
              </a:tblGrid>
              <a:tr h="370840">
                <a:tc>
                  <a:txBody>
                    <a:bodyPr/>
                    <a:lstStyle/>
                    <a:p>
                      <a:pPr algn="ctr"/>
                      <a:r>
                        <a:rPr lang="en-US" u="sng" dirty="0">
                          <a:solidFill>
                            <a:schemeClr val="tx1"/>
                          </a:solidFill>
                        </a:rPr>
                        <a:t>2L Therapy</a:t>
                      </a:r>
                    </a:p>
                  </a:txBody>
                  <a:tcPr marL="45720" marR="4572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319247572"/>
                  </a:ext>
                </a:extLst>
              </a:tr>
              <a:tr h="370840">
                <a:tc>
                  <a:txBody>
                    <a:bodyPr/>
                    <a:lstStyle/>
                    <a:p>
                      <a:pPr marL="52388" indent="0"/>
                      <a:r>
                        <a:rPr lang="en-US" b="1" i="1" dirty="0">
                          <a:solidFill>
                            <a:schemeClr val="tx1"/>
                          </a:solidFill>
                        </a:rPr>
                        <a:t>PIK3CAm</a:t>
                      </a:r>
                      <a:r>
                        <a:rPr lang="en-US" b="1" i="0" dirty="0">
                          <a:solidFill>
                            <a:schemeClr val="tx1"/>
                          </a:solidFill>
                        </a:rPr>
                        <a:t>:</a:t>
                      </a:r>
                      <a:r>
                        <a:rPr lang="en-US" b="0" i="0" dirty="0">
                          <a:solidFill>
                            <a:schemeClr val="tx1"/>
                          </a:solidFill>
                        </a:rPr>
                        <a:t> Fulvestrant + alpelisib or capivasertib</a:t>
                      </a:r>
                      <a:endParaRPr lang="en-US" b="1" i="1" dirty="0">
                        <a:solidFill>
                          <a:schemeClr val="tx1"/>
                        </a:solidFill>
                      </a:endParaRPr>
                    </a:p>
                  </a:txBody>
                  <a:tcPr marL="45720" marR="4572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694145374"/>
                  </a:ext>
                </a:extLst>
              </a:tr>
              <a:tr h="370840">
                <a:tc>
                  <a:txBody>
                    <a:bodyPr/>
                    <a:lstStyle/>
                    <a:p>
                      <a:pPr marL="52388" indent="0"/>
                      <a:r>
                        <a:rPr lang="en-US" b="1" i="1" dirty="0">
                          <a:solidFill>
                            <a:schemeClr val="tx1"/>
                          </a:solidFill>
                        </a:rPr>
                        <a:t>ESR1m</a:t>
                      </a:r>
                      <a:r>
                        <a:rPr lang="en-US" b="1" i="0" dirty="0">
                          <a:solidFill>
                            <a:schemeClr val="tx1"/>
                          </a:solidFill>
                        </a:rPr>
                        <a:t>:</a:t>
                      </a:r>
                      <a:r>
                        <a:rPr lang="en-US" b="0" i="0" dirty="0">
                          <a:solidFill>
                            <a:schemeClr val="tx1"/>
                          </a:solidFill>
                        </a:rPr>
                        <a:t> Elacestrant</a:t>
                      </a:r>
                      <a:endParaRPr lang="en-US" b="1" i="1" dirty="0">
                        <a:solidFill>
                          <a:schemeClr val="tx1"/>
                        </a:solidFill>
                      </a:endParaRP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4044866537"/>
                  </a:ext>
                </a:extLst>
              </a:tr>
              <a:tr h="370840">
                <a:tc>
                  <a:txBody>
                    <a:bodyPr/>
                    <a:lstStyle/>
                    <a:p>
                      <a:pPr marL="52388" marR="0" lvl="0" indent="0" algn="l" defTabSz="914400" rtl="0" eaLnBrk="1" fontAlgn="auto" latinLnBrk="0" hangingPunct="1">
                        <a:lnSpc>
                          <a:spcPct val="100000"/>
                        </a:lnSpc>
                        <a:spcBef>
                          <a:spcPts val="0"/>
                        </a:spcBef>
                        <a:spcAft>
                          <a:spcPts val="0"/>
                        </a:spcAft>
                        <a:buClrTx/>
                        <a:buSzTx/>
                        <a:buFontTx/>
                        <a:buNone/>
                        <a:tabLst/>
                        <a:defRPr/>
                      </a:pPr>
                      <a:r>
                        <a:rPr lang="en-US" b="1" i="1" dirty="0">
                          <a:solidFill>
                            <a:schemeClr val="tx1"/>
                          </a:solidFill>
                        </a:rPr>
                        <a:t>gBRCA1/2 (gPALB2/sBRCA)</a:t>
                      </a:r>
                      <a:r>
                        <a:rPr lang="en-US" b="1" i="0" dirty="0">
                          <a:solidFill>
                            <a:schemeClr val="tx1"/>
                          </a:solidFill>
                        </a:rPr>
                        <a:t>:</a:t>
                      </a:r>
                      <a:r>
                        <a:rPr lang="en-US" b="0" i="0" dirty="0">
                          <a:solidFill>
                            <a:schemeClr val="tx1"/>
                          </a:solidFill>
                        </a:rPr>
                        <a:t> olaparib, talazoparib</a:t>
                      </a:r>
                      <a:endParaRPr lang="en-US" b="1" i="1" dirty="0">
                        <a:solidFill>
                          <a:schemeClr val="tx1"/>
                        </a:solidFill>
                      </a:endParaRP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181656791"/>
                  </a:ext>
                </a:extLst>
              </a:tr>
              <a:tr h="408305">
                <a:tc>
                  <a:txBody>
                    <a:bodyPr/>
                    <a:lstStyle/>
                    <a:p>
                      <a:pPr marL="52388"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chemeClr val="tx1"/>
                          </a:solidFill>
                        </a:rPr>
                        <a:t>No mut: </a:t>
                      </a:r>
                      <a:r>
                        <a:rPr lang="en-US" b="0" i="0" dirty="0">
                          <a:solidFill>
                            <a:schemeClr val="tx1"/>
                          </a:solidFill>
                        </a:rPr>
                        <a:t>Fulv ± everolimus or CDK4/6i switch</a:t>
                      </a:r>
                      <a:endParaRPr lang="en-US" b="1" i="0" dirty="0">
                        <a:solidFill>
                          <a:schemeClr val="tx1"/>
                        </a:solidFill>
                      </a:endParaRP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82112597"/>
                  </a:ext>
                </a:extLst>
              </a:tr>
              <a:tr h="370840">
                <a:tc>
                  <a:txBody>
                    <a:bodyPr/>
                    <a:lstStyle/>
                    <a:p>
                      <a:pPr marL="52388"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chemeClr val="tx1"/>
                          </a:solidFill>
                        </a:rPr>
                        <a:t>Rapid progression: </a:t>
                      </a:r>
                      <a:r>
                        <a:rPr lang="en-US" b="0" i="0" dirty="0">
                          <a:solidFill>
                            <a:schemeClr val="tx1"/>
                          </a:solidFill>
                        </a:rPr>
                        <a:t>CT/ADC</a:t>
                      </a:r>
                      <a:endParaRPr lang="en-US" b="1" i="0" dirty="0">
                        <a:solidFill>
                          <a:schemeClr val="tx1"/>
                        </a:solidFill>
                      </a:endParaRP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347597854"/>
                  </a:ext>
                </a:extLst>
              </a:tr>
            </a:tbl>
          </a:graphicData>
        </a:graphic>
      </p:graphicFrame>
      <p:graphicFrame>
        <p:nvGraphicFramePr>
          <p:cNvPr id="44" name="Table 43">
            <a:extLst>
              <a:ext uri="{FF2B5EF4-FFF2-40B4-BE49-F238E27FC236}">
                <a16:creationId xmlns:a16="http://schemas.microsoft.com/office/drawing/2014/main" id="{FEE6D5D8-21AC-E76D-5A0F-AFBAF6C9ACA9}"/>
              </a:ext>
            </a:extLst>
          </p:cNvPr>
          <p:cNvGraphicFramePr>
            <a:graphicFrameLocks noGrp="1"/>
          </p:cNvGraphicFramePr>
          <p:nvPr>
            <p:extLst>
              <p:ext uri="{D42A27DB-BD31-4B8C-83A1-F6EECF244321}">
                <p14:modId xmlns:p14="http://schemas.microsoft.com/office/powerpoint/2010/main" val="1428831704"/>
              </p:ext>
            </p:extLst>
          </p:nvPr>
        </p:nvGraphicFramePr>
        <p:xfrm>
          <a:off x="8153321" y="4045997"/>
          <a:ext cx="3328882" cy="370840"/>
        </p:xfrm>
        <a:graphic>
          <a:graphicData uri="http://schemas.openxmlformats.org/drawingml/2006/table">
            <a:tbl>
              <a:tblPr firstRow="1" bandRow="1">
                <a:tableStyleId>{93296810-A885-4BE3-A3E7-6D5BEEA58F35}</a:tableStyleId>
              </a:tblPr>
              <a:tblGrid>
                <a:gridCol w="3328882">
                  <a:extLst>
                    <a:ext uri="{9D8B030D-6E8A-4147-A177-3AD203B41FA5}">
                      <a16:colId xmlns:a16="http://schemas.microsoft.com/office/drawing/2014/main" val="3309109105"/>
                    </a:ext>
                  </a:extLst>
                </a:gridCol>
              </a:tblGrid>
              <a:tr h="370840">
                <a:tc>
                  <a:txBody>
                    <a:bodyPr/>
                    <a:lstStyle/>
                    <a:p>
                      <a:pPr algn="ctr"/>
                      <a:r>
                        <a:rPr lang="en-US" dirty="0">
                          <a:solidFill>
                            <a:schemeClr val="tx1"/>
                          </a:solidFill>
                        </a:rPr>
                        <a:t>Consider ET switch: </a:t>
                      </a:r>
                      <a:r>
                        <a:rPr lang="en-US" b="0" dirty="0">
                          <a:solidFill>
                            <a:schemeClr val="tx1"/>
                          </a:solidFill>
                        </a:rPr>
                        <a:t>AI → Fulv</a:t>
                      </a:r>
                      <a:endParaRPr lang="en-US" dirty="0">
                        <a:solidFill>
                          <a:schemeClr val="tx1"/>
                        </a:solidFill>
                      </a:endParaRPr>
                    </a:p>
                  </a:txBody>
                  <a:tcPr marL="45720" marR="4572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319247572"/>
                  </a:ext>
                </a:extLst>
              </a:tr>
            </a:tbl>
          </a:graphicData>
        </a:graphic>
      </p:graphicFrame>
      <p:sp>
        <p:nvSpPr>
          <p:cNvPr id="45" name="TextBox 44">
            <a:extLst>
              <a:ext uri="{FF2B5EF4-FFF2-40B4-BE49-F238E27FC236}">
                <a16:creationId xmlns:a16="http://schemas.microsoft.com/office/drawing/2014/main" id="{0E7199B2-E137-69EF-DB18-5E6F335C9659}"/>
              </a:ext>
            </a:extLst>
          </p:cNvPr>
          <p:cNvSpPr txBox="1"/>
          <p:nvPr/>
        </p:nvSpPr>
        <p:spPr bwMode="auto">
          <a:xfrm>
            <a:off x="1432517" y="2928035"/>
            <a:ext cx="1828800" cy="646331"/>
          </a:xfrm>
          <a:prstGeom prst="rect">
            <a:avLst/>
          </a:prstGeom>
          <a:solidFill>
            <a:schemeClr val="accent2"/>
          </a:solidFill>
          <a:ln>
            <a:noFill/>
          </a:ln>
        </p:spPr>
        <p:txBody>
          <a:bodyPr wrap="square" rtlCol="0">
            <a:spAutoFit/>
          </a:bodyPr>
          <a:lstStyle/>
          <a:p>
            <a:pPr algn="ctr">
              <a:lnSpc>
                <a:spcPct val="100000"/>
              </a:lnSpc>
              <a:spcBef>
                <a:spcPts val="0"/>
              </a:spcBef>
              <a:spcAft>
                <a:spcPct val="0"/>
              </a:spcAft>
              <a:buClrTx/>
              <a:buFontTx/>
              <a:buNone/>
            </a:pPr>
            <a:r>
              <a:rPr lang="en-US" dirty="0">
                <a:latin typeface="Calibri" panose="020F0502020204030204" pitchFamily="34" charset="0"/>
              </a:rPr>
              <a:t>Definite progression</a:t>
            </a:r>
          </a:p>
        </p:txBody>
      </p:sp>
      <p:sp>
        <p:nvSpPr>
          <p:cNvPr id="46" name="TextBox 45">
            <a:extLst>
              <a:ext uri="{FF2B5EF4-FFF2-40B4-BE49-F238E27FC236}">
                <a16:creationId xmlns:a16="http://schemas.microsoft.com/office/drawing/2014/main" id="{119FD51B-F7E4-426F-83BB-0D427E69B9BA}"/>
              </a:ext>
            </a:extLst>
          </p:cNvPr>
          <p:cNvSpPr txBox="1"/>
          <p:nvPr/>
        </p:nvSpPr>
        <p:spPr bwMode="auto">
          <a:xfrm>
            <a:off x="8830646" y="2928035"/>
            <a:ext cx="1828800" cy="646331"/>
          </a:xfrm>
          <a:prstGeom prst="rect">
            <a:avLst/>
          </a:prstGeom>
          <a:solidFill>
            <a:schemeClr val="accent2"/>
          </a:solidFill>
          <a:ln>
            <a:noFill/>
          </a:ln>
        </p:spPr>
        <p:txBody>
          <a:bodyPr wrap="square" rtlCol="0">
            <a:spAutoFit/>
          </a:bodyPr>
          <a:lstStyle/>
          <a:p>
            <a:pPr algn="ctr">
              <a:lnSpc>
                <a:spcPct val="100000"/>
              </a:lnSpc>
              <a:spcBef>
                <a:spcPts val="0"/>
              </a:spcBef>
              <a:spcAft>
                <a:spcPct val="0"/>
              </a:spcAft>
              <a:buClrTx/>
              <a:buFontTx/>
              <a:buNone/>
            </a:pPr>
            <a:r>
              <a:rPr lang="en-US" dirty="0">
                <a:latin typeface="Calibri" panose="020F0502020204030204" pitchFamily="34" charset="0"/>
              </a:rPr>
              <a:t>Indeterminate progression</a:t>
            </a:r>
          </a:p>
        </p:txBody>
      </p:sp>
      <p:sp>
        <p:nvSpPr>
          <p:cNvPr id="48" name="TextBox 47">
            <a:extLst>
              <a:ext uri="{FF2B5EF4-FFF2-40B4-BE49-F238E27FC236}">
                <a16:creationId xmlns:a16="http://schemas.microsoft.com/office/drawing/2014/main" id="{4288C3A9-7B1B-AEF6-5EB5-FC44BCE4C952}"/>
              </a:ext>
            </a:extLst>
          </p:cNvPr>
          <p:cNvSpPr txBox="1"/>
          <p:nvPr/>
        </p:nvSpPr>
        <p:spPr bwMode="auto">
          <a:xfrm>
            <a:off x="-131092" y="3615170"/>
            <a:ext cx="2667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Liquid biopsy → </a:t>
            </a:r>
            <a:r>
              <a:rPr lang="en-US" b="0" i="1" dirty="0">
                <a:solidFill>
                  <a:schemeClr val="bg1"/>
                </a:solidFill>
                <a:latin typeface="Calibri" panose="020F0502020204030204" pitchFamily="34" charset="0"/>
              </a:rPr>
              <a:t>ESR1</a:t>
            </a:r>
            <a:r>
              <a:rPr lang="en-US" b="0" dirty="0">
                <a:solidFill>
                  <a:schemeClr val="bg1"/>
                </a:solidFill>
                <a:latin typeface="Calibri" panose="020F0502020204030204" pitchFamily="34" charset="0"/>
              </a:rPr>
              <a:t>m</a:t>
            </a:r>
          </a:p>
        </p:txBody>
      </p:sp>
      <p:sp>
        <p:nvSpPr>
          <p:cNvPr id="50" name="TextBox 49">
            <a:extLst>
              <a:ext uri="{FF2B5EF4-FFF2-40B4-BE49-F238E27FC236}">
                <a16:creationId xmlns:a16="http://schemas.microsoft.com/office/drawing/2014/main" id="{6906B7F8-1727-1C73-4214-F1314389A5FB}"/>
              </a:ext>
            </a:extLst>
          </p:cNvPr>
          <p:cNvSpPr txBox="1"/>
          <p:nvPr/>
        </p:nvSpPr>
        <p:spPr bwMode="auto">
          <a:xfrm>
            <a:off x="9569878" y="3629684"/>
            <a:ext cx="2667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Liquid biopsy → </a:t>
            </a:r>
            <a:r>
              <a:rPr lang="en-US" b="0" i="1" dirty="0">
                <a:solidFill>
                  <a:schemeClr val="bg1"/>
                </a:solidFill>
                <a:latin typeface="Calibri" panose="020F0502020204030204" pitchFamily="34" charset="0"/>
              </a:rPr>
              <a:t>ESR1</a:t>
            </a:r>
            <a:r>
              <a:rPr lang="en-US" b="0" dirty="0">
                <a:solidFill>
                  <a:schemeClr val="bg1"/>
                </a:solidFill>
                <a:latin typeface="Calibri" panose="020F0502020204030204" pitchFamily="34" charset="0"/>
              </a:rPr>
              <a:t>m</a:t>
            </a:r>
          </a:p>
        </p:txBody>
      </p:sp>
      <p:cxnSp>
        <p:nvCxnSpPr>
          <p:cNvPr id="52" name="Straight Arrow Connector 51">
            <a:extLst>
              <a:ext uri="{FF2B5EF4-FFF2-40B4-BE49-F238E27FC236}">
                <a16:creationId xmlns:a16="http://schemas.microsoft.com/office/drawing/2014/main" id="{B8408713-2E6F-59EE-AA19-D1C1165C9586}"/>
              </a:ext>
            </a:extLst>
          </p:cNvPr>
          <p:cNvCxnSpPr>
            <a:stCxn id="39" idx="2"/>
            <a:endCxn id="40" idx="0"/>
          </p:cNvCxnSpPr>
          <p:nvPr/>
        </p:nvCxnSpPr>
        <p:spPr bwMode="auto">
          <a:xfrm>
            <a:off x="6045982" y="1266219"/>
            <a:ext cx="0" cy="173655"/>
          </a:xfrm>
          <a:prstGeom prst="straightConnector1">
            <a:avLst/>
          </a:prstGeom>
          <a:noFill/>
          <a:ln w="28575" cap="flat" cmpd="sng" algn="ctr">
            <a:solidFill>
              <a:schemeClr val="bg1"/>
            </a:solidFill>
            <a:prstDash val="solid"/>
            <a:round/>
            <a:headEnd type="none" w="med" len="med"/>
            <a:tailEnd type="triangle"/>
          </a:ln>
          <a:effectLst/>
        </p:spPr>
      </p:cxnSp>
      <p:cxnSp>
        <p:nvCxnSpPr>
          <p:cNvPr id="54" name="Straight Arrow Connector 53">
            <a:extLst>
              <a:ext uri="{FF2B5EF4-FFF2-40B4-BE49-F238E27FC236}">
                <a16:creationId xmlns:a16="http://schemas.microsoft.com/office/drawing/2014/main" id="{D807B22F-8060-B2C7-7777-D9563FAD17F1}"/>
              </a:ext>
            </a:extLst>
          </p:cNvPr>
          <p:cNvCxnSpPr>
            <a:stCxn id="40" idx="2"/>
            <a:endCxn id="42" idx="0"/>
          </p:cNvCxnSpPr>
          <p:nvPr/>
        </p:nvCxnSpPr>
        <p:spPr bwMode="auto">
          <a:xfrm flipH="1">
            <a:off x="6045981" y="1809206"/>
            <a:ext cx="1" cy="173654"/>
          </a:xfrm>
          <a:prstGeom prst="straightConnector1">
            <a:avLst/>
          </a:prstGeom>
          <a:noFill/>
          <a:ln w="28575" cap="flat" cmpd="sng" algn="ctr">
            <a:solidFill>
              <a:schemeClr val="bg1"/>
            </a:solidFill>
            <a:prstDash val="solid"/>
            <a:round/>
            <a:headEnd type="none" w="med" len="med"/>
            <a:tailEnd type="triangle"/>
          </a:ln>
          <a:effectLst/>
        </p:spPr>
      </p:cxnSp>
      <p:cxnSp>
        <p:nvCxnSpPr>
          <p:cNvPr id="58" name="Straight Arrow Connector 57">
            <a:extLst>
              <a:ext uri="{FF2B5EF4-FFF2-40B4-BE49-F238E27FC236}">
                <a16:creationId xmlns:a16="http://schemas.microsoft.com/office/drawing/2014/main" id="{229958C2-57A8-6A12-E0A3-2F690C54CFB4}"/>
              </a:ext>
            </a:extLst>
          </p:cNvPr>
          <p:cNvCxnSpPr>
            <a:endCxn id="45" idx="3"/>
          </p:cNvCxnSpPr>
          <p:nvPr/>
        </p:nvCxnSpPr>
        <p:spPr bwMode="auto">
          <a:xfrm flipH="1">
            <a:off x="3261317" y="3251200"/>
            <a:ext cx="597377" cy="1"/>
          </a:xfrm>
          <a:prstGeom prst="straightConnector1">
            <a:avLst/>
          </a:prstGeom>
          <a:noFill/>
          <a:ln w="28575" cap="flat" cmpd="sng" algn="ctr">
            <a:solidFill>
              <a:schemeClr val="bg1"/>
            </a:solidFill>
            <a:prstDash val="solid"/>
            <a:round/>
            <a:headEnd type="none" w="med" len="med"/>
            <a:tailEnd type="triangle"/>
          </a:ln>
          <a:effectLst/>
        </p:spPr>
      </p:cxnSp>
      <p:cxnSp>
        <p:nvCxnSpPr>
          <p:cNvPr id="59" name="Straight Arrow Connector 58">
            <a:extLst>
              <a:ext uri="{FF2B5EF4-FFF2-40B4-BE49-F238E27FC236}">
                <a16:creationId xmlns:a16="http://schemas.microsoft.com/office/drawing/2014/main" id="{D3B08120-D698-55C3-FBE1-87FFA45AAEC0}"/>
              </a:ext>
            </a:extLst>
          </p:cNvPr>
          <p:cNvCxnSpPr>
            <a:cxnSpLocks/>
          </p:cNvCxnSpPr>
          <p:nvPr/>
        </p:nvCxnSpPr>
        <p:spPr bwMode="auto">
          <a:xfrm>
            <a:off x="8225732" y="3254907"/>
            <a:ext cx="597377" cy="1"/>
          </a:xfrm>
          <a:prstGeom prst="straightConnector1">
            <a:avLst/>
          </a:prstGeom>
          <a:noFill/>
          <a:ln w="28575" cap="flat" cmpd="sng" algn="ctr">
            <a:solidFill>
              <a:schemeClr val="bg1"/>
            </a:solidFill>
            <a:prstDash val="solid"/>
            <a:round/>
            <a:headEnd type="none" w="med" len="med"/>
            <a:tailEnd type="triangle"/>
          </a:ln>
          <a:effectLst/>
        </p:spPr>
      </p:cxnSp>
      <p:cxnSp>
        <p:nvCxnSpPr>
          <p:cNvPr id="63" name="Straight Arrow Connector 62">
            <a:extLst>
              <a:ext uri="{FF2B5EF4-FFF2-40B4-BE49-F238E27FC236}">
                <a16:creationId xmlns:a16="http://schemas.microsoft.com/office/drawing/2014/main" id="{CDE0A7E1-9C6E-3A0E-E32F-5A677C21796C}"/>
              </a:ext>
            </a:extLst>
          </p:cNvPr>
          <p:cNvCxnSpPr>
            <a:cxnSpLocks/>
          </p:cNvCxnSpPr>
          <p:nvPr/>
        </p:nvCxnSpPr>
        <p:spPr bwMode="auto">
          <a:xfrm>
            <a:off x="2346917" y="3574366"/>
            <a:ext cx="2475" cy="471631"/>
          </a:xfrm>
          <a:prstGeom prst="straightConnector1">
            <a:avLst/>
          </a:prstGeom>
          <a:noFill/>
          <a:ln w="28575" cap="flat" cmpd="sng" algn="ctr">
            <a:solidFill>
              <a:schemeClr val="bg1"/>
            </a:solidFill>
            <a:prstDash val="solid"/>
            <a:round/>
            <a:headEnd type="none" w="med" len="med"/>
            <a:tailEnd type="triangle"/>
          </a:ln>
          <a:effectLst/>
        </p:spPr>
      </p:cxnSp>
      <p:cxnSp>
        <p:nvCxnSpPr>
          <p:cNvPr id="66" name="Straight Arrow Connector 65">
            <a:extLst>
              <a:ext uri="{FF2B5EF4-FFF2-40B4-BE49-F238E27FC236}">
                <a16:creationId xmlns:a16="http://schemas.microsoft.com/office/drawing/2014/main" id="{2F878315-22BC-F7D9-5C97-B692AAAAA82A}"/>
              </a:ext>
            </a:extLst>
          </p:cNvPr>
          <p:cNvCxnSpPr>
            <a:cxnSpLocks/>
          </p:cNvCxnSpPr>
          <p:nvPr/>
        </p:nvCxnSpPr>
        <p:spPr bwMode="auto">
          <a:xfrm>
            <a:off x="9743809" y="3574366"/>
            <a:ext cx="2475" cy="471631"/>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348406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32">
            <a:extLst>
              <a:ext uri="{FF2B5EF4-FFF2-40B4-BE49-F238E27FC236}">
                <a16:creationId xmlns:a16="http://schemas.microsoft.com/office/drawing/2014/main" id="{ABBCE3F0-37E0-7334-2A89-536F63789B4C}"/>
              </a:ext>
            </a:extLst>
          </p:cNvPr>
          <p:cNvGraphicFramePr>
            <a:graphicFrameLocks noGrp="1"/>
          </p:cNvGraphicFramePr>
          <p:nvPr>
            <p:extLst>
              <p:ext uri="{D42A27DB-BD31-4B8C-83A1-F6EECF244321}">
                <p14:modId xmlns:p14="http://schemas.microsoft.com/office/powerpoint/2010/main" val="1941140646"/>
              </p:ext>
            </p:extLst>
          </p:nvPr>
        </p:nvGraphicFramePr>
        <p:xfrm>
          <a:off x="536376" y="1356291"/>
          <a:ext cx="11119247" cy="4553017"/>
        </p:xfrm>
        <a:graphic>
          <a:graphicData uri="http://schemas.openxmlformats.org/drawingml/2006/table">
            <a:tbl>
              <a:tblPr/>
              <a:tblGrid>
                <a:gridCol w="2764702">
                  <a:extLst>
                    <a:ext uri="{9D8B030D-6E8A-4147-A177-3AD203B41FA5}">
                      <a16:colId xmlns:a16="http://schemas.microsoft.com/office/drawing/2014/main" val="20000"/>
                    </a:ext>
                  </a:extLst>
                </a:gridCol>
                <a:gridCol w="1670909">
                  <a:extLst>
                    <a:ext uri="{9D8B030D-6E8A-4147-A177-3AD203B41FA5}">
                      <a16:colId xmlns:a16="http://schemas.microsoft.com/office/drawing/2014/main" val="20001"/>
                    </a:ext>
                  </a:extLst>
                </a:gridCol>
                <a:gridCol w="1670909">
                  <a:extLst>
                    <a:ext uri="{9D8B030D-6E8A-4147-A177-3AD203B41FA5}">
                      <a16:colId xmlns:a16="http://schemas.microsoft.com/office/drawing/2014/main" val="2412676688"/>
                    </a:ext>
                  </a:extLst>
                </a:gridCol>
                <a:gridCol w="1670909">
                  <a:extLst>
                    <a:ext uri="{9D8B030D-6E8A-4147-A177-3AD203B41FA5}">
                      <a16:colId xmlns:a16="http://schemas.microsoft.com/office/drawing/2014/main" val="2601818169"/>
                    </a:ext>
                  </a:extLst>
                </a:gridCol>
                <a:gridCol w="1670909">
                  <a:extLst>
                    <a:ext uri="{9D8B030D-6E8A-4147-A177-3AD203B41FA5}">
                      <a16:colId xmlns:a16="http://schemas.microsoft.com/office/drawing/2014/main" val="1041375049"/>
                    </a:ext>
                  </a:extLst>
                </a:gridCol>
                <a:gridCol w="1670909">
                  <a:extLst>
                    <a:ext uri="{9D8B030D-6E8A-4147-A177-3AD203B41FA5}">
                      <a16:colId xmlns:a16="http://schemas.microsoft.com/office/drawing/2014/main" val="805386769"/>
                    </a:ext>
                  </a:extLst>
                </a:gridCol>
              </a:tblGrid>
              <a:tr h="426143">
                <a:tc>
                  <a:txBody>
                    <a:bodyPr/>
                    <a:lstStyle/>
                    <a:p>
                      <a:endParaRPr lang="en-US" sz="1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5">
                  <a:txBody>
                    <a:bodyPr/>
                    <a:lstStyle/>
                    <a:p>
                      <a:pPr algn="ctr"/>
                      <a:r>
                        <a:rPr lang="en-US" sz="1400" b="1" dirty="0"/>
                        <a:t>First-line Therapy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37931152"/>
                  </a:ext>
                </a:extLst>
              </a:tr>
              <a:tr h="741445">
                <a:tc>
                  <a:txBody>
                    <a:bodyPr/>
                    <a:lstStyle/>
                    <a:p>
                      <a:endParaRPr lang="en-US" sz="1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t>PALOMA-2</a:t>
                      </a:r>
                      <a:r>
                        <a:rPr lang="en-US" sz="1400" b="1" baseline="30000" dirty="0"/>
                        <a:t>1-3</a:t>
                      </a:r>
                      <a:br>
                        <a:rPr lang="en-US" sz="1400" b="1" dirty="0"/>
                      </a:br>
                      <a:r>
                        <a:rPr lang="en-US" sz="1400" b="1" dirty="0"/>
                        <a:t>(N = 666)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t>MONALEESA-2</a:t>
                      </a:r>
                      <a:r>
                        <a:rPr lang="en-US" sz="1400" b="1" baseline="30000" dirty="0"/>
                        <a:t>4,5</a:t>
                      </a:r>
                      <a:br>
                        <a:rPr lang="en-US" sz="1400" b="1" dirty="0"/>
                      </a:br>
                      <a:r>
                        <a:rPr lang="en-US" sz="1400" b="1" dirty="0"/>
                        <a:t>(N = 668)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t>MONALEESA-3</a:t>
                      </a:r>
                      <a:r>
                        <a:rPr lang="en-US" sz="1400" b="1" baseline="30000" dirty="0"/>
                        <a:t>6,7</a:t>
                      </a:r>
                    </a:p>
                    <a:p>
                      <a:pPr algn="ctr"/>
                      <a:r>
                        <a:rPr lang="en-US" sz="1400" b="1" dirty="0"/>
                        <a:t>(N = 365)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t>MONALEESA-7</a:t>
                      </a:r>
                      <a:r>
                        <a:rPr lang="en-US" sz="1400" b="1" baseline="30000" dirty="0"/>
                        <a:t>8,9</a:t>
                      </a:r>
                      <a:br>
                        <a:rPr lang="en-US" sz="1400" b="1" dirty="0"/>
                      </a:br>
                      <a:r>
                        <a:rPr lang="en-US" sz="1400" b="1" dirty="0"/>
                        <a:t>(N = 672)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t>MONARCH-3</a:t>
                      </a:r>
                      <a:r>
                        <a:rPr lang="en-US" sz="1400" b="1" baseline="30000" dirty="0"/>
                        <a:t>10,11</a:t>
                      </a:r>
                      <a:br>
                        <a:rPr lang="en-US" sz="1400" b="1" dirty="0"/>
                      </a:br>
                      <a:r>
                        <a:rPr lang="en-US" sz="1400" b="1" dirty="0"/>
                        <a:t>(N = 493)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611207">
                <a:tc>
                  <a:txBody>
                    <a:bodyPr/>
                    <a:lstStyle/>
                    <a:p>
                      <a:r>
                        <a:rPr lang="en-US" sz="1400" b="0" i="0" dirty="0">
                          <a:solidFill>
                            <a:schemeClr val="bg1"/>
                          </a:solidFill>
                        </a:rPr>
                        <a:t>Endocrine partner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Letrozole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Letrozole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Fulvestrant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Letrozole, anastrozole, or tamoxifen + LHRH agonist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Letrozole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32212">
                <a:tc>
                  <a:txBody>
                    <a:bodyPr/>
                    <a:lstStyle/>
                    <a:p>
                      <a:r>
                        <a:rPr lang="en-US" sz="1400" b="0" i="0" dirty="0">
                          <a:solidFill>
                            <a:schemeClr val="bg1"/>
                          </a:solidFill>
                        </a:rPr>
                        <a:t>CDK4/6 inhibitor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Palbociclib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Ribociclib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Ribociclib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Ribociclib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Abemaciclib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17886">
                <a:tc>
                  <a:txBody>
                    <a:bodyPr/>
                    <a:lstStyle/>
                    <a:p>
                      <a:r>
                        <a:rPr lang="en-US" sz="1400" b="1" i="0" dirty="0">
                          <a:solidFill>
                            <a:schemeClr val="bg1"/>
                          </a:solidFill>
                        </a:rPr>
                        <a:t>Median PFS</a:t>
                      </a:r>
                      <a:r>
                        <a:rPr lang="en-US" sz="1400" b="0" i="0" dirty="0">
                          <a:solidFill>
                            <a:schemeClr val="bg1"/>
                          </a:solidFill>
                        </a:rPr>
                        <a:t>, CDK4/6 inhibitor + </a:t>
                      </a:r>
                      <a:br>
                        <a:rPr lang="en-US" sz="1400" b="0" i="0" dirty="0">
                          <a:solidFill>
                            <a:schemeClr val="bg1"/>
                          </a:solidFill>
                        </a:rPr>
                      </a:br>
                      <a:r>
                        <a:rPr lang="en-US" sz="1400" b="0" i="0" dirty="0">
                          <a:solidFill>
                            <a:schemeClr val="bg1"/>
                          </a:solidFill>
                        </a:rPr>
                        <a:t>ET vs ET, mo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27.6 vs 14.5 (</a:t>
                      </a:r>
                      <a:r>
                        <a:rPr lang="el-GR" sz="1400" dirty="0">
                          <a:solidFill>
                            <a:schemeClr val="bg1"/>
                          </a:solidFill>
                        </a:rPr>
                        <a:t>Δ</a:t>
                      </a:r>
                      <a:r>
                        <a:rPr lang="en-US" sz="1400" dirty="0">
                          <a:solidFill>
                            <a:schemeClr val="bg1"/>
                          </a:solidFill>
                        </a:rPr>
                        <a:t>13.1)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NR vs 14.7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20.5 vs 12.8 (</a:t>
                      </a:r>
                      <a:r>
                        <a:rPr lang="el-GR" sz="1400" dirty="0">
                          <a:solidFill>
                            <a:schemeClr val="bg1"/>
                          </a:solidFill>
                        </a:rPr>
                        <a:t>Δ</a:t>
                      </a:r>
                      <a:r>
                        <a:rPr lang="en-US" sz="1400" dirty="0">
                          <a:solidFill>
                            <a:schemeClr val="bg1"/>
                          </a:solidFill>
                        </a:rPr>
                        <a:t>7.7)</a:t>
                      </a:r>
                      <a:r>
                        <a:rPr lang="en-US" sz="1400" baseline="30000" dirty="0">
                          <a:solidFill>
                            <a:schemeClr val="bg1"/>
                          </a:solidFill>
                        </a:rPr>
                        <a:t>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23.8 vs 13.0 (</a:t>
                      </a:r>
                      <a:r>
                        <a:rPr lang="el-GR" sz="1400" dirty="0">
                          <a:solidFill>
                            <a:schemeClr val="bg1"/>
                          </a:solidFill>
                        </a:rPr>
                        <a:t>Δ</a:t>
                      </a:r>
                      <a:r>
                        <a:rPr lang="en-US" sz="1400" dirty="0">
                          <a:solidFill>
                            <a:schemeClr val="bg1"/>
                          </a:solidFill>
                        </a:rPr>
                        <a:t>10.8)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NR vs 14.7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91440" indent="0">
                        <a:buFont typeface="Wingdings" panose="05000000000000000000" pitchFamily="2" charset="2"/>
                        <a:buNone/>
                      </a:pPr>
                      <a:r>
                        <a:rPr lang="en-US" sz="1400" b="0" i="0" dirty="0">
                          <a:solidFill>
                            <a:schemeClr val="bg1"/>
                          </a:solidFill>
                        </a:rPr>
                        <a:t>Hazard ratio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0.58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0.56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0.59</a:t>
                      </a:r>
                      <a:r>
                        <a:rPr lang="en-US" sz="1400" baseline="30000" dirty="0">
                          <a:solidFill>
                            <a:schemeClr val="bg1"/>
                          </a:solidFill>
                        </a:rPr>
                        <a:t>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0.55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0.54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r>
                        <a:rPr lang="en-US" sz="1400" b="1" i="0" dirty="0">
                          <a:solidFill>
                            <a:schemeClr val="bg1"/>
                          </a:solidFill>
                        </a:rPr>
                        <a:t>Median OS</a:t>
                      </a:r>
                      <a:r>
                        <a:rPr lang="en-US" sz="1400" b="0" i="0" dirty="0">
                          <a:solidFill>
                            <a:schemeClr val="bg1"/>
                          </a:solidFill>
                        </a:rPr>
                        <a:t>, CDK4/6 inhibitor + </a:t>
                      </a:r>
                      <a:br>
                        <a:rPr lang="en-US" sz="1400" b="0" i="0" dirty="0">
                          <a:solidFill>
                            <a:schemeClr val="bg1"/>
                          </a:solidFill>
                        </a:rPr>
                      </a:br>
                      <a:r>
                        <a:rPr lang="en-US" sz="1400" b="0" i="0" dirty="0">
                          <a:solidFill>
                            <a:schemeClr val="bg1"/>
                          </a:solidFill>
                        </a:rPr>
                        <a:t>ET vs ET, mo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53.9 vs 51.2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63.9 vs 51.4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67.6 vs 51.8</a:t>
                      </a:r>
                      <a:r>
                        <a:rPr lang="en-US" sz="1400" baseline="30000" dirty="0">
                          <a:solidFill>
                            <a:schemeClr val="bg1"/>
                          </a:solidFill>
                        </a:rPr>
                        <a:t>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58.7 vs 48.0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Not yet reported</a:t>
                      </a:r>
                    </a:p>
                    <a:p>
                      <a:pPr algn="ctr"/>
                      <a:r>
                        <a:rPr lang="en-US" sz="1400" dirty="0">
                          <a:solidFill>
                            <a:schemeClr val="bg1"/>
                          </a:solidFill>
                        </a:rPr>
                        <a:t>(Int: 67.1 vs 54.5 mo; hazard ratio = 0.754)</a:t>
                      </a:r>
                      <a:r>
                        <a:rPr lang="en-US" sz="1400" baseline="30000" dirty="0">
                          <a:solidFill>
                            <a:schemeClr val="bg1"/>
                          </a:solidFill>
                        </a:rPr>
                        <a:t>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10686407"/>
                  </a:ext>
                </a:extLst>
              </a:tr>
              <a:tr h="340497">
                <a:tc>
                  <a:txBody>
                    <a:bodyPr/>
                    <a:lstStyle/>
                    <a:p>
                      <a:pPr marL="91440" indent="0">
                        <a:buFont typeface="Wingdings" panose="05000000000000000000" pitchFamily="2" charset="2"/>
                        <a:buNone/>
                      </a:pPr>
                      <a:r>
                        <a:rPr lang="en-US" sz="1400" b="0" i="0" dirty="0">
                          <a:solidFill>
                            <a:schemeClr val="bg1"/>
                          </a:solidFill>
                        </a:rPr>
                        <a:t>Hazard ratio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0.956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0.76 </a:t>
                      </a:r>
                      <a:r>
                        <a:rPr lang="en-US" sz="1400" b="1" dirty="0">
                          <a:solidFill>
                            <a:srgbClr val="FF0000"/>
                          </a:solidFill>
                        </a:rPr>
                        <a:t>Significant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0.67</a:t>
                      </a:r>
                      <a:r>
                        <a:rPr lang="en-US" sz="1400" baseline="30000" dirty="0">
                          <a:solidFill>
                            <a:schemeClr val="bg1"/>
                          </a:solidFill>
                        </a:rPr>
                        <a:t>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0.76 </a:t>
                      </a:r>
                      <a:r>
                        <a:rPr lang="en-US" sz="1400" b="1" dirty="0">
                          <a:solidFill>
                            <a:srgbClr val="FF0000"/>
                          </a:solidFill>
                        </a:rPr>
                        <a:t>Significant</a:t>
                      </a:r>
                      <a:endParaRPr lang="en-US" sz="14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41967018"/>
                  </a:ext>
                </a:extLst>
              </a:tr>
            </a:tbl>
          </a:graphicData>
        </a:graphic>
      </p:graphicFrame>
      <p:sp>
        <p:nvSpPr>
          <p:cNvPr id="2" name="Title 1"/>
          <p:cNvSpPr>
            <a:spLocks noGrp="1"/>
          </p:cNvSpPr>
          <p:nvPr>
            <p:ph type="title"/>
          </p:nvPr>
        </p:nvSpPr>
        <p:spPr>
          <a:xfrm>
            <a:off x="609759" y="203943"/>
            <a:ext cx="11236324" cy="1103313"/>
          </a:xfrm>
        </p:spPr>
        <p:txBody>
          <a:bodyPr anchor="t">
            <a:noAutofit/>
          </a:bodyPr>
          <a:lstStyle/>
          <a:p>
            <a:r>
              <a:rPr lang="en-US" b="1" dirty="0">
                <a:latin typeface="+mn-lt"/>
              </a:rPr>
              <a:t>Summary Data for First-line Combinations of CDK4/6 Inhibitors and ET in HR+/HER2- Breast Cancer: PFS and OS</a:t>
            </a:r>
          </a:p>
        </p:txBody>
      </p:sp>
      <p:sp>
        <p:nvSpPr>
          <p:cNvPr id="9" name="Text Placeholder 3"/>
          <p:cNvSpPr txBox="1">
            <a:spLocks/>
          </p:cNvSpPr>
          <p:nvPr/>
        </p:nvSpPr>
        <p:spPr>
          <a:xfrm rot="10800000" flipV="1">
            <a:off x="981387" y="1427674"/>
            <a:ext cx="7822887" cy="363026"/>
          </a:xfrm>
          <a:prstGeom prst="rect">
            <a:avLst/>
          </a:prstGeom>
        </p:spPr>
        <p:txBody>
          <a:bodyPr lIns="0" tIns="0" rIns="0" bIns="0" anchor="b"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457200" rtl="0" eaLnBrk="0" fontAlgn="auto" latinLnBrk="0" hangingPunct="0">
              <a:lnSpc>
                <a:spcPct val="100000"/>
              </a:lnSpc>
              <a:spcBef>
                <a:spcPct val="0"/>
              </a:spcBef>
              <a:spcAft>
                <a:spcPts val="0"/>
              </a:spcAft>
              <a:buClrTx/>
              <a:buSzTx/>
              <a:buFontTx/>
              <a:buNone/>
              <a:tabLst>
                <a:tab pos="457200" algn="l"/>
              </a:tabLst>
              <a:defRPr/>
            </a:pPr>
            <a:endParaRPr kumimoji="0" lang="en-US" sz="120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endParaRPr>
          </a:p>
        </p:txBody>
      </p:sp>
      <p:sp>
        <p:nvSpPr>
          <p:cNvPr id="8" name="Text Box 15">
            <a:extLst>
              <a:ext uri="{FF2B5EF4-FFF2-40B4-BE49-F238E27FC236}">
                <a16:creationId xmlns:a16="http://schemas.microsoft.com/office/drawing/2014/main" id="{066BF7FD-7716-2EEF-426F-F201B6CF2F83}"/>
              </a:ext>
            </a:extLst>
          </p:cNvPr>
          <p:cNvSpPr txBox="1">
            <a:spLocks noChangeArrowheads="1"/>
          </p:cNvSpPr>
          <p:nvPr/>
        </p:nvSpPr>
        <p:spPr bwMode="auto">
          <a:xfrm>
            <a:off x="433070" y="6007983"/>
            <a:ext cx="8501924"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0" fontAlgn="base" hangingPunct="0">
              <a:spcBef>
                <a:spcPct val="0"/>
              </a:spcBef>
              <a:spcAft>
                <a:spcPct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Finn. NEJM. 2016;375:1925. 2. Rugo. Breast Cancer Res Treat. 2019;174:719. 3. Finn. ASCO 2022. Abstr LBA1003. 4. Hortobagyi. NEJM. 2016;375:1738. 5. Hortobagyi. NEJM. 2022;386:942. 6.</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Slamon. JCO. 2018;36:2465. 7. Neven. Breast Can Res. 2023;25:103. 8.</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Tripathy. Lancet Oncol. 2018;19:904. 9. </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 Clin Cancer Res. 2022;28:851. 10</a:t>
            </a:r>
            <a:r>
              <a:rPr lang="fr-FR" altLang="en-US" sz="1200" b="0" spc="-10" dirty="0">
                <a:solidFill>
                  <a:srgbClr val="455560"/>
                </a:solidFill>
                <a:latin typeface="Calibri" panose="020F0502020204030204" pitchFamily="34" charset="0"/>
                <a:cs typeface="Arial" panose="020B0604020202020204" pitchFamily="34" charset="0"/>
              </a:rPr>
              <a:t>. Goetz. JCO. 2017;35:3638. 11. Goetz. ESMO 2022. Abstr LBA15. </a:t>
            </a:r>
            <a:endParaRPr kumimoji="0" lang="es-E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015267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11B4-147E-4EA1-A645-F67FB12FC398}"/>
              </a:ext>
            </a:extLst>
          </p:cNvPr>
          <p:cNvSpPr>
            <a:spLocks noGrp="1"/>
          </p:cNvSpPr>
          <p:nvPr>
            <p:ph type="title"/>
          </p:nvPr>
        </p:nvSpPr>
        <p:spPr/>
        <p:txBody>
          <a:bodyPr/>
          <a:lstStyle/>
          <a:p>
            <a:r>
              <a:rPr lang="en-US" dirty="0"/>
              <a:t>postMONARCH: Abemaciclib + Fulvestrant vs Placebo + Fulvestrant in HR+/HER2- MBC After CDK4/6 and ET</a:t>
            </a:r>
          </a:p>
        </p:txBody>
      </p:sp>
      <p:sp>
        <p:nvSpPr>
          <p:cNvPr id="3" name="Content Placeholder 2">
            <a:extLst>
              <a:ext uri="{FF2B5EF4-FFF2-40B4-BE49-F238E27FC236}">
                <a16:creationId xmlns:a16="http://schemas.microsoft.com/office/drawing/2014/main" id="{1F2ED174-3758-4F3A-9362-41C4C4FC38C0}"/>
              </a:ext>
            </a:extLst>
          </p:cNvPr>
          <p:cNvSpPr>
            <a:spLocks noGrp="1"/>
          </p:cNvSpPr>
          <p:nvPr>
            <p:ph idx="1"/>
          </p:nvPr>
        </p:nvSpPr>
        <p:spPr/>
        <p:txBody>
          <a:bodyPr/>
          <a:lstStyle/>
          <a:p>
            <a:r>
              <a:rPr lang="en-US" sz="2000" dirty="0"/>
              <a:t>Global, multicenter, randomized, double-blind, placebo-controlled phase III study</a:t>
            </a:r>
          </a:p>
          <a:p>
            <a:endParaRPr lang="en-US" sz="2000" dirty="0"/>
          </a:p>
          <a:p>
            <a:endParaRPr lang="en-US" sz="2000" dirty="0"/>
          </a:p>
          <a:p>
            <a:endParaRPr lang="en-US" sz="2000" dirty="0"/>
          </a:p>
          <a:p>
            <a:endParaRPr lang="en-US" sz="2000" dirty="0"/>
          </a:p>
          <a:p>
            <a:pPr marL="0" indent="0">
              <a:buNone/>
            </a:pPr>
            <a:br>
              <a:rPr lang="en-US" sz="2000" dirty="0"/>
            </a:br>
            <a:endParaRPr lang="en-US" sz="2000" dirty="0"/>
          </a:p>
          <a:p>
            <a:pPr>
              <a:spcAft>
                <a:spcPts val="0"/>
              </a:spcAft>
            </a:pPr>
            <a:endParaRPr lang="en-US" sz="2000" b="1" kern="0" dirty="0"/>
          </a:p>
          <a:p>
            <a:pPr>
              <a:spcAft>
                <a:spcPts val="0"/>
              </a:spcAft>
            </a:pPr>
            <a:r>
              <a:rPr lang="en-US" sz="2000" b="1" kern="0" dirty="0"/>
              <a:t>Primary endpoint: </a:t>
            </a:r>
            <a:r>
              <a:rPr lang="en-US" sz="2000" b="0" kern="0" dirty="0"/>
              <a:t>PFS by investigator</a:t>
            </a:r>
          </a:p>
          <a:p>
            <a:pPr>
              <a:spcAft>
                <a:spcPts val="0"/>
              </a:spcAft>
            </a:pPr>
            <a:r>
              <a:rPr lang="en-US" sz="2000" b="1" kern="0" dirty="0"/>
              <a:t>Key secondary endpoints: </a:t>
            </a:r>
            <a:r>
              <a:rPr lang="en-US" sz="2000" kern="0" dirty="0"/>
              <a:t>OS, PFS by BICR, ORR, safety, PRO, CBR, DCR, DoR, pharmacokinetics</a:t>
            </a:r>
            <a:endParaRPr lang="en-US" sz="2000" b="0" kern="0" dirty="0"/>
          </a:p>
          <a:p>
            <a:endParaRPr lang="en-US" sz="2000" dirty="0"/>
          </a:p>
        </p:txBody>
      </p:sp>
      <p:sp>
        <p:nvSpPr>
          <p:cNvPr id="4" name="Text Box 15">
            <a:extLst>
              <a:ext uri="{FF2B5EF4-FFF2-40B4-BE49-F238E27FC236}">
                <a16:creationId xmlns:a16="http://schemas.microsoft.com/office/drawing/2014/main" id="{16D75FD1-AD37-41BD-82E6-05CB1E3CB29A}"/>
              </a:ext>
            </a:extLst>
          </p:cNvPr>
          <p:cNvSpPr txBox="1">
            <a:spLocks noChangeArrowheads="1"/>
          </p:cNvSpPr>
          <p:nvPr/>
        </p:nvSpPr>
        <p:spPr bwMode="auto">
          <a:xfrm>
            <a:off x="412751" y="636881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NCT05169567. Kalinsky. ASCO 2022. Abstr TPS1117.</a:t>
            </a:r>
          </a:p>
        </p:txBody>
      </p:sp>
      <p:sp>
        <p:nvSpPr>
          <p:cNvPr id="11" name="Text Box 45">
            <a:extLst>
              <a:ext uri="{FF2B5EF4-FFF2-40B4-BE49-F238E27FC236}">
                <a16:creationId xmlns:a16="http://schemas.microsoft.com/office/drawing/2014/main" id="{8655F03C-0C9E-4627-B86C-E32A372FA578}"/>
              </a:ext>
            </a:extLst>
          </p:cNvPr>
          <p:cNvSpPr txBox="1">
            <a:spLocks noChangeArrowheads="1"/>
          </p:cNvSpPr>
          <p:nvPr/>
        </p:nvSpPr>
        <p:spPr bwMode="auto">
          <a:xfrm>
            <a:off x="476903" y="2576361"/>
            <a:ext cx="374444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Women or men with HR+/HER2- locally advanced or MBC; evidence of recurrence or disease progression either while receiving treatment with CDK4/6i and AI as initial therapy for advanced disease or on/after therapy with CDK4/6i + ET as adjuvant therapy for early-stage breast cancer; ECOG PS ≤1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350)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 name="Rectangle 49">
            <a:extLst>
              <a:ext uri="{FF2B5EF4-FFF2-40B4-BE49-F238E27FC236}">
                <a16:creationId xmlns:a16="http://schemas.microsoft.com/office/drawing/2014/main" id="{75C56A92-3AC1-44EB-9602-3BA69924A073}"/>
              </a:ext>
            </a:extLst>
          </p:cNvPr>
          <p:cNvSpPr>
            <a:spLocks noChangeArrowheads="1"/>
          </p:cNvSpPr>
          <p:nvPr/>
        </p:nvSpPr>
        <p:spPr bwMode="auto">
          <a:xfrm>
            <a:off x="4709501" y="2470426"/>
            <a:ext cx="3744448" cy="1233827"/>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Abemaciclib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150 mg BID up to 2 yr +</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Fulvestrant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500 mg IV on D1,15 of cycle 1, then Q4W</a:t>
            </a:r>
          </a:p>
        </p:txBody>
      </p:sp>
      <p:sp>
        <p:nvSpPr>
          <p:cNvPr id="15" name="Rectangle 50">
            <a:extLst>
              <a:ext uri="{FF2B5EF4-FFF2-40B4-BE49-F238E27FC236}">
                <a16:creationId xmlns:a16="http://schemas.microsoft.com/office/drawing/2014/main" id="{2BBE99A9-84BC-4524-AA8D-BFE3C5B9F952}"/>
              </a:ext>
            </a:extLst>
          </p:cNvPr>
          <p:cNvSpPr>
            <a:spLocks noChangeArrowheads="1"/>
          </p:cNvSpPr>
          <p:nvPr/>
        </p:nvSpPr>
        <p:spPr bwMode="auto">
          <a:xfrm>
            <a:off x="4709501" y="3888888"/>
            <a:ext cx="3744448" cy="1217789"/>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PO BID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 days on, 3 days off)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Fulvestrant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500 mg IV on D1,15 of cycle 1, then Q4W</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Line 53">
            <a:extLst>
              <a:ext uri="{FF2B5EF4-FFF2-40B4-BE49-F238E27FC236}">
                <a16:creationId xmlns:a16="http://schemas.microsoft.com/office/drawing/2014/main" id="{C3F5DB80-BBB6-D34E-88D7-9081E1371159}"/>
              </a:ext>
            </a:extLst>
          </p:cNvPr>
          <p:cNvSpPr>
            <a:spLocks noChangeShapeType="1"/>
          </p:cNvSpPr>
          <p:nvPr/>
        </p:nvSpPr>
        <p:spPr bwMode="auto">
          <a:xfrm>
            <a:off x="4228445" y="3957028"/>
            <a:ext cx="274320" cy="2305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Line 54">
            <a:extLst>
              <a:ext uri="{FF2B5EF4-FFF2-40B4-BE49-F238E27FC236}">
                <a16:creationId xmlns:a16="http://schemas.microsoft.com/office/drawing/2014/main" id="{C30F3750-2487-6746-986B-39F9B64A40D8}"/>
              </a:ext>
            </a:extLst>
          </p:cNvPr>
          <p:cNvSpPr>
            <a:spLocks noChangeShapeType="1"/>
          </p:cNvSpPr>
          <p:nvPr/>
        </p:nvSpPr>
        <p:spPr bwMode="auto">
          <a:xfrm flipV="1">
            <a:off x="4228445" y="3019067"/>
            <a:ext cx="274320" cy="22843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 name="Text Box 45">
            <a:extLst>
              <a:ext uri="{FF2B5EF4-FFF2-40B4-BE49-F238E27FC236}">
                <a16:creationId xmlns:a16="http://schemas.microsoft.com/office/drawing/2014/main" id="{8634B275-BAA8-4A61-BCB2-7D725EA33447}"/>
              </a:ext>
            </a:extLst>
          </p:cNvPr>
          <p:cNvSpPr txBox="1">
            <a:spLocks noChangeArrowheads="1"/>
          </p:cNvSpPr>
          <p:nvPr/>
        </p:nvSpPr>
        <p:spPr bwMode="auto">
          <a:xfrm>
            <a:off x="3610472" y="1875184"/>
            <a:ext cx="46556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geography, presence of visceral metastasis, and duration of prior CDK4 &amp; 6 inhibitor-based therapy</a:t>
            </a:r>
          </a:p>
        </p:txBody>
      </p:sp>
      <p:cxnSp>
        <p:nvCxnSpPr>
          <p:cNvPr id="34" name="Straight Arrow Connector 33">
            <a:extLst>
              <a:ext uri="{FF2B5EF4-FFF2-40B4-BE49-F238E27FC236}">
                <a16:creationId xmlns:a16="http://schemas.microsoft.com/office/drawing/2014/main" id="{365D0FD5-0CB8-46E7-8373-4AFF4125F8AB}"/>
              </a:ext>
            </a:extLst>
          </p:cNvPr>
          <p:cNvCxnSpPr>
            <a:cxnSpLocks/>
          </p:cNvCxnSpPr>
          <p:nvPr/>
        </p:nvCxnSpPr>
        <p:spPr bwMode="auto">
          <a:xfrm>
            <a:off x="4365605" y="2394224"/>
            <a:ext cx="0" cy="541869"/>
          </a:xfrm>
          <a:prstGeom prst="straightConnector1">
            <a:avLst/>
          </a:prstGeom>
          <a:noFill/>
          <a:ln w="28575" cap="flat" cmpd="sng" algn="ctr">
            <a:solidFill>
              <a:schemeClr val="bg1"/>
            </a:solidFill>
            <a:prstDash val="sysDot"/>
            <a:round/>
            <a:headEnd type="none" w="med" len="med"/>
            <a:tailEnd type="triangle"/>
          </a:ln>
          <a:effectLst/>
        </p:spPr>
      </p:cxnSp>
      <p:sp>
        <p:nvSpPr>
          <p:cNvPr id="7" name="TextBox 6">
            <a:extLst>
              <a:ext uri="{FF2B5EF4-FFF2-40B4-BE49-F238E27FC236}">
                <a16:creationId xmlns:a16="http://schemas.microsoft.com/office/drawing/2014/main" id="{CBA17555-BA8B-B800-AF2A-3EDC24FC2CD2}"/>
              </a:ext>
            </a:extLst>
          </p:cNvPr>
          <p:cNvSpPr txBox="1"/>
          <p:nvPr/>
        </p:nvSpPr>
        <p:spPr bwMode="auto">
          <a:xfrm>
            <a:off x="8907302" y="2394224"/>
            <a:ext cx="2224018" cy="1923604"/>
          </a:xfrm>
          <a:prstGeom prst="rect">
            <a:avLst/>
          </a:prstGeom>
          <a:solidFill>
            <a:schemeClr val="tx2"/>
          </a:solidFill>
          <a:ln>
            <a:noFill/>
          </a:ln>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Statistical consideration:</a:t>
            </a:r>
          </a:p>
          <a:p>
            <a:pPr marL="285750" indent="-285750" algn="l">
              <a:lnSpc>
                <a:spcPct val="100000"/>
              </a:lnSpc>
              <a:spcBef>
                <a:spcPct val="50000"/>
              </a:spcBef>
              <a:spcAft>
                <a:spcPct val="0"/>
              </a:spcAft>
              <a:buClrTx/>
              <a:buFont typeface="Wingdings" panose="05000000000000000000" pitchFamily="2" charset="2"/>
              <a:buChar char="§"/>
            </a:pPr>
            <a:r>
              <a:rPr lang="en-US" sz="1400" b="0" dirty="0">
                <a:solidFill>
                  <a:schemeClr val="bg1"/>
                </a:solidFill>
                <a:latin typeface="Calibri" panose="020F0502020204030204" pitchFamily="34" charset="0"/>
              </a:rPr>
              <a:t>Powered at 80% with cumulative Type I error of 0.025 to detect the superiority of experimental arm vs control for PFS by investigator.</a:t>
            </a:r>
          </a:p>
        </p:txBody>
      </p:sp>
    </p:spTree>
    <p:extLst>
      <p:ext uri="{BB962C8B-B14F-4D97-AF65-F5344CB8AC3E}">
        <p14:creationId xmlns:p14="http://schemas.microsoft.com/office/powerpoint/2010/main" val="2095844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RIGHT Choice: Ribociclib + ET vs Combination CT in Aggressive HR+/HER2- Advanced Breast Cancer</a:t>
            </a:r>
            <a:endParaRPr lang="en-US" altLang="en-US" dirty="0"/>
          </a:p>
        </p:txBody>
      </p:sp>
      <p:sp>
        <p:nvSpPr>
          <p:cNvPr id="16" name="Content Placeholder 2">
            <a:extLst>
              <a:ext uri="{FF2B5EF4-FFF2-40B4-BE49-F238E27FC236}">
                <a16:creationId xmlns:a16="http://schemas.microsoft.com/office/drawing/2014/main" id="{885F6D34-A99F-A961-6CB9-B21C88CBA8FF}"/>
              </a:ext>
            </a:extLst>
          </p:cNvPr>
          <p:cNvSpPr>
            <a:spLocks noGrp="1"/>
          </p:cNvSpPr>
          <p:nvPr>
            <p:ph idx="1"/>
          </p:nvPr>
        </p:nvSpPr>
        <p:spPr/>
        <p:txBody>
          <a:bodyPr/>
          <a:lstStyle/>
          <a:p>
            <a:r>
              <a:rPr lang="en-US" sz="2000" dirty="0"/>
              <a:t>Randomized, open-label, multinational phase II study</a:t>
            </a:r>
          </a:p>
          <a:p>
            <a:endParaRPr lang="en-US" sz="2000" baseline="30000" dirty="0"/>
          </a:p>
          <a:p>
            <a:endParaRPr lang="en-US" sz="2000" baseline="30000" dirty="0"/>
          </a:p>
          <a:p>
            <a:endParaRPr lang="en-US" sz="2000" baseline="30000" dirty="0"/>
          </a:p>
          <a:p>
            <a:endParaRPr lang="en-US" sz="2000" baseline="30000" dirty="0"/>
          </a:p>
          <a:p>
            <a:endParaRPr lang="en-US" sz="2000" baseline="30000" dirty="0"/>
          </a:p>
          <a:p>
            <a:endParaRPr lang="en-US" sz="2000" baseline="30000" dirty="0"/>
          </a:p>
          <a:p>
            <a:endParaRPr lang="en-US" sz="2000" baseline="30000" dirty="0"/>
          </a:p>
          <a:p>
            <a:pPr marL="342900" marR="0" lvl="0" indent="-342900"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endPar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(locally assessed per RECIST 1.1)</a:t>
            </a:r>
          </a:p>
          <a:p>
            <a:pPr marL="342900" marR="0" lvl="0" indent="-342900"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TTF, 3-mo TFR, ORR, CBR, TTR, OS, safety, QoL</a:t>
            </a:r>
          </a:p>
          <a:p>
            <a:pPr marL="0" marR="0" lvl="0" indent="0" algn="l" defTabSz="914400" rtl="0" eaLnBrk="1" fontAlgn="base" latinLnBrk="0" hangingPunct="1">
              <a:lnSpc>
                <a:spcPct val="90000"/>
              </a:lnSpc>
              <a:spcBef>
                <a:spcPts val="400"/>
              </a:spcBef>
              <a:spcAft>
                <a:spcPts val="700"/>
              </a:spcAft>
              <a:buClr>
                <a:srgbClr val="000000"/>
              </a:buClr>
              <a:buSzTx/>
              <a:buNone/>
              <a:tabLst/>
              <a:defRPr/>
            </a:pPr>
            <a:endPar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a:p>
            <a:endParaRPr lang="en-US" sz="2000" baseline="30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78867"/>
            <a:ext cx="656872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 SABCS 2022. Abstr GS1-10.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 Box 45">
            <a:extLst>
              <a:ext uri="{FF2B5EF4-FFF2-40B4-BE49-F238E27FC236}">
                <a16:creationId xmlns:a16="http://schemas.microsoft.com/office/drawing/2014/main" id="{7C1ADFD1-3B82-D512-8134-0EFA00869D37}"/>
              </a:ext>
            </a:extLst>
          </p:cNvPr>
          <p:cNvSpPr txBox="1">
            <a:spLocks noChangeArrowheads="1"/>
          </p:cNvSpPr>
          <p:nvPr/>
        </p:nvSpPr>
        <p:spPr bwMode="auto">
          <a:xfrm>
            <a:off x="693595" y="2632650"/>
            <a:ext cx="338486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Pre/perimenopausal women with HR+/HER2- advanced breast cancer (&gt;10% ER+); no prior systemic therapy; aggressive disease*; ECOG PS ≤2;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total bilirubin ≤1.5 ULN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222)</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Rectangle 46">
            <a:extLst>
              <a:ext uri="{FF2B5EF4-FFF2-40B4-BE49-F238E27FC236}">
                <a16:creationId xmlns:a16="http://schemas.microsoft.com/office/drawing/2014/main" id="{640C5F3D-049A-869B-37F1-89101FE0877A}"/>
              </a:ext>
            </a:extLst>
          </p:cNvPr>
          <p:cNvSpPr>
            <a:spLocks noChangeArrowheads="1"/>
          </p:cNvSpPr>
          <p:nvPr/>
        </p:nvSpPr>
        <p:spPr bwMode="auto">
          <a:xfrm>
            <a:off x="9658802" y="3382447"/>
            <a:ext cx="18234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or death</a:t>
            </a:r>
          </a:p>
        </p:txBody>
      </p:sp>
      <p:sp>
        <p:nvSpPr>
          <p:cNvPr id="18" name="Rectangle 49">
            <a:extLst>
              <a:ext uri="{FF2B5EF4-FFF2-40B4-BE49-F238E27FC236}">
                <a16:creationId xmlns:a16="http://schemas.microsoft.com/office/drawing/2014/main" id="{A9BA5B1F-99D0-D024-E3C3-245BAE12960E}"/>
              </a:ext>
            </a:extLst>
          </p:cNvPr>
          <p:cNvSpPr>
            <a:spLocks noChangeArrowheads="1"/>
          </p:cNvSpPr>
          <p:nvPr/>
        </p:nvSpPr>
        <p:spPr bwMode="auto">
          <a:xfrm>
            <a:off x="5144453" y="2166491"/>
            <a:ext cx="4023360" cy="12801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Ribociclib</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600 mg QD PO, 3 wk on/1 wk off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ET (letrozole </a:t>
            </a:r>
            <a:r>
              <a:rPr kumimoji="0" lang="en-US" alt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anastrozole + goserelin)</a:t>
            </a:r>
          </a:p>
        </p:txBody>
      </p:sp>
      <p:sp>
        <p:nvSpPr>
          <p:cNvPr id="19" name="Rectangle 50">
            <a:extLst>
              <a:ext uri="{FF2B5EF4-FFF2-40B4-BE49-F238E27FC236}">
                <a16:creationId xmlns:a16="http://schemas.microsoft.com/office/drawing/2014/main" id="{B9C1282F-19D5-458E-6CE9-C32634903FEC}"/>
              </a:ext>
            </a:extLst>
          </p:cNvPr>
          <p:cNvSpPr>
            <a:spLocks noChangeArrowheads="1"/>
          </p:cNvSpPr>
          <p:nvPr/>
        </p:nvSpPr>
        <p:spPr bwMode="auto">
          <a:xfrm>
            <a:off x="5144453" y="3665854"/>
            <a:ext cx="4023360" cy="128016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Investigators’ Choice of Combination CT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Docetaxel + capecitabine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Paclitaxel + gemcitabine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Capecitabine + vinorelbine</a:t>
            </a:r>
          </a:p>
        </p:txBody>
      </p:sp>
      <p:sp>
        <p:nvSpPr>
          <p:cNvPr id="21" name="Line 52">
            <a:extLst>
              <a:ext uri="{FF2B5EF4-FFF2-40B4-BE49-F238E27FC236}">
                <a16:creationId xmlns:a16="http://schemas.microsoft.com/office/drawing/2014/main" id="{1C71F1C6-DCFD-3778-A6C7-B86F6E2DED1A}"/>
              </a:ext>
            </a:extLst>
          </p:cNvPr>
          <p:cNvSpPr>
            <a:spLocks noChangeShapeType="1"/>
          </p:cNvSpPr>
          <p:nvPr/>
        </p:nvSpPr>
        <p:spPr bwMode="auto">
          <a:xfrm>
            <a:off x="9083654" y="356711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Line 53">
            <a:extLst>
              <a:ext uri="{FF2B5EF4-FFF2-40B4-BE49-F238E27FC236}">
                <a16:creationId xmlns:a16="http://schemas.microsoft.com/office/drawing/2014/main" id="{2B626B47-3646-AFB6-560A-33BD14F91AC7}"/>
              </a:ext>
            </a:extLst>
          </p:cNvPr>
          <p:cNvSpPr>
            <a:spLocks noChangeShapeType="1"/>
          </p:cNvSpPr>
          <p:nvPr/>
        </p:nvSpPr>
        <p:spPr bwMode="auto">
          <a:xfrm>
            <a:off x="4282123" y="367379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Line 54">
            <a:extLst>
              <a:ext uri="{FF2B5EF4-FFF2-40B4-BE49-F238E27FC236}">
                <a16:creationId xmlns:a16="http://schemas.microsoft.com/office/drawing/2014/main" id="{6FCDB232-7BA8-2335-67C6-768A12452550}"/>
              </a:ext>
            </a:extLst>
          </p:cNvPr>
          <p:cNvSpPr>
            <a:spLocks noChangeShapeType="1"/>
          </p:cNvSpPr>
          <p:nvPr/>
        </p:nvSpPr>
        <p:spPr bwMode="auto">
          <a:xfrm flipV="1">
            <a:off x="4282123" y="307371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24EF6420-B80C-FC8C-7768-3F48E491EA51}"/>
              </a:ext>
            </a:extLst>
          </p:cNvPr>
          <p:cNvSpPr/>
          <p:nvPr/>
        </p:nvSpPr>
        <p:spPr>
          <a:xfrm>
            <a:off x="2289521" y="2071466"/>
            <a:ext cx="285493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Stratification by presence of liver metastases and DFI &lt; or ≥2 yr</a:t>
            </a:r>
          </a:p>
        </p:txBody>
      </p:sp>
      <p:cxnSp>
        <p:nvCxnSpPr>
          <p:cNvPr id="25" name="Straight Arrow Connector 24">
            <a:extLst>
              <a:ext uri="{FF2B5EF4-FFF2-40B4-BE49-F238E27FC236}">
                <a16:creationId xmlns:a16="http://schemas.microsoft.com/office/drawing/2014/main" id="{02EEFC7B-898A-5968-B288-C3859F887C6A}"/>
              </a:ext>
            </a:extLst>
          </p:cNvPr>
          <p:cNvCxnSpPr/>
          <p:nvPr/>
        </p:nvCxnSpPr>
        <p:spPr bwMode="auto">
          <a:xfrm>
            <a:off x="4447555" y="2632068"/>
            <a:ext cx="0" cy="548640"/>
          </a:xfrm>
          <a:prstGeom prst="straightConnector1">
            <a:avLst/>
          </a:prstGeom>
          <a:noFill/>
          <a:ln w="28575" cap="flat" cmpd="sng" algn="ctr">
            <a:solidFill>
              <a:schemeClr val="bg1"/>
            </a:solidFill>
            <a:prstDash val="sysDash"/>
            <a:round/>
            <a:headEnd type="none" w="med" len="med"/>
            <a:tailEnd type="triangle"/>
          </a:ln>
          <a:effectLst/>
        </p:spPr>
      </p:cxnSp>
      <p:sp>
        <p:nvSpPr>
          <p:cNvPr id="2" name="TextBox 1">
            <a:extLst>
              <a:ext uri="{FF2B5EF4-FFF2-40B4-BE49-F238E27FC236}">
                <a16:creationId xmlns:a16="http://schemas.microsoft.com/office/drawing/2014/main" id="{2804B8A4-9C0A-C99B-2956-C3B6CB2A556C}"/>
              </a:ext>
            </a:extLst>
          </p:cNvPr>
          <p:cNvSpPr txBox="1"/>
          <p:nvPr/>
        </p:nvSpPr>
        <p:spPr bwMode="auto">
          <a:xfrm>
            <a:off x="412751" y="4600847"/>
            <a:ext cx="449167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14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*Aggressive disease includes symptomatic visceral metastases, rapid disease progression or impending visceral compromise, or markedly symptomatic nonvisceral disease.</a:t>
            </a:r>
          </a:p>
        </p:txBody>
      </p:sp>
    </p:spTree>
    <p:extLst>
      <p:ext uri="{BB962C8B-B14F-4D97-AF65-F5344CB8AC3E}">
        <p14:creationId xmlns:p14="http://schemas.microsoft.com/office/powerpoint/2010/main" val="148709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RIGHT Choice: PFS and Time to Treatment Failure</a:t>
            </a:r>
            <a:endParaRPr lang="en-US" altLang="en-US" dirty="0"/>
          </a:p>
        </p:txBody>
      </p:sp>
      <p:sp>
        <p:nvSpPr>
          <p:cNvPr id="8" name="Content Placeholder 7">
            <a:extLst>
              <a:ext uri="{FF2B5EF4-FFF2-40B4-BE49-F238E27FC236}">
                <a16:creationId xmlns:a16="http://schemas.microsoft.com/office/drawing/2014/main" id="{81A7D616-8323-E718-0EB9-C1D65B68EE36}"/>
              </a:ext>
            </a:extLst>
          </p:cNvPr>
          <p:cNvSpPr>
            <a:spLocks noGrp="1"/>
          </p:cNvSpPr>
          <p:nvPr>
            <p:ph idx="1"/>
          </p:nvPr>
        </p:nvSpPr>
        <p:spPr>
          <a:xfrm>
            <a:off x="668211" y="5380907"/>
            <a:ext cx="7050504" cy="821591"/>
          </a:xfrm>
        </p:spPr>
        <p:txBody>
          <a:bodyPr/>
          <a:lstStyle/>
          <a:p>
            <a:pPr marL="0" indent="0">
              <a:buNone/>
            </a:pPr>
            <a:endParaRPr lang="en-US" sz="1100" dirty="0"/>
          </a:p>
          <a:p>
            <a:r>
              <a:rPr lang="en-US" sz="2000" dirty="0"/>
              <a:t>Benefit with ribociclib was seen in most subgroups analyzed</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7886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 SABCS 2022. Abstr GS1-10.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A361EF8A-F9D6-8858-7FA4-7CCBE1AF596B}"/>
              </a:ext>
            </a:extLst>
          </p:cNvPr>
          <p:cNvSpPr txBox="1"/>
          <p:nvPr/>
        </p:nvSpPr>
        <p:spPr bwMode="auto">
          <a:xfrm>
            <a:off x="415467" y="6095905"/>
            <a:ext cx="37195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14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 patients in CT arm did not receive treatment.</a:t>
            </a:r>
          </a:p>
        </p:txBody>
      </p:sp>
      <p:sp>
        <p:nvSpPr>
          <p:cNvPr id="31891" name="Content Placeholder 7">
            <a:extLst>
              <a:ext uri="{FF2B5EF4-FFF2-40B4-BE49-F238E27FC236}">
                <a16:creationId xmlns:a16="http://schemas.microsoft.com/office/drawing/2014/main" id="{AB273262-340C-C817-A13F-C2EC3E46615E}"/>
              </a:ext>
            </a:extLst>
          </p:cNvPr>
          <p:cNvSpPr txBox="1">
            <a:spLocks/>
          </p:cNvSpPr>
          <p:nvPr/>
        </p:nvSpPr>
        <p:spPr bwMode="auto">
          <a:xfrm>
            <a:off x="2044700" y="1043801"/>
            <a:ext cx="3543300" cy="821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endParaRPr lang="en-US" sz="900" b="0" kern="0" dirty="0"/>
          </a:p>
          <a:p>
            <a:pPr marL="0" indent="0" algn="ctr">
              <a:buNone/>
            </a:pPr>
            <a:r>
              <a:rPr lang="en-US" sz="1800" dirty="0"/>
              <a:t>PFS (Primary Endpoint)</a:t>
            </a:r>
            <a:endParaRPr lang="en-US" sz="1400" b="0" kern="0" dirty="0"/>
          </a:p>
        </p:txBody>
      </p:sp>
      <p:sp>
        <p:nvSpPr>
          <p:cNvPr id="31892" name="Content Placeholder 7">
            <a:extLst>
              <a:ext uri="{FF2B5EF4-FFF2-40B4-BE49-F238E27FC236}">
                <a16:creationId xmlns:a16="http://schemas.microsoft.com/office/drawing/2014/main" id="{35FDC35C-52F3-31A2-F748-60C29FBF8DD5}"/>
              </a:ext>
            </a:extLst>
          </p:cNvPr>
          <p:cNvSpPr txBox="1">
            <a:spLocks/>
          </p:cNvSpPr>
          <p:nvPr/>
        </p:nvSpPr>
        <p:spPr bwMode="auto">
          <a:xfrm>
            <a:off x="7630239" y="1043801"/>
            <a:ext cx="3136490" cy="821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indent="0" algn="ctr" eaLnBrk="1" hangingPunct="1">
              <a:lnSpc>
                <a:spcPct val="90000"/>
              </a:lnSpc>
              <a:spcBef>
                <a:spcPts val="1000"/>
              </a:spcBef>
              <a:spcAft>
                <a:spcPts val="700"/>
              </a:spcAft>
              <a:buClr>
                <a:schemeClr val="bg1"/>
              </a:buClr>
              <a:buFont typeface="Wingdings" panose="05000000000000000000" pitchFamily="2" charset="2"/>
              <a:buNone/>
              <a:defRPr sz="900" b="0" kern="0">
                <a:solidFill>
                  <a:schemeClr val="bg1"/>
                </a:solidFill>
                <a:latin typeface="Calibri" panose="020F0502020204030204" pitchFamily="34" charset="0"/>
                <a:cs typeface="+mn-cs"/>
              </a:defRPr>
            </a:lvl1pPr>
            <a:lvl2pPr marL="742950" indent="-285750" eaLnBrk="1"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eaLnBrk="1"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eaLnBrk="1"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eaLnBrk="1"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400">
                <a:latin typeface="+mn-lt"/>
              </a:defRPr>
            </a:lvl6pPr>
            <a:lvl7pPr marL="2971800" indent="-228600" fontAlgn="base">
              <a:lnSpc>
                <a:spcPct val="90000"/>
              </a:lnSpc>
              <a:spcBef>
                <a:spcPct val="35000"/>
              </a:spcBef>
              <a:spcAft>
                <a:spcPct val="25000"/>
              </a:spcAft>
              <a:buClr>
                <a:schemeClr val="accent2"/>
              </a:buClr>
              <a:buFont typeface="Arial" charset="0"/>
              <a:buChar char="–"/>
              <a:defRPr sz="1400">
                <a:latin typeface="+mn-lt"/>
              </a:defRPr>
            </a:lvl7pPr>
            <a:lvl8pPr marL="3429000" indent="-228600" fontAlgn="base">
              <a:lnSpc>
                <a:spcPct val="90000"/>
              </a:lnSpc>
              <a:spcBef>
                <a:spcPct val="35000"/>
              </a:spcBef>
              <a:spcAft>
                <a:spcPct val="25000"/>
              </a:spcAft>
              <a:buClr>
                <a:schemeClr val="accent2"/>
              </a:buClr>
              <a:buFont typeface="Arial" charset="0"/>
              <a:buChar char="–"/>
              <a:defRPr sz="1400">
                <a:latin typeface="+mn-lt"/>
              </a:defRPr>
            </a:lvl8pPr>
            <a:lvl9pPr marL="3886200" indent="-228600" fontAlgn="base">
              <a:lnSpc>
                <a:spcPct val="90000"/>
              </a:lnSpc>
              <a:spcBef>
                <a:spcPct val="35000"/>
              </a:spcBef>
              <a:spcAft>
                <a:spcPct val="25000"/>
              </a:spcAft>
              <a:buClr>
                <a:schemeClr val="accent2"/>
              </a:buClr>
              <a:buFont typeface="Arial" charset="0"/>
              <a:buChar char="–"/>
              <a:defRPr sz="1400">
                <a:latin typeface="+mn-lt"/>
              </a:defRPr>
            </a:lvl9pPr>
          </a:lstStyle>
          <a:p>
            <a:endParaRPr lang="en-US" dirty="0"/>
          </a:p>
          <a:p>
            <a:r>
              <a:rPr lang="en-US" sz="1800" b="1" kern="1200" dirty="0"/>
              <a:t>Time to Treatment Failure</a:t>
            </a:r>
          </a:p>
        </p:txBody>
      </p:sp>
      <p:graphicFrame>
        <p:nvGraphicFramePr>
          <p:cNvPr id="2" name="Table 5">
            <a:extLst>
              <a:ext uri="{FF2B5EF4-FFF2-40B4-BE49-F238E27FC236}">
                <a16:creationId xmlns:a16="http://schemas.microsoft.com/office/drawing/2014/main" id="{DAED09F7-1918-6947-BBE1-B0E509D5C634}"/>
              </a:ext>
            </a:extLst>
          </p:cNvPr>
          <p:cNvGraphicFramePr>
            <a:graphicFrameLocks noGrp="1"/>
          </p:cNvGraphicFramePr>
          <p:nvPr/>
        </p:nvGraphicFramePr>
        <p:xfrm>
          <a:off x="2913891" y="1702628"/>
          <a:ext cx="3284642" cy="969264"/>
        </p:xfrm>
        <a:graphic>
          <a:graphicData uri="http://schemas.openxmlformats.org/drawingml/2006/table">
            <a:tbl>
              <a:tblPr firstRow="1" bandRow="1">
                <a:tableStyleId>{93296810-A885-4BE3-A3E7-6D5BEEA58F35}</a:tableStyleId>
              </a:tblPr>
              <a:tblGrid>
                <a:gridCol w="1202272">
                  <a:extLst>
                    <a:ext uri="{9D8B030D-6E8A-4147-A177-3AD203B41FA5}">
                      <a16:colId xmlns:a16="http://schemas.microsoft.com/office/drawing/2014/main" val="384547651"/>
                    </a:ext>
                  </a:extLst>
                </a:gridCol>
                <a:gridCol w="971550">
                  <a:extLst>
                    <a:ext uri="{9D8B030D-6E8A-4147-A177-3AD203B41FA5}">
                      <a16:colId xmlns:a16="http://schemas.microsoft.com/office/drawing/2014/main" val="2230425972"/>
                    </a:ext>
                  </a:extLst>
                </a:gridCol>
                <a:gridCol w="1110820">
                  <a:extLst>
                    <a:ext uri="{9D8B030D-6E8A-4147-A177-3AD203B41FA5}">
                      <a16:colId xmlns:a16="http://schemas.microsoft.com/office/drawing/2014/main" val="1322665651"/>
                    </a:ext>
                  </a:extLst>
                </a:gridCol>
              </a:tblGrid>
              <a:tr h="222033">
                <a:tc>
                  <a:txBody>
                    <a:bodyPr/>
                    <a:lstStyle/>
                    <a:p>
                      <a:pPr>
                        <a:lnSpc>
                          <a:spcPct val="90000"/>
                        </a:lnSpc>
                      </a:pPr>
                      <a:endParaRPr lang="en-US" sz="1200" dirty="0">
                        <a:solidFill>
                          <a:schemeClr val="bg1"/>
                        </a:solidFill>
                      </a:endParaRPr>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accent1"/>
                          </a:solidFill>
                        </a:rPr>
                        <a:t>Ribociclib + ET</a:t>
                      </a:r>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accent3"/>
                          </a:solidFill>
                        </a:rPr>
                        <a:t>Combination CT</a:t>
                      </a:r>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111824526"/>
                  </a:ext>
                </a:extLst>
              </a:tr>
              <a:tr h="133220">
                <a:tc>
                  <a:txBody>
                    <a:bodyPr/>
                    <a:lstStyle/>
                    <a:p>
                      <a:pPr>
                        <a:lnSpc>
                          <a:spcPct val="90000"/>
                        </a:lnSpc>
                      </a:pPr>
                      <a:r>
                        <a:rPr lang="en-US" sz="1200" dirty="0">
                          <a:solidFill>
                            <a:schemeClr val="bg1"/>
                          </a:solidFill>
                        </a:rPr>
                        <a:t>Events/n</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bg1"/>
                          </a:solidFill>
                        </a:rPr>
                        <a:t>52/112</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bg1"/>
                          </a:solidFill>
                        </a:rPr>
                        <a:t>58/110*</a:t>
                      </a:r>
                      <a:endParaRPr lang="en-US" sz="1200" baseline="30000" dirty="0">
                        <a:solidFill>
                          <a:schemeClr val="bg1"/>
                        </a:solidFill>
                      </a:endParaRP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103205104"/>
                  </a:ext>
                </a:extLst>
              </a:tr>
              <a:tr h="133220">
                <a:tc>
                  <a:txBody>
                    <a:bodyPr/>
                    <a:lstStyle/>
                    <a:p>
                      <a:pPr>
                        <a:lnSpc>
                          <a:spcPct val="90000"/>
                        </a:lnSpc>
                      </a:pPr>
                      <a:r>
                        <a:rPr lang="en-US" sz="1200" dirty="0">
                          <a:solidFill>
                            <a:schemeClr val="bg1"/>
                          </a:solidFill>
                        </a:rPr>
                        <a:t>Median PFS, mo</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bg1"/>
                          </a:solidFill>
                        </a:rPr>
                        <a:t>24.0</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bg1"/>
                          </a:solidFill>
                        </a:rPr>
                        <a:t>12.3</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297604122"/>
                  </a:ext>
                </a:extLst>
              </a:tr>
              <a:tr h="133220">
                <a:tc>
                  <a:txBody>
                    <a:bodyPr/>
                    <a:lstStyle/>
                    <a:p>
                      <a:pPr>
                        <a:lnSpc>
                          <a:spcPct val="90000"/>
                        </a:lnSpc>
                      </a:pPr>
                      <a:r>
                        <a:rPr lang="en-US" sz="1200" dirty="0">
                          <a:solidFill>
                            <a:schemeClr val="bg1"/>
                          </a:solidFill>
                        </a:rPr>
                        <a:t>HR (95% CI)</a:t>
                      </a:r>
                      <a:endParaRPr lang="en-US" sz="1200" baseline="30000" dirty="0">
                        <a:solidFill>
                          <a:schemeClr val="bg1"/>
                        </a:solidFill>
                      </a:endParaRP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gridSpan="2">
                  <a:txBody>
                    <a:bodyPr/>
                    <a:lstStyle/>
                    <a:p>
                      <a:pPr algn="ctr">
                        <a:lnSpc>
                          <a:spcPct val="90000"/>
                        </a:lnSpc>
                      </a:pPr>
                      <a:r>
                        <a:rPr lang="en-US" sz="1200" dirty="0">
                          <a:solidFill>
                            <a:schemeClr val="bg1"/>
                          </a:solidFill>
                        </a:rPr>
                        <a:t>0.54 (0.36-0.79; </a:t>
                      </a:r>
                      <a:r>
                        <a:rPr lang="en-US" sz="1200" i="1" dirty="0">
                          <a:solidFill>
                            <a:schemeClr val="bg1"/>
                          </a:solidFill>
                        </a:rPr>
                        <a:t>P</a:t>
                      </a:r>
                      <a:r>
                        <a:rPr lang="en-US" sz="1200" dirty="0">
                          <a:solidFill>
                            <a:schemeClr val="bg1"/>
                          </a:solidFill>
                        </a:rPr>
                        <a:t> = .0007)</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pPr algn="ctr"/>
                      <a:endParaRPr lang="en-US" dirty="0"/>
                    </a:p>
                  </a:txBody>
                  <a:tcPr/>
                </a:tc>
                <a:extLst>
                  <a:ext uri="{0D108BD9-81ED-4DB2-BD59-A6C34878D82A}">
                    <a16:rowId xmlns:a16="http://schemas.microsoft.com/office/drawing/2014/main" val="852234400"/>
                  </a:ext>
                </a:extLst>
              </a:tr>
            </a:tbl>
          </a:graphicData>
        </a:graphic>
      </p:graphicFrame>
      <p:sp>
        <p:nvSpPr>
          <p:cNvPr id="3" name="TextBox 2">
            <a:extLst>
              <a:ext uri="{FF2B5EF4-FFF2-40B4-BE49-F238E27FC236}">
                <a16:creationId xmlns:a16="http://schemas.microsoft.com/office/drawing/2014/main" id="{2CCFA6E9-361A-865A-3CBB-7EA94B8A15E8}"/>
              </a:ext>
            </a:extLst>
          </p:cNvPr>
          <p:cNvSpPr txBox="1"/>
          <p:nvPr/>
        </p:nvSpPr>
        <p:spPr bwMode="auto">
          <a:xfrm>
            <a:off x="4855041" y="3622027"/>
            <a:ext cx="12409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Ribociclib + ET</a:t>
            </a:r>
          </a:p>
        </p:txBody>
      </p:sp>
      <p:sp>
        <p:nvSpPr>
          <p:cNvPr id="6" name="TextBox 5">
            <a:extLst>
              <a:ext uri="{FF2B5EF4-FFF2-40B4-BE49-F238E27FC236}">
                <a16:creationId xmlns:a16="http://schemas.microsoft.com/office/drawing/2014/main" id="{87566288-2955-7705-7AB0-41949AC7D0FE}"/>
              </a:ext>
            </a:extLst>
          </p:cNvPr>
          <p:cNvSpPr txBox="1"/>
          <p:nvPr/>
        </p:nvSpPr>
        <p:spPr bwMode="auto">
          <a:xfrm>
            <a:off x="186911" y="4953795"/>
            <a:ext cx="1317155" cy="646331"/>
          </a:xfrm>
          <a:prstGeom prst="rect">
            <a:avLst/>
          </a:prstGeom>
          <a:solidFill>
            <a:schemeClr val="tx1"/>
          </a:solid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Patients at Risk, n</a:t>
            </a:r>
            <a:br>
              <a:rPr kumimoji="0" lang="en-US" sz="12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br>
            <a:r>
              <a:rPr kumimoji="0" lang="en-US" sz="1200" b="1"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Ribociclib + ET</a:t>
            </a:r>
            <a:br>
              <a:rPr kumimoji="0" lang="en-US" sz="12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br>
            <a:r>
              <a:rPr kumimoji="0" lang="en-US" sz="1200" b="1"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Combination CT</a:t>
            </a:r>
          </a:p>
        </p:txBody>
      </p:sp>
      <p:sp>
        <p:nvSpPr>
          <p:cNvPr id="9" name="TextBox 8">
            <a:extLst>
              <a:ext uri="{FF2B5EF4-FFF2-40B4-BE49-F238E27FC236}">
                <a16:creationId xmlns:a16="http://schemas.microsoft.com/office/drawing/2014/main" id="{FCE64CE2-B290-A3FF-CC0A-8E4EA87ABCAA}"/>
              </a:ext>
            </a:extLst>
          </p:cNvPr>
          <p:cNvSpPr txBox="1"/>
          <p:nvPr/>
        </p:nvSpPr>
        <p:spPr bwMode="auto">
          <a:xfrm rot="16200000">
            <a:off x="755096" y="3112333"/>
            <a:ext cx="728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PFS (%)</a:t>
            </a:r>
          </a:p>
        </p:txBody>
      </p:sp>
      <p:grpSp>
        <p:nvGrpSpPr>
          <p:cNvPr id="10" name="Group 9">
            <a:extLst>
              <a:ext uri="{FF2B5EF4-FFF2-40B4-BE49-F238E27FC236}">
                <a16:creationId xmlns:a16="http://schemas.microsoft.com/office/drawing/2014/main" id="{0E8DB4D8-54C4-6DA8-7F96-4B4DBE84C4FB}"/>
              </a:ext>
            </a:extLst>
          </p:cNvPr>
          <p:cNvGrpSpPr/>
          <p:nvPr/>
        </p:nvGrpSpPr>
        <p:grpSpPr>
          <a:xfrm>
            <a:off x="1099323" y="1844366"/>
            <a:ext cx="458779" cy="2848098"/>
            <a:chOff x="952254" y="2560383"/>
            <a:chExt cx="458779" cy="2098242"/>
          </a:xfrm>
        </p:grpSpPr>
        <p:sp>
          <p:nvSpPr>
            <p:cNvPr id="12" name="TextBox 11">
              <a:extLst>
                <a:ext uri="{FF2B5EF4-FFF2-40B4-BE49-F238E27FC236}">
                  <a16:creationId xmlns:a16="http://schemas.microsoft.com/office/drawing/2014/main" id="{97EDA607-95A4-6BBB-E872-C2FF4EDD35C3}"/>
                </a:ext>
              </a:extLst>
            </p:cNvPr>
            <p:cNvSpPr txBox="1"/>
            <p:nvPr/>
          </p:nvSpPr>
          <p:spPr bwMode="auto">
            <a:xfrm>
              <a:off x="952254" y="2560383"/>
              <a:ext cx="458779" cy="226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100</a:t>
              </a:r>
            </a:p>
          </p:txBody>
        </p:sp>
        <p:sp>
          <p:nvSpPr>
            <p:cNvPr id="13" name="TextBox 12">
              <a:extLst>
                <a:ext uri="{FF2B5EF4-FFF2-40B4-BE49-F238E27FC236}">
                  <a16:creationId xmlns:a16="http://schemas.microsoft.com/office/drawing/2014/main" id="{FB1294C3-F5F8-039A-B4F0-7D1C6E1FCA9C}"/>
                </a:ext>
              </a:extLst>
            </p:cNvPr>
            <p:cNvSpPr txBox="1"/>
            <p:nvPr/>
          </p:nvSpPr>
          <p:spPr bwMode="auto">
            <a:xfrm>
              <a:off x="1043625" y="2936429"/>
              <a:ext cx="367408" cy="226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80</a:t>
              </a:r>
            </a:p>
          </p:txBody>
        </p:sp>
        <p:sp>
          <p:nvSpPr>
            <p:cNvPr id="14" name="TextBox 13">
              <a:extLst>
                <a:ext uri="{FF2B5EF4-FFF2-40B4-BE49-F238E27FC236}">
                  <a16:creationId xmlns:a16="http://schemas.microsoft.com/office/drawing/2014/main" id="{5F3DCFB6-6E3F-46A1-778F-767D8B31286B}"/>
                </a:ext>
              </a:extLst>
            </p:cNvPr>
            <p:cNvSpPr txBox="1"/>
            <p:nvPr/>
          </p:nvSpPr>
          <p:spPr bwMode="auto">
            <a:xfrm>
              <a:off x="1043625" y="3312476"/>
              <a:ext cx="367408" cy="226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60</a:t>
              </a:r>
            </a:p>
          </p:txBody>
        </p:sp>
        <p:sp>
          <p:nvSpPr>
            <p:cNvPr id="15" name="TextBox 14">
              <a:extLst>
                <a:ext uri="{FF2B5EF4-FFF2-40B4-BE49-F238E27FC236}">
                  <a16:creationId xmlns:a16="http://schemas.microsoft.com/office/drawing/2014/main" id="{BF7DA609-7C67-DBE4-2D97-5F45C823B814}"/>
                </a:ext>
              </a:extLst>
            </p:cNvPr>
            <p:cNvSpPr txBox="1"/>
            <p:nvPr/>
          </p:nvSpPr>
          <p:spPr bwMode="auto">
            <a:xfrm>
              <a:off x="1043625" y="3679787"/>
              <a:ext cx="367408" cy="226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40</a:t>
              </a:r>
            </a:p>
          </p:txBody>
        </p:sp>
        <p:sp>
          <p:nvSpPr>
            <p:cNvPr id="16" name="TextBox 15">
              <a:extLst>
                <a:ext uri="{FF2B5EF4-FFF2-40B4-BE49-F238E27FC236}">
                  <a16:creationId xmlns:a16="http://schemas.microsoft.com/office/drawing/2014/main" id="{985D031B-06F6-B540-8E9D-D76DE0FECD14}"/>
                </a:ext>
              </a:extLst>
            </p:cNvPr>
            <p:cNvSpPr txBox="1"/>
            <p:nvPr/>
          </p:nvSpPr>
          <p:spPr bwMode="auto">
            <a:xfrm>
              <a:off x="1043625" y="4055834"/>
              <a:ext cx="367408" cy="226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20</a:t>
              </a:r>
            </a:p>
          </p:txBody>
        </p:sp>
        <p:sp>
          <p:nvSpPr>
            <p:cNvPr id="17" name="TextBox 16">
              <a:extLst>
                <a:ext uri="{FF2B5EF4-FFF2-40B4-BE49-F238E27FC236}">
                  <a16:creationId xmlns:a16="http://schemas.microsoft.com/office/drawing/2014/main" id="{F41FCB5F-5D3F-1352-5849-977F426BAB8C}"/>
                </a:ext>
              </a:extLst>
            </p:cNvPr>
            <p:cNvSpPr txBox="1"/>
            <p:nvPr/>
          </p:nvSpPr>
          <p:spPr bwMode="auto">
            <a:xfrm>
              <a:off x="1134996" y="4431881"/>
              <a:ext cx="276037" cy="226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0</a:t>
              </a:r>
            </a:p>
          </p:txBody>
        </p:sp>
      </p:grpSp>
      <p:grpSp>
        <p:nvGrpSpPr>
          <p:cNvPr id="19" name="Group 18">
            <a:extLst>
              <a:ext uri="{FF2B5EF4-FFF2-40B4-BE49-F238E27FC236}">
                <a16:creationId xmlns:a16="http://schemas.microsoft.com/office/drawing/2014/main" id="{31911348-5E90-7994-C602-852AC4F2AED1}"/>
              </a:ext>
            </a:extLst>
          </p:cNvPr>
          <p:cNvGrpSpPr/>
          <p:nvPr/>
        </p:nvGrpSpPr>
        <p:grpSpPr>
          <a:xfrm>
            <a:off x="1481597" y="1980887"/>
            <a:ext cx="116291" cy="2546346"/>
            <a:chOff x="1227530" y="2712720"/>
            <a:chExt cx="839616" cy="1896604"/>
          </a:xfrm>
        </p:grpSpPr>
        <p:cxnSp>
          <p:nvCxnSpPr>
            <p:cNvPr id="20" name="Straight Connector 19">
              <a:extLst>
                <a:ext uri="{FF2B5EF4-FFF2-40B4-BE49-F238E27FC236}">
                  <a16:creationId xmlns:a16="http://schemas.microsoft.com/office/drawing/2014/main" id="{E3F87501-71F9-BFFE-CB2F-B03EEB921199}"/>
                </a:ext>
              </a:extLst>
            </p:cNvPr>
            <p:cNvCxnSpPr>
              <a:cxnSpLocks/>
            </p:cNvCxnSpPr>
            <p:nvPr/>
          </p:nvCxnSpPr>
          <p:spPr bwMode="auto">
            <a:xfrm>
              <a:off x="1227530" y="2712720"/>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70BD619-03EE-1292-ED3A-3B4DA286640B}"/>
                </a:ext>
              </a:extLst>
            </p:cNvPr>
            <p:cNvCxnSpPr>
              <a:cxnSpLocks/>
            </p:cNvCxnSpPr>
            <p:nvPr/>
          </p:nvCxnSpPr>
          <p:spPr bwMode="auto">
            <a:xfrm>
              <a:off x="1227530" y="309031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8D13B0B-4E8F-2584-7329-EBC2247FD620}"/>
                </a:ext>
              </a:extLst>
            </p:cNvPr>
            <p:cNvCxnSpPr>
              <a:cxnSpLocks/>
            </p:cNvCxnSpPr>
            <p:nvPr/>
          </p:nvCxnSpPr>
          <p:spPr bwMode="auto">
            <a:xfrm>
              <a:off x="1227530" y="3466364"/>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06268B9-B477-7B70-6A99-0C6D9237201E}"/>
                </a:ext>
              </a:extLst>
            </p:cNvPr>
            <p:cNvCxnSpPr>
              <a:cxnSpLocks/>
            </p:cNvCxnSpPr>
            <p:nvPr/>
          </p:nvCxnSpPr>
          <p:spPr bwMode="auto">
            <a:xfrm>
              <a:off x="1227530" y="3843961"/>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49AD363-4C87-E4D0-F55D-AC63143ACE12}"/>
                </a:ext>
              </a:extLst>
            </p:cNvPr>
            <p:cNvCxnSpPr>
              <a:cxnSpLocks/>
            </p:cNvCxnSpPr>
            <p:nvPr/>
          </p:nvCxnSpPr>
          <p:spPr bwMode="auto">
            <a:xfrm>
              <a:off x="1227530" y="423172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A3A3E10-506C-F7E5-914B-42F10076AC72}"/>
                </a:ext>
              </a:extLst>
            </p:cNvPr>
            <p:cNvCxnSpPr>
              <a:cxnSpLocks/>
            </p:cNvCxnSpPr>
            <p:nvPr/>
          </p:nvCxnSpPr>
          <p:spPr bwMode="auto">
            <a:xfrm>
              <a:off x="1227530" y="4609324"/>
              <a:ext cx="839616" cy="0"/>
            </a:xfrm>
            <a:prstGeom prst="line">
              <a:avLst/>
            </a:prstGeom>
            <a:noFill/>
            <a:ln w="28575" cap="flat" cmpd="sng" algn="ctr">
              <a:solidFill>
                <a:schemeClr val="bg1"/>
              </a:solidFill>
              <a:prstDash val="solid"/>
              <a:round/>
              <a:headEnd type="none" w="med" len="med"/>
              <a:tailEnd type="none" w="med" len="med"/>
            </a:ln>
            <a:effectLst/>
          </p:spPr>
        </p:cxnSp>
      </p:grpSp>
      <p:sp>
        <p:nvSpPr>
          <p:cNvPr id="5" name="TextBox 4">
            <a:extLst>
              <a:ext uri="{FF2B5EF4-FFF2-40B4-BE49-F238E27FC236}">
                <a16:creationId xmlns:a16="http://schemas.microsoft.com/office/drawing/2014/main" id="{ACACE972-0CA3-0664-9AAF-E49B2B3F75FB}"/>
              </a:ext>
            </a:extLst>
          </p:cNvPr>
          <p:cNvSpPr txBox="1"/>
          <p:nvPr/>
        </p:nvSpPr>
        <p:spPr bwMode="auto">
          <a:xfrm>
            <a:off x="4751630" y="4055872"/>
            <a:ext cx="13703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Combination CT</a:t>
            </a:r>
          </a:p>
        </p:txBody>
      </p:sp>
      <p:sp>
        <p:nvSpPr>
          <p:cNvPr id="7" name="TextBox 6">
            <a:extLst>
              <a:ext uri="{FF2B5EF4-FFF2-40B4-BE49-F238E27FC236}">
                <a16:creationId xmlns:a16="http://schemas.microsoft.com/office/drawing/2014/main" id="{741C05F7-CD6C-7166-F25D-4EB75912CCCB}"/>
              </a:ext>
            </a:extLst>
          </p:cNvPr>
          <p:cNvSpPr txBox="1"/>
          <p:nvPr/>
        </p:nvSpPr>
        <p:spPr bwMode="auto">
          <a:xfrm>
            <a:off x="3125373" y="4836418"/>
            <a:ext cx="1353398" cy="307777"/>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Mo</a:t>
            </a:r>
          </a:p>
        </p:txBody>
      </p:sp>
      <p:sp>
        <p:nvSpPr>
          <p:cNvPr id="18" name="Freeform: Shape 17">
            <a:extLst>
              <a:ext uri="{FF2B5EF4-FFF2-40B4-BE49-F238E27FC236}">
                <a16:creationId xmlns:a16="http://schemas.microsoft.com/office/drawing/2014/main" id="{E620AACB-48B8-B740-AABC-4B08BEFFAB4C}"/>
              </a:ext>
            </a:extLst>
          </p:cNvPr>
          <p:cNvSpPr/>
          <p:nvPr/>
        </p:nvSpPr>
        <p:spPr bwMode="auto">
          <a:xfrm>
            <a:off x="1610509" y="1870399"/>
            <a:ext cx="4459083" cy="2656837"/>
          </a:xfrm>
          <a:custGeom>
            <a:avLst/>
            <a:gdLst>
              <a:gd name="connsiteX0" fmla="*/ 0 w 4505960"/>
              <a:gd name="connsiteY0" fmla="*/ 0 h 1894840"/>
              <a:gd name="connsiteX1" fmla="*/ 0 w 4505960"/>
              <a:gd name="connsiteY1" fmla="*/ 1894840 h 1894840"/>
              <a:gd name="connsiteX2" fmla="*/ 4505960 w 4505960"/>
              <a:gd name="connsiteY2" fmla="*/ 1894840 h 1894840"/>
            </a:gdLst>
            <a:ahLst/>
            <a:cxnLst>
              <a:cxn ang="0">
                <a:pos x="connsiteX0" y="connsiteY0"/>
              </a:cxn>
              <a:cxn ang="0">
                <a:pos x="connsiteX1" y="connsiteY1"/>
              </a:cxn>
              <a:cxn ang="0">
                <a:pos x="connsiteX2" y="connsiteY2"/>
              </a:cxn>
            </a:cxnLst>
            <a:rect l="l" t="t" r="r" b="b"/>
            <a:pathLst>
              <a:path w="4505960" h="1894840">
                <a:moveTo>
                  <a:pt x="0" y="0"/>
                </a:moveTo>
                <a:lnTo>
                  <a:pt x="0" y="1894840"/>
                </a:lnTo>
                <a:lnTo>
                  <a:pt x="4505960" y="189484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grpSp>
        <p:nvGrpSpPr>
          <p:cNvPr id="26" name="Group 25">
            <a:extLst>
              <a:ext uri="{FF2B5EF4-FFF2-40B4-BE49-F238E27FC236}">
                <a16:creationId xmlns:a16="http://schemas.microsoft.com/office/drawing/2014/main" id="{27DE601D-3D67-6242-5463-406790193018}"/>
              </a:ext>
            </a:extLst>
          </p:cNvPr>
          <p:cNvGrpSpPr/>
          <p:nvPr/>
        </p:nvGrpSpPr>
        <p:grpSpPr>
          <a:xfrm>
            <a:off x="1516329" y="4566766"/>
            <a:ext cx="4580956" cy="307777"/>
            <a:chOff x="2625610" y="4421030"/>
            <a:chExt cx="6955159" cy="307777"/>
          </a:xfrm>
        </p:grpSpPr>
        <p:grpSp>
          <p:nvGrpSpPr>
            <p:cNvPr id="27" name="Group 26">
              <a:extLst>
                <a:ext uri="{FF2B5EF4-FFF2-40B4-BE49-F238E27FC236}">
                  <a16:creationId xmlns:a16="http://schemas.microsoft.com/office/drawing/2014/main" id="{C3A92E99-759A-F877-C82B-A4BB2473B54C}"/>
                </a:ext>
              </a:extLst>
            </p:cNvPr>
            <p:cNvGrpSpPr/>
            <p:nvPr/>
          </p:nvGrpSpPr>
          <p:grpSpPr>
            <a:xfrm>
              <a:off x="2625610" y="4421030"/>
              <a:ext cx="4009004" cy="307777"/>
              <a:chOff x="1309385" y="4726574"/>
              <a:chExt cx="4875650" cy="307777"/>
            </a:xfrm>
          </p:grpSpPr>
          <p:sp>
            <p:nvSpPr>
              <p:cNvPr id="37" name="TextBox 36">
                <a:extLst>
                  <a:ext uri="{FF2B5EF4-FFF2-40B4-BE49-F238E27FC236}">
                    <a16:creationId xmlns:a16="http://schemas.microsoft.com/office/drawing/2014/main" id="{6038F59C-26CD-E7BD-AA42-C140CF468E21}"/>
                  </a:ext>
                </a:extLst>
              </p:cNvPr>
              <p:cNvSpPr txBox="1"/>
              <p:nvPr/>
            </p:nvSpPr>
            <p:spPr bwMode="auto">
              <a:xfrm>
                <a:off x="1309385" y="4726574"/>
                <a:ext cx="3357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0</a:t>
                </a:r>
              </a:p>
            </p:txBody>
          </p:sp>
          <p:sp>
            <p:nvSpPr>
              <p:cNvPr id="38" name="TextBox 37">
                <a:extLst>
                  <a:ext uri="{FF2B5EF4-FFF2-40B4-BE49-F238E27FC236}">
                    <a16:creationId xmlns:a16="http://schemas.microsoft.com/office/drawing/2014/main" id="{C0DF7F43-D04F-8A9B-B6E7-6E310B2534BA}"/>
                  </a:ext>
                </a:extLst>
              </p:cNvPr>
              <p:cNvSpPr txBox="1"/>
              <p:nvPr/>
            </p:nvSpPr>
            <p:spPr bwMode="auto">
              <a:xfrm>
                <a:off x="1761272" y="4726574"/>
                <a:ext cx="3357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a:t>
                </a:r>
              </a:p>
            </p:txBody>
          </p:sp>
          <p:sp>
            <p:nvSpPr>
              <p:cNvPr id="39" name="TextBox 38">
                <a:extLst>
                  <a:ext uri="{FF2B5EF4-FFF2-40B4-BE49-F238E27FC236}">
                    <a16:creationId xmlns:a16="http://schemas.microsoft.com/office/drawing/2014/main" id="{371DB380-44DF-32B8-9AD4-EFDD6053D180}"/>
                  </a:ext>
                </a:extLst>
              </p:cNvPr>
              <p:cNvSpPr txBox="1"/>
              <p:nvPr/>
            </p:nvSpPr>
            <p:spPr bwMode="auto">
              <a:xfrm>
                <a:off x="2216259" y="4726574"/>
                <a:ext cx="3357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4</a:t>
                </a:r>
              </a:p>
            </p:txBody>
          </p:sp>
          <p:sp>
            <p:nvSpPr>
              <p:cNvPr id="40" name="TextBox 39">
                <a:extLst>
                  <a:ext uri="{FF2B5EF4-FFF2-40B4-BE49-F238E27FC236}">
                    <a16:creationId xmlns:a16="http://schemas.microsoft.com/office/drawing/2014/main" id="{D5996564-3BEF-4648-F2AA-2D15E02CFD9F}"/>
                  </a:ext>
                </a:extLst>
              </p:cNvPr>
              <p:cNvSpPr txBox="1"/>
              <p:nvPr/>
            </p:nvSpPr>
            <p:spPr bwMode="auto">
              <a:xfrm>
                <a:off x="2668147" y="4726574"/>
                <a:ext cx="3357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6</a:t>
                </a:r>
              </a:p>
            </p:txBody>
          </p:sp>
          <p:sp>
            <p:nvSpPr>
              <p:cNvPr id="41" name="TextBox 40">
                <a:extLst>
                  <a:ext uri="{FF2B5EF4-FFF2-40B4-BE49-F238E27FC236}">
                    <a16:creationId xmlns:a16="http://schemas.microsoft.com/office/drawing/2014/main" id="{F8B2310E-8147-B468-42AA-F8C34BC5C0B5}"/>
                  </a:ext>
                </a:extLst>
              </p:cNvPr>
              <p:cNvSpPr txBox="1"/>
              <p:nvPr/>
            </p:nvSpPr>
            <p:spPr bwMode="auto">
              <a:xfrm>
                <a:off x="3095118" y="4726574"/>
                <a:ext cx="3357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8</a:t>
                </a:r>
              </a:p>
            </p:txBody>
          </p:sp>
          <p:sp>
            <p:nvSpPr>
              <p:cNvPr id="42" name="TextBox 41">
                <a:extLst>
                  <a:ext uri="{FF2B5EF4-FFF2-40B4-BE49-F238E27FC236}">
                    <a16:creationId xmlns:a16="http://schemas.microsoft.com/office/drawing/2014/main" id="{9BA9F464-20B6-D346-919D-B980C975F5AB}"/>
                  </a:ext>
                </a:extLst>
              </p:cNvPr>
              <p:cNvSpPr txBox="1"/>
              <p:nvPr/>
            </p:nvSpPr>
            <p:spPr bwMode="auto">
              <a:xfrm>
                <a:off x="3491445"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10</a:t>
                </a:r>
              </a:p>
            </p:txBody>
          </p:sp>
          <p:sp>
            <p:nvSpPr>
              <p:cNvPr id="43" name="TextBox 42">
                <a:extLst>
                  <a:ext uri="{FF2B5EF4-FFF2-40B4-BE49-F238E27FC236}">
                    <a16:creationId xmlns:a16="http://schemas.microsoft.com/office/drawing/2014/main" id="{40946434-056D-9A59-942A-B76B77C5D52D}"/>
                  </a:ext>
                </a:extLst>
              </p:cNvPr>
              <p:cNvSpPr txBox="1"/>
              <p:nvPr/>
            </p:nvSpPr>
            <p:spPr bwMode="auto">
              <a:xfrm>
                <a:off x="3943333"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12</a:t>
                </a:r>
              </a:p>
            </p:txBody>
          </p:sp>
          <p:sp>
            <p:nvSpPr>
              <p:cNvPr id="44" name="TextBox 43">
                <a:extLst>
                  <a:ext uri="{FF2B5EF4-FFF2-40B4-BE49-F238E27FC236}">
                    <a16:creationId xmlns:a16="http://schemas.microsoft.com/office/drawing/2014/main" id="{66C44C80-3981-FA1D-1311-F0B445B788AD}"/>
                  </a:ext>
                </a:extLst>
              </p:cNvPr>
              <p:cNvSpPr txBox="1"/>
              <p:nvPr/>
            </p:nvSpPr>
            <p:spPr bwMode="auto">
              <a:xfrm>
                <a:off x="4409021"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14</a:t>
                </a:r>
              </a:p>
            </p:txBody>
          </p:sp>
          <p:sp>
            <p:nvSpPr>
              <p:cNvPr id="45" name="TextBox 44">
                <a:extLst>
                  <a:ext uri="{FF2B5EF4-FFF2-40B4-BE49-F238E27FC236}">
                    <a16:creationId xmlns:a16="http://schemas.microsoft.com/office/drawing/2014/main" id="{87AB105F-1BF5-7C9B-F13C-FA24AC45142D}"/>
                  </a:ext>
                </a:extLst>
              </p:cNvPr>
              <p:cNvSpPr txBox="1"/>
              <p:nvPr/>
            </p:nvSpPr>
            <p:spPr bwMode="auto">
              <a:xfrm>
                <a:off x="4847784"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16</a:t>
                </a:r>
              </a:p>
            </p:txBody>
          </p:sp>
          <p:sp>
            <p:nvSpPr>
              <p:cNvPr id="46" name="TextBox 45">
                <a:extLst>
                  <a:ext uri="{FF2B5EF4-FFF2-40B4-BE49-F238E27FC236}">
                    <a16:creationId xmlns:a16="http://schemas.microsoft.com/office/drawing/2014/main" id="{55A5FCA7-3F1F-307A-5F3D-C328708E6DCF}"/>
                  </a:ext>
                </a:extLst>
              </p:cNvPr>
              <p:cNvSpPr txBox="1"/>
              <p:nvPr/>
            </p:nvSpPr>
            <p:spPr bwMode="auto">
              <a:xfrm>
                <a:off x="5299440"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18</a:t>
                </a:r>
              </a:p>
            </p:txBody>
          </p:sp>
          <p:sp>
            <p:nvSpPr>
              <p:cNvPr id="47" name="TextBox 46">
                <a:extLst>
                  <a:ext uri="{FF2B5EF4-FFF2-40B4-BE49-F238E27FC236}">
                    <a16:creationId xmlns:a16="http://schemas.microsoft.com/office/drawing/2014/main" id="{8D72356F-A6C5-DAF4-8E7D-33D19611A65E}"/>
                  </a:ext>
                </a:extLst>
              </p:cNvPr>
              <p:cNvSpPr txBox="1"/>
              <p:nvPr/>
            </p:nvSpPr>
            <p:spPr bwMode="auto">
              <a:xfrm>
                <a:off x="5738203"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20</a:t>
                </a:r>
              </a:p>
            </p:txBody>
          </p:sp>
        </p:grpSp>
        <p:grpSp>
          <p:nvGrpSpPr>
            <p:cNvPr id="28" name="Group 27">
              <a:extLst>
                <a:ext uri="{FF2B5EF4-FFF2-40B4-BE49-F238E27FC236}">
                  <a16:creationId xmlns:a16="http://schemas.microsoft.com/office/drawing/2014/main" id="{6DC8BC39-8614-9C23-524C-E83A0CBAA496}"/>
                </a:ext>
              </a:extLst>
            </p:cNvPr>
            <p:cNvGrpSpPr/>
            <p:nvPr/>
          </p:nvGrpSpPr>
          <p:grpSpPr>
            <a:xfrm>
              <a:off x="6629791" y="4421030"/>
              <a:ext cx="2950978" cy="307777"/>
              <a:chOff x="1705711" y="4726574"/>
              <a:chExt cx="3588905" cy="307777"/>
            </a:xfrm>
          </p:grpSpPr>
          <p:sp>
            <p:nvSpPr>
              <p:cNvPr id="29" name="TextBox 28">
                <a:extLst>
                  <a:ext uri="{FF2B5EF4-FFF2-40B4-BE49-F238E27FC236}">
                    <a16:creationId xmlns:a16="http://schemas.microsoft.com/office/drawing/2014/main" id="{678845F8-1E5A-CD88-8061-32C5E132AFA2}"/>
                  </a:ext>
                </a:extLst>
              </p:cNvPr>
              <p:cNvSpPr txBox="1"/>
              <p:nvPr/>
            </p:nvSpPr>
            <p:spPr bwMode="auto">
              <a:xfrm>
                <a:off x="1705711"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22</a:t>
                </a:r>
              </a:p>
            </p:txBody>
          </p:sp>
          <p:sp>
            <p:nvSpPr>
              <p:cNvPr id="30" name="TextBox 29">
                <a:extLst>
                  <a:ext uri="{FF2B5EF4-FFF2-40B4-BE49-F238E27FC236}">
                    <a16:creationId xmlns:a16="http://schemas.microsoft.com/office/drawing/2014/main" id="{2AF036E9-1FBF-19BF-0A21-B15BCD3DC908}"/>
                  </a:ext>
                </a:extLst>
              </p:cNvPr>
              <p:cNvSpPr txBox="1"/>
              <p:nvPr/>
            </p:nvSpPr>
            <p:spPr bwMode="auto">
              <a:xfrm>
                <a:off x="2160698"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24</a:t>
                </a:r>
              </a:p>
            </p:txBody>
          </p:sp>
          <p:sp>
            <p:nvSpPr>
              <p:cNvPr id="31" name="TextBox 30">
                <a:extLst>
                  <a:ext uri="{FF2B5EF4-FFF2-40B4-BE49-F238E27FC236}">
                    <a16:creationId xmlns:a16="http://schemas.microsoft.com/office/drawing/2014/main" id="{67575178-7ACC-D36E-74BA-D087E7BDAABB}"/>
                  </a:ext>
                </a:extLst>
              </p:cNvPr>
              <p:cNvSpPr txBox="1"/>
              <p:nvPr/>
            </p:nvSpPr>
            <p:spPr bwMode="auto">
              <a:xfrm>
                <a:off x="2612586"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26</a:t>
                </a:r>
              </a:p>
            </p:txBody>
          </p:sp>
          <p:sp>
            <p:nvSpPr>
              <p:cNvPr id="32" name="TextBox 31">
                <a:extLst>
                  <a:ext uri="{FF2B5EF4-FFF2-40B4-BE49-F238E27FC236}">
                    <a16:creationId xmlns:a16="http://schemas.microsoft.com/office/drawing/2014/main" id="{9762E3BF-CB4A-54C0-066C-7FC8A48D8279}"/>
                  </a:ext>
                </a:extLst>
              </p:cNvPr>
              <p:cNvSpPr txBox="1"/>
              <p:nvPr/>
            </p:nvSpPr>
            <p:spPr bwMode="auto">
              <a:xfrm>
                <a:off x="3039557"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28</a:t>
                </a:r>
              </a:p>
            </p:txBody>
          </p:sp>
          <p:sp>
            <p:nvSpPr>
              <p:cNvPr id="33" name="TextBox 32">
                <a:extLst>
                  <a:ext uri="{FF2B5EF4-FFF2-40B4-BE49-F238E27FC236}">
                    <a16:creationId xmlns:a16="http://schemas.microsoft.com/office/drawing/2014/main" id="{5F41B07A-4550-5DA2-F5BF-65E7F449E221}"/>
                  </a:ext>
                </a:extLst>
              </p:cNvPr>
              <p:cNvSpPr txBox="1"/>
              <p:nvPr/>
            </p:nvSpPr>
            <p:spPr bwMode="auto">
              <a:xfrm>
                <a:off x="3491445"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30</a:t>
                </a:r>
              </a:p>
            </p:txBody>
          </p:sp>
          <p:sp>
            <p:nvSpPr>
              <p:cNvPr id="34" name="TextBox 33">
                <a:extLst>
                  <a:ext uri="{FF2B5EF4-FFF2-40B4-BE49-F238E27FC236}">
                    <a16:creationId xmlns:a16="http://schemas.microsoft.com/office/drawing/2014/main" id="{DE340B0B-FF63-7F9F-F60C-85295526F10B}"/>
                  </a:ext>
                </a:extLst>
              </p:cNvPr>
              <p:cNvSpPr txBox="1"/>
              <p:nvPr/>
            </p:nvSpPr>
            <p:spPr bwMode="auto">
              <a:xfrm>
                <a:off x="3943333"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32</a:t>
                </a:r>
              </a:p>
            </p:txBody>
          </p:sp>
          <p:sp>
            <p:nvSpPr>
              <p:cNvPr id="35" name="TextBox 34">
                <a:extLst>
                  <a:ext uri="{FF2B5EF4-FFF2-40B4-BE49-F238E27FC236}">
                    <a16:creationId xmlns:a16="http://schemas.microsoft.com/office/drawing/2014/main" id="{E42E5DA0-A75A-9EBB-AE06-4CCB426AC127}"/>
                  </a:ext>
                </a:extLst>
              </p:cNvPr>
              <p:cNvSpPr txBox="1"/>
              <p:nvPr/>
            </p:nvSpPr>
            <p:spPr bwMode="auto">
              <a:xfrm>
                <a:off x="4409021"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34</a:t>
                </a:r>
              </a:p>
            </p:txBody>
          </p:sp>
          <p:sp>
            <p:nvSpPr>
              <p:cNvPr id="36" name="TextBox 35">
                <a:extLst>
                  <a:ext uri="{FF2B5EF4-FFF2-40B4-BE49-F238E27FC236}">
                    <a16:creationId xmlns:a16="http://schemas.microsoft.com/office/drawing/2014/main" id="{23BF0790-6327-204C-DE59-2C7736A30424}"/>
                  </a:ext>
                </a:extLst>
              </p:cNvPr>
              <p:cNvSpPr txBox="1"/>
              <p:nvPr/>
            </p:nvSpPr>
            <p:spPr bwMode="auto">
              <a:xfrm>
                <a:off x="4847784" y="4726574"/>
                <a:ext cx="446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36</a:t>
                </a:r>
              </a:p>
            </p:txBody>
          </p:sp>
        </p:grpSp>
      </p:grpSp>
      <p:grpSp>
        <p:nvGrpSpPr>
          <p:cNvPr id="48" name="Group 47">
            <a:extLst>
              <a:ext uri="{FF2B5EF4-FFF2-40B4-BE49-F238E27FC236}">
                <a16:creationId xmlns:a16="http://schemas.microsoft.com/office/drawing/2014/main" id="{52989641-5333-F84A-28EA-9E8EEFAB7FED}"/>
              </a:ext>
            </a:extLst>
          </p:cNvPr>
          <p:cNvGrpSpPr/>
          <p:nvPr/>
        </p:nvGrpSpPr>
        <p:grpSpPr>
          <a:xfrm>
            <a:off x="1611417" y="4534213"/>
            <a:ext cx="4358986" cy="97487"/>
            <a:chOff x="2769979" y="3760315"/>
            <a:chExt cx="6618147" cy="757400"/>
          </a:xfrm>
        </p:grpSpPr>
        <p:grpSp>
          <p:nvGrpSpPr>
            <p:cNvPr id="49" name="Group 48">
              <a:extLst>
                <a:ext uri="{FF2B5EF4-FFF2-40B4-BE49-F238E27FC236}">
                  <a16:creationId xmlns:a16="http://schemas.microsoft.com/office/drawing/2014/main" id="{2127E113-C031-17B3-A48D-28D9B86736B5}"/>
                </a:ext>
              </a:extLst>
            </p:cNvPr>
            <p:cNvGrpSpPr/>
            <p:nvPr/>
          </p:nvGrpSpPr>
          <p:grpSpPr>
            <a:xfrm>
              <a:off x="2769979" y="3760315"/>
              <a:ext cx="3675272" cy="757400"/>
              <a:chOff x="1476162" y="4001328"/>
              <a:chExt cx="4491487" cy="770193"/>
            </a:xfrm>
          </p:grpSpPr>
          <p:grpSp>
            <p:nvGrpSpPr>
              <p:cNvPr id="61" name="Group 60">
                <a:extLst>
                  <a:ext uri="{FF2B5EF4-FFF2-40B4-BE49-F238E27FC236}">
                    <a16:creationId xmlns:a16="http://schemas.microsoft.com/office/drawing/2014/main" id="{2B78B06E-E3EF-448D-382C-E6595178FB51}"/>
                  </a:ext>
                </a:extLst>
              </p:cNvPr>
              <p:cNvGrpSpPr/>
              <p:nvPr/>
            </p:nvGrpSpPr>
            <p:grpSpPr>
              <a:xfrm rot="5400000">
                <a:off x="2217344" y="3260146"/>
                <a:ext cx="770193" cy="2252557"/>
                <a:chOff x="1227530" y="2712720"/>
                <a:chExt cx="839616" cy="1896604"/>
              </a:xfrm>
            </p:grpSpPr>
            <p:cxnSp>
              <p:nvCxnSpPr>
                <p:cNvPr id="31876" name="Straight Connector 31875">
                  <a:extLst>
                    <a:ext uri="{FF2B5EF4-FFF2-40B4-BE49-F238E27FC236}">
                      <a16:creationId xmlns:a16="http://schemas.microsoft.com/office/drawing/2014/main" id="{613B11C0-97CF-B9A8-DBEA-7826FD5905A0}"/>
                    </a:ext>
                  </a:extLst>
                </p:cNvPr>
                <p:cNvCxnSpPr>
                  <a:cxnSpLocks/>
                </p:cNvCxnSpPr>
                <p:nvPr/>
              </p:nvCxnSpPr>
              <p:spPr bwMode="auto">
                <a:xfrm>
                  <a:off x="1227530" y="2712720"/>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1877" name="Straight Connector 31876">
                  <a:extLst>
                    <a:ext uri="{FF2B5EF4-FFF2-40B4-BE49-F238E27FC236}">
                      <a16:creationId xmlns:a16="http://schemas.microsoft.com/office/drawing/2014/main" id="{1BD1F532-3C57-2C7A-77C5-1B3B2C4BB0C0}"/>
                    </a:ext>
                  </a:extLst>
                </p:cNvPr>
                <p:cNvCxnSpPr>
                  <a:cxnSpLocks/>
                </p:cNvCxnSpPr>
                <p:nvPr/>
              </p:nvCxnSpPr>
              <p:spPr bwMode="auto">
                <a:xfrm>
                  <a:off x="1227530" y="309031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FB767E1B-77DB-6CEE-8F19-5C95F556CCD3}"/>
                    </a:ext>
                  </a:extLst>
                </p:cNvPr>
                <p:cNvCxnSpPr>
                  <a:cxnSpLocks/>
                </p:cNvCxnSpPr>
                <p:nvPr/>
              </p:nvCxnSpPr>
              <p:spPr bwMode="auto">
                <a:xfrm>
                  <a:off x="1227530" y="3466364"/>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1879" name="Straight Connector 31878">
                  <a:extLst>
                    <a:ext uri="{FF2B5EF4-FFF2-40B4-BE49-F238E27FC236}">
                      <a16:creationId xmlns:a16="http://schemas.microsoft.com/office/drawing/2014/main" id="{22B5561E-15C3-579A-04C9-0B9F709704C3}"/>
                    </a:ext>
                  </a:extLst>
                </p:cNvPr>
                <p:cNvCxnSpPr>
                  <a:cxnSpLocks/>
                </p:cNvCxnSpPr>
                <p:nvPr/>
              </p:nvCxnSpPr>
              <p:spPr bwMode="auto">
                <a:xfrm>
                  <a:off x="1227530" y="3843961"/>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1880" name="Straight Connector 31879">
                  <a:extLst>
                    <a:ext uri="{FF2B5EF4-FFF2-40B4-BE49-F238E27FC236}">
                      <a16:creationId xmlns:a16="http://schemas.microsoft.com/office/drawing/2014/main" id="{B9BA0904-E1B1-55A7-DA9C-7A95143B5EB7}"/>
                    </a:ext>
                  </a:extLst>
                </p:cNvPr>
                <p:cNvCxnSpPr>
                  <a:cxnSpLocks/>
                </p:cNvCxnSpPr>
                <p:nvPr/>
              </p:nvCxnSpPr>
              <p:spPr bwMode="auto">
                <a:xfrm>
                  <a:off x="1227530" y="423172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91AF97CD-2F7D-C192-AAB4-03C42F94A650}"/>
                    </a:ext>
                  </a:extLst>
                </p:cNvPr>
                <p:cNvCxnSpPr>
                  <a:cxnSpLocks/>
                </p:cNvCxnSpPr>
                <p:nvPr/>
              </p:nvCxnSpPr>
              <p:spPr bwMode="auto">
                <a:xfrm>
                  <a:off x="1227530" y="4609324"/>
                  <a:ext cx="839616" cy="0"/>
                </a:xfrm>
                <a:prstGeom prst="line">
                  <a:avLst/>
                </a:prstGeom>
                <a:noFill/>
                <a:ln w="28575" cap="flat" cmpd="sng" algn="ctr">
                  <a:solidFill>
                    <a:schemeClr val="bg1"/>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3B87D99C-5FB7-AFAB-E622-368D8B35E381}"/>
                  </a:ext>
                </a:extLst>
              </p:cNvPr>
              <p:cNvGrpSpPr/>
              <p:nvPr/>
            </p:nvGrpSpPr>
            <p:grpSpPr>
              <a:xfrm rot="5400000">
                <a:off x="4680506" y="3484378"/>
                <a:ext cx="770193" cy="1804093"/>
                <a:chOff x="1227530" y="3090317"/>
                <a:chExt cx="839616" cy="1519007"/>
              </a:xfrm>
            </p:grpSpPr>
            <p:cxnSp>
              <p:nvCxnSpPr>
                <p:cNvPr id="63" name="Straight Connector 62">
                  <a:extLst>
                    <a:ext uri="{FF2B5EF4-FFF2-40B4-BE49-F238E27FC236}">
                      <a16:creationId xmlns:a16="http://schemas.microsoft.com/office/drawing/2014/main" id="{AD8BA91B-6E75-72F0-A6B3-B6FD0D907ABD}"/>
                    </a:ext>
                  </a:extLst>
                </p:cNvPr>
                <p:cNvCxnSpPr>
                  <a:cxnSpLocks/>
                </p:cNvCxnSpPr>
                <p:nvPr/>
              </p:nvCxnSpPr>
              <p:spPr bwMode="auto">
                <a:xfrm>
                  <a:off x="1227530" y="309031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57D0610C-87B8-418F-ABFA-C9BB4D425937}"/>
                    </a:ext>
                  </a:extLst>
                </p:cNvPr>
                <p:cNvCxnSpPr>
                  <a:cxnSpLocks/>
                </p:cNvCxnSpPr>
                <p:nvPr/>
              </p:nvCxnSpPr>
              <p:spPr bwMode="auto">
                <a:xfrm>
                  <a:off x="1227530" y="3466364"/>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1873" name="Straight Connector 31872">
                  <a:extLst>
                    <a:ext uri="{FF2B5EF4-FFF2-40B4-BE49-F238E27FC236}">
                      <a16:creationId xmlns:a16="http://schemas.microsoft.com/office/drawing/2014/main" id="{2BFD02A4-B696-9689-8385-2497F5D32388}"/>
                    </a:ext>
                  </a:extLst>
                </p:cNvPr>
                <p:cNvCxnSpPr>
                  <a:cxnSpLocks/>
                </p:cNvCxnSpPr>
                <p:nvPr/>
              </p:nvCxnSpPr>
              <p:spPr bwMode="auto">
                <a:xfrm>
                  <a:off x="1227530" y="3843961"/>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1874" name="Straight Connector 31873">
                  <a:extLst>
                    <a:ext uri="{FF2B5EF4-FFF2-40B4-BE49-F238E27FC236}">
                      <a16:creationId xmlns:a16="http://schemas.microsoft.com/office/drawing/2014/main" id="{A1AAE756-EA4C-7CB6-E2AA-230FA5F3733D}"/>
                    </a:ext>
                  </a:extLst>
                </p:cNvPr>
                <p:cNvCxnSpPr>
                  <a:cxnSpLocks/>
                </p:cNvCxnSpPr>
                <p:nvPr/>
              </p:nvCxnSpPr>
              <p:spPr bwMode="auto">
                <a:xfrm>
                  <a:off x="1227530" y="423172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E95E17DD-A751-61DC-FEA1-59ED5283B2F2}"/>
                    </a:ext>
                  </a:extLst>
                </p:cNvPr>
                <p:cNvCxnSpPr>
                  <a:cxnSpLocks/>
                </p:cNvCxnSpPr>
                <p:nvPr/>
              </p:nvCxnSpPr>
              <p:spPr bwMode="auto">
                <a:xfrm>
                  <a:off x="1227530" y="4609324"/>
                  <a:ext cx="83961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0" name="Group 49">
              <a:extLst>
                <a:ext uri="{FF2B5EF4-FFF2-40B4-BE49-F238E27FC236}">
                  <a16:creationId xmlns:a16="http://schemas.microsoft.com/office/drawing/2014/main" id="{0C76BA68-91A7-E272-46E8-DD860162305E}"/>
                </a:ext>
              </a:extLst>
            </p:cNvPr>
            <p:cNvGrpSpPr/>
            <p:nvPr/>
          </p:nvGrpSpPr>
          <p:grpSpPr>
            <a:xfrm>
              <a:off x="6822130" y="3760315"/>
              <a:ext cx="2565996" cy="757400"/>
              <a:chOff x="1476162" y="4001328"/>
              <a:chExt cx="3135860" cy="770193"/>
            </a:xfrm>
          </p:grpSpPr>
          <p:grpSp>
            <p:nvGrpSpPr>
              <p:cNvPr id="51" name="Group 50">
                <a:extLst>
                  <a:ext uri="{FF2B5EF4-FFF2-40B4-BE49-F238E27FC236}">
                    <a16:creationId xmlns:a16="http://schemas.microsoft.com/office/drawing/2014/main" id="{F4D3EC3B-9EA0-2369-0D88-8F662C75DF18}"/>
                  </a:ext>
                </a:extLst>
              </p:cNvPr>
              <p:cNvGrpSpPr/>
              <p:nvPr/>
            </p:nvGrpSpPr>
            <p:grpSpPr>
              <a:xfrm rot="5400000">
                <a:off x="2217344" y="3260146"/>
                <a:ext cx="770193" cy="2252557"/>
                <a:chOff x="1227530" y="2712720"/>
                <a:chExt cx="839616" cy="1896604"/>
              </a:xfrm>
            </p:grpSpPr>
            <p:cxnSp>
              <p:nvCxnSpPr>
                <p:cNvPr id="55" name="Straight Connector 54">
                  <a:extLst>
                    <a:ext uri="{FF2B5EF4-FFF2-40B4-BE49-F238E27FC236}">
                      <a16:creationId xmlns:a16="http://schemas.microsoft.com/office/drawing/2014/main" id="{E6A9FCBD-365B-F296-D024-F0A04420EE8C}"/>
                    </a:ext>
                  </a:extLst>
                </p:cNvPr>
                <p:cNvCxnSpPr>
                  <a:cxnSpLocks/>
                </p:cNvCxnSpPr>
                <p:nvPr/>
              </p:nvCxnSpPr>
              <p:spPr bwMode="auto">
                <a:xfrm>
                  <a:off x="1227530" y="2712720"/>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23BC6B46-5A9D-FB7F-A6A5-41D456F53110}"/>
                    </a:ext>
                  </a:extLst>
                </p:cNvPr>
                <p:cNvCxnSpPr>
                  <a:cxnSpLocks/>
                </p:cNvCxnSpPr>
                <p:nvPr/>
              </p:nvCxnSpPr>
              <p:spPr bwMode="auto">
                <a:xfrm>
                  <a:off x="1227530" y="309031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9F40FB2-9A9F-D80B-1BD4-BEEC3349B26D}"/>
                    </a:ext>
                  </a:extLst>
                </p:cNvPr>
                <p:cNvCxnSpPr>
                  <a:cxnSpLocks/>
                </p:cNvCxnSpPr>
                <p:nvPr/>
              </p:nvCxnSpPr>
              <p:spPr bwMode="auto">
                <a:xfrm>
                  <a:off x="1227530" y="3466364"/>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B55C2C26-92E9-1C67-E234-8DE572B7BC8F}"/>
                    </a:ext>
                  </a:extLst>
                </p:cNvPr>
                <p:cNvCxnSpPr>
                  <a:cxnSpLocks/>
                </p:cNvCxnSpPr>
                <p:nvPr/>
              </p:nvCxnSpPr>
              <p:spPr bwMode="auto">
                <a:xfrm>
                  <a:off x="1227530" y="3843961"/>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3C116965-4A58-F3E8-F9CD-F018126FF14C}"/>
                    </a:ext>
                  </a:extLst>
                </p:cNvPr>
                <p:cNvCxnSpPr>
                  <a:cxnSpLocks/>
                </p:cNvCxnSpPr>
                <p:nvPr/>
              </p:nvCxnSpPr>
              <p:spPr bwMode="auto">
                <a:xfrm>
                  <a:off x="1227530" y="423172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AE240D40-A713-228E-AE41-25ED24A29B4F}"/>
                    </a:ext>
                  </a:extLst>
                </p:cNvPr>
                <p:cNvCxnSpPr>
                  <a:cxnSpLocks/>
                </p:cNvCxnSpPr>
                <p:nvPr/>
              </p:nvCxnSpPr>
              <p:spPr bwMode="auto">
                <a:xfrm>
                  <a:off x="1227530" y="4609324"/>
                  <a:ext cx="839616"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D1A58BDE-28D0-0D42-F192-75538D738A84}"/>
                  </a:ext>
                </a:extLst>
              </p:cNvPr>
              <p:cNvGrpSpPr/>
              <p:nvPr/>
            </p:nvGrpSpPr>
            <p:grpSpPr>
              <a:xfrm rot="5400000">
                <a:off x="4002693" y="4162193"/>
                <a:ext cx="770193" cy="448464"/>
                <a:chOff x="1227530" y="4231727"/>
                <a:chExt cx="839616" cy="377597"/>
              </a:xfrm>
            </p:grpSpPr>
            <p:cxnSp>
              <p:nvCxnSpPr>
                <p:cNvPr id="53" name="Straight Connector 52">
                  <a:extLst>
                    <a:ext uri="{FF2B5EF4-FFF2-40B4-BE49-F238E27FC236}">
                      <a16:creationId xmlns:a16="http://schemas.microsoft.com/office/drawing/2014/main" id="{B8424CD8-90AF-86A9-2823-143782CFDE61}"/>
                    </a:ext>
                  </a:extLst>
                </p:cNvPr>
                <p:cNvCxnSpPr>
                  <a:cxnSpLocks/>
                </p:cNvCxnSpPr>
                <p:nvPr/>
              </p:nvCxnSpPr>
              <p:spPr bwMode="auto">
                <a:xfrm>
                  <a:off x="1227530" y="423172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51B76147-9E26-91C8-22D5-C515C542123B}"/>
                    </a:ext>
                  </a:extLst>
                </p:cNvPr>
                <p:cNvCxnSpPr>
                  <a:cxnSpLocks/>
                </p:cNvCxnSpPr>
                <p:nvPr/>
              </p:nvCxnSpPr>
              <p:spPr bwMode="auto">
                <a:xfrm>
                  <a:off x="1227530" y="4609324"/>
                  <a:ext cx="839616"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31882" name="Group 31881">
            <a:extLst>
              <a:ext uri="{FF2B5EF4-FFF2-40B4-BE49-F238E27FC236}">
                <a16:creationId xmlns:a16="http://schemas.microsoft.com/office/drawing/2014/main" id="{35C49B76-E50E-C1AC-6F35-F02CA90E6D95}"/>
              </a:ext>
            </a:extLst>
          </p:cNvPr>
          <p:cNvGrpSpPr/>
          <p:nvPr/>
        </p:nvGrpSpPr>
        <p:grpSpPr>
          <a:xfrm>
            <a:off x="1470129" y="5164266"/>
            <a:ext cx="4594154" cy="258532"/>
            <a:chOff x="2553475" y="4421030"/>
            <a:chExt cx="6975197" cy="258532"/>
          </a:xfrm>
        </p:grpSpPr>
        <p:grpSp>
          <p:nvGrpSpPr>
            <p:cNvPr id="31883" name="Group 31882">
              <a:extLst>
                <a:ext uri="{FF2B5EF4-FFF2-40B4-BE49-F238E27FC236}">
                  <a16:creationId xmlns:a16="http://schemas.microsoft.com/office/drawing/2014/main" id="{17EF8F9A-CA6A-DE4B-B0F5-E35298682F34}"/>
                </a:ext>
              </a:extLst>
            </p:cNvPr>
            <p:cNvGrpSpPr/>
            <p:nvPr/>
          </p:nvGrpSpPr>
          <p:grpSpPr>
            <a:xfrm>
              <a:off x="2553475" y="4421030"/>
              <a:ext cx="4068314" cy="258532"/>
              <a:chOff x="1221656" y="4726574"/>
              <a:chExt cx="4947783" cy="258532"/>
            </a:xfrm>
          </p:grpSpPr>
          <p:sp>
            <p:nvSpPr>
              <p:cNvPr id="31897" name="TextBox 31896">
                <a:extLst>
                  <a:ext uri="{FF2B5EF4-FFF2-40B4-BE49-F238E27FC236}">
                    <a16:creationId xmlns:a16="http://schemas.microsoft.com/office/drawing/2014/main" id="{2814A1BB-32A2-3777-8BEA-8EA34814841D}"/>
                  </a:ext>
                </a:extLst>
              </p:cNvPr>
              <p:cNvSpPr txBox="1"/>
              <p:nvPr/>
            </p:nvSpPr>
            <p:spPr bwMode="auto">
              <a:xfrm>
                <a:off x="1221656" y="4726574"/>
                <a:ext cx="51116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112</a:t>
                </a:r>
              </a:p>
            </p:txBody>
          </p:sp>
          <p:sp>
            <p:nvSpPr>
              <p:cNvPr id="31898" name="TextBox 31897">
                <a:extLst>
                  <a:ext uri="{FF2B5EF4-FFF2-40B4-BE49-F238E27FC236}">
                    <a16:creationId xmlns:a16="http://schemas.microsoft.com/office/drawing/2014/main" id="{DEBC33F0-C21A-44CB-774B-D8383AB83DDA}"/>
                  </a:ext>
                </a:extLst>
              </p:cNvPr>
              <p:cNvSpPr txBox="1"/>
              <p:nvPr/>
            </p:nvSpPr>
            <p:spPr bwMode="auto">
              <a:xfrm>
                <a:off x="1673543" y="4726574"/>
                <a:ext cx="51116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103</a:t>
                </a:r>
              </a:p>
            </p:txBody>
          </p:sp>
          <p:sp>
            <p:nvSpPr>
              <p:cNvPr id="31899" name="TextBox 31898">
                <a:extLst>
                  <a:ext uri="{FF2B5EF4-FFF2-40B4-BE49-F238E27FC236}">
                    <a16:creationId xmlns:a16="http://schemas.microsoft.com/office/drawing/2014/main" id="{14F43C27-5F84-5492-B02C-A064B556A2B0}"/>
                  </a:ext>
                </a:extLst>
              </p:cNvPr>
              <p:cNvSpPr txBox="1"/>
              <p:nvPr/>
            </p:nvSpPr>
            <p:spPr bwMode="auto">
              <a:xfrm>
                <a:off x="2176294"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99</a:t>
                </a:r>
              </a:p>
            </p:txBody>
          </p:sp>
          <p:sp>
            <p:nvSpPr>
              <p:cNvPr id="31900" name="TextBox 31899">
                <a:extLst>
                  <a:ext uri="{FF2B5EF4-FFF2-40B4-BE49-F238E27FC236}">
                    <a16:creationId xmlns:a16="http://schemas.microsoft.com/office/drawing/2014/main" id="{0F4801A3-C6A3-F17E-ABB3-B5E4BE0B7547}"/>
                  </a:ext>
                </a:extLst>
              </p:cNvPr>
              <p:cNvSpPr txBox="1"/>
              <p:nvPr/>
            </p:nvSpPr>
            <p:spPr bwMode="auto">
              <a:xfrm>
                <a:off x="2628182"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88</a:t>
                </a:r>
              </a:p>
            </p:txBody>
          </p:sp>
          <p:sp>
            <p:nvSpPr>
              <p:cNvPr id="31901" name="TextBox 31900">
                <a:extLst>
                  <a:ext uri="{FF2B5EF4-FFF2-40B4-BE49-F238E27FC236}">
                    <a16:creationId xmlns:a16="http://schemas.microsoft.com/office/drawing/2014/main" id="{818C954D-1372-77CE-CC81-AF644F2FA56A}"/>
                  </a:ext>
                </a:extLst>
              </p:cNvPr>
              <p:cNvSpPr txBox="1"/>
              <p:nvPr/>
            </p:nvSpPr>
            <p:spPr bwMode="auto">
              <a:xfrm>
                <a:off x="3055153"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78</a:t>
                </a:r>
              </a:p>
            </p:txBody>
          </p:sp>
          <p:sp>
            <p:nvSpPr>
              <p:cNvPr id="31902" name="TextBox 31901">
                <a:extLst>
                  <a:ext uri="{FF2B5EF4-FFF2-40B4-BE49-F238E27FC236}">
                    <a16:creationId xmlns:a16="http://schemas.microsoft.com/office/drawing/2014/main" id="{538CDF02-DB56-5D77-4EBB-439AEF30AE70}"/>
                  </a:ext>
                </a:extLst>
              </p:cNvPr>
              <p:cNvSpPr txBox="1"/>
              <p:nvPr/>
            </p:nvSpPr>
            <p:spPr bwMode="auto">
              <a:xfrm>
                <a:off x="3507041"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70</a:t>
                </a:r>
              </a:p>
            </p:txBody>
          </p:sp>
          <p:sp>
            <p:nvSpPr>
              <p:cNvPr id="31903" name="TextBox 31902">
                <a:extLst>
                  <a:ext uri="{FF2B5EF4-FFF2-40B4-BE49-F238E27FC236}">
                    <a16:creationId xmlns:a16="http://schemas.microsoft.com/office/drawing/2014/main" id="{4BE967E9-BB7C-3A3C-5FB9-77056CFDD016}"/>
                  </a:ext>
                </a:extLst>
              </p:cNvPr>
              <p:cNvSpPr txBox="1"/>
              <p:nvPr/>
            </p:nvSpPr>
            <p:spPr bwMode="auto">
              <a:xfrm>
                <a:off x="3958930"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63</a:t>
                </a:r>
              </a:p>
            </p:txBody>
          </p:sp>
          <p:sp>
            <p:nvSpPr>
              <p:cNvPr id="31904" name="TextBox 31903">
                <a:extLst>
                  <a:ext uri="{FF2B5EF4-FFF2-40B4-BE49-F238E27FC236}">
                    <a16:creationId xmlns:a16="http://schemas.microsoft.com/office/drawing/2014/main" id="{94D3266B-F39F-E62F-CA67-A931E7D5EA91}"/>
                  </a:ext>
                </a:extLst>
              </p:cNvPr>
              <p:cNvSpPr txBox="1"/>
              <p:nvPr/>
            </p:nvSpPr>
            <p:spPr bwMode="auto">
              <a:xfrm>
                <a:off x="4424618"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56</a:t>
                </a:r>
              </a:p>
            </p:txBody>
          </p:sp>
          <p:sp>
            <p:nvSpPr>
              <p:cNvPr id="31905" name="TextBox 31904">
                <a:extLst>
                  <a:ext uri="{FF2B5EF4-FFF2-40B4-BE49-F238E27FC236}">
                    <a16:creationId xmlns:a16="http://schemas.microsoft.com/office/drawing/2014/main" id="{7CB8C170-FD56-F830-52B1-6D3F6A8C6A47}"/>
                  </a:ext>
                </a:extLst>
              </p:cNvPr>
              <p:cNvSpPr txBox="1"/>
              <p:nvPr/>
            </p:nvSpPr>
            <p:spPr bwMode="auto">
              <a:xfrm>
                <a:off x="4863380"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50</a:t>
                </a:r>
              </a:p>
            </p:txBody>
          </p:sp>
          <p:sp>
            <p:nvSpPr>
              <p:cNvPr id="31906" name="TextBox 31905">
                <a:extLst>
                  <a:ext uri="{FF2B5EF4-FFF2-40B4-BE49-F238E27FC236}">
                    <a16:creationId xmlns:a16="http://schemas.microsoft.com/office/drawing/2014/main" id="{3DC4C477-D064-7EB9-5E4A-43554B727865}"/>
                  </a:ext>
                </a:extLst>
              </p:cNvPr>
              <p:cNvSpPr txBox="1"/>
              <p:nvPr/>
            </p:nvSpPr>
            <p:spPr bwMode="auto">
              <a:xfrm>
                <a:off x="5315037"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45</a:t>
                </a:r>
              </a:p>
            </p:txBody>
          </p:sp>
          <p:sp>
            <p:nvSpPr>
              <p:cNvPr id="31907" name="TextBox 31906">
                <a:extLst>
                  <a:ext uri="{FF2B5EF4-FFF2-40B4-BE49-F238E27FC236}">
                    <a16:creationId xmlns:a16="http://schemas.microsoft.com/office/drawing/2014/main" id="{5CA0B6B3-8FAE-E4B1-0ECB-E6D6919DBA16}"/>
                  </a:ext>
                </a:extLst>
              </p:cNvPr>
              <p:cNvSpPr txBox="1"/>
              <p:nvPr/>
            </p:nvSpPr>
            <p:spPr bwMode="auto">
              <a:xfrm>
                <a:off x="5753799"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36</a:t>
                </a:r>
              </a:p>
            </p:txBody>
          </p:sp>
        </p:grpSp>
        <p:grpSp>
          <p:nvGrpSpPr>
            <p:cNvPr id="31884" name="Group 31883">
              <a:extLst>
                <a:ext uri="{FF2B5EF4-FFF2-40B4-BE49-F238E27FC236}">
                  <a16:creationId xmlns:a16="http://schemas.microsoft.com/office/drawing/2014/main" id="{7606FF86-4535-ECF4-7365-65F26C1FEAF3}"/>
                </a:ext>
              </a:extLst>
            </p:cNvPr>
            <p:cNvGrpSpPr/>
            <p:nvPr/>
          </p:nvGrpSpPr>
          <p:grpSpPr>
            <a:xfrm>
              <a:off x="6642616" y="4421030"/>
              <a:ext cx="2886056" cy="258532"/>
              <a:chOff x="1721307" y="4726574"/>
              <a:chExt cx="3509950" cy="258532"/>
            </a:xfrm>
          </p:grpSpPr>
          <p:sp>
            <p:nvSpPr>
              <p:cNvPr id="31885" name="TextBox 31884">
                <a:extLst>
                  <a:ext uri="{FF2B5EF4-FFF2-40B4-BE49-F238E27FC236}">
                    <a16:creationId xmlns:a16="http://schemas.microsoft.com/office/drawing/2014/main" id="{39CD5A0B-7C43-FDFD-632B-B5F5AAE4EA2C}"/>
                  </a:ext>
                </a:extLst>
              </p:cNvPr>
              <p:cNvSpPr txBox="1"/>
              <p:nvPr/>
            </p:nvSpPr>
            <p:spPr bwMode="auto">
              <a:xfrm>
                <a:off x="1721307"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30</a:t>
                </a:r>
              </a:p>
            </p:txBody>
          </p:sp>
          <p:sp>
            <p:nvSpPr>
              <p:cNvPr id="31886" name="TextBox 31885">
                <a:extLst>
                  <a:ext uri="{FF2B5EF4-FFF2-40B4-BE49-F238E27FC236}">
                    <a16:creationId xmlns:a16="http://schemas.microsoft.com/office/drawing/2014/main" id="{BFB10984-82CB-9BB2-6AC6-9BC4B1A3F702}"/>
                  </a:ext>
                </a:extLst>
              </p:cNvPr>
              <p:cNvSpPr txBox="1"/>
              <p:nvPr/>
            </p:nvSpPr>
            <p:spPr bwMode="auto">
              <a:xfrm>
                <a:off x="2176294"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24</a:t>
                </a:r>
              </a:p>
            </p:txBody>
          </p:sp>
          <p:sp>
            <p:nvSpPr>
              <p:cNvPr id="31888" name="TextBox 31887">
                <a:extLst>
                  <a:ext uri="{FF2B5EF4-FFF2-40B4-BE49-F238E27FC236}">
                    <a16:creationId xmlns:a16="http://schemas.microsoft.com/office/drawing/2014/main" id="{BFC0E132-FE2E-6AAC-979C-474DE4738CE1}"/>
                  </a:ext>
                </a:extLst>
              </p:cNvPr>
              <p:cNvSpPr txBox="1"/>
              <p:nvPr/>
            </p:nvSpPr>
            <p:spPr bwMode="auto">
              <a:xfrm>
                <a:off x="2628182"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18</a:t>
                </a:r>
              </a:p>
            </p:txBody>
          </p:sp>
          <p:sp>
            <p:nvSpPr>
              <p:cNvPr id="31889" name="TextBox 31888">
                <a:extLst>
                  <a:ext uri="{FF2B5EF4-FFF2-40B4-BE49-F238E27FC236}">
                    <a16:creationId xmlns:a16="http://schemas.microsoft.com/office/drawing/2014/main" id="{680F7675-4FFA-3B6C-0125-8DB284A369B7}"/>
                  </a:ext>
                </a:extLst>
              </p:cNvPr>
              <p:cNvSpPr txBox="1"/>
              <p:nvPr/>
            </p:nvSpPr>
            <p:spPr bwMode="auto">
              <a:xfrm>
                <a:off x="3102915"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7</a:t>
                </a:r>
              </a:p>
            </p:txBody>
          </p:sp>
          <p:sp>
            <p:nvSpPr>
              <p:cNvPr id="31893" name="TextBox 31892">
                <a:extLst>
                  <a:ext uri="{FF2B5EF4-FFF2-40B4-BE49-F238E27FC236}">
                    <a16:creationId xmlns:a16="http://schemas.microsoft.com/office/drawing/2014/main" id="{FE85325C-EBAC-749E-E5AC-DD142E8678E4}"/>
                  </a:ext>
                </a:extLst>
              </p:cNvPr>
              <p:cNvSpPr txBox="1"/>
              <p:nvPr/>
            </p:nvSpPr>
            <p:spPr bwMode="auto">
              <a:xfrm>
                <a:off x="3554803"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2</a:t>
                </a:r>
              </a:p>
            </p:txBody>
          </p:sp>
          <p:sp>
            <p:nvSpPr>
              <p:cNvPr id="31894" name="TextBox 31893">
                <a:extLst>
                  <a:ext uri="{FF2B5EF4-FFF2-40B4-BE49-F238E27FC236}">
                    <a16:creationId xmlns:a16="http://schemas.microsoft.com/office/drawing/2014/main" id="{867CC39B-F706-392B-A6C1-B83A524B591C}"/>
                  </a:ext>
                </a:extLst>
              </p:cNvPr>
              <p:cNvSpPr txBox="1"/>
              <p:nvPr/>
            </p:nvSpPr>
            <p:spPr bwMode="auto">
              <a:xfrm>
                <a:off x="4006691"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2</a:t>
                </a:r>
              </a:p>
            </p:txBody>
          </p:sp>
          <p:sp>
            <p:nvSpPr>
              <p:cNvPr id="31895" name="TextBox 31894">
                <a:extLst>
                  <a:ext uri="{FF2B5EF4-FFF2-40B4-BE49-F238E27FC236}">
                    <a16:creationId xmlns:a16="http://schemas.microsoft.com/office/drawing/2014/main" id="{13B2EBD7-C920-EC7E-63F9-E010B1386434}"/>
                  </a:ext>
                </a:extLst>
              </p:cNvPr>
              <p:cNvSpPr txBox="1"/>
              <p:nvPr/>
            </p:nvSpPr>
            <p:spPr bwMode="auto">
              <a:xfrm>
                <a:off x="4472379"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1</a:t>
                </a:r>
              </a:p>
            </p:txBody>
          </p:sp>
          <p:sp>
            <p:nvSpPr>
              <p:cNvPr id="31896" name="TextBox 31895">
                <a:extLst>
                  <a:ext uri="{FF2B5EF4-FFF2-40B4-BE49-F238E27FC236}">
                    <a16:creationId xmlns:a16="http://schemas.microsoft.com/office/drawing/2014/main" id="{720006FA-F931-666A-EB46-48AFEAA20E82}"/>
                  </a:ext>
                </a:extLst>
              </p:cNvPr>
              <p:cNvSpPr txBox="1"/>
              <p:nvPr/>
            </p:nvSpPr>
            <p:spPr bwMode="auto">
              <a:xfrm>
                <a:off x="4911143"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0</a:t>
                </a:r>
              </a:p>
            </p:txBody>
          </p:sp>
        </p:grpSp>
      </p:grpSp>
      <p:grpSp>
        <p:nvGrpSpPr>
          <p:cNvPr id="31908" name="Group 31907">
            <a:extLst>
              <a:ext uri="{FF2B5EF4-FFF2-40B4-BE49-F238E27FC236}">
                <a16:creationId xmlns:a16="http://schemas.microsoft.com/office/drawing/2014/main" id="{10F01CAC-C06D-BDC0-11A6-BABBF90C579D}"/>
              </a:ext>
            </a:extLst>
          </p:cNvPr>
          <p:cNvGrpSpPr/>
          <p:nvPr/>
        </p:nvGrpSpPr>
        <p:grpSpPr>
          <a:xfrm>
            <a:off x="1473640" y="5341594"/>
            <a:ext cx="4594154" cy="258532"/>
            <a:chOff x="2553475" y="4421030"/>
            <a:chExt cx="6975197" cy="258532"/>
          </a:xfrm>
        </p:grpSpPr>
        <p:grpSp>
          <p:nvGrpSpPr>
            <p:cNvPr id="31909" name="Group 31908">
              <a:extLst>
                <a:ext uri="{FF2B5EF4-FFF2-40B4-BE49-F238E27FC236}">
                  <a16:creationId xmlns:a16="http://schemas.microsoft.com/office/drawing/2014/main" id="{2CF94B11-1F49-ACC4-3D39-D958DF7D7AB2}"/>
                </a:ext>
              </a:extLst>
            </p:cNvPr>
            <p:cNvGrpSpPr/>
            <p:nvPr/>
          </p:nvGrpSpPr>
          <p:grpSpPr>
            <a:xfrm>
              <a:off x="2553475" y="4421030"/>
              <a:ext cx="4068314" cy="258532"/>
              <a:chOff x="1221656" y="4726574"/>
              <a:chExt cx="4947783" cy="258532"/>
            </a:xfrm>
          </p:grpSpPr>
          <p:sp>
            <p:nvSpPr>
              <p:cNvPr id="31919" name="TextBox 31918">
                <a:extLst>
                  <a:ext uri="{FF2B5EF4-FFF2-40B4-BE49-F238E27FC236}">
                    <a16:creationId xmlns:a16="http://schemas.microsoft.com/office/drawing/2014/main" id="{9403055D-D943-7AC5-41D4-D6F97D1A0009}"/>
                  </a:ext>
                </a:extLst>
              </p:cNvPr>
              <p:cNvSpPr txBox="1"/>
              <p:nvPr/>
            </p:nvSpPr>
            <p:spPr bwMode="auto">
              <a:xfrm>
                <a:off x="1221656" y="4726574"/>
                <a:ext cx="51116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110</a:t>
                </a:r>
              </a:p>
            </p:txBody>
          </p:sp>
          <p:sp>
            <p:nvSpPr>
              <p:cNvPr id="31920" name="TextBox 31919">
                <a:extLst>
                  <a:ext uri="{FF2B5EF4-FFF2-40B4-BE49-F238E27FC236}">
                    <a16:creationId xmlns:a16="http://schemas.microsoft.com/office/drawing/2014/main" id="{5DD13C96-CCDA-E18D-25FF-2E74B156025C}"/>
                  </a:ext>
                </a:extLst>
              </p:cNvPr>
              <p:cNvSpPr txBox="1"/>
              <p:nvPr/>
            </p:nvSpPr>
            <p:spPr bwMode="auto">
              <a:xfrm>
                <a:off x="1721307"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90</a:t>
                </a:r>
              </a:p>
            </p:txBody>
          </p:sp>
          <p:sp>
            <p:nvSpPr>
              <p:cNvPr id="31921" name="TextBox 31920">
                <a:extLst>
                  <a:ext uri="{FF2B5EF4-FFF2-40B4-BE49-F238E27FC236}">
                    <a16:creationId xmlns:a16="http://schemas.microsoft.com/office/drawing/2014/main" id="{A6F18D05-A438-8BA8-BDB6-691B99252145}"/>
                  </a:ext>
                </a:extLst>
              </p:cNvPr>
              <p:cNvSpPr txBox="1"/>
              <p:nvPr/>
            </p:nvSpPr>
            <p:spPr bwMode="auto">
              <a:xfrm>
                <a:off x="2176294"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84</a:t>
                </a:r>
              </a:p>
            </p:txBody>
          </p:sp>
          <p:sp>
            <p:nvSpPr>
              <p:cNvPr id="31922" name="TextBox 31921">
                <a:extLst>
                  <a:ext uri="{FF2B5EF4-FFF2-40B4-BE49-F238E27FC236}">
                    <a16:creationId xmlns:a16="http://schemas.microsoft.com/office/drawing/2014/main" id="{630B946B-1A78-2F68-6960-66D14F6ECE98}"/>
                  </a:ext>
                </a:extLst>
              </p:cNvPr>
              <p:cNvSpPr txBox="1"/>
              <p:nvPr/>
            </p:nvSpPr>
            <p:spPr bwMode="auto">
              <a:xfrm>
                <a:off x="2628182"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75</a:t>
                </a:r>
              </a:p>
            </p:txBody>
          </p:sp>
          <p:sp>
            <p:nvSpPr>
              <p:cNvPr id="31923" name="TextBox 31922">
                <a:extLst>
                  <a:ext uri="{FF2B5EF4-FFF2-40B4-BE49-F238E27FC236}">
                    <a16:creationId xmlns:a16="http://schemas.microsoft.com/office/drawing/2014/main" id="{BDDBF8B1-1EAB-5B00-CA07-799B1D40227D}"/>
                  </a:ext>
                </a:extLst>
              </p:cNvPr>
              <p:cNvSpPr txBox="1"/>
              <p:nvPr/>
            </p:nvSpPr>
            <p:spPr bwMode="auto">
              <a:xfrm>
                <a:off x="3055153"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56</a:t>
                </a:r>
              </a:p>
            </p:txBody>
          </p:sp>
          <p:sp>
            <p:nvSpPr>
              <p:cNvPr id="31924" name="TextBox 31923">
                <a:extLst>
                  <a:ext uri="{FF2B5EF4-FFF2-40B4-BE49-F238E27FC236}">
                    <a16:creationId xmlns:a16="http://schemas.microsoft.com/office/drawing/2014/main" id="{113B5F99-8CA1-96FD-516D-D5086F246CF5}"/>
                  </a:ext>
                </a:extLst>
              </p:cNvPr>
              <p:cNvSpPr txBox="1"/>
              <p:nvPr/>
            </p:nvSpPr>
            <p:spPr bwMode="auto">
              <a:xfrm>
                <a:off x="3507041"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46</a:t>
                </a:r>
              </a:p>
            </p:txBody>
          </p:sp>
          <p:sp>
            <p:nvSpPr>
              <p:cNvPr id="31925" name="TextBox 31924">
                <a:extLst>
                  <a:ext uri="{FF2B5EF4-FFF2-40B4-BE49-F238E27FC236}">
                    <a16:creationId xmlns:a16="http://schemas.microsoft.com/office/drawing/2014/main" id="{235B763F-CC38-C179-1408-E70B6B59F090}"/>
                  </a:ext>
                </a:extLst>
              </p:cNvPr>
              <p:cNvSpPr txBox="1"/>
              <p:nvPr/>
            </p:nvSpPr>
            <p:spPr bwMode="auto">
              <a:xfrm>
                <a:off x="3958930"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37</a:t>
                </a:r>
              </a:p>
            </p:txBody>
          </p:sp>
          <p:sp>
            <p:nvSpPr>
              <p:cNvPr id="31926" name="TextBox 31925">
                <a:extLst>
                  <a:ext uri="{FF2B5EF4-FFF2-40B4-BE49-F238E27FC236}">
                    <a16:creationId xmlns:a16="http://schemas.microsoft.com/office/drawing/2014/main" id="{B98616E9-D4A4-8F97-43EF-331BDBA28ABB}"/>
                  </a:ext>
                </a:extLst>
              </p:cNvPr>
              <p:cNvSpPr txBox="1"/>
              <p:nvPr/>
            </p:nvSpPr>
            <p:spPr bwMode="auto">
              <a:xfrm>
                <a:off x="4424618"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26</a:t>
                </a:r>
              </a:p>
            </p:txBody>
          </p:sp>
          <p:sp>
            <p:nvSpPr>
              <p:cNvPr id="31927" name="TextBox 31926">
                <a:extLst>
                  <a:ext uri="{FF2B5EF4-FFF2-40B4-BE49-F238E27FC236}">
                    <a16:creationId xmlns:a16="http://schemas.microsoft.com/office/drawing/2014/main" id="{89750CF8-F8CE-CC9C-848F-141C33312009}"/>
                  </a:ext>
                </a:extLst>
              </p:cNvPr>
              <p:cNvSpPr txBox="1"/>
              <p:nvPr/>
            </p:nvSpPr>
            <p:spPr bwMode="auto">
              <a:xfrm>
                <a:off x="4863380"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22</a:t>
                </a:r>
              </a:p>
            </p:txBody>
          </p:sp>
          <p:sp>
            <p:nvSpPr>
              <p:cNvPr id="31928" name="TextBox 31927">
                <a:extLst>
                  <a:ext uri="{FF2B5EF4-FFF2-40B4-BE49-F238E27FC236}">
                    <a16:creationId xmlns:a16="http://schemas.microsoft.com/office/drawing/2014/main" id="{4013C006-8877-4DFC-AF36-16091382D0CF}"/>
                  </a:ext>
                </a:extLst>
              </p:cNvPr>
              <p:cNvSpPr txBox="1"/>
              <p:nvPr/>
            </p:nvSpPr>
            <p:spPr bwMode="auto">
              <a:xfrm>
                <a:off x="5315037"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20</a:t>
                </a:r>
              </a:p>
            </p:txBody>
          </p:sp>
          <p:sp>
            <p:nvSpPr>
              <p:cNvPr id="31929" name="TextBox 31928">
                <a:extLst>
                  <a:ext uri="{FF2B5EF4-FFF2-40B4-BE49-F238E27FC236}">
                    <a16:creationId xmlns:a16="http://schemas.microsoft.com/office/drawing/2014/main" id="{303D5141-A5C9-609E-8B9C-4ACF0FFEB975}"/>
                  </a:ext>
                </a:extLst>
              </p:cNvPr>
              <p:cNvSpPr txBox="1"/>
              <p:nvPr/>
            </p:nvSpPr>
            <p:spPr bwMode="auto">
              <a:xfrm>
                <a:off x="5753799" y="4726574"/>
                <a:ext cx="41564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14</a:t>
                </a:r>
              </a:p>
            </p:txBody>
          </p:sp>
        </p:grpSp>
        <p:grpSp>
          <p:nvGrpSpPr>
            <p:cNvPr id="31910" name="Group 31909">
              <a:extLst>
                <a:ext uri="{FF2B5EF4-FFF2-40B4-BE49-F238E27FC236}">
                  <a16:creationId xmlns:a16="http://schemas.microsoft.com/office/drawing/2014/main" id="{7D89AB0D-AC05-A35A-14AA-FF505E6F85E3}"/>
                </a:ext>
              </a:extLst>
            </p:cNvPr>
            <p:cNvGrpSpPr/>
            <p:nvPr/>
          </p:nvGrpSpPr>
          <p:grpSpPr>
            <a:xfrm>
              <a:off x="6681888" y="4421030"/>
              <a:ext cx="2846784" cy="258532"/>
              <a:chOff x="1769069" y="4726574"/>
              <a:chExt cx="3462188" cy="258532"/>
            </a:xfrm>
          </p:grpSpPr>
          <p:sp>
            <p:nvSpPr>
              <p:cNvPr id="31911" name="TextBox 31910">
                <a:extLst>
                  <a:ext uri="{FF2B5EF4-FFF2-40B4-BE49-F238E27FC236}">
                    <a16:creationId xmlns:a16="http://schemas.microsoft.com/office/drawing/2014/main" id="{278C9DEB-15BF-87ED-AE9C-DD75C258B911}"/>
                  </a:ext>
                </a:extLst>
              </p:cNvPr>
              <p:cNvSpPr txBox="1"/>
              <p:nvPr/>
            </p:nvSpPr>
            <p:spPr bwMode="auto">
              <a:xfrm>
                <a:off x="1769069"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9</a:t>
                </a:r>
              </a:p>
            </p:txBody>
          </p:sp>
          <p:sp>
            <p:nvSpPr>
              <p:cNvPr id="31912" name="TextBox 31911">
                <a:extLst>
                  <a:ext uri="{FF2B5EF4-FFF2-40B4-BE49-F238E27FC236}">
                    <a16:creationId xmlns:a16="http://schemas.microsoft.com/office/drawing/2014/main" id="{C5B09471-E6CC-5FD1-81B6-850FCC112329}"/>
                  </a:ext>
                </a:extLst>
              </p:cNvPr>
              <p:cNvSpPr txBox="1"/>
              <p:nvPr/>
            </p:nvSpPr>
            <p:spPr bwMode="auto">
              <a:xfrm>
                <a:off x="2224056"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6</a:t>
                </a:r>
              </a:p>
            </p:txBody>
          </p:sp>
          <p:sp>
            <p:nvSpPr>
              <p:cNvPr id="31913" name="TextBox 31912">
                <a:extLst>
                  <a:ext uri="{FF2B5EF4-FFF2-40B4-BE49-F238E27FC236}">
                    <a16:creationId xmlns:a16="http://schemas.microsoft.com/office/drawing/2014/main" id="{97E2A524-E144-983C-493D-2886465EB563}"/>
                  </a:ext>
                </a:extLst>
              </p:cNvPr>
              <p:cNvSpPr txBox="1"/>
              <p:nvPr/>
            </p:nvSpPr>
            <p:spPr bwMode="auto">
              <a:xfrm>
                <a:off x="2675944"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6</a:t>
                </a:r>
              </a:p>
            </p:txBody>
          </p:sp>
          <p:sp>
            <p:nvSpPr>
              <p:cNvPr id="31914" name="TextBox 31913">
                <a:extLst>
                  <a:ext uri="{FF2B5EF4-FFF2-40B4-BE49-F238E27FC236}">
                    <a16:creationId xmlns:a16="http://schemas.microsoft.com/office/drawing/2014/main" id="{559FF664-37D9-6908-3B86-79B7D7F656A4}"/>
                  </a:ext>
                </a:extLst>
              </p:cNvPr>
              <p:cNvSpPr txBox="1"/>
              <p:nvPr/>
            </p:nvSpPr>
            <p:spPr bwMode="auto">
              <a:xfrm>
                <a:off x="3102915"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3</a:t>
                </a:r>
              </a:p>
            </p:txBody>
          </p:sp>
          <p:sp>
            <p:nvSpPr>
              <p:cNvPr id="31915" name="TextBox 31914">
                <a:extLst>
                  <a:ext uri="{FF2B5EF4-FFF2-40B4-BE49-F238E27FC236}">
                    <a16:creationId xmlns:a16="http://schemas.microsoft.com/office/drawing/2014/main" id="{8C9CDF2D-CFEC-3E81-5B6C-1AA7B9C0D7C6}"/>
                  </a:ext>
                </a:extLst>
              </p:cNvPr>
              <p:cNvSpPr txBox="1"/>
              <p:nvPr/>
            </p:nvSpPr>
            <p:spPr bwMode="auto">
              <a:xfrm>
                <a:off x="3554803"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1</a:t>
                </a:r>
              </a:p>
            </p:txBody>
          </p:sp>
          <p:sp>
            <p:nvSpPr>
              <p:cNvPr id="31916" name="TextBox 31915">
                <a:extLst>
                  <a:ext uri="{FF2B5EF4-FFF2-40B4-BE49-F238E27FC236}">
                    <a16:creationId xmlns:a16="http://schemas.microsoft.com/office/drawing/2014/main" id="{F8A035AA-F2AB-6363-877F-449BF40EFC7C}"/>
                  </a:ext>
                </a:extLst>
              </p:cNvPr>
              <p:cNvSpPr txBox="1"/>
              <p:nvPr/>
            </p:nvSpPr>
            <p:spPr bwMode="auto">
              <a:xfrm>
                <a:off x="4006691"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1</a:t>
                </a:r>
              </a:p>
            </p:txBody>
          </p:sp>
          <p:sp>
            <p:nvSpPr>
              <p:cNvPr id="31917" name="TextBox 31916">
                <a:extLst>
                  <a:ext uri="{FF2B5EF4-FFF2-40B4-BE49-F238E27FC236}">
                    <a16:creationId xmlns:a16="http://schemas.microsoft.com/office/drawing/2014/main" id="{9BFE099F-1AA7-FF0A-7FD4-E5B3FC08384E}"/>
                  </a:ext>
                </a:extLst>
              </p:cNvPr>
              <p:cNvSpPr txBox="1"/>
              <p:nvPr/>
            </p:nvSpPr>
            <p:spPr bwMode="auto">
              <a:xfrm>
                <a:off x="4472379"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0</a:t>
                </a:r>
              </a:p>
            </p:txBody>
          </p:sp>
          <p:sp>
            <p:nvSpPr>
              <p:cNvPr id="31918" name="TextBox 31917">
                <a:extLst>
                  <a:ext uri="{FF2B5EF4-FFF2-40B4-BE49-F238E27FC236}">
                    <a16:creationId xmlns:a16="http://schemas.microsoft.com/office/drawing/2014/main" id="{FE585666-1824-42E6-D956-C8A514D29979}"/>
                  </a:ext>
                </a:extLst>
              </p:cNvPr>
              <p:cNvSpPr txBox="1"/>
              <p:nvPr/>
            </p:nvSpPr>
            <p:spPr bwMode="auto">
              <a:xfrm>
                <a:off x="4911143" y="4726574"/>
                <a:ext cx="3201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0</a:t>
                </a:r>
              </a:p>
            </p:txBody>
          </p:sp>
        </p:grpSp>
      </p:grpSp>
      <p:sp>
        <p:nvSpPr>
          <p:cNvPr id="31930" name="Freeform: Shape 31929">
            <a:extLst>
              <a:ext uri="{FF2B5EF4-FFF2-40B4-BE49-F238E27FC236}">
                <a16:creationId xmlns:a16="http://schemas.microsoft.com/office/drawing/2014/main" id="{63552370-1A97-5270-2F19-A6F806B0F31C}"/>
              </a:ext>
            </a:extLst>
          </p:cNvPr>
          <p:cNvSpPr/>
          <p:nvPr/>
        </p:nvSpPr>
        <p:spPr bwMode="auto">
          <a:xfrm>
            <a:off x="1614753" y="1984393"/>
            <a:ext cx="3928185" cy="2056262"/>
          </a:xfrm>
          <a:custGeom>
            <a:avLst/>
            <a:gdLst>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25170 w 5964071"/>
              <a:gd name="connsiteY17" fmla="*/ 1514901 h 2056262"/>
              <a:gd name="connsiteX18" fmla="*/ 2911522 w 5964071"/>
              <a:gd name="connsiteY18" fmla="*/ 1501253 h 2056262"/>
              <a:gd name="connsiteX19" fmla="*/ 2852382 w 5964071"/>
              <a:gd name="connsiteY19" fmla="*/ 1501253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42030 w 5964071"/>
              <a:gd name="connsiteY50" fmla="*/ 727880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25170 w 5964071"/>
              <a:gd name="connsiteY17" fmla="*/ 1514901 h 2056262"/>
              <a:gd name="connsiteX18" fmla="*/ 2911522 w 5964071"/>
              <a:gd name="connsiteY18" fmla="*/ 1501253 h 2056262"/>
              <a:gd name="connsiteX19" fmla="*/ 2852382 w 5964071"/>
              <a:gd name="connsiteY19" fmla="*/ 1501253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0671 w 5964071"/>
              <a:gd name="connsiteY50" fmla="*/ 688124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25170 w 5964071"/>
              <a:gd name="connsiteY17" fmla="*/ 1514901 h 2056262"/>
              <a:gd name="connsiteX18" fmla="*/ 2911522 w 5964071"/>
              <a:gd name="connsiteY18" fmla="*/ 1501253 h 2056262"/>
              <a:gd name="connsiteX19" fmla="*/ 2852382 w 5964071"/>
              <a:gd name="connsiteY19" fmla="*/ 1501253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25170 w 5964071"/>
              <a:gd name="connsiteY17" fmla="*/ 1514901 h 2056262"/>
              <a:gd name="connsiteX18" fmla="*/ 2911522 w 5964071"/>
              <a:gd name="connsiteY18" fmla="*/ 1501253 h 2056262"/>
              <a:gd name="connsiteX19" fmla="*/ 284386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25170 w 5964071"/>
              <a:gd name="connsiteY17" fmla="*/ 1514901 h 2056262"/>
              <a:gd name="connsiteX18" fmla="*/ 2917202 w 5964071"/>
              <a:gd name="connsiteY18" fmla="*/ 1478535 h 2056262"/>
              <a:gd name="connsiteX19" fmla="*/ 284386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25170 w 5964071"/>
              <a:gd name="connsiteY17" fmla="*/ 1514901 h 2056262"/>
              <a:gd name="connsiteX18" fmla="*/ 2917202 w 5964071"/>
              <a:gd name="connsiteY18" fmla="*/ 1478535 h 2056262"/>
              <a:gd name="connsiteX19" fmla="*/ 2858061 w 5964071"/>
              <a:gd name="connsiteY19" fmla="*/ 1472856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25170 w 5964071"/>
              <a:gd name="connsiteY17" fmla="*/ 1514901 h 2056262"/>
              <a:gd name="connsiteX18" fmla="*/ 2917202 w 5964071"/>
              <a:gd name="connsiteY18" fmla="*/ 1478535 h 2056262"/>
              <a:gd name="connsiteX19" fmla="*/ 2846702 w 5964071"/>
              <a:gd name="connsiteY19" fmla="*/ 1489894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25170 w 5964071"/>
              <a:gd name="connsiteY17" fmla="*/ 1514901 h 2056262"/>
              <a:gd name="connsiteX18" fmla="*/ 2917202 w 5964071"/>
              <a:gd name="connsiteY18" fmla="*/ 1478535 h 2056262"/>
              <a:gd name="connsiteX19" fmla="*/ 2860901 w 5964071"/>
              <a:gd name="connsiteY19" fmla="*/ 1489894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25170 w 5964071"/>
              <a:gd name="connsiteY17" fmla="*/ 1514901 h 2056262"/>
              <a:gd name="connsiteX18" fmla="*/ 2917202 w 5964071"/>
              <a:gd name="connsiteY18" fmla="*/ 1478535 h 2056262"/>
              <a:gd name="connsiteX19" fmla="*/ 2843863 w 5964071"/>
              <a:gd name="connsiteY19" fmla="*/ 147853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25170 w 5964071"/>
              <a:gd name="connsiteY17" fmla="*/ 1514901 h 2056262"/>
              <a:gd name="connsiteX18" fmla="*/ 2917202 w 5964071"/>
              <a:gd name="connsiteY18" fmla="*/ 1478535 h 2056262"/>
              <a:gd name="connsiteX19" fmla="*/ 285238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02452 w 5964071"/>
              <a:gd name="connsiteY17" fmla="*/ 1514901 h 2056262"/>
              <a:gd name="connsiteX18" fmla="*/ 2917202 w 5964071"/>
              <a:gd name="connsiteY18" fmla="*/ 1478535 h 2056262"/>
              <a:gd name="connsiteX19" fmla="*/ 285238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02452 w 5964071"/>
              <a:gd name="connsiteY17" fmla="*/ 1514901 h 2056262"/>
              <a:gd name="connsiteX18" fmla="*/ 2905843 w 5964071"/>
              <a:gd name="connsiteY18" fmla="*/ 1481375 h 2056262"/>
              <a:gd name="connsiteX19" fmla="*/ 285238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02452 w 5964071"/>
              <a:gd name="connsiteY17" fmla="*/ 1514901 h 2056262"/>
              <a:gd name="connsiteX18" fmla="*/ 2925721 w 5964071"/>
              <a:gd name="connsiteY18" fmla="*/ 1478535 h 2056262"/>
              <a:gd name="connsiteX19" fmla="*/ 285238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02452 w 5964071"/>
              <a:gd name="connsiteY17" fmla="*/ 1514901 h 2056262"/>
              <a:gd name="connsiteX18" fmla="*/ 2920041 w 5964071"/>
              <a:gd name="connsiteY18" fmla="*/ 1481374 h 2056262"/>
              <a:gd name="connsiteX19" fmla="*/ 285238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02452 w 5964071"/>
              <a:gd name="connsiteY17" fmla="*/ 1514901 h 2056262"/>
              <a:gd name="connsiteX18" fmla="*/ 2911522 w 5964071"/>
              <a:gd name="connsiteY18" fmla="*/ 1478534 h 2056262"/>
              <a:gd name="connsiteX19" fmla="*/ 285238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10971 w 5964071"/>
              <a:gd name="connsiteY17" fmla="*/ 1517741 h 2056262"/>
              <a:gd name="connsiteX18" fmla="*/ 2911522 w 5964071"/>
              <a:gd name="connsiteY18" fmla="*/ 1478534 h 2056262"/>
              <a:gd name="connsiteX19" fmla="*/ 285238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64107 w 5964071"/>
              <a:gd name="connsiteY68" fmla="*/ 327546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10971 w 5964071"/>
              <a:gd name="connsiteY17" fmla="*/ 1517741 h 2056262"/>
              <a:gd name="connsiteX18" fmla="*/ 2911522 w 5964071"/>
              <a:gd name="connsiteY18" fmla="*/ 1478534 h 2056262"/>
              <a:gd name="connsiteX19" fmla="*/ 285238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82555 w 5964071"/>
              <a:gd name="connsiteY67" fmla="*/ 327546 h 2056262"/>
              <a:gd name="connsiteX68" fmla="*/ 555588 w 5964071"/>
              <a:gd name="connsiteY68" fmla="*/ 316187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 name="connsiteX0" fmla="*/ 5964071 w 5964071"/>
              <a:gd name="connsiteY0" fmla="*/ 2056262 h 2056262"/>
              <a:gd name="connsiteX1" fmla="*/ 4913194 w 5964071"/>
              <a:gd name="connsiteY1" fmla="*/ 2056262 h 2056262"/>
              <a:gd name="connsiteX2" fmla="*/ 4913194 w 5964071"/>
              <a:gd name="connsiteY2" fmla="*/ 1947080 h 2056262"/>
              <a:gd name="connsiteX3" fmla="*/ 3985146 w 5964071"/>
              <a:gd name="connsiteY3" fmla="*/ 1947080 h 2056262"/>
              <a:gd name="connsiteX4" fmla="*/ 3985146 w 5964071"/>
              <a:gd name="connsiteY4" fmla="*/ 1883391 h 2056262"/>
              <a:gd name="connsiteX5" fmla="*/ 3894161 w 5964071"/>
              <a:gd name="connsiteY5" fmla="*/ 1883391 h 2056262"/>
              <a:gd name="connsiteX6" fmla="*/ 3894161 w 5964071"/>
              <a:gd name="connsiteY6" fmla="*/ 1833349 h 2056262"/>
              <a:gd name="connsiteX7" fmla="*/ 3848668 w 5964071"/>
              <a:gd name="connsiteY7" fmla="*/ 1833349 h 2056262"/>
              <a:gd name="connsiteX8" fmla="*/ 3848668 w 5964071"/>
              <a:gd name="connsiteY8" fmla="*/ 1778758 h 2056262"/>
              <a:gd name="connsiteX9" fmla="*/ 3689445 w 5964071"/>
              <a:gd name="connsiteY9" fmla="*/ 1778758 h 2056262"/>
              <a:gd name="connsiteX10" fmla="*/ 3689445 w 5964071"/>
              <a:gd name="connsiteY10" fmla="*/ 1710519 h 2056262"/>
              <a:gd name="connsiteX11" fmla="*/ 3389194 w 5964071"/>
              <a:gd name="connsiteY11" fmla="*/ 1710519 h 2056262"/>
              <a:gd name="connsiteX12" fmla="*/ 3389194 w 5964071"/>
              <a:gd name="connsiteY12" fmla="*/ 1605886 h 2056262"/>
              <a:gd name="connsiteX13" fmla="*/ 3225421 w 5964071"/>
              <a:gd name="connsiteY13" fmla="*/ 1605886 h 2056262"/>
              <a:gd name="connsiteX14" fmla="*/ 3225421 w 5964071"/>
              <a:gd name="connsiteY14" fmla="*/ 1569492 h 2056262"/>
              <a:gd name="connsiteX15" fmla="*/ 2938818 w 5964071"/>
              <a:gd name="connsiteY15" fmla="*/ 1569492 h 2056262"/>
              <a:gd name="connsiteX16" fmla="*/ 2938818 w 5964071"/>
              <a:gd name="connsiteY16" fmla="*/ 1514901 h 2056262"/>
              <a:gd name="connsiteX17" fmla="*/ 2910971 w 5964071"/>
              <a:gd name="connsiteY17" fmla="*/ 1517741 h 2056262"/>
              <a:gd name="connsiteX18" fmla="*/ 2911522 w 5964071"/>
              <a:gd name="connsiteY18" fmla="*/ 1478534 h 2056262"/>
              <a:gd name="connsiteX19" fmla="*/ 2852382 w 5964071"/>
              <a:gd name="connsiteY19" fmla="*/ 1481375 h 2056262"/>
              <a:gd name="connsiteX20" fmla="*/ 2852382 w 5964071"/>
              <a:gd name="connsiteY20" fmla="*/ 1446662 h 2056262"/>
              <a:gd name="connsiteX21" fmla="*/ 2406555 w 5964071"/>
              <a:gd name="connsiteY21" fmla="*/ 1446662 h 2056262"/>
              <a:gd name="connsiteX22" fmla="*/ 2406555 w 5964071"/>
              <a:gd name="connsiteY22" fmla="*/ 1392071 h 2056262"/>
              <a:gd name="connsiteX23" fmla="*/ 2347415 w 5964071"/>
              <a:gd name="connsiteY23" fmla="*/ 1392071 h 2056262"/>
              <a:gd name="connsiteX24" fmla="*/ 2347415 w 5964071"/>
              <a:gd name="connsiteY24" fmla="*/ 1328382 h 2056262"/>
              <a:gd name="connsiteX25" fmla="*/ 2324668 w 5964071"/>
              <a:gd name="connsiteY25" fmla="*/ 1328382 h 2056262"/>
              <a:gd name="connsiteX26" fmla="*/ 2324668 w 5964071"/>
              <a:gd name="connsiteY26" fmla="*/ 1282889 h 2056262"/>
              <a:gd name="connsiteX27" fmla="*/ 2256430 w 5964071"/>
              <a:gd name="connsiteY27" fmla="*/ 1282889 h 2056262"/>
              <a:gd name="connsiteX28" fmla="*/ 2256430 w 5964071"/>
              <a:gd name="connsiteY28" fmla="*/ 1241946 h 2056262"/>
              <a:gd name="connsiteX29" fmla="*/ 2042615 w 5964071"/>
              <a:gd name="connsiteY29" fmla="*/ 1241946 h 2056262"/>
              <a:gd name="connsiteX30" fmla="*/ 2042615 w 5964071"/>
              <a:gd name="connsiteY30" fmla="*/ 1214650 h 2056262"/>
              <a:gd name="connsiteX31" fmla="*/ 1988024 w 5964071"/>
              <a:gd name="connsiteY31" fmla="*/ 1214650 h 2056262"/>
              <a:gd name="connsiteX32" fmla="*/ 1988024 w 5964071"/>
              <a:gd name="connsiteY32" fmla="*/ 1169158 h 2056262"/>
              <a:gd name="connsiteX33" fmla="*/ 1887940 w 5964071"/>
              <a:gd name="connsiteY33" fmla="*/ 1169158 h 2056262"/>
              <a:gd name="connsiteX34" fmla="*/ 1897039 w 5964071"/>
              <a:gd name="connsiteY34" fmla="*/ 1160059 h 2056262"/>
              <a:gd name="connsiteX35" fmla="*/ 1860645 w 5964071"/>
              <a:gd name="connsiteY35" fmla="*/ 1160059 h 2056262"/>
              <a:gd name="connsiteX36" fmla="*/ 1860645 w 5964071"/>
              <a:gd name="connsiteY36" fmla="*/ 1050877 h 2056262"/>
              <a:gd name="connsiteX37" fmla="*/ 1842448 w 5964071"/>
              <a:gd name="connsiteY37" fmla="*/ 1050877 h 2056262"/>
              <a:gd name="connsiteX38" fmla="*/ 1842448 w 5964071"/>
              <a:gd name="connsiteY38" fmla="*/ 1009934 h 2056262"/>
              <a:gd name="connsiteX39" fmla="*/ 1619534 w 5964071"/>
              <a:gd name="connsiteY39" fmla="*/ 1009934 h 2056262"/>
              <a:gd name="connsiteX40" fmla="*/ 1619534 w 5964071"/>
              <a:gd name="connsiteY40" fmla="*/ 973540 h 2056262"/>
              <a:gd name="connsiteX41" fmla="*/ 1551295 w 5964071"/>
              <a:gd name="connsiteY41" fmla="*/ 973540 h 2056262"/>
              <a:gd name="connsiteX42" fmla="*/ 1551295 w 5964071"/>
              <a:gd name="connsiteY42" fmla="*/ 905301 h 2056262"/>
              <a:gd name="connsiteX43" fmla="*/ 1528549 w 5964071"/>
              <a:gd name="connsiteY43" fmla="*/ 905301 h 2056262"/>
              <a:gd name="connsiteX44" fmla="*/ 1528549 w 5964071"/>
              <a:gd name="connsiteY44" fmla="*/ 878006 h 2056262"/>
              <a:gd name="connsiteX45" fmla="*/ 1519451 w 5964071"/>
              <a:gd name="connsiteY45" fmla="*/ 878006 h 2056262"/>
              <a:gd name="connsiteX46" fmla="*/ 1519451 w 5964071"/>
              <a:gd name="connsiteY46" fmla="*/ 773373 h 2056262"/>
              <a:gd name="connsiteX47" fmla="*/ 1382973 w 5964071"/>
              <a:gd name="connsiteY47" fmla="*/ 773373 h 2056262"/>
              <a:gd name="connsiteX48" fmla="*/ 1382973 w 5964071"/>
              <a:gd name="connsiteY48" fmla="*/ 741528 h 2056262"/>
              <a:gd name="connsiteX49" fmla="*/ 1328382 w 5964071"/>
              <a:gd name="connsiteY49" fmla="*/ 741528 h 2056262"/>
              <a:gd name="connsiteX50" fmla="*/ 1336350 w 5964071"/>
              <a:gd name="connsiteY50" fmla="*/ 727881 h 2056262"/>
              <a:gd name="connsiteX51" fmla="*/ 1273791 w 5964071"/>
              <a:gd name="connsiteY51" fmla="*/ 727880 h 2056262"/>
              <a:gd name="connsiteX52" fmla="*/ 1273791 w 5964071"/>
              <a:gd name="connsiteY52" fmla="*/ 673289 h 2056262"/>
              <a:gd name="connsiteX53" fmla="*/ 1264692 w 5964071"/>
              <a:gd name="connsiteY53" fmla="*/ 682388 h 2056262"/>
              <a:gd name="connsiteX54" fmla="*/ 1251045 w 5964071"/>
              <a:gd name="connsiteY54" fmla="*/ 682388 h 2056262"/>
              <a:gd name="connsiteX55" fmla="*/ 1251045 w 5964071"/>
              <a:gd name="connsiteY55" fmla="*/ 655092 h 2056262"/>
              <a:gd name="connsiteX56" fmla="*/ 1232848 w 5964071"/>
              <a:gd name="connsiteY56" fmla="*/ 655092 h 2056262"/>
              <a:gd name="connsiteX57" fmla="*/ 1232848 w 5964071"/>
              <a:gd name="connsiteY57" fmla="*/ 627797 h 2056262"/>
              <a:gd name="connsiteX58" fmla="*/ 1201003 w 5964071"/>
              <a:gd name="connsiteY58" fmla="*/ 627797 h 2056262"/>
              <a:gd name="connsiteX59" fmla="*/ 1201003 w 5964071"/>
              <a:gd name="connsiteY59" fmla="*/ 504967 h 2056262"/>
              <a:gd name="connsiteX60" fmla="*/ 1182806 w 5964071"/>
              <a:gd name="connsiteY60" fmla="*/ 504967 h 2056262"/>
              <a:gd name="connsiteX61" fmla="*/ 1182806 w 5964071"/>
              <a:gd name="connsiteY61" fmla="*/ 459474 h 2056262"/>
              <a:gd name="connsiteX62" fmla="*/ 1164609 w 5964071"/>
              <a:gd name="connsiteY62" fmla="*/ 459474 h 2056262"/>
              <a:gd name="connsiteX63" fmla="*/ 1164609 w 5964071"/>
              <a:gd name="connsiteY63" fmla="*/ 418531 h 2056262"/>
              <a:gd name="connsiteX64" fmla="*/ 991737 w 5964071"/>
              <a:gd name="connsiteY64" fmla="*/ 418531 h 2056262"/>
              <a:gd name="connsiteX65" fmla="*/ 991737 w 5964071"/>
              <a:gd name="connsiteY65" fmla="*/ 395785 h 2056262"/>
              <a:gd name="connsiteX66" fmla="*/ 882555 w 5964071"/>
              <a:gd name="connsiteY66" fmla="*/ 395785 h 2056262"/>
              <a:gd name="connsiteX67" fmla="*/ 876876 w 5964071"/>
              <a:gd name="connsiteY67" fmla="*/ 310508 h 2056262"/>
              <a:gd name="connsiteX68" fmla="*/ 555588 w 5964071"/>
              <a:gd name="connsiteY68" fmla="*/ 316187 h 2056262"/>
              <a:gd name="connsiteX69" fmla="*/ 564107 w 5964071"/>
              <a:gd name="connsiteY69" fmla="*/ 282053 h 2056262"/>
              <a:gd name="connsiteX70" fmla="*/ 518615 w 5964071"/>
              <a:gd name="connsiteY70" fmla="*/ 282053 h 2056262"/>
              <a:gd name="connsiteX71" fmla="*/ 518615 w 5964071"/>
              <a:gd name="connsiteY71" fmla="*/ 232012 h 2056262"/>
              <a:gd name="connsiteX72" fmla="*/ 495868 w 5964071"/>
              <a:gd name="connsiteY72" fmla="*/ 232012 h 2056262"/>
              <a:gd name="connsiteX73" fmla="*/ 495868 w 5964071"/>
              <a:gd name="connsiteY73" fmla="*/ 154674 h 2056262"/>
              <a:gd name="connsiteX74" fmla="*/ 254758 w 5964071"/>
              <a:gd name="connsiteY74" fmla="*/ 154674 h 2056262"/>
              <a:gd name="connsiteX75" fmla="*/ 254758 w 5964071"/>
              <a:gd name="connsiteY75" fmla="*/ 86436 h 2056262"/>
              <a:gd name="connsiteX76" fmla="*/ 232012 w 5964071"/>
              <a:gd name="connsiteY76" fmla="*/ 86436 h 2056262"/>
              <a:gd name="connsiteX77" fmla="*/ 232012 w 5964071"/>
              <a:gd name="connsiteY77" fmla="*/ 63689 h 2056262"/>
              <a:gd name="connsiteX78" fmla="*/ 209265 w 5964071"/>
              <a:gd name="connsiteY78" fmla="*/ 63689 h 2056262"/>
              <a:gd name="connsiteX79" fmla="*/ 209265 w 5964071"/>
              <a:gd name="connsiteY79" fmla="*/ 0 h 2056262"/>
              <a:gd name="connsiteX80" fmla="*/ 0 w 5964071"/>
              <a:gd name="connsiteY80" fmla="*/ 0 h 205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5964071" h="2056262">
                <a:moveTo>
                  <a:pt x="5964071" y="2056262"/>
                </a:moveTo>
                <a:lnTo>
                  <a:pt x="4913194" y="2056262"/>
                </a:lnTo>
                <a:lnTo>
                  <a:pt x="4913194" y="1947080"/>
                </a:lnTo>
                <a:lnTo>
                  <a:pt x="3985146" y="1947080"/>
                </a:lnTo>
                <a:lnTo>
                  <a:pt x="3985146" y="1883391"/>
                </a:lnTo>
                <a:lnTo>
                  <a:pt x="3894161" y="1883391"/>
                </a:lnTo>
                <a:lnTo>
                  <a:pt x="3894161" y="1833349"/>
                </a:lnTo>
                <a:lnTo>
                  <a:pt x="3848668" y="1833349"/>
                </a:lnTo>
                <a:lnTo>
                  <a:pt x="3848668" y="1778758"/>
                </a:lnTo>
                <a:lnTo>
                  <a:pt x="3689445" y="1778758"/>
                </a:lnTo>
                <a:lnTo>
                  <a:pt x="3689445" y="1710519"/>
                </a:lnTo>
                <a:lnTo>
                  <a:pt x="3389194" y="1710519"/>
                </a:lnTo>
                <a:lnTo>
                  <a:pt x="3389194" y="1605886"/>
                </a:lnTo>
                <a:lnTo>
                  <a:pt x="3225421" y="1605886"/>
                </a:lnTo>
                <a:lnTo>
                  <a:pt x="3225421" y="1569492"/>
                </a:lnTo>
                <a:lnTo>
                  <a:pt x="2938818" y="1569492"/>
                </a:lnTo>
                <a:lnTo>
                  <a:pt x="2938818" y="1514901"/>
                </a:lnTo>
                <a:lnTo>
                  <a:pt x="2910971" y="1517741"/>
                </a:lnTo>
                <a:cubicBezTo>
                  <a:pt x="2911155" y="1504672"/>
                  <a:pt x="2911338" y="1491603"/>
                  <a:pt x="2911522" y="1478534"/>
                </a:cubicBezTo>
                <a:lnTo>
                  <a:pt x="2852382" y="1481375"/>
                </a:lnTo>
                <a:lnTo>
                  <a:pt x="2852382" y="1446662"/>
                </a:lnTo>
                <a:lnTo>
                  <a:pt x="2406555" y="1446662"/>
                </a:lnTo>
                <a:lnTo>
                  <a:pt x="2406555" y="1392071"/>
                </a:lnTo>
                <a:lnTo>
                  <a:pt x="2347415" y="1392071"/>
                </a:lnTo>
                <a:lnTo>
                  <a:pt x="2347415" y="1328382"/>
                </a:lnTo>
                <a:lnTo>
                  <a:pt x="2324668" y="1328382"/>
                </a:lnTo>
                <a:lnTo>
                  <a:pt x="2324668" y="1282889"/>
                </a:lnTo>
                <a:lnTo>
                  <a:pt x="2256430" y="1282889"/>
                </a:lnTo>
                <a:lnTo>
                  <a:pt x="2256430" y="1241946"/>
                </a:lnTo>
                <a:lnTo>
                  <a:pt x="2042615" y="1241946"/>
                </a:lnTo>
                <a:lnTo>
                  <a:pt x="2042615" y="1214650"/>
                </a:lnTo>
                <a:lnTo>
                  <a:pt x="1988024" y="1214650"/>
                </a:lnTo>
                <a:lnTo>
                  <a:pt x="1988024" y="1169158"/>
                </a:lnTo>
                <a:lnTo>
                  <a:pt x="1887940" y="1169158"/>
                </a:lnTo>
                <a:lnTo>
                  <a:pt x="1897039" y="1160059"/>
                </a:lnTo>
                <a:lnTo>
                  <a:pt x="1860645" y="1160059"/>
                </a:lnTo>
                <a:lnTo>
                  <a:pt x="1860645" y="1050877"/>
                </a:lnTo>
                <a:lnTo>
                  <a:pt x="1842448" y="1050877"/>
                </a:lnTo>
                <a:lnTo>
                  <a:pt x="1842448" y="1009934"/>
                </a:lnTo>
                <a:lnTo>
                  <a:pt x="1619534" y="1009934"/>
                </a:lnTo>
                <a:lnTo>
                  <a:pt x="1619534" y="973540"/>
                </a:lnTo>
                <a:lnTo>
                  <a:pt x="1551295" y="973540"/>
                </a:lnTo>
                <a:lnTo>
                  <a:pt x="1551295" y="905301"/>
                </a:lnTo>
                <a:lnTo>
                  <a:pt x="1528549" y="905301"/>
                </a:lnTo>
                <a:lnTo>
                  <a:pt x="1528549" y="878006"/>
                </a:lnTo>
                <a:lnTo>
                  <a:pt x="1519451" y="878006"/>
                </a:lnTo>
                <a:lnTo>
                  <a:pt x="1519451" y="773373"/>
                </a:lnTo>
                <a:lnTo>
                  <a:pt x="1382973" y="773373"/>
                </a:lnTo>
                <a:lnTo>
                  <a:pt x="1382973" y="741528"/>
                </a:lnTo>
                <a:lnTo>
                  <a:pt x="1328382" y="741528"/>
                </a:lnTo>
                <a:lnTo>
                  <a:pt x="1336350" y="727881"/>
                </a:lnTo>
                <a:lnTo>
                  <a:pt x="1273791" y="727880"/>
                </a:lnTo>
                <a:lnTo>
                  <a:pt x="1273791" y="673289"/>
                </a:lnTo>
                <a:lnTo>
                  <a:pt x="1264692" y="682388"/>
                </a:lnTo>
                <a:lnTo>
                  <a:pt x="1251045" y="682388"/>
                </a:lnTo>
                <a:lnTo>
                  <a:pt x="1251045" y="655092"/>
                </a:lnTo>
                <a:lnTo>
                  <a:pt x="1232848" y="655092"/>
                </a:lnTo>
                <a:lnTo>
                  <a:pt x="1232848" y="627797"/>
                </a:lnTo>
                <a:lnTo>
                  <a:pt x="1201003" y="627797"/>
                </a:lnTo>
                <a:lnTo>
                  <a:pt x="1201003" y="504967"/>
                </a:lnTo>
                <a:lnTo>
                  <a:pt x="1182806" y="504967"/>
                </a:lnTo>
                <a:lnTo>
                  <a:pt x="1182806" y="459474"/>
                </a:lnTo>
                <a:lnTo>
                  <a:pt x="1164609" y="459474"/>
                </a:lnTo>
                <a:lnTo>
                  <a:pt x="1164609" y="418531"/>
                </a:lnTo>
                <a:lnTo>
                  <a:pt x="991737" y="418531"/>
                </a:lnTo>
                <a:lnTo>
                  <a:pt x="991737" y="395785"/>
                </a:lnTo>
                <a:lnTo>
                  <a:pt x="882555" y="395785"/>
                </a:lnTo>
                <a:lnTo>
                  <a:pt x="876876" y="310508"/>
                </a:lnTo>
                <a:lnTo>
                  <a:pt x="555588" y="316187"/>
                </a:lnTo>
                <a:lnTo>
                  <a:pt x="564107" y="282053"/>
                </a:lnTo>
                <a:lnTo>
                  <a:pt x="518615" y="282053"/>
                </a:lnTo>
                <a:lnTo>
                  <a:pt x="518615" y="232012"/>
                </a:lnTo>
                <a:lnTo>
                  <a:pt x="495868" y="232012"/>
                </a:lnTo>
                <a:lnTo>
                  <a:pt x="495868" y="154674"/>
                </a:lnTo>
                <a:lnTo>
                  <a:pt x="254758" y="154674"/>
                </a:lnTo>
                <a:lnTo>
                  <a:pt x="254758" y="86436"/>
                </a:lnTo>
                <a:lnTo>
                  <a:pt x="232012" y="86436"/>
                </a:lnTo>
                <a:lnTo>
                  <a:pt x="232012" y="63689"/>
                </a:lnTo>
                <a:lnTo>
                  <a:pt x="209265" y="63689"/>
                </a:lnTo>
                <a:lnTo>
                  <a:pt x="209265"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grpSp>
        <p:nvGrpSpPr>
          <p:cNvPr id="31931" name="Group 31930">
            <a:extLst>
              <a:ext uri="{FF2B5EF4-FFF2-40B4-BE49-F238E27FC236}">
                <a16:creationId xmlns:a16="http://schemas.microsoft.com/office/drawing/2014/main" id="{BDCBFE4B-E9CF-4D72-5578-31C057C38C4A}"/>
              </a:ext>
            </a:extLst>
          </p:cNvPr>
          <p:cNvGrpSpPr/>
          <p:nvPr/>
        </p:nvGrpSpPr>
        <p:grpSpPr>
          <a:xfrm>
            <a:off x="1588410" y="1941936"/>
            <a:ext cx="3982507" cy="2130840"/>
            <a:chOff x="2735049" y="1745400"/>
            <a:chExt cx="6046548" cy="2130840"/>
          </a:xfrm>
        </p:grpSpPr>
        <p:sp>
          <p:nvSpPr>
            <p:cNvPr id="31932" name="Isosceles Triangle 31931">
              <a:extLst>
                <a:ext uri="{FF2B5EF4-FFF2-40B4-BE49-F238E27FC236}">
                  <a16:creationId xmlns:a16="http://schemas.microsoft.com/office/drawing/2014/main" id="{C8792A30-1122-0317-7A76-0C0B3F71C448}"/>
                </a:ext>
              </a:extLst>
            </p:cNvPr>
            <p:cNvSpPr/>
            <p:nvPr/>
          </p:nvSpPr>
          <p:spPr bwMode="auto">
            <a:xfrm rot="10800000">
              <a:off x="2911253" y="1769739"/>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933" name="Isosceles Triangle 31932">
              <a:extLst>
                <a:ext uri="{FF2B5EF4-FFF2-40B4-BE49-F238E27FC236}">
                  <a16:creationId xmlns:a16="http://schemas.microsoft.com/office/drawing/2014/main" id="{B54797C9-1EA0-B35A-6387-82226AF60F25}"/>
                </a:ext>
              </a:extLst>
            </p:cNvPr>
            <p:cNvSpPr/>
            <p:nvPr/>
          </p:nvSpPr>
          <p:spPr bwMode="auto">
            <a:xfrm rot="10800000">
              <a:off x="2853096" y="1745400"/>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934" name="Isosceles Triangle 31933">
              <a:extLst>
                <a:ext uri="{FF2B5EF4-FFF2-40B4-BE49-F238E27FC236}">
                  <a16:creationId xmlns:a16="http://schemas.microsoft.com/office/drawing/2014/main" id="{1B937B81-AA97-95AF-3D8D-0F76E2C7BEE5}"/>
                </a:ext>
              </a:extLst>
            </p:cNvPr>
            <p:cNvSpPr/>
            <p:nvPr/>
          </p:nvSpPr>
          <p:spPr bwMode="auto">
            <a:xfrm rot="10800000">
              <a:off x="2735049" y="1752631"/>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935" name="Isosceles Triangle 31934">
              <a:extLst>
                <a:ext uri="{FF2B5EF4-FFF2-40B4-BE49-F238E27FC236}">
                  <a16:creationId xmlns:a16="http://schemas.microsoft.com/office/drawing/2014/main" id="{546AFE9C-1A2B-050C-9AB7-BC3B368E4933}"/>
                </a:ext>
              </a:extLst>
            </p:cNvPr>
            <p:cNvSpPr/>
            <p:nvPr/>
          </p:nvSpPr>
          <p:spPr bwMode="auto">
            <a:xfrm rot="10800000">
              <a:off x="3612743" y="2160310"/>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44" name="Isosceles Triangle 31743">
              <a:extLst>
                <a:ext uri="{FF2B5EF4-FFF2-40B4-BE49-F238E27FC236}">
                  <a16:creationId xmlns:a16="http://schemas.microsoft.com/office/drawing/2014/main" id="{5DE8ED5E-E5C2-DB1A-AABF-3FE1463DD1FB}"/>
                </a:ext>
              </a:extLst>
            </p:cNvPr>
            <p:cNvSpPr/>
            <p:nvPr/>
          </p:nvSpPr>
          <p:spPr bwMode="auto">
            <a:xfrm rot="10800000">
              <a:off x="3912898" y="2291306"/>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45" name="Isosceles Triangle 31744">
              <a:extLst>
                <a:ext uri="{FF2B5EF4-FFF2-40B4-BE49-F238E27FC236}">
                  <a16:creationId xmlns:a16="http://schemas.microsoft.com/office/drawing/2014/main" id="{4D51272B-AC25-8736-C727-763C6C95D87D}"/>
                </a:ext>
              </a:extLst>
            </p:cNvPr>
            <p:cNvSpPr/>
            <p:nvPr/>
          </p:nvSpPr>
          <p:spPr bwMode="auto">
            <a:xfrm rot="10800000">
              <a:off x="4079389" y="2469264"/>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47" name="Isosceles Triangle 31746">
              <a:extLst>
                <a:ext uri="{FF2B5EF4-FFF2-40B4-BE49-F238E27FC236}">
                  <a16:creationId xmlns:a16="http://schemas.microsoft.com/office/drawing/2014/main" id="{75284206-6790-B8A5-9610-7D60860D99F9}"/>
                </a:ext>
              </a:extLst>
            </p:cNvPr>
            <p:cNvSpPr/>
            <p:nvPr/>
          </p:nvSpPr>
          <p:spPr bwMode="auto">
            <a:xfrm rot="10800000">
              <a:off x="4239269" y="2532705"/>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48" name="Isosceles Triangle 31747">
              <a:extLst>
                <a:ext uri="{FF2B5EF4-FFF2-40B4-BE49-F238E27FC236}">
                  <a16:creationId xmlns:a16="http://schemas.microsoft.com/office/drawing/2014/main" id="{FC555308-E93B-BA79-979C-E8EE379D8CC4}"/>
                </a:ext>
              </a:extLst>
            </p:cNvPr>
            <p:cNvSpPr/>
            <p:nvPr/>
          </p:nvSpPr>
          <p:spPr bwMode="auto">
            <a:xfrm rot="10800000">
              <a:off x="4282388" y="2646700"/>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49" name="Isosceles Triangle 31748">
              <a:extLst>
                <a:ext uri="{FF2B5EF4-FFF2-40B4-BE49-F238E27FC236}">
                  <a16:creationId xmlns:a16="http://schemas.microsoft.com/office/drawing/2014/main" id="{4E08C954-8A99-0651-7E92-A5D52676338F}"/>
                </a:ext>
              </a:extLst>
            </p:cNvPr>
            <p:cNvSpPr/>
            <p:nvPr/>
          </p:nvSpPr>
          <p:spPr bwMode="auto">
            <a:xfrm rot="10800000">
              <a:off x="4389759" y="2764460"/>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50" name="Isosceles Triangle 31749">
              <a:extLst>
                <a:ext uri="{FF2B5EF4-FFF2-40B4-BE49-F238E27FC236}">
                  <a16:creationId xmlns:a16="http://schemas.microsoft.com/office/drawing/2014/main" id="{DAFA3612-1D59-8F1F-63C8-2194C9621D05}"/>
                </a:ext>
              </a:extLst>
            </p:cNvPr>
            <p:cNvSpPr/>
            <p:nvPr/>
          </p:nvSpPr>
          <p:spPr bwMode="auto">
            <a:xfrm rot="10800000">
              <a:off x="4610834" y="2894735"/>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51" name="Isosceles Triangle 31750">
              <a:extLst>
                <a:ext uri="{FF2B5EF4-FFF2-40B4-BE49-F238E27FC236}">
                  <a16:creationId xmlns:a16="http://schemas.microsoft.com/office/drawing/2014/main" id="{1499D434-58CC-E8B3-13FF-1BFB3A8D8764}"/>
                </a:ext>
              </a:extLst>
            </p:cNvPr>
            <p:cNvSpPr/>
            <p:nvPr/>
          </p:nvSpPr>
          <p:spPr bwMode="auto">
            <a:xfrm rot="10800000">
              <a:off x="4644385" y="2927289"/>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52" name="Isosceles Triangle 31751">
              <a:extLst>
                <a:ext uri="{FF2B5EF4-FFF2-40B4-BE49-F238E27FC236}">
                  <a16:creationId xmlns:a16="http://schemas.microsoft.com/office/drawing/2014/main" id="{2D17552C-5693-6B08-9CFD-F5EF8A35565C}"/>
                </a:ext>
              </a:extLst>
            </p:cNvPr>
            <p:cNvSpPr/>
            <p:nvPr/>
          </p:nvSpPr>
          <p:spPr bwMode="auto">
            <a:xfrm rot="10800000">
              <a:off x="4977068" y="3002280"/>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53" name="Isosceles Triangle 31752">
              <a:extLst>
                <a:ext uri="{FF2B5EF4-FFF2-40B4-BE49-F238E27FC236}">
                  <a16:creationId xmlns:a16="http://schemas.microsoft.com/office/drawing/2014/main" id="{277CC47D-8479-DC58-4B7A-A9DBBF8B4E88}"/>
                </a:ext>
              </a:extLst>
            </p:cNvPr>
            <p:cNvSpPr/>
            <p:nvPr/>
          </p:nvSpPr>
          <p:spPr bwMode="auto">
            <a:xfrm rot="10800000">
              <a:off x="5110204" y="3151840"/>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54" name="Isosceles Triangle 31753">
              <a:extLst>
                <a:ext uri="{FF2B5EF4-FFF2-40B4-BE49-F238E27FC236}">
                  <a16:creationId xmlns:a16="http://schemas.microsoft.com/office/drawing/2014/main" id="{E53279E6-FED7-F085-2E3A-394AB1FC48A0}"/>
                </a:ext>
              </a:extLst>
            </p:cNvPr>
            <p:cNvSpPr/>
            <p:nvPr/>
          </p:nvSpPr>
          <p:spPr bwMode="auto">
            <a:xfrm rot="10800000">
              <a:off x="5611894" y="3239695"/>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55" name="Isosceles Triangle 31754">
              <a:extLst>
                <a:ext uri="{FF2B5EF4-FFF2-40B4-BE49-F238E27FC236}">
                  <a16:creationId xmlns:a16="http://schemas.microsoft.com/office/drawing/2014/main" id="{53EFA692-7DE4-9C0F-4CCF-376D0A8DFAB3}"/>
                </a:ext>
              </a:extLst>
            </p:cNvPr>
            <p:cNvSpPr/>
            <p:nvPr/>
          </p:nvSpPr>
          <p:spPr bwMode="auto">
            <a:xfrm rot="10800000">
              <a:off x="5972391" y="3370317"/>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56" name="Isosceles Triangle 31755">
              <a:extLst>
                <a:ext uri="{FF2B5EF4-FFF2-40B4-BE49-F238E27FC236}">
                  <a16:creationId xmlns:a16="http://schemas.microsoft.com/office/drawing/2014/main" id="{43E57B2C-1A7D-DB53-D13D-F8C5378598C0}"/>
                </a:ext>
              </a:extLst>
            </p:cNvPr>
            <p:cNvSpPr/>
            <p:nvPr/>
          </p:nvSpPr>
          <p:spPr bwMode="auto">
            <a:xfrm rot="10800000">
              <a:off x="6080071" y="3365560"/>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57" name="Isosceles Triangle 31756">
              <a:extLst>
                <a:ext uri="{FF2B5EF4-FFF2-40B4-BE49-F238E27FC236}">
                  <a16:creationId xmlns:a16="http://schemas.microsoft.com/office/drawing/2014/main" id="{F364C792-9CF3-B709-C057-D22254DDC78E}"/>
                </a:ext>
              </a:extLst>
            </p:cNvPr>
            <p:cNvSpPr/>
            <p:nvPr/>
          </p:nvSpPr>
          <p:spPr bwMode="auto">
            <a:xfrm rot="10800000">
              <a:off x="6128624" y="3461554"/>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58" name="Isosceles Triangle 31757">
              <a:extLst>
                <a:ext uri="{FF2B5EF4-FFF2-40B4-BE49-F238E27FC236}">
                  <a16:creationId xmlns:a16="http://schemas.microsoft.com/office/drawing/2014/main" id="{9AD42D30-0E17-E738-2061-54E399243AEA}"/>
                </a:ext>
              </a:extLst>
            </p:cNvPr>
            <p:cNvSpPr/>
            <p:nvPr/>
          </p:nvSpPr>
          <p:spPr bwMode="auto">
            <a:xfrm rot="10800000">
              <a:off x="6182782" y="3462973"/>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59" name="Isosceles Triangle 31758">
              <a:extLst>
                <a:ext uri="{FF2B5EF4-FFF2-40B4-BE49-F238E27FC236}">
                  <a16:creationId xmlns:a16="http://schemas.microsoft.com/office/drawing/2014/main" id="{BFACA3A5-E8DE-B68C-EE72-499BA47A29F7}"/>
                </a:ext>
              </a:extLst>
            </p:cNvPr>
            <p:cNvSpPr/>
            <p:nvPr/>
          </p:nvSpPr>
          <p:spPr bwMode="auto">
            <a:xfrm rot="10800000">
              <a:off x="6627478" y="3640032"/>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60" name="Isosceles Triangle 31759">
              <a:extLst>
                <a:ext uri="{FF2B5EF4-FFF2-40B4-BE49-F238E27FC236}">
                  <a16:creationId xmlns:a16="http://schemas.microsoft.com/office/drawing/2014/main" id="{1BCB4DDC-7DED-0292-37BC-01E0B7268B8B}"/>
                </a:ext>
              </a:extLst>
            </p:cNvPr>
            <p:cNvSpPr/>
            <p:nvPr/>
          </p:nvSpPr>
          <p:spPr bwMode="auto">
            <a:xfrm rot="10800000">
              <a:off x="6928129" y="3703472"/>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61" name="Isosceles Triangle 31760">
              <a:extLst>
                <a:ext uri="{FF2B5EF4-FFF2-40B4-BE49-F238E27FC236}">
                  <a16:creationId xmlns:a16="http://schemas.microsoft.com/office/drawing/2014/main" id="{8CA0C9BF-2B88-A497-055D-346185D10F8B}"/>
                </a:ext>
              </a:extLst>
            </p:cNvPr>
            <p:cNvSpPr/>
            <p:nvPr/>
          </p:nvSpPr>
          <p:spPr bwMode="auto">
            <a:xfrm rot="10800000">
              <a:off x="7150814" y="3706747"/>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62" name="Isosceles Triangle 31761">
              <a:extLst>
                <a:ext uri="{FF2B5EF4-FFF2-40B4-BE49-F238E27FC236}">
                  <a16:creationId xmlns:a16="http://schemas.microsoft.com/office/drawing/2014/main" id="{B36627ED-F335-3A71-1C20-502589919899}"/>
                </a:ext>
              </a:extLst>
            </p:cNvPr>
            <p:cNvSpPr/>
            <p:nvPr/>
          </p:nvSpPr>
          <p:spPr bwMode="auto">
            <a:xfrm rot="10800000">
              <a:off x="7674130" y="3812800"/>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63" name="Isosceles Triangle 31762">
              <a:extLst>
                <a:ext uri="{FF2B5EF4-FFF2-40B4-BE49-F238E27FC236}">
                  <a16:creationId xmlns:a16="http://schemas.microsoft.com/office/drawing/2014/main" id="{AE186B05-A5CB-496F-C5B7-3F2337E5AF47}"/>
                </a:ext>
              </a:extLst>
            </p:cNvPr>
            <p:cNvSpPr/>
            <p:nvPr/>
          </p:nvSpPr>
          <p:spPr bwMode="auto">
            <a:xfrm rot="10800000">
              <a:off x="8160803" y="3812399"/>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64" name="Isosceles Triangle 31763">
              <a:extLst>
                <a:ext uri="{FF2B5EF4-FFF2-40B4-BE49-F238E27FC236}">
                  <a16:creationId xmlns:a16="http://schemas.microsoft.com/office/drawing/2014/main" id="{9AE7EF7E-16E3-AC6E-2808-683569754814}"/>
                </a:ext>
              </a:extLst>
            </p:cNvPr>
            <p:cNvSpPr/>
            <p:nvPr/>
          </p:nvSpPr>
          <p:spPr bwMode="auto">
            <a:xfrm rot="10800000">
              <a:off x="8708007" y="3805130"/>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grpSp>
      <p:sp>
        <p:nvSpPr>
          <p:cNvPr id="31765" name="Freeform: Shape 31764">
            <a:extLst>
              <a:ext uri="{FF2B5EF4-FFF2-40B4-BE49-F238E27FC236}">
                <a16:creationId xmlns:a16="http://schemas.microsoft.com/office/drawing/2014/main" id="{8B26479F-0C5B-AAF7-B203-D08BAAB4C887}"/>
              </a:ext>
            </a:extLst>
          </p:cNvPr>
          <p:cNvSpPr/>
          <p:nvPr/>
        </p:nvSpPr>
        <p:spPr bwMode="auto">
          <a:xfrm>
            <a:off x="1609911" y="1972268"/>
            <a:ext cx="4234653" cy="1665514"/>
          </a:xfrm>
          <a:custGeom>
            <a:avLst/>
            <a:gdLst>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57375 w 6429375"/>
              <a:gd name="connsiteY31" fmla="*/ 751114 h 1665514"/>
              <a:gd name="connsiteX32" fmla="*/ 1873703 w 6429375"/>
              <a:gd name="connsiteY32" fmla="*/ 734786 h 1665514"/>
              <a:gd name="connsiteX33" fmla="*/ 1820636 w 6429375"/>
              <a:gd name="connsiteY33" fmla="*/ 734786 h 1665514"/>
              <a:gd name="connsiteX34" fmla="*/ 1820636 w 6429375"/>
              <a:gd name="connsiteY34" fmla="*/ 702129 h 1665514"/>
              <a:gd name="connsiteX35" fmla="*/ 1669596 w 6429375"/>
              <a:gd name="connsiteY35" fmla="*/ 702129 h 1665514"/>
              <a:gd name="connsiteX36" fmla="*/ 1677761 w 6429375"/>
              <a:gd name="connsiteY36" fmla="*/ 693964 h 1665514"/>
              <a:gd name="connsiteX37" fmla="*/ 1677761 w 6429375"/>
              <a:gd name="connsiteY37" fmla="*/ 669472 h 1665514"/>
              <a:gd name="connsiteX38" fmla="*/ 1579789 w 6429375"/>
              <a:gd name="connsiteY38" fmla="*/ 669472 h 1665514"/>
              <a:gd name="connsiteX39" fmla="*/ 1579789 w 6429375"/>
              <a:gd name="connsiteY39" fmla="*/ 649061 h 1665514"/>
              <a:gd name="connsiteX40" fmla="*/ 1571625 w 6429375"/>
              <a:gd name="connsiteY40" fmla="*/ 649061 h 1665514"/>
              <a:gd name="connsiteX41" fmla="*/ 1571625 w 6429375"/>
              <a:gd name="connsiteY41" fmla="*/ 624568 h 1665514"/>
              <a:gd name="connsiteX42" fmla="*/ 1498146 w 6429375"/>
              <a:gd name="connsiteY42" fmla="*/ 624568 h 1665514"/>
              <a:gd name="connsiteX43" fmla="*/ 1498146 w 6429375"/>
              <a:gd name="connsiteY43" fmla="*/ 591911 h 1665514"/>
              <a:gd name="connsiteX44" fmla="*/ 1363436 w 6429375"/>
              <a:gd name="connsiteY44" fmla="*/ 591911 h 1665514"/>
              <a:gd name="connsiteX45" fmla="*/ 1363436 w 6429375"/>
              <a:gd name="connsiteY45" fmla="*/ 567418 h 1665514"/>
              <a:gd name="connsiteX46" fmla="*/ 1220561 w 6429375"/>
              <a:gd name="connsiteY46" fmla="*/ 567418 h 1665514"/>
              <a:gd name="connsiteX47" fmla="*/ 1220561 w 6429375"/>
              <a:gd name="connsiteY47" fmla="*/ 534761 h 1665514"/>
              <a:gd name="connsiteX48" fmla="*/ 1200150 w 6429375"/>
              <a:gd name="connsiteY48" fmla="*/ 534761 h 1665514"/>
              <a:gd name="connsiteX49" fmla="*/ 1200150 w 6429375"/>
              <a:gd name="connsiteY49" fmla="*/ 461282 h 1665514"/>
              <a:gd name="connsiteX50" fmla="*/ 1159328 w 6429375"/>
              <a:gd name="connsiteY50" fmla="*/ 461282 h 1665514"/>
              <a:gd name="connsiteX51" fmla="*/ 1143000 w 6429375"/>
              <a:gd name="connsiteY51" fmla="*/ 444954 h 1665514"/>
              <a:gd name="connsiteX52" fmla="*/ 1004207 w 6429375"/>
              <a:gd name="connsiteY52" fmla="*/ 444954 h 1665514"/>
              <a:gd name="connsiteX53" fmla="*/ 1004207 w 6429375"/>
              <a:gd name="connsiteY53" fmla="*/ 420461 h 1665514"/>
              <a:gd name="connsiteX54" fmla="*/ 893989 w 6429375"/>
              <a:gd name="connsiteY54" fmla="*/ 420461 h 1665514"/>
              <a:gd name="connsiteX55" fmla="*/ 893989 w 6429375"/>
              <a:gd name="connsiteY55" fmla="*/ 371475 h 1665514"/>
              <a:gd name="connsiteX56" fmla="*/ 869496 w 6429375"/>
              <a:gd name="connsiteY56" fmla="*/ 371475 h 1665514"/>
              <a:gd name="connsiteX57" fmla="*/ 869496 w 6429375"/>
              <a:gd name="connsiteY57" fmla="*/ 342900 h 1665514"/>
              <a:gd name="connsiteX58" fmla="*/ 849086 w 6429375"/>
              <a:gd name="connsiteY58" fmla="*/ 342900 h 1665514"/>
              <a:gd name="connsiteX59" fmla="*/ 849086 w 6429375"/>
              <a:gd name="connsiteY59" fmla="*/ 277586 h 1665514"/>
              <a:gd name="connsiteX60" fmla="*/ 816428 w 6429375"/>
              <a:gd name="connsiteY60" fmla="*/ 277586 h 1665514"/>
              <a:gd name="connsiteX61" fmla="*/ 816428 w 6429375"/>
              <a:gd name="connsiteY61" fmla="*/ 261257 h 1665514"/>
              <a:gd name="connsiteX62" fmla="*/ 510268 w 6429375"/>
              <a:gd name="connsiteY62" fmla="*/ 261257 h 1665514"/>
              <a:gd name="connsiteX63" fmla="*/ 510268 w 6429375"/>
              <a:gd name="connsiteY63" fmla="*/ 163286 h 1665514"/>
              <a:gd name="connsiteX64" fmla="*/ 363311 w 6429375"/>
              <a:gd name="connsiteY64" fmla="*/ 163286 h 1665514"/>
              <a:gd name="connsiteX65" fmla="*/ 363311 w 6429375"/>
              <a:gd name="connsiteY65" fmla="*/ 142875 h 1665514"/>
              <a:gd name="connsiteX66" fmla="*/ 269421 w 6429375"/>
              <a:gd name="connsiteY66" fmla="*/ 142875 h 1665514"/>
              <a:gd name="connsiteX67" fmla="*/ 269421 w 6429375"/>
              <a:gd name="connsiteY67" fmla="*/ 40822 h 1665514"/>
              <a:gd name="connsiteX68" fmla="*/ 253092 w 6429375"/>
              <a:gd name="connsiteY68" fmla="*/ 24493 h 1665514"/>
              <a:gd name="connsiteX69" fmla="*/ 253092 w 6429375"/>
              <a:gd name="connsiteY69" fmla="*/ 0 h 1665514"/>
              <a:gd name="connsiteX70" fmla="*/ 0 w 6429375"/>
              <a:gd name="connsiteY70"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57375 w 6429375"/>
              <a:gd name="connsiteY31" fmla="*/ 751114 h 1665514"/>
              <a:gd name="connsiteX32" fmla="*/ 1873703 w 6429375"/>
              <a:gd name="connsiteY32" fmla="*/ 734786 h 1665514"/>
              <a:gd name="connsiteX33" fmla="*/ 1820636 w 6429375"/>
              <a:gd name="connsiteY33" fmla="*/ 734786 h 1665514"/>
              <a:gd name="connsiteX34" fmla="*/ 1820636 w 6429375"/>
              <a:gd name="connsiteY34" fmla="*/ 702129 h 1665514"/>
              <a:gd name="connsiteX35" fmla="*/ 1669596 w 6429375"/>
              <a:gd name="connsiteY35" fmla="*/ 702129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57375 w 6429375"/>
              <a:gd name="connsiteY31" fmla="*/ 751114 h 1665514"/>
              <a:gd name="connsiteX32" fmla="*/ 1873703 w 6429375"/>
              <a:gd name="connsiteY32" fmla="*/ 734786 h 1665514"/>
              <a:gd name="connsiteX33" fmla="*/ 1820636 w 6429375"/>
              <a:gd name="connsiteY33" fmla="*/ 734786 h 1665514"/>
              <a:gd name="connsiteX34" fmla="*/ 1820636 w 6429375"/>
              <a:gd name="connsiteY34" fmla="*/ 702129 h 1665514"/>
              <a:gd name="connsiteX35" fmla="*/ 1684034 w 6429375"/>
              <a:gd name="connsiteY35" fmla="*/ 703733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57375 w 6429375"/>
              <a:gd name="connsiteY31" fmla="*/ 751114 h 1665514"/>
              <a:gd name="connsiteX32" fmla="*/ 1873703 w 6429375"/>
              <a:gd name="connsiteY32" fmla="*/ 734786 h 1665514"/>
              <a:gd name="connsiteX33" fmla="*/ 1820636 w 6429375"/>
              <a:gd name="connsiteY33" fmla="*/ 734786 h 1665514"/>
              <a:gd name="connsiteX34" fmla="*/ 1820636 w 6429375"/>
              <a:gd name="connsiteY34" fmla="*/ 702129 h 1665514"/>
              <a:gd name="connsiteX35" fmla="*/ 1676013 w 6429375"/>
              <a:gd name="connsiteY35" fmla="*/ 706941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57375 w 6429375"/>
              <a:gd name="connsiteY31" fmla="*/ 751114 h 1665514"/>
              <a:gd name="connsiteX32" fmla="*/ 1873703 w 6429375"/>
              <a:gd name="connsiteY32" fmla="*/ 734786 h 1665514"/>
              <a:gd name="connsiteX33" fmla="*/ 1820636 w 6429375"/>
              <a:gd name="connsiteY33" fmla="*/ 734786 h 1665514"/>
              <a:gd name="connsiteX34" fmla="*/ 1820636 w 6429375"/>
              <a:gd name="connsiteY34" fmla="*/ 702129 h 1665514"/>
              <a:gd name="connsiteX35" fmla="*/ 1680825 w 6429375"/>
              <a:gd name="connsiteY35" fmla="*/ 703732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57375 w 6429375"/>
              <a:gd name="connsiteY31" fmla="*/ 751114 h 1665514"/>
              <a:gd name="connsiteX32" fmla="*/ 1873703 w 6429375"/>
              <a:gd name="connsiteY32" fmla="*/ 734786 h 1665514"/>
              <a:gd name="connsiteX33" fmla="*/ 1820636 w 6429375"/>
              <a:gd name="connsiteY33" fmla="*/ 734786 h 1665514"/>
              <a:gd name="connsiteX34" fmla="*/ 1820636 w 6429375"/>
              <a:gd name="connsiteY34" fmla="*/ 702129 h 1665514"/>
              <a:gd name="connsiteX35" fmla="*/ 1680825 w 6429375"/>
              <a:gd name="connsiteY35" fmla="*/ 698920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57375 w 6429375"/>
              <a:gd name="connsiteY31" fmla="*/ 751114 h 1665514"/>
              <a:gd name="connsiteX32" fmla="*/ 1873703 w 6429375"/>
              <a:gd name="connsiteY32" fmla="*/ 734786 h 1665514"/>
              <a:gd name="connsiteX33" fmla="*/ 1820636 w 6429375"/>
              <a:gd name="connsiteY33" fmla="*/ 734786 h 1665514"/>
              <a:gd name="connsiteX34" fmla="*/ 1815823 w 6429375"/>
              <a:gd name="connsiteY34" fmla="*/ 697317 h 1665514"/>
              <a:gd name="connsiteX35" fmla="*/ 1680825 w 6429375"/>
              <a:gd name="connsiteY35" fmla="*/ 698920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57375 w 6429375"/>
              <a:gd name="connsiteY31" fmla="*/ 751114 h 1665514"/>
              <a:gd name="connsiteX32" fmla="*/ 1873703 w 6429375"/>
              <a:gd name="connsiteY32" fmla="*/ 734786 h 1665514"/>
              <a:gd name="connsiteX33" fmla="*/ 1820636 w 6429375"/>
              <a:gd name="connsiteY33" fmla="*/ 734786 h 1665514"/>
              <a:gd name="connsiteX34" fmla="*/ 1817427 w 6429375"/>
              <a:gd name="connsiteY34" fmla="*/ 702130 h 1665514"/>
              <a:gd name="connsiteX35" fmla="*/ 1680825 w 6429375"/>
              <a:gd name="connsiteY35" fmla="*/ 698920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57375 w 6429375"/>
              <a:gd name="connsiteY31" fmla="*/ 751114 h 1665514"/>
              <a:gd name="connsiteX32" fmla="*/ 1873703 w 6429375"/>
              <a:gd name="connsiteY32" fmla="*/ 734786 h 1665514"/>
              <a:gd name="connsiteX33" fmla="*/ 1820636 w 6429375"/>
              <a:gd name="connsiteY33" fmla="*/ 734786 h 1665514"/>
              <a:gd name="connsiteX34" fmla="*/ 1815823 w 6429375"/>
              <a:gd name="connsiteY34" fmla="*/ 695713 h 1665514"/>
              <a:gd name="connsiteX35" fmla="*/ 1680825 w 6429375"/>
              <a:gd name="connsiteY35" fmla="*/ 698920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57375 w 6429375"/>
              <a:gd name="connsiteY31" fmla="*/ 751114 h 1665514"/>
              <a:gd name="connsiteX32" fmla="*/ 1873703 w 6429375"/>
              <a:gd name="connsiteY32" fmla="*/ 734786 h 1665514"/>
              <a:gd name="connsiteX33" fmla="*/ 1820636 w 6429375"/>
              <a:gd name="connsiteY33" fmla="*/ 734786 h 1665514"/>
              <a:gd name="connsiteX34" fmla="*/ 1822240 w 6429375"/>
              <a:gd name="connsiteY34" fmla="*/ 698921 h 1665514"/>
              <a:gd name="connsiteX35" fmla="*/ 1680825 w 6429375"/>
              <a:gd name="connsiteY35" fmla="*/ 698920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63792 w 6429375"/>
              <a:gd name="connsiteY31" fmla="*/ 751114 h 1665514"/>
              <a:gd name="connsiteX32" fmla="*/ 1873703 w 6429375"/>
              <a:gd name="connsiteY32" fmla="*/ 734786 h 1665514"/>
              <a:gd name="connsiteX33" fmla="*/ 1820636 w 6429375"/>
              <a:gd name="connsiteY33" fmla="*/ 734786 h 1665514"/>
              <a:gd name="connsiteX34" fmla="*/ 1822240 w 6429375"/>
              <a:gd name="connsiteY34" fmla="*/ 698921 h 1665514"/>
              <a:gd name="connsiteX35" fmla="*/ 1680825 w 6429375"/>
              <a:gd name="connsiteY35" fmla="*/ 698920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 name="connsiteX0" fmla="*/ 6429375 w 6429375"/>
              <a:gd name="connsiteY0" fmla="*/ 1665514 h 1665514"/>
              <a:gd name="connsiteX1" fmla="*/ 5412921 w 6429375"/>
              <a:gd name="connsiteY1" fmla="*/ 1665514 h 1665514"/>
              <a:gd name="connsiteX2" fmla="*/ 5412921 w 6429375"/>
              <a:gd name="connsiteY2" fmla="*/ 1481818 h 1665514"/>
              <a:gd name="connsiteX3" fmla="*/ 4649561 w 6429375"/>
              <a:gd name="connsiteY3" fmla="*/ 1481818 h 1665514"/>
              <a:gd name="connsiteX4" fmla="*/ 4649561 w 6429375"/>
              <a:gd name="connsiteY4" fmla="*/ 1424668 h 1665514"/>
              <a:gd name="connsiteX5" fmla="*/ 4441371 w 6429375"/>
              <a:gd name="connsiteY5" fmla="*/ 1424668 h 1665514"/>
              <a:gd name="connsiteX6" fmla="*/ 4441371 w 6429375"/>
              <a:gd name="connsiteY6" fmla="*/ 1375682 h 1665514"/>
              <a:gd name="connsiteX7" fmla="*/ 4425043 w 6429375"/>
              <a:gd name="connsiteY7" fmla="*/ 1375682 h 1665514"/>
              <a:gd name="connsiteX8" fmla="*/ 4425043 w 6429375"/>
              <a:gd name="connsiteY8" fmla="*/ 1310368 h 1665514"/>
              <a:gd name="connsiteX9" fmla="*/ 4408714 w 6429375"/>
              <a:gd name="connsiteY9" fmla="*/ 1310368 h 1665514"/>
              <a:gd name="connsiteX10" fmla="*/ 4408714 w 6429375"/>
              <a:gd name="connsiteY10" fmla="*/ 1281793 h 1665514"/>
              <a:gd name="connsiteX11" fmla="*/ 3902528 w 6429375"/>
              <a:gd name="connsiteY11" fmla="*/ 1281793 h 1665514"/>
              <a:gd name="connsiteX12" fmla="*/ 3902528 w 6429375"/>
              <a:gd name="connsiteY12" fmla="*/ 1159329 h 1665514"/>
              <a:gd name="connsiteX13" fmla="*/ 3620861 w 6429375"/>
              <a:gd name="connsiteY13" fmla="*/ 1159329 h 1665514"/>
              <a:gd name="connsiteX14" fmla="*/ 3620861 w 6429375"/>
              <a:gd name="connsiteY14" fmla="*/ 1122589 h 1665514"/>
              <a:gd name="connsiteX15" fmla="*/ 3441246 w 6429375"/>
              <a:gd name="connsiteY15" fmla="*/ 1122589 h 1665514"/>
              <a:gd name="connsiteX16" fmla="*/ 3441246 w 6429375"/>
              <a:gd name="connsiteY16" fmla="*/ 1036864 h 1665514"/>
              <a:gd name="connsiteX17" fmla="*/ 3208564 w 6429375"/>
              <a:gd name="connsiteY17" fmla="*/ 1036864 h 1665514"/>
              <a:gd name="connsiteX18" fmla="*/ 3208564 w 6429375"/>
              <a:gd name="connsiteY18" fmla="*/ 1008289 h 1665514"/>
              <a:gd name="connsiteX19" fmla="*/ 3139168 w 6429375"/>
              <a:gd name="connsiteY19" fmla="*/ 1008289 h 1665514"/>
              <a:gd name="connsiteX20" fmla="*/ 3139168 w 6429375"/>
              <a:gd name="connsiteY20" fmla="*/ 975632 h 1665514"/>
              <a:gd name="connsiteX21" fmla="*/ 3024868 w 6429375"/>
              <a:gd name="connsiteY21" fmla="*/ 975632 h 1665514"/>
              <a:gd name="connsiteX22" fmla="*/ 3024868 w 6429375"/>
              <a:gd name="connsiteY22" fmla="*/ 942975 h 1665514"/>
              <a:gd name="connsiteX23" fmla="*/ 2383971 w 6429375"/>
              <a:gd name="connsiteY23" fmla="*/ 942975 h 1665514"/>
              <a:gd name="connsiteX24" fmla="*/ 2383971 w 6429375"/>
              <a:gd name="connsiteY24" fmla="*/ 893989 h 1665514"/>
              <a:gd name="connsiteX25" fmla="*/ 2359478 w 6429375"/>
              <a:gd name="connsiteY25" fmla="*/ 893989 h 1665514"/>
              <a:gd name="connsiteX26" fmla="*/ 2359478 w 6429375"/>
              <a:gd name="connsiteY26" fmla="*/ 832757 h 1665514"/>
              <a:gd name="connsiteX27" fmla="*/ 1902278 w 6429375"/>
              <a:gd name="connsiteY27" fmla="*/ 832757 h 1665514"/>
              <a:gd name="connsiteX28" fmla="*/ 1902278 w 6429375"/>
              <a:gd name="connsiteY28" fmla="*/ 800100 h 1665514"/>
              <a:gd name="connsiteX29" fmla="*/ 1885950 w 6429375"/>
              <a:gd name="connsiteY29" fmla="*/ 800100 h 1665514"/>
              <a:gd name="connsiteX30" fmla="*/ 1885950 w 6429375"/>
              <a:gd name="connsiteY30" fmla="*/ 751114 h 1665514"/>
              <a:gd name="connsiteX31" fmla="*/ 1863792 w 6429375"/>
              <a:gd name="connsiteY31" fmla="*/ 751114 h 1665514"/>
              <a:gd name="connsiteX32" fmla="*/ 1864078 w 6429375"/>
              <a:gd name="connsiteY32" fmla="*/ 734786 h 1665514"/>
              <a:gd name="connsiteX33" fmla="*/ 1820636 w 6429375"/>
              <a:gd name="connsiteY33" fmla="*/ 734786 h 1665514"/>
              <a:gd name="connsiteX34" fmla="*/ 1822240 w 6429375"/>
              <a:gd name="connsiteY34" fmla="*/ 698921 h 1665514"/>
              <a:gd name="connsiteX35" fmla="*/ 1680825 w 6429375"/>
              <a:gd name="connsiteY35" fmla="*/ 698920 h 1665514"/>
              <a:gd name="connsiteX36" fmla="*/ 1677761 w 6429375"/>
              <a:gd name="connsiteY36" fmla="*/ 669472 h 1665514"/>
              <a:gd name="connsiteX37" fmla="*/ 1579789 w 6429375"/>
              <a:gd name="connsiteY37" fmla="*/ 669472 h 1665514"/>
              <a:gd name="connsiteX38" fmla="*/ 1579789 w 6429375"/>
              <a:gd name="connsiteY38" fmla="*/ 649061 h 1665514"/>
              <a:gd name="connsiteX39" fmla="*/ 1571625 w 6429375"/>
              <a:gd name="connsiteY39" fmla="*/ 649061 h 1665514"/>
              <a:gd name="connsiteX40" fmla="*/ 1571625 w 6429375"/>
              <a:gd name="connsiteY40" fmla="*/ 624568 h 1665514"/>
              <a:gd name="connsiteX41" fmla="*/ 1498146 w 6429375"/>
              <a:gd name="connsiteY41" fmla="*/ 624568 h 1665514"/>
              <a:gd name="connsiteX42" fmla="*/ 1498146 w 6429375"/>
              <a:gd name="connsiteY42" fmla="*/ 591911 h 1665514"/>
              <a:gd name="connsiteX43" fmla="*/ 1363436 w 6429375"/>
              <a:gd name="connsiteY43" fmla="*/ 591911 h 1665514"/>
              <a:gd name="connsiteX44" fmla="*/ 1363436 w 6429375"/>
              <a:gd name="connsiteY44" fmla="*/ 567418 h 1665514"/>
              <a:gd name="connsiteX45" fmla="*/ 1220561 w 6429375"/>
              <a:gd name="connsiteY45" fmla="*/ 567418 h 1665514"/>
              <a:gd name="connsiteX46" fmla="*/ 1220561 w 6429375"/>
              <a:gd name="connsiteY46" fmla="*/ 534761 h 1665514"/>
              <a:gd name="connsiteX47" fmla="*/ 1200150 w 6429375"/>
              <a:gd name="connsiteY47" fmla="*/ 534761 h 1665514"/>
              <a:gd name="connsiteX48" fmla="*/ 1200150 w 6429375"/>
              <a:gd name="connsiteY48" fmla="*/ 461282 h 1665514"/>
              <a:gd name="connsiteX49" fmla="*/ 1159328 w 6429375"/>
              <a:gd name="connsiteY49" fmla="*/ 461282 h 1665514"/>
              <a:gd name="connsiteX50" fmla="*/ 1143000 w 6429375"/>
              <a:gd name="connsiteY50" fmla="*/ 444954 h 1665514"/>
              <a:gd name="connsiteX51" fmla="*/ 1004207 w 6429375"/>
              <a:gd name="connsiteY51" fmla="*/ 444954 h 1665514"/>
              <a:gd name="connsiteX52" fmla="*/ 1004207 w 6429375"/>
              <a:gd name="connsiteY52" fmla="*/ 420461 h 1665514"/>
              <a:gd name="connsiteX53" fmla="*/ 893989 w 6429375"/>
              <a:gd name="connsiteY53" fmla="*/ 420461 h 1665514"/>
              <a:gd name="connsiteX54" fmla="*/ 893989 w 6429375"/>
              <a:gd name="connsiteY54" fmla="*/ 371475 h 1665514"/>
              <a:gd name="connsiteX55" fmla="*/ 869496 w 6429375"/>
              <a:gd name="connsiteY55" fmla="*/ 371475 h 1665514"/>
              <a:gd name="connsiteX56" fmla="*/ 869496 w 6429375"/>
              <a:gd name="connsiteY56" fmla="*/ 342900 h 1665514"/>
              <a:gd name="connsiteX57" fmla="*/ 849086 w 6429375"/>
              <a:gd name="connsiteY57" fmla="*/ 342900 h 1665514"/>
              <a:gd name="connsiteX58" fmla="*/ 849086 w 6429375"/>
              <a:gd name="connsiteY58" fmla="*/ 277586 h 1665514"/>
              <a:gd name="connsiteX59" fmla="*/ 816428 w 6429375"/>
              <a:gd name="connsiteY59" fmla="*/ 277586 h 1665514"/>
              <a:gd name="connsiteX60" fmla="*/ 816428 w 6429375"/>
              <a:gd name="connsiteY60" fmla="*/ 261257 h 1665514"/>
              <a:gd name="connsiteX61" fmla="*/ 510268 w 6429375"/>
              <a:gd name="connsiteY61" fmla="*/ 261257 h 1665514"/>
              <a:gd name="connsiteX62" fmla="*/ 510268 w 6429375"/>
              <a:gd name="connsiteY62" fmla="*/ 163286 h 1665514"/>
              <a:gd name="connsiteX63" fmla="*/ 363311 w 6429375"/>
              <a:gd name="connsiteY63" fmla="*/ 163286 h 1665514"/>
              <a:gd name="connsiteX64" fmla="*/ 363311 w 6429375"/>
              <a:gd name="connsiteY64" fmla="*/ 142875 h 1665514"/>
              <a:gd name="connsiteX65" fmla="*/ 269421 w 6429375"/>
              <a:gd name="connsiteY65" fmla="*/ 142875 h 1665514"/>
              <a:gd name="connsiteX66" fmla="*/ 269421 w 6429375"/>
              <a:gd name="connsiteY66" fmla="*/ 40822 h 1665514"/>
              <a:gd name="connsiteX67" fmla="*/ 253092 w 6429375"/>
              <a:gd name="connsiteY67" fmla="*/ 24493 h 1665514"/>
              <a:gd name="connsiteX68" fmla="*/ 253092 w 6429375"/>
              <a:gd name="connsiteY68" fmla="*/ 0 h 1665514"/>
              <a:gd name="connsiteX69" fmla="*/ 0 w 6429375"/>
              <a:gd name="connsiteY69" fmla="*/ 0 h 1665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429375" h="1665514">
                <a:moveTo>
                  <a:pt x="6429375" y="1665514"/>
                </a:moveTo>
                <a:lnTo>
                  <a:pt x="5412921" y="1665514"/>
                </a:lnTo>
                <a:lnTo>
                  <a:pt x="5412921" y="1481818"/>
                </a:lnTo>
                <a:lnTo>
                  <a:pt x="4649561" y="1481818"/>
                </a:lnTo>
                <a:lnTo>
                  <a:pt x="4649561" y="1424668"/>
                </a:lnTo>
                <a:lnTo>
                  <a:pt x="4441371" y="1424668"/>
                </a:lnTo>
                <a:lnTo>
                  <a:pt x="4441371" y="1375682"/>
                </a:lnTo>
                <a:lnTo>
                  <a:pt x="4425043" y="1375682"/>
                </a:lnTo>
                <a:lnTo>
                  <a:pt x="4425043" y="1310368"/>
                </a:lnTo>
                <a:lnTo>
                  <a:pt x="4408714" y="1310368"/>
                </a:lnTo>
                <a:lnTo>
                  <a:pt x="4408714" y="1281793"/>
                </a:lnTo>
                <a:lnTo>
                  <a:pt x="3902528" y="1281793"/>
                </a:lnTo>
                <a:lnTo>
                  <a:pt x="3902528" y="1159329"/>
                </a:lnTo>
                <a:lnTo>
                  <a:pt x="3620861" y="1159329"/>
                </a:lnTo>
                <a:lnTo>
                  <a:pt x="3620861" y="1122589"/>
                </a:lnTo>
                <a:lnTo>
                  <a:pt x="3441246" y="1122589"/>
                </a:lnTo>
                <a:lnTo>
                  <a:pt x="3441246" y="1036864"/>
                </a:lnTo>
                <a:lnTo>
                  <a:pt x="3208564" y="1036864"/>
                </a:lnTo>
                <a:lnTo>
                  <a:pt x="3208564" y="1008289"/>
                </a:lnTo>
                <a:lnTo>
                  <a:pt x="3139168" y="1008289"/>
                </a:lnTo>
                <a:lnTo>
                  <a:pt x="3139168" y="975632"/>
                </a:lnTo>
                <a:lnTo>
                  <a:pt x="3024868" y="975632"/>
                </a:lnTo>
                <a:lnTo>
                  <a:pt x="3024868" y="942975"/>
                </a:lnTo>
                <a:lnTo>
                  <a:pt x="2383971" y="942975"/>
                </a:lnTo>
                <a:lnTo>
                  <a:pt x="2383971" y="893989"/>
                </a:lnTo>
                <a:lnTo>
                  <a:pt x="2359478" y="893989"/>
                </a:lnTo>
                <a:lnTo>
                  <a:pt x="2359478" y="832757"/>
                </a:lnTo>
                <a:lnTo>
                  <a:pt x="1902278" y="832757"/>
                </a:lnTo>
                <a:lnTo>
                  <a:pt x="1902278" y="800100"/>
                </a:lnTo>
                <a:lnTo>
                  <a:pt x="1885950" y="800100"/>
                </a:lnTo>
                <a:lnTo>
                  <a:pt x="1885950" y="751114"/>
                </a:lnTo>
                <a:lnTo>
                  <a:pt x="1863792" y="751114"/>
                </a:lnTo>
                <a:cubicBezTo>
                  <a:pt x="1863887" y="745671"/>
                  <a:pt x="1863983" y="740229"/>
                  <a:pt x="1864078" y="734786"/>
                </a:cubicBezTo>
                <a:lnTo>
                  <a:pt x="1820636" y="734786"/>
                </a:lnTo>
                <a:cubicBezTo>
                  <a:pt x="1821171" y="722831"/>
                  <a:pt x="1821705" y="710876"/>
                  <a:pt x="1822240" y="698921"/>
                </a:cubicBezTo>
                <a:lnTo>
                  <a:pt x="1680825" y="698920"/>
                </a:lnTo>
                <a:cubicBezTo>
                  <a:pt x="1681408" y="686430"/>
                  <a:pt x="1677178" y="681962"/>
                  <a:pt x="1677761" y="669472"/>
                </a:cubicBezTo>
                <a:lnTo>
                  <a:pt x="1579789" y="669472"/>
                </a:lnTo>
                <a:lnTo>
                  <a:pt x="1579789" y="649061"/>
                </a:lnTo>
                <a:lnTo>
                  <a:pt x="1571625" y="649061"/>
                </a:lnTo>
                <a:lnTo>
                  <a:pt x="1571625" y="624568"/>
                </a:lnTo>
                <a:lnTo>
                  <a:pt x="1498146" y="624568"/>
                </a:lnTo>
                <a:lnTo>
                  <a:pt x="1498146" y="591911"/>
                </a:lnTo>
                <a:lnTo>
                  <a:pt x="1363436" y="591911"/>
                </a:lnTo>
                <a:lnTo>
                  <a:pt x="1363436" y="567418"/>
                </a:lnTo>
                <a:lnTo>
                  <a:pt x="1220561" y="567418"/>
                </a:lnTo>
                <a:lnTo>
                  <a:pt x="1220561" y="534761"/>
                </a:lnTo>
                <a:lnTo>
                  <a:pt x="1200150" y="534761"/>
                </a:lnTo>
                <a:lnTo>
                  <a:pt x="1200150" y="461282"/>
                </a:lnTo>
                <a:lnTo>
                  <a:pt x="1159328" y="461282"/>
                </a:lnTo>
                <a:lnTo>
                  <a:pt x="1143000" y="444954"/>
                </a:lnTo>
                <a:lnTo>
                  <a:pt x="1004207" y="444954"/>
                </a:lnTo>
                <a:lnTo>
                  <a:pt x="1004207" y="420461"/>
                </a:lnTo>
                <a:lnTo>
                  <a:pt x="893989" y="420461"/>
                </a:lnTo>
                <a:lnTo>
                  <a:pt x="893989" y="371475"/>
                </a:lnTo>
                <a:lnTo>
                  <a:pt x="869496" y="371475"/>
                </a:lnTo>
                <a:lnTo>
                  <a:pt x="869496" y="342900"/>
                </a:lnTo>
                <a:lnTo>
                  <a:pt x="849086" y="342900"/>
                </a:lnTo>
                <a:lnTo>
                  <a:pt x="849086" y="277586"/>
                </a:lnTo>
                <a:lnTo>
                  <a:pt x="816428" y="277586"/>
                </a:lnTo>
                <a:lnTo>
                  <a:pt x="816428" y="261257"/>
                </a:lnTo>
                <a:lnTo>
                  <a:pt x="510268" y="261257"/>
                </a:lnTo>
                <a:lnTo>
                  <a:pt x="510268" y="163286"/>
                </a:lnTo>
                <a:lnTo>
                  <a:pt x="363311" y="163286"/>
                </a:lnTo>
                <a:lnTo>
                  <a:pt x="363311" y="142875"/>
                </a:lnTo>
                <a:lnTo>
                  <a:pt x="269421" y="142875"/>
                </a:lnTo>
                <a:lnTo>
                  <a:pt x="269421" y="40822"/>
                </a:lnTo>
                <a:lnTo>
                  <a:pt x="253092" y="24493"/>
                </a:lnTo>
                <a:lnTo>
                  <a:pt x="253092"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grpSp>
        <p:nvGrpSpPr>
          <p:cNvPr id="31766" name="Group 31765">
            <a:extLst>
              <a:ext uri="{FF2B5EF4-FFF2-40B4-BE49-F238E27FC236}">
                <a16:creationId xmlns:a16="http://schemas.microsoft.com/office/drawing/2014/main" id="{5F956551-9657-6D63-70AC-86D92073C740}"/>
              </a:ext>
            </a:extLst>
          </p:cNvPr>
          <p:cNvGrpSpPr/>
          <p:nvPr/>
        </p:nvGrpSpPr>
        <p:grpSpPr>
          <a:xfrm>
            <a:off x="1750063" y="1940863"/>
            <a:ext cx="4113771" cy="1725886"/>
            <a:chOff x="2980483" y="1744327"/>
            <a:chExt cx="6245843" cy="1725886"/>
          </a:xfrm>
        </p:grpSpPr>
        <p:sp>
          <p:nvSpPr>
            <p:cNvPr id="31767" name="Rectangle 31766">
              <a:extLst>
                <a:ext uri="{FF2B5EF4-FFF2-40B4-BE49-F238E27FC236}">
                  <a16:creationId xmlns:a16="http://schemas.microsoft.com/office/drawing/2014/main" id="{D0D53ACE-FD55-F622-4A5F-90E8DC86B481}"/>
                </a:ext>
              </a:extLst>
            </p:cNvPr>
            <p:cNvSpPr/>
            <p:nvPr/>
          </p:nvSpPr>
          <p:spPr bwMode="auto">
            <a:xfrm>
              <a:off x="5118433" y="2691835"/>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68" name="Rectangle 31767">
              <a:extLst>
                <a:ext uri="{FF2B5EF4-FFF2-40B4-BE49-F238E27FC236}">
                  <a16:creationId xmlns:a16="http://schemas.microsoft.com/office/drawing/2014/main" id="{7A578E8D-DC04-0BD4-A3D0-BC8DEB9024CE}"/>
                </a:ext>
              </a:extLst>
            </p:cNvPr>
            <p:cNvSpPr/>
            <p:nvPr/>
          </p:nvSpPr>
          <p:spPr bwMode="auto">
            <a:xfrm>
              <a:off x="5081638" y="2584675"/>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69" name="Rectangle 31768">
              <a:extLst>
                <a:ext uri="{FF2B5EF4-FFF2-40B4-BE49-F238E27FC236}">
                  <a16:creationId xmlns:a16="http://schemas.microsoft.com/office/drawing/2014/main" id="{CF1B1C68-94F8-BA3E-6F15-E9E486C7D89C}"/>
                </a:ext>
              </a:extLst>
            </p:cNvPr>
            <p:cNvSpPr/>
            <p:nvPr/>
          </p:nvSpPr>
          <p:spPr bwMode="auto">
            <a:xfrm>
              <a:off x="4872437" y="2571051"/>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70" name="Rectangle 31769">
              <a:extLst>
                <a:ext uri="{FF2B5EF4-FFF2-40B4-BE49-F238E27FC236}">
                  <a16:creationId xmlns:a16="http://schemas.microsoft.com/office/drawing/2014/main" id="{58282965-D3A5-CFD6-9624-870900ECE9FD}"/>
                </a:ext>
              </a:extLst>
            </p:cNvPr>
            <p:cNvSpPr/>
            <p:nvPr/>
          </p:nvSpPr>
          <p:spPr bwMode="auto">
            <a:xfrm>
              <a:off x="4802938" y="2571051"/>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71" name="Rectangle 31770">
              <a:extLst>
                <a:ext uri="{FF2B5EF4-FFF2-40B4-BE49-F238E27FC236}">
                  <a16:creationId xmlns:a16="http://schemas.microsoft.com/office/drawing/2014/main" id="{20467D12-B152-395A-D739-13E727B2EFD3}"/>
                </a:ext>
              </a:extLst>
            </p:cNvPr>
            <p:cNvSpPr/>
            <p:nvPr/>
          </p:nvSpPr>
          <p:spPr bwMode="auto">
            <a:xfrm>
              <a:off x="4618917" y="2551288"/>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72" name="Rectangle 31771">
              <a:extLst>
                <a:ext uri="{FF2B5EF4-FFF2-40B4-BE49-F238E27FC236}">
                  <a16:creationId xmlns:a16="http://schemas.microsoft.com/office/drawing/2014/main" id="{85CBE8AB-4473-FD51-E64E-AB4C4928BCB2}"/>
                </a:ext>
              </a:extLst>
            </p:cNvPr>
            <p:cNvSpPr/>
            <p:nvPr/>
          </p:nvSpPr>
          <p:spPr bwMode="auto">
            <a:xfrm>
              <a:off x="4255727" y="2368099"/>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73" name="Rectangle 31772">
              <a:extLst>
                <a:ext uri="{FF2B5EF4-FFF2-40B4-BE49-F238E27FC236}">
                  <a16:creationId xmlns:a16="http://schemas.microsoft.com/office/drawing/2014/main" id="{98217652-A129-D138-C2EA-D88FE63E4A4A}"/>
                </a:ext>
              </a:extLst>
            </p:cNvPr>
            <p:cNvSpPr/>
            <p:nvPr/>
          </p:nvSpPr>
          <p:spPr bwMode="auto">
            <a:xfrm>
              <a:off x="3899183" y="2202053"/>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74" name="Rectangle 31773">
              <a:extLst>
                <a:ext uri="{FF2B5EF4-FFF2-40B4-BE49-F238E27FC236}">
                  <a16:creationId xmlns:a16="http://schemas.microsoft.com/office/drawing/2014/main" id="{27612F1B-A216-C270-C9BC-D59BF14ECD52}"/>
                </a:ext>
              </a:extLst>
            </p:cNvPr>
            <p:cNvSpPr/>
            <p:nvPr/>
          </p:nvSpPr>
          <p:spPr bwMode="auto">
            <a:xfrm>
              <a:off x="3604928" y="2110641"/>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75" name="Rectangle 31774">
              <a:extLst>
                <a:ext uri="{FF2B5EF4-FFF2-40B4-BE49-F238E27FC236}">
                  <a16:creationId xmlns:a16="http://schemas.microsoft.com/office/drawing/2014/main" id="{3E6AF742-344F-2B7D-8AC5-6E0EDE6241E4}"/>
                </a:ext>
              </a:extLst>
            </p:cNvPr>
            <p:cNvSpPr/>
            <p:nvPr/>
          </p:nvSpPr>
          <p:spPr bwMode="auto">
            <a:xfrm>
              <a:off x="2980483" y="1744327"/>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76" name="Rectangle 31775">
              <a:extLst>
                <a:ext uri="{FF2B5EF4-FFF2-40B4-BE49-F238E27FC236}">
                  <a16:creationId xmlns:a16="http://schemas.microsoft.com/office/drawing/2014/main" id="{BD2EF6FC-3AA9-07DC-695F-AA54AEED51C8}"/>
                </a:ext>
              </a:extLst>
            </p:cNvPr>
            <p:cNvSpPr/>
            <p:nvPr/>
          </p:nvSpPr>
          <p:spPr bwMode="auto">
            <a:xfrm>
              <a:off x="5583328" y="2685625"/>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77" name="Rectangle 31776">
              <a:extLst>
                <a:ext uri="{FF2B5EF4-FFF2-40B4-BE49-F238E27FC236}">
                  <a16:creationId xmlns:a16="http://schemas.microsoft.com/office/drawing/2014/main" id="{FA52D2BE-56A1-A570-AE44-4FD1AA4C5A33}"/>
                </a:ext>
              </a:extLst>
            </p:cNvPr>
            <p:cNvSpPr/>
            <p:nvPr/>
          </p:nvSpPr>
          <p:spPr bwMode="auto">
            <a:xfrm>
              <a:off x="5625809" y="2685625"/>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78" name="Rectangle 31777">
              <a:extLst>
                <a:ext uri="{FF2B5EF4-FFF2-40B4-BE49-F238E27FC236}">
                  <a16:creationId xmlns:a16="http://schemas.microsoft.com/office/drawing/2014/main" id="{E6C32DB4-81F1-4D72-9E17-57BBD762A971}"/>
                </a:ext>
              </a:extLst>
            </p:cNvPr>
            <p:cNvSpPr/>
            <p:nvPr/>
          </p:nvSpPr>
          <p:spPr bwMode="auto">
            <a:xfrm>
              <a:off x="5731035" y="2685625"/>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79" name="Rectangle 31778">
              <a:extLst>
                <a:ext uri="{FF2B5EF4-FFF2-40B4-BE49-F238E27FC236}">
                  <a16:creationId xmlns:a16="http://schemas.microsoft.com/office/drawing/2014/main" id="{6C52B87A-D405-0E55-05B6-3EC3E3712FB1}"/>
                </a:ext>
              </a:extLst>
            </p:cNvPr>
            <p:cNvSpPr/>
            <p:nvPr/>
          </p:nvSpPr>
          <p:spPr bwMode="auto">
            <a:xfrm>
              <a:off x="5839678" y="2714191"/>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80" name="Rectangle 31779">
              <a:extLst>
                <a:ext uri="{FF2B5EF4-FFF2-40B4-BE49-F238E27FC236}">
                  <a16:creationId xmlns:a16="http://schemas.microsoft.com/office/drawing/2014/main" id="{350FEE65-18AB-3A25-4BD1-E3EA06CFCB90}"/>
                </a:ext>
              </a:extLst>
            </p:cNvPr>
            <p:cNvSpPr/>
            <p:nvPr/>
          </p:nvSpPr>
          <p:spPr bwMode="auto">
            <a:xfrm>
              <a:off x="6106897" y="278473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81" name="Rectangle 31780">
              <a:extLst>
                <a:ext uri="{FF2B5EF4-FFF2-40B4-BE49-F238E27FC236}">
                  <a16:creationId xmlns:a16="http://schemas.microsoft.com/office/drawing/2014/main" id="{47DB0B09-F098-5B51-1AFF-6F445BD4D83A}"/>
                </a:ext>
              </a:extLst>
            </p:cNvPr>
            <p:cNvSpPr/>
            <p:nvPr/>
          </p:nvSpPr>
          <p:spPr bwMode="auto">
            <a:xfrm>
              <a:off x="6147163" y="278473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82" name="Rectangle 31781">
              <a:extLst>
                <a:ext uri="{FF2B5EF4-FFF2-40B4-BE49-F238E27FC236}">
                  <a16:creationId xmlns:a16="http://schemas.microsoft.com/office/drawing/2014/main" id="{34CA80CB-4044-EB7D-BF7E-C3981E7CD375}"/>
                </a:ext>
              </a:extLst>
            </p:cNvPr>
            <p:cNvSpPr/>
            <p:nvPr/>
          </p:nvSpPr>
          <p:spPr bwMode="auto">
            <a:xfrm>
              <a:off x="6611670" y="2899984"/>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83" name="Rectangle 31782">
              <a:extLst>
                <a:ext uri="{FF2B5EF4-FFF2-40B4-BE49-F238E27FC236}">
                  <a16:creationId xmlns:a16="http://schemas.microsoft.com/office/drawing/2014/main" id="{AD89405C-3783-942E-4FE0-AC325185648E}"/>
                </a:ext>
              </a:extLst>
            </p:cNvPr>
            <p:cNvSpPr/>
            <p:nvPr/>
          </p:nvSpPr>
          <p:spPr bwMode="auto">
            <a:xfrm>
              <a:off x="6664273" y="302023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84" name="Rectangle 31783">
              <a:extLst>
                <a:ext uri="{FF2B5EF4-FFF2-40B4-BE49-F238E27FC236}">
                  <a16:creationId xmlns:a16="http://schemas.microsoft.com/office/drawing/2014/main" id="{71B9CC77-D7DA-8F61-E97E-5064083BB9E1}"/>
                </a:ext>
              </a:extLst>
            </p:cNvPr>
            <p:cNvSpPr/>
            <p:nvPr/>
          </p:nvSpPr>
          <p:spPr bwMode="auto">
            <a:xfrm>
              <a:off x="7125030" y="3023179"/>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85" name="Rectangle 31784">
              <a:extLst>
                <a:ext uri="{FF2B5EF4-FFF2-40B4-BE49-F238E27FC236}">
                  <a16:creationId xmlns:a16="http://schemas.microsoft.com/office/drawing/2014/main" id="{8462C5A9-20FC-24B5-C991-02840769463F}"/>
                </a:ext>
              </a:extLst>
            </p:cNvPr>
            <p:cNvSpPr/>
            <p:nvPr/>
          </p:nvSpPr>
          <p:spPr bwMode="auto">
            <a:xfrm>
              <a:off x="7150814" y="3073098"/>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86" name="Rectangle 31785">
              <a:extLst>
                <a:ext uri="{FF2B5EF4-FFF2-40B4-BE49-F238E27FC236}">
                  <a16:creationId xmlns:a16="http://schemas.microsoft.com/office/drawing/2014/main" id="{E6DF8ADE-8F44-516B-3B6B-FD371B5E16EE}"/>
                </a:ext>
              </a:extLst>
            </p:cNvPr>
            <p:cNvSpPr/>
            <p:nvPr/>
          </p:nvSpPr>
          <p:spPr bwMode="auto">
            <a:xfrm>
              <a:off x="7195838" y="3174967"/>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87" name="Rectangle 31786">
              <a:extLst>
                <a:ext uri="{FF2B5EF4-FFF2-40B4-BE49-F238E27FC236}">
                  <a16:creationId xmlns:a16="http://schemas.microsoft.com/office/drawing/2014/main" id="{7816276A-B2DC-BECC-92D2-865562FBDEEA}"/>
                </a:ext>
              </a:extLst>
            </p:cNvPr>
            <p:cNvSpPr/>
            <p:nvPr/>
          </p:nvSpPr>
          <p:spPr bwMode="auto">
            <a:xfrm>
              <a:off x="7270732" y="3179731"/>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88" name="Rectangle 31787">
              <a:extLst>
                <a:ext uri="{FF2B5EF4-FFF2-40B4-BE49-F238E27FC236}">
                  <a16:creationId xmlns:a16="http://schemas.microsoft.com/office/drawing/2014/main" id="{FBEDD3B1-950D-127B-63D7-304C5F9CA1D0}"/>
                </a:ext>
              </a:extLst>
            </p:cNvPr>
            <p:cNvSpPr/>
            <p:nvPr/>
          </p:nvSpPr>
          <p:spPr bwMode="auto">
            <a:xfrm>
              <a:off x="7624207" y="3236007"/>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89" name="Rectangle 31788">
              <a:extLst>
                <a:ext uri="{FF2B5EF4-FFF2-40B4-BE49-F238E27FC236}">
                  <a16:creationId xmlns:a16="http://schemas.microsoft.com/office/drawing/2014/main" id="{5827D868-E0AD-10D3-88FD-EFCE3FA408EE}"/>
                </a:ext>
              </a:extLst>
            </p:cNvPr>
            <p:cNvSpPr/>
            <p:nvPr/>
          </p:nvSpPr>
          <p:spPr bwMode="auto">
            <a:xfrm>
              <a:off x="7682358" y="3236007"/>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90" name="Rectangle 31789">
              <a:extLst>
                <a:ext uri="{FF2B5EF4-FFF2-40B4-BE49-F238E27FC236}">
                  <a16:creationId xmlns:a16="http://schemas.microsoft.com/office/drawing/2014/main" id="{D7265578-C9A0-14A9-AFEE-7037047D35C0}"/>
                </a:ext>
              </a:extLst>
            </p:cNvPr>
            <p:cNvSpPr/>
            <p:nvPr/>
          </p:nvSpPr>
          <p:spPr bwMode="auto">
            <a:xfrm>
              <a:off x="7753405" y="3236007"/>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91" name="Rectangle 31790">
              <a:extLst>
                <a:ext uri="{FF2B5EF4-FFF2-40B4-BE49-F238E27FC236}">
                  <a16:creationId xmlns:a16="http://schemas.microsoft.com/office/drawing/2014/main" id="{2AB54AAF-6DD2-9999-B27A-5A054C0B8F31}"/>
                </a:ext>
              </a:extLst>
            </p:cNvPr>
            <p:cNvSpPr/>
            <p:nvPr/>
          </p:nvSpPr>
          <p:spPr bwMode="auto">
            <a:xfrm>
              <a:off x="8118081" y="3236007"/>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92" name="Rectangle 31791">
              <a:extLst>
                <a:ext uri="{FF2B5EF4-FFF2-40B4-BE49-F238E27FC236}">
                  <a16:creationId xmlns:a16="http://schemas.microsoft.com/office/drawing/2014/main" id="{FB0568F8-8755-7260-60ED-15860DC807D7}"/>
                </a:ext>
              </a:extLst>
            </p:cNvPr>
            <p:cNvSpPr/>
            <p:nvPr/>
          </p:nvSpPr>
          <p:spPr bwMode="auto">
            <a:xfrm>
              <a:off x="8160802" y="3403879"/>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93" name="Rectangle 31792">
              <a:extLst>
                <a:ext uri="{FF2B5EF4-FFF2-40B4-BE49-F238E27FC236}">
                  <a16:creationId xmlns:a16="http://schemas.microsoft.com/office/drawing/2014/main" id="{2A40ED5C-570C-2040-219D-E81F6A6D4781}"/>
                </a:ext>
              </a:extLst>
            </p:cNvPr>
            <p:cNvSpPr/>
            <p:nvPr/>
          </p:nvSpPr>
          <p:spPr bwMode="auto">
            <a:xfrm>
              <a:off x="8214979" y="3403879"/>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94" name="Rectangle 31793">
              <a:extLst>
                <a:ext uri="{FF2B5EF4-FFF2-40B4-BE49-F238E27FC236}">
                  <a16:creationId xmlns:a16="http://schemas.microsoft.com/office/drawing/2014/main" id="{4F4D21B1-F15E-3B9C-58CF-C3E34F5C754B}"/>
                </a:ext>
              </a:extLst>
            </p:cNvPr>
            <p:cNvSpPr/>
            <p:nvPr/>
          </p:nvSpPr>
          <p:spPr bwMode="auto">
            <a:xfrm>
              <a:off x="8653381" y="3413081"/>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1795" name="Rectangle 31794">
              <a:extLst>
                <a:ext uri="{FF2B5EF4-FFF2-40B4-BE49-F238E27FC236}">
                  <a16:creationId xmlns:a16="http://schemas.microsoft.com/office/drawing/2014/main" id="{6D46B78D-B41D-9841-559E-5D2561D65ACC}"/>
                </a:ext>
              </a:extLst>
            </p:cNvPr>
            <p:cNvSpPr/>
            <p:nvPr/>
          </p:nvSpPr>
          <p:spPr bwMode="auto">
            <a:xfrm>
              <a:off x="9169194" y="3412799"/>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grpSp>
      <p:sp>
        <p:nvSpPr>
          <p:cNvPr id="32061" name="TextBox 32060">
            <a:extLst>
              <a:ext uri="{FF2B5EF4-FFF2-40B4-BE49-F238E27FC236}">
                <a16:creationId xmlns:a16="http://schemas.microsoft.com/office/drawing/2014/main" id="{139CE8B2-A71E-71CF-5B46-D45F71332C47}"/>
              </a:ext>
            </a:extLst>
          </p:cNvPr>
          <p:cNvSpPr txBox="1"/>
          <p:nvPr/>
        </p:nvSpPr>
        <p:spPr bwMode="auto">
          <a:xfrm>
            <a:off x="10277500" y="2439163"/>
            <a:ext cx="1680189" cy="257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Ribociclib + ET</a:t>
            </a:r>
          </a:p>
        </p:txBody>
      </p:sp>
      <p:sp>
        <p:nvSpPr>
          <p:cNvPr id="32062" name="TextBox 32061">
            <a:extLst>
              <a:ext uri="{FF2B5EF4-FFF2-40B4-BE49-F238E27FC236}">
                <a16:creationId xmlns:a16="http://schemas.microsoft.com/office/drawing/2014/main" id="{2AA8D457-B8B1-0876-3C7A-C37F8933C4B0}"/>
              </a:ext>
            </a:extLst>
          </p:cNvPr>
          <p:cNvSpPr txBox="1"/>
          <p:nvPr/>
        </p:nvSpPr>
        <p:spPr bwMode="auto">
          <a:xfrm>
            <a:off x="9948401" y="1909449"/>
            <a:ext cx="1680189" cy="257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Combination CT</a:t>
            </a:r>
          </a:p>
        </p:txBody>
      </p:sp>
      <p:sp>
        <p:nvSpPr>
          <p:cNvPr id="32064" name="TextBox 32063">
            <a:extLst>
              <a:ext uri="{FF2B5EF4-FFF2-40B4-BE49-F238E27FC236}">
                <a16:creationId xmlns:a16="http://schemas.microsoft.com/office/drawing/2014/main" id="{B2770DAC-23B1-0494-2E76-FBE4D6F20A4C}"/>
              </a:ext>
            </a:extLst>
          </p:cNvPr>
          <p:cNvSpPr txBox="1"/>
          <p:nvPr/>
        </p:nvSpPr>
        <p:spPr bwMode="auto">
          <a:xfrm rot="16200000">
            <a:off x="4659940" y="3054670"/>
            <a:ext cx="3159568" cy="307777"/>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mn-lt"/>
              </a:rPr>
              <a:t>Patients With Treatment Failure</a:t>
            </a:r>
            <a:r>
              <a:rPr lang="en-US" sz="1400" dirty="0">
                <a:solidFill>
                  <a:srgbClr val="000000"/>
                </a:solidFill>
                <a:latin typeface="+mn-lt"/>
              </a:rPr>
              <a:t> (</a:t>
            </a:r>
            <a:r>
              <a:rPr kumimoji="0" lang="en-US" sz="1400" b="1" i="0" u="none" strike="noStrike" kern="1200" cap="none" spc="0" normalizeH="0" baseline="0" noProof="0" dirty="0">
                <a:ln>
                  <a:noFill/>
                </a:ln>
                <a:solidFill>
                  <a:srgbClr val="000000"/>
                </a:solidFill>
                <a:effectLst/>
                <a:uLnTx/>
                <a:uFillTx/>
                <a:latin typeface="+mn-lt"/>
              </a:rPr>
              <a:t>%)</a:t>
            </a:r>
          </a:p>
        </p:txBody>
      </p:sp>
      <p:grpSp>
        <p:nvGrpSpPr>
          <p:cNvPr id="32066" name="Group 32065">
            <a:extLst>
              <a:ext uri="{FF2B5EF4-FFF2-40B4-BE49-F238E27FC236}">
                <a16:creationId xmlns:a16="http://schemas.microsoft.com/office/drawing/2014/main" id="{672F2CC6-D5E1-58D4-805F-BF73061F568C}"/>
              </a:ext>
            </a:extLst>
          </p:cNvPr>
          <p:cNvGrpSpPr/>
          <p:nvPr/>
        </p:nvGrpSpPr>
        <p:grpSpPr>
          <a:xfrm>
            <a:off x="6279561" y="1816929"/>
            <a:ext cx="458779" cy="2812305"/>
            <a:chOff x="952254" y="2560383"/>
            <a:chExt cx="458779" cy="2060058"/>
          </a:xfrm>
        </p:grpSpPr>
        <p:sp>
          <p:nvSpPr>
            <p:cNvPr id="32067" name="TextBox 32066">
              <a:extLst>
                <a:ext uri="{FF2B5EF4-FFF2-40B4-BE49-F238E27FC236}">
                  <a16:creationId xmlns:a16="http://schemas.microsoft.com/office/drawing/2014/main" id="{F6D26F7B-04E2-4BE3-7B10-A524E6CAC913}"/>
                </a:ext>
              </a:extLst>
            </p:cNvPr>
            <p:cNvSpPr txBox="1"/>
            <p:nvPr/>
          </p:nvSpPr>
          <p:spPr bwMode="auto">
            <a:xfrm>
              <a:off x="952254" y="2560383"/>
              <a:ext cx="458779" cy="18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100</a:t>
              </a:r>
            </a:p>
          </p:txBody>
        </p:sp>
        <p:sp>
          <p:nvSpPr>
            <p:cNvPr id="32068" name="TextBox 32067">
              <a:extLst>
                <a:ext uri="{FF2B5EF4-FFF2-40B4-BE49-F238E27FC236}">
                  <a16:creationId xmlns:a16="http://schemas.microsoft.com/office/drawing/2014/main" id="{6562CB70-C253-EFA0-A1A3-929264E8CE4E}"/>
                </a:ext>
              </a:extLst>
            </p:cNvPr>
            <p:cNvSpPr txBox="1"/>
            <p:nvPr/>
          </p:nvSpPr>
          <p:spPr bwMode="auto">
            <a:xfrm>
              <a:off x="1043625" y="2936429"/>
              <a:ext cx="367408" cy="18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80</a:t>
              </a:r>
            </a:p>
          </p:txBody>
        </p:sp>
        <p:sp>
          <p:nvSpPr>
            <p:cNvPr id="32069" name="TextBox 32068">
              <a:extLst>
                <a:ext uri="{FF2B5EF4-FFF2-40B4-BE49-F238E27FC236}">
                  <a16:creationId xmlns:a16="http://schemas.microsoft.com/office/drawing/2014/main" id="{45289946-17C3-462F-14B9-9A0DC678C9ED}"/>
                </a:ext>
              </a:extLst>
            </p:cNvPr>
            <p:cNvSpPr txBox="1"/>
            <p:nvPr/>
          </p:nvSpPr>
          <p:spPr bwMode="auto">
            <a:xfrm>
              <a:off x="1043625" y="3312476"/>
              <a:ext cx="367408" cy="18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60</a:t>
              </a:r>
            </a:p>
          </p:txBody>
        </p:sp>
        <p:sp>
          <p:nvSpPr>
            <p:cNvPr id="32070" name="TextBox 32069">
              <a:extLst>
                <a:ext uri="{FF2B5EF4-FFF2-40B4-BE49-F238E27FC236}">
                  <a16:creationId xmlns:a16="http://schemas.microsoft.com/office/drawing/2014/main" id="{A6AD11CD-F962-C654-2433-972C87EE3F6C}"/>
                </a:ext>
              </a:extLst>
            </p:cNvPr>
            <p:cNvSpPr txBox="1"/>
            <p:nvPr/>
          </p:nvSpPr>
          <p:spPr bwMode="auto">
            <a:xfrm>
              <a:off x="1043625" y="3679787"/>
              <a:ext cx="367408" cy="18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40</a:t>
              </a:r>
            </a:p>
          </p:txBody>
        </p:sp>
        <p:sp>
          <p:nvSpPr>
            <p:cNvPr id="32071" name="TextBox 32070">
              <a:extLst>
                <a:ext uri="{FF2B5EF4-FFF2-40B4-BE49-F238E27FC236}">
                  <a16:creationId xmlns:a16="http://schemas.microsoft.com/office/drawing/2014/main" id="{9C6F75F8-D3DD-AA7F-BDC9-1F44DD058D2B}"/>
                </a:ext>
              </a:extLst>
            </p:cNvPr>
            <p:cNvSpPr txBox="1"/>
            <p:nvPr/>
          </p:nvSpPr>
          <p:spPr bwMode="auto">
            <a:xfrm>
              <a:off x="1043625" y="4055834"/>
              <a:ext cx="367408" cy="18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20</a:t>
              </a:r>
            </a:p>
          </p:txBody>
        </p:sp>
        <p:sp>
          <p:nvSpPr>
            <p:cNvPr id="32072" name="TextBox 32071">
              <a:extLst>
                <a:ext uri="{FF2B5EF4-FFF2-40B4-BE49-F238E27FC236}">
                  <a16:creationId xmlns:a16="http://schemas.microsoft.com/office/drawing/2014/main" id="{228A0C7B-B9CC-32F0-57C7-00FF80066F29}"/>
                </a:ext>
              </a:extLst>
            </p:cNvPr>
            <p:cNvSpPr txBox="1"/>
            <p:nvPr/>
          </p:nvSpPr>
          <p:spPr bwMode="auto">
            <a:xfrm>
              <a:off x="1134996" y="4431881"/>
              <a:ext cx="276037" cy="188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0</a:t>
              </a:r>
            </a:p>
          </p:txBody>
        </p:sp>
      </p:grpSp>
      <p:grpSp>
        <p:nvGrpSpPr>
          <p:cNvPr id="32074" name="Group 32073">
            <a:extLst>
              <a:ext uri="{FF2B5EF4-FFF2-40B4-BE49-F238E27FC236}">
                <a16:creationId xmlns:a16="http://schemas.microsoft.com/office/drawing/2014/main" id="{F1F2FBFD-3599-CF66-3E90-C67DB554A424}"/>
              </a:ext>
            </a:extLst>
          </p:cNvPr>
          <p:cNvGrpSpPr/>
          <p:nvPr/>
        </p:nvGrpSpPr>
        <p:grpSpPr>
          <a:xfrm>
            <a:off x="6680195" y="1983185"/>
            <a:ext cx="117649" cy="2540371"/>
            <a:chOff x="1227530" y="2712720"/>
            <a:chExt cx="839616" cy="1896604"/>
          </a:xfrm>
        </p:grpSpPr>
        <p:cxnSp>
          <p:nvCxnSpPr>
            <p:cNvPr id="32075" name="Straight Connector 32074">
              <a:extLst>
                <a:ext uri="{FF2B5EF4-FFF2-40B4-BE49-F238E27FC236}">
                  <a16:creationId xmlns:a16="http://schemas.microsoft.com/office/drawing/2014/main" id="{2A0D024D-3B41-33E6-5D74-5D86C5668E88}"/>
                </a:ext>
              </a:extLst>
            </p:cNvPr>
            <p:cNvCxnSpPr>
              <a:cxnSpLocks/>
            </p:cNvCxnSpPr>
            <p:nvPr/>
          </p:nvCxnSpPr>
          <p:spPr bwMode="auto">
            <a:xfrm>
              <a:off x="1227530" y="2712720"/>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076" name="Straight Connector 32075">
              <a:extLst>
                <a:ext uri="{FF2B5EF4-FFF2-40B4-BE49-F238E27FC236}">
                  <a16:creationId xmlns:a16="http://schemas.microsoft.com/office/drawing/2014/main" id="{70544895-E90B-FFDC-DA02-8981AD975758}"/>
                </a:ext>
              </a:extLst>
            </p:cNvPr>
            <p:cNvCxnSpPr>
              <a:cxnSpLocks/>
            </p:cNvCxnSpPr>
            <p:nvPr/>
          </p:nvCxnSpPr>
          <p:spPr bwMode="auto">
            <a:xfrm>
              <a:off x="1227530" y="309031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077" name="Straight Connector 32076">
              <a:extLst>
                <a:ext uri="{FF2B5EF4-FFF2-40B4-BE49-F238E27FC236}">
                  <a16:creationId xmlns:a16="http://schemas.microsoft.com/office/drawing/2014/main" id="{2A516BB4-426B-3C51-E32C-D47B5E96A6FD}"/>
                </a:ext>
              </a:extLst>
            </p:cNvPr>
            <p:cNvCxnSpPr>
              <a:cxnSpLocks/>
            </p:cNvCxnSpPr>
            <p:nvPr/>
          </p:nvCxnSpPr>
          <p:spPr bwMode="auto">
            <a:xfrm>
              <a:off x="1227530" y="3466364"/>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078" name="Straight Connector 32077">
              <a:extLst>
                <a:ext uri="{FF2B5EF4-FFF2-40B4-BE49-F238E27FC236}">
                  <a16:creationId xmlns:a16="http://schemas.microsoft.com/office/drawing/2014/main" id="{0EA78D30-19FE-606C-E6E1-17ABC591988B}"/>
                </a:ext>
              </a:extLst>
            </p:cNvPr>
            <p:cNvCxnSpPr>
              <a:cxnSpLocks/>
            </p:cNvCxnSpPr>
            <p:nvPr/>
          </p:nvCxnSpPr>
          <p:spPr bwMode="auto">
            <a:xfrm>
              <a:off x="1227530" y="3843961"/>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079" name="Straight Connector 32078">
              <a:extLst>
                <a:ext uri="{FF2B5EF4-FFF2-40B4-BE49-F238E27FC236}">
                  <a16:creationId xmlns:a16="http://schemas.microsoft.com/office/drawing/2014/main" id="{60773C52-6134-C0CA-6835-675BF7FF9427}"/>
                </a:ext>
              </a:extLst>
            </p:cNvPr>
            <p:cNvCxnSpPr>
              <a:cxnSpLocks/>
            </p:cNvCxnSpPr>
            <p:nvPr/>
          </p:nvCxnSpPr>
          <p:spPr bwMode="auto">
            <a:xfrm>
              <a:off x="1227530" y="423172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080" name="Straight Connector 32079">
              <a:extLst>
                <a:ext uri="{FF2B5EF4-FFF2-40B4-BE49-F238E27FC236}">
                  <a16:creationId xmlns:a16="http://schemas.microsoft.com/office/drawing/2014/main" id="{782E566D-9798-013E-1FAE-38AFDCDAD2E6}"/>
                </a:ext>
              </a:extLst>
            </p:cNvPr>
            <p:cNvCxnSpPr>
              <a:cxnSpLocks/>
            </p:cNvCxnSpPr>
            <p:nvPr/>
          </p:nvCxnSpPr>
          <p:spPr bwMode="auto">
            <a:xfrm>
              <a:off x="1227530" y="4609324"/>
              <a:ext cx="839616" cy="0"/>
            </a:xfrm>
            <a:prstGeom prst="line">
              <a:avLst/>
            </a:prstGeom>
            <a:noFill/>
            <a:ln w="28575" cap="flat" cmpd="sng" algn="ctr">
              <a:solidFill>
                <a:schemeClr val="bg1"/>
              </a:solidFill>
              <a:prstDash val="solid"/>
              <a:round/>
              <a:headEnd type="none" w="med" len="med"/>
              <a:tailEnd type="none" w="med" len="med"/>
            </a:ln>
            <a:effectLst/>
          </p:spPr>
        </p:cxnSp>
      </p:grpSp>
      <p:sp>
        <p:nvSpPr>
          <p:cNvPr id="32073" name="Freeform: Shape 32072">
            <a:extLst>
              <a:ext uri="{FF2B5EF4-FFF2-40B4-BE49-F238E27FC236}">
                <a16:creationId xmlns:a16="http://schemas.microsoft.com/office/drawing/2014/main" id="{185C0A85-2036-01C6-E191-80E4C5EDBFD7}"/>
              </a:ext>
            </a:extLst>
          </p:cNvPr>
          <p:cNvSpPr/>
          <p:nvPr/>
        </p:nvSpPr>
        <p:spPr bwMode="auto">
          <a:xfrm>
            <a:off x="6717549" y="1842018"/>
            <a:ext cx="4929661" cy="2681538"/>
          </a:xfrm>
          <a:custGeom>
            <a:avLst/>
            <a:gdLst>
              <a:gd name="connsiteX0" fmla="*/ 0 w 4505960"/>
              <a:gd name="connsiteY0" fmla="*/ 0 h 1894840"/>
              <a:gd name="connsiteX1" fmla="*/ 0 w 4505960"/>
              <a:gd name="connsiteY1" fmla="*/ 1894840 h 1894840"/>
              <a:gd name="connsiteX2" fmla="*/ 4505960 w 4505960"/>
              <a:gd name="connsiteY2" fmla="*/ 1894840 h 1894840"/>
            </a:gdLst>
            <a:ahLst/>
            <a:cxnLst>
              <a:cxn ang="0">
                <a:pos x="connsiteX0" y="connsiteY0"/>
              </a:cxn>
              <a:cxn ang="0">
                <a:pos x="connsiteX1" y="connsiteY1"/>
              </a:cxn>
              <a:cxn ang="0">
                <a:pos x="connsiteX2" y="connsiteY2"/>
              </a:cxn>
            </a:cxnLst>
            <a:rect l="l" t="t" r="r" b="b"/>
            <a:pathLst>
              <a:path w="4505960" h="1894840">
                <a:moveTo>
                  <a:pt x="0" y="0"/>
                </a:moveTo>
                <a:lnTo>
                  <a:pt x="0" y="1894840"/>
                </a:lnTo>
                <a:lnTo>
                  <a:pt x="4505960" y="189484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grpSp>
        <p:nvGrpSpPr>
          <p:cNvPr id="32081" name="Group 32080">
            <a:extLst>
              <a:ext uri="{FF2B5EF4-FFF2-40B4-BE49-F238E27FC236}">
                <a16:creationId xmlns:a16="http://schemas.microsoft.com/office/drawing/2014/main" id="{BA6914B9-3B5E-7552-ACC0-8333A7947F47}"/>
              </a:ext>
            </a:extLst>
          </p:cNvPr>
          <p:cNvGrpSpPr/>
          <p:nvPr/>
        </p:nvGrpSpPr>
        <p:grpSpPr>
          <a:xfrm>
            <a:off x="6629111" y="4556772"/>
            <a:ext cx="5015920" cy="257414"/>
            <a:chOff x="2174983" y="4842301"/>
            <a:chExt cx="7975368" cy="307777"/>
          </a:xfrm>
        </p:grpSpPr>
        <p:grpSp>
          <p:nvGrpSpPr>
            <p:cNvPr id="32082" name="Group 32081">
              <a:extLst>
                <a:ext uri="{FF2B5EF4-FFF2-40B4-BE49-F238E27FC236}">
                  <a16:creationId xmlns:a16="http://schemas.microsoft.com/office/drawing/2014/main" id="{62F8D5E0-5A16-2478-557B-BAC4FB8EDECC}"/>
                </a:ext>
              </a:extLst>
            </p:cNvPr>
            <p:cNvGrpSpPr/>
            <p:nvPr/>
          </p:nvGrpSpPr>
          <p:grpSpPr>
            <a:xfrm>
              <a:off x="2174983" y="4842301"/>
              <a:ext cx="6073516" cy="307777"/>
              <a:chOff x="2174983" y="4842301"/>
              <a:chExt cx="6073516" cy="307777"/>
            </a:xfrm>
          </p:grpSpPr>
          <p:sp>
            <p:nvSpPr>
              <p:cNvPr id="32087" name="TextBox 32086">
                <a:extLst>
                  <a:ext uri="{FF2B5EF4-FFF2-40B4-BE49-F238E27FC236}">
                    <a16:creationId xmlns:a16="http://schemas.microsoft.com/office/drawing/2014/main" id="{4E9BAC7F-A97F-E554-433B-12BD21E6ECBC}"/>
                  </a:ext>
                </a:extLst>
              </p:cNvPr>
              <p:cNvSpPr txBox="1"/>
              <p:nvPr/>
            </p:nvSpPr>
            <p:spPr bwMode="auto">
              <a:xfrm>
                <a:off x="2174983" y="484230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0</a:t>
                </a:r>
              </a:p>
            </p:txBody>
          </p:sp>
          <p:sp>
            <p:nvSpPr>
              <p:cNvPr id="32088" name="TextBox 32087">
                <a:extLst>
                  <a:ext uri="{FF2B5EF4-FFF2-40B4-BE49-F238E27FC236}">
                    <a16:creationId xmlns:a16="http://schemas.microsoft.com/office/drawing/2014/main" id="{FDE325A7-336F-85D1-8A21-A0D6688A2B16}"/>
                  </a:ext>
                </a:extLst>
              </p:cNvPr>
              <p:cNvSpPr txBox="1"/>
              <p:nvPr/>
            </p:nvSpPr>
            <p:spPr bwMode="auto">
              <a:xfrm>
                <a:off x="2816131" y="484230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3</a:t>
                </a:r>
              </a:p>
            </p:txBody>
          </p:sp>
          <p:sp>
            <p:nvSpPr>
              <p:cNvPr id="32089" name="TextBox 32088">
                <a:extLst>
                  <a:ext uri="{FF2B5EF4-FFF2-40B4-BE49-F238E27FC236}">
                    <a16:creationId xmlns:a16="http://schemas.microsoft.com/office/drawing/2014/main" id="{08F14BBC-8D5B-02C6-1A32-0549A11230FB}"/>
                  </a:ext>
                </a:extLst>
              </p:cNvPr>
              <p:cNvSpPr txBox="1"/>
              <p:nvPr/>
            </p:nvSpPr>
            <p:spPr bwMode="auto">
              <a:xfrm>
                <a:off x="3452679" y="484230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6</a:t>
                </a:r>
              </a:p>
            </p:txBody>
          </p:sp>
          <p:sp>
            <p:nvSpPr>
              <p:cNvPr id="32090" name="TextBox 32089">
                <a:extLst>
                  <a:ext uri="{FF2B5EF4-FFF2-40B4-BE49-F238E27FC236}">
                    <a16:creationId xmlns:a16="http://schemas.microsoft.com/office/drawing/2014/main" id="{F05EB9EC-7114-7E31-40F5-43985220E150}"/>
                  </a:ext>
                </a:extLst>
              </p:cNvPr>
              <p:cNvSpPr txBox="1"/>
              <p:nvPr/>
            </p:nvSpPr>
            <p:spPr bwMode="auto">
              <a:xfrm>
                <a:off x="4113080" y="484230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9</a:t>
                </a:r>
              </a:p>
            </p:txBody>
          </p:sp>
          <p:sp>
            <p:nvSpPr>
              <p:cNvPr id="32091" name="TextBox 32090">
                <a:extLst>
                  <a:ext uri="{FF2B5EF4-FFF2-40B4-BE49-F238E27FC236}">
                    <a16:creationId xmlns:a16="http://schemas.microsoft.com/office/drawing/2014/main" id="{7D5B9094-6495-BECF-E267-95AF27814BCB}"/>
                  </a:ext>
                </a:extLst>
              </p:cNvPr>
              <p:cNvSpPr txBox="1"/>
              <p:nvPr/>
            </p:nvSpPr>
            <p:spPr bwMode="auto">
              <a:xfrm>
                <a:off x="4689702" y="48423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12</a:t>
                </a:r>
              </a:p>
            </p:txBody>
          </p:sp>
          <p:sp>
            <p:nvSpPr>
              <p:cNvPr id="32092" name="TextBox 32091">
                <a:extLst>
                  <a:ext uri="{FF2B5EF4-FFF2-40B4-BE49-F238E27FC236}">
                    <a16:creationId xmlns:a16="http://schemas.microsoft.com/office/drawing/2014/main" id="{5ABF70FF-DF41-07AA-0501-E7DA3D6EF0FC}"/>
                  </a:ext>
                </a:extLst>
              </p:cNvPr>
              <p:cNvSpPr txBox="1"/>
              <p:nvPr/>
            </p:nvSpPr>
            <p:spPr bwMode="auto">
              <a:xfrm>
                <a:off x="5335773" y="48423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15</a:t>
                </a:r>
              </a:p>
            </p:txBody>
          </p:sp>
          <p:sp>
            <p:nvSpPr>
              <p:cNvPr id="32093" name="TextBox 32092">
                <a:extLst>
                  <a:ext uri="{FF2B5EF4-FFF2-40B4-BE49-F238E27FC236}">
                    <a16:creationId xmlns:a16="http://schemas.microsoft.com/office/drawing/2014/main" id="{5AD285A3-95AC-80F2-5556-E59D64F3D6CA}"/>
                  </a:ext>
                </a:extLst>
              </p:cNvPr>
              <p:cNvSpPr txBox="1"/>
              <p:nvPr/>
            </p:nvSpPr>
            <p:spPr bwMode="auto">
              <a:xfrm>
                <a:off x="5977389" y="48423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18</a:t>
                </a:r>
              </a:p>
            </p:txBody>
          </p:sp>
          <p:sp>
            <p:nvSpPr>
              <p:cNvPr id="32094" name="TextBox 32093">
                <a:extLst>
                  <a:ext uri="{FF2B5EF4-FFF2-40B4-BE49-F238E27FC236}">
                    <a16:creationId xmlns:a16="http://schemas.microsoft.com/office/drawing/2014/main" id="{35D8D5F4-CEC2-202F-BE6B-1299BFE02F42}"/>
                  </a:ext>
                </a:extLst>
              </p:cNvPr>
              <p:cNvSpPr txBox="1"/>
              <p:nvPr/>
            </p:nvSpPr>
            <p:spPr bwMode="auto">
              <a:xfrm>
                <a:off x="6593399" y="48423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21</a:t>
                </a:r>
              </a:p>
            </p:txBody>
          </p:sp>
          <p:sp>
            <p:nvSpPr>
              <p:cNvPr id="32095" name="TextBox 32094">
                <a:extLst>
                  <a:ext uri="{FF2B5EF4-FFF2-40B4-BE49-F238E27FC236}">
                    <a16:creationId xmlns:a16="http://schemas.microsoft.com/office/drawing/2014/main" id="{8592516A-A75F-C6C6-AD06-946D768DB0F2}"/>
                  </a:ext>
                </a:extLst>
              </p:cNvPr>
              <p:cNvSpPr txBox="1"/>
              <p:nvPr/>
            </p:nvSpPr>
            <p:spPr bwMode="auto">
              <a:xfrm>
                <a:off x="7233268" y="48423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24</a:t>
                </a:r>
              </a:p>
            </p:txBody>
          </p:sp>
          <p:sp>
            <p:nvSpPr>
              <p:cNvPr id="32096" name="TextBox 32095">
                <a:extLst>
                  <a:ext uri="{FF2B5EF4-FFF2-40B4-BE49-F238E27FC236}">
                    <a16:creationId xmlns:a16="http://schemas.microsoft.com/office/drawing/2014/main" id="{15165290-A319-16C3-5F04-6DE31DACFBCF}"/>
                  </a:ext>
                </a:extLst>
              </p:cNvPr>
              <p:cNvSpPr txBox="1"/>
              <p:nvPr/>
            </p:nvSpPr>
            <p:spPr bwMode="auto">
              <a:xfrm>
                <a:off x="7881091" y="48423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27</a:t>
                </a:r>
              </a:p>
            </p:txBody>
          </p:sp>
        </p:grpSp>
        <p:grpSp>
          <p:nvGrpSpPr>
            <p:cNvPr id="32083" name="Group 32082">
              <a:extLst>
                <a:ext uri="{FF2B5EF4-FFF2-40B4-BE49-F238E27FC236}">
                  <a16:creationId xmlns:a16="http://schemas.microsoft.com/office/drawing/2014/main" id="{A3F3B8FC-1CED-4657-46E1-9924BBFCD3E5}"/>
                </a:ext>
              </a:extLst>
            </p:cNvPr>
            <p:cNvGrpSpPr/>
            <p:nvPr/>
          </p:nvGrpSpPr>
          <p:grpSpPr>
            <a:xfrm>
              <a:off x="8527260" y="4842301"/>
              <a:ext cx="1623091" cy="307777"/>
              <a:chOff x="1796454" y="4726574"/>
              <a:chExt cx="1172222" cy="307777"/>
            </a:xfrm>
          </p:grpSpPr>
          <p:sp>
            <p:nvSpPr>
              <p:cNvPr id="32084" name="TextBox 32083">
                <a:extLst>
                  <a:ext uri="{FF2B5EF4-FFF2-40B4-BE49-F238E27FC236}">
                    <a16:creationId xmlns:a16="http://schemas.microsoft.com/office/drawing/2014/main" id="{4B14568E-D020-22C1-61E3-0731F3BDE7B3}"/>
                  </a:ext>
                </a:extLst>
              </p:cNvPr>
              <p:cNvSpPr txBox="1"/>
              <p:nvPr/>
            </p:nvSpPr>
            <p:spPr bwMode="auto">
              <a:xfrm>
                <a:off x="1796454" y="4726574"/>
                <a:ext cx="2653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30</a:t>
                </a:r>
              </a:p>
            </p:txBody>
          </p:sp>
          <p:sp>
            <p:nvSpPr>
              <p:cNvPr id="32085" name="TextBox 32084">
                <a:extLst>
                  <a:ext uri="{FF2B5EF4-FFF2-40B4-BE49-F238E27FC236}">
                    <a16:creationId xmlns:a16="http://schemas.microsoft.com/office/drawing/2014/main" id="{8EE9EFAA-5E6A-20A1-A116-440021B77DA4}"/>
                  </a:ext>
                </a:extLst>
              </p:cNvPr>
              <p:cNvSpPr txBox="1"/>
              <p:nvPr/>
            </p:nvSpPr>
            <p:spPr bwMode="auto">
              <a:xfrm>
                <a:off x="2251441" y="4726574"/>
                <a:ext cx="2653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33</a:t>
                </a:r>
              </a:p>
            </p:txBody>
          </p:sp>
          <p:sp>
            <p:nvSpPr>
              <p:cNvPr id="32086" name="TextBox 32085">
                <a:extLst>
                  <a:ext uri="{FF2B5EF4-FFF2-40B4-BE49-F238E27FC236}">
                    <a16:creationId xmlns:a16="http://schemas.microsoft.com/office/drawing/2014/main" id="{6F12B159-4AFB-456A-EA50-C553BE8506CA}"/>
                  </a:ext>
                </a:extLst>
              </p:cNvPr>
              <p:cNvSpPr txBox="1"/>
              <p:nvPr/>
            </p:nvSpPr>
            <p:spPr bwMode="auto">
              <a:xfrm>
                <a:off x="2703328" y="4726574"/>
                <a:ext cx="2653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36</a:t>
                </a:r>
              </a:p>
            </p:txBody>
          </p:sp>
        </p:grpSp>
      </p:grpSp>
      <p:grpSp>
        <p:nvGrpSpPr>
          <p:cNvPr id="32097" name="Group 32096">
            <a:extLst>
              <a:ext uri="{FF2B5EF4-FFF2-40B4-BE49-F238E27FC236}">
                <a16:creationId xmlns:a16="http://schemas.microsoft.com/office/drawing/2014/main" id="{7D8BF987-C1A5-B837-52AD-24B42B34F3EF}"/>
              </a:ext>
            </a:extLst>
          </p:cNvPr>
          <p:cNvGrpSpPr/>
          <p:nvPr/>
        </p:nvGrpSpPr>
        <p:grpSpPr>
          <a:xfrm>
            <a:off x="6717548" y="4507355"/>
            <a:ext cx="4823386" cy="109305"/>
            <a:chOff x="2769979" y="3760315"/>
            <a:chExt cx="4419118" cy="757401"/>
          </a:xfrm>
        </p:grpSpPr>
        <p:grpSp>
          <p:nvGrpSpPr>
            <p:cNvPr id="32098" name="Group 32097">
              <a:extLst>
                <a:ext uri="{FF2B5EF4-FFF2-40B4-BE49-F238E27FC236}">
                  <a16:creationId xmlns:a16="http://schemas.microsoft.com/office/drawing/2014/main" id="{8A2E5ABD-E26F-6EFA-3D11-DACAE3DB0ABD}"/>
                </a:ext>
              </a:extLst>
            </p:cNvPr>
            <p:cNvGrpSpPr/>
            <p:nvPr/>
          </p:nvGrpSpPr>
          <p:grpSpPr>
            <a:xfrm>
              <a:off x="2769979" y="3760315"/>
              <a:ext cx="3675272" cy="757400"/>
              <a:chOff x="1476162" y="4001328"/>
              <a:chExt cx="4491487" cy="770193"/>
            </a:xfrm>
          </p:grpSpPr>
          <p:grpSp>
            <p:nvGrpSpPr>
              <p:cNvPr id="32102" name="Group 32101">
                <a:extLst>
                  <a:ext uri="{FF2B5EF4-FFF2-40B4-BE49-F238E27FC236}">
                    <a16:creationId xmlns:a16="http://schemas.microsoft.com/office/drawing/2014/main" id="{6989F8BC-DB8A-8CE9-57B8-5E2047E03E4F}"/>
                  </a:ext>
                </a:extLst>
              </p:cNvPr>
              <p:cNvGrpSpPr/>
              <p:nvPr/>
            </p:nvGrpSpPr>
            <p:grpSpPr>
              <a:xfrm rot="5400000">
                <a:off x="2217344" y="3260146"/>
                <a:ext cx="770193" cy="2252557"/>
                <a:chOff x="1227530" y="2712720"/>
                <a:chExt cx="839616" cy="1896604"/>
              </a:xfrm>
            </p:grpSpPr>
            <p:cxnSp>
              <p:nvCxnSpPr>
                <p:cNvPr id="32109" name="Straight Connector 32108">
                  <a:extLst>
                    <a:ext uri="{FF2B5EF4-FFF2-40B4-BE49-F238E27FC236}">
                      <a16:creationId xmlns:a16="http://schemas.microsoft.com/office/drawing/2014/main" id="{8A9CD165-389C-2A1B-62B2-2CC25F1141FE}"/>
                    </a:ext>
                  </a:extLst>
                </p:cNvPr>
                <p:cNvCxnSpPr>
                  <a:cxnSpLocks/>
                </p:cNvCxnSpPr>
                <p:nvPr/>
              </p:nvCxnSpPr>
              <p:spPr bwMode="auto">
                <a:xfrm>
                  <a:off x="1227530" y="2712720"/>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110" name="Straight Connector 32109">
                  <a:extLst>
                    <a:ext uri="{FF2B5EF4-FFF2-40B4-BE49-F238E27FC236}">
                      <a16:creationId xmlns:a16="http://schemas.microsoft.com/office/drawing/2014/main" id="{4CA86B1A-5CC7-CD1E-77C4-532B851917BC}"/>
                    </a:ext>
                  </a:extLst>
                </p:cNvPr>
                <p:cNvCxnSpPr>
                  <a:cxnSpLocks/>
                </p:cNvCxnSpPr>
                <p:nvPr/>
              </p:nvCxnSpPr>
              <p:spPr bwMode="auto">
                <a:xfrm>
                  <a:off x="1227530" y="309031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111" name="Straight Connector 32110">
                  <a:extLst>
                    <a:ext uri="{FF2B5EF4-FFF2-40B4-BE49-F238E27FC236}">
                      <a16:creationId xmlns:a16="http://schemas.microsoft.com/office/drawing/2014/main" id="{96359F87-1DEA-85C0-5568-3E65404A3932}"/>
                    </a:ext>
                  </a:extLst>
                </p:cNvPr>
                <p:cNvCxnSpPr>
                  <a:cxnSpLocks/>
                </p:cNvCxnSpPr>
                <p:nvPr/>
              </p:nvCxnSpPr>
              <p:spPr bwMode="auto">
                <a:xfrm>
                  <a:off x="1227530" y="3466364"/>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112" name="Straight Connector 32111">
                  <a:extLst>
                    <a:ext uri="{FF2B5EF4-FFF2-40B4-BE49-F238E27FC236}">
                      <a16:creationId xmlns:a16="http://schemas.microsoft.com/office/drawing/2014/main" id="{A9C6A56C-BBCB-2DA4-3CC7-C0C9892E7004}"/>
                    </a:ext>
                  </a:extLst>
                </p:cNvPr>
                <p:cNvCxnSpPr>
                  <a:cxnSpLocks/>
                </p:cNvCxnSpPr>
                <p:nvPr/>
              </p:nvCxnSpPr>
              <p:spPr bwMode="auto">
                <a:xfrm>
                  <a:off x="1227530" y="3843961"/>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113" name="Straight Connector 32112">
                  <a:extLst>
                    <a:ext uri="{FF2B5EF4-FFF2-40B4-BE49-F238E27FC236}">
                      <a16:creationId xmlns:a16="http://schemas.microsoft.com/office/drawing/2014/main" id="{38AFD4AF-9EBD-7136-D231-399944B20DE6}"/>
                    </a:ext>
                  </a:extLst>
                </p:cNvPr>
                <p:cNvCxnSpPr>
                  <a:cxnSpLocks/>
                </p:cNvCxnSpPr>
                <p:nvPr/>
              </p:nvCxnSpPr>
              <p:spPr bwMode="auto">
                <a:xfrm>
                  <a:off x="1227530" y="423172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114" name="Straight Connector 32113">
                  <a:extLst>
                    <a:ext uri="{FF2B5EF4-FFF2-40B4-BE49-F238E27FC236}">
                      <a16:creationId xmlns:a16="http://schemas.microsoft.com/office/drawing/2014/main" id="{5435BB69-E53B-EFB2-4739-2CA3DD3C1BCD}"/>
                    </a:ext>
                  </a:extLst>
                </p:cNvPr>
                <p:cNvCxnSpPr>
                  <a:cxnSpLocks/>
                </p:cNvCxnSpPr>
                <p:nvPr/>
              </p:nvCxnSpPr>
              <p:spPr bwMode="auto">
                <a:xfrm>
                  <a:off x="1227530" y="4609324"/>
                  <a:ext cx="83961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103" name="Group 32102">
                <a:extLst>
                  <a:ext uri="{FF2B5EF4-FFF2-40B4-BE49-F238E27FC236}">
                    <a16:creationId xmlns:a16="http://schemas.microsoft.com/office/drawing/2014/main" id="{69691733-BE16-D06E-2516-3192ED0B2B25}"/>
                  </a:ext>
                </a:extLst>
              </p:cNvPr>
              <p:cNvGrpSpPr/>
              <p:nvPr/>
            </p:nvGrpSpPr>
            <p:grpSpPr>
              <a:xfrm rot="5400000">
                <a:off x="4680506" y="3484378"/>
                <a:ext cx="770193" cy="1804093"/>
                <a:chOff x="1227530" y="3090317"/>
                <a:chExt cx="839616" cy="1519007"/>
              </a:xfrm>
            </p:grpSpPr>
            <p:cxnSp>
              <p:nvCxnSpPr>
                <p:cNvPr id="32104" name="Straight Connector 32103">
                  <a:extLst>
                    <a:ext uri="{FF2B5EF4-FFF2-40B4-BE49-F238E27FC236}">
                      <a16:creationId xmlns:a16="http://schemas.microsoft.com/office/drawing/2014/main" id="{FDFA11BB-27A4-602E-9F3C-034DBC9E28A6}"/>
                    </a:ext>
                  </a:extLst>
                </p:cNvPr>
                <p:cNvCxnSpPr>
                  <a:cxnSpLocks/>
                </p:cNvCxnSpPr>
                <p:nvPr/>
              </p:nvCxnSpPr>
              <p:spPr bwMode="auto">
                <a:xfrm>
                  <a:off x="1227530" y="309031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105" name="Straight Connector 32104">
                  <a:extLst>
                    <a:ext uri="{FF2B5EF4-FFF2-40B4-BE49-F238E27FC236}">
                      <a16:creationId xmlns:a16="http://schemas.microsoft.com/office/drawing/2014/main" id="{51131F20-ABC4-4837-6467-2AA4DB0A12B0}"/>
                    </a:ext>
                  </a:extLst>
                </p:cNvPr>
                <p:cNvCxnSpPr>
                  <a:cxnSpLocks/>
                </p:cNvCxnSpPr>
                <p:nvPr/>
              </p:nvCxnSpPr>
              <p:spPr bwMode="auto">
                <a:xfrm>
                  <a:off x="1227530" y="3466364"/>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106" name="Straight Connector 32105">
                  <a:extLst>
                    <a:ext uri="{FF2B5EF4-FFF2-40B4-BE49-F238E27FC236}">
                      <a16:creationId xmlns:a16="http://schemas.microsoft.com/office/drawing/2014/main" id="{D14E90C8-01ED-EDE5-9679-A376A8194C7C}"/>
                    </a:ext>
                  </a:extLst>
                </p:cNvPr>
                <p:cNvCxnSpPr>
                  <a:cxnSpLocks/>
                </p:cNvCxnSpPr>
                <p:nvPr/>
              </p:nvCxnSpPr>
              <p:spPr bwMode="auto">
                <a:xfrm>
                  <a:off x="1227530" y="3843961"/>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107" name="Straight Connector 32106">
                  <a:extLst>
                    <a:ext uri="{FF2B5EF4-FFF2-40B4-BE49-F238E27FC236}">
                      <a16:creationId xmlns:a16="http://schemas.microsoft.com/office/drawing/2014/main" id="{662C22C0-8863-A70E-20AB-54F1B262A957}"/>
                    </a:ext>
                  </a:extLst>
                </p:cNvPr>
                <p:cNvCxnSpPr>
                  <a:cxnSpLocks/>
                </p:cNvCxnSpPr>
                <p:nvPr/>
              </p:nvCxnSpPr>
              <p:spPr bwMode="auto">
                <a:xfrm>
                  <a:off x="1227530" y="423172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108" name="Straight Connector 32107">
                  <a:extLst>
                    <a:ext uri="{FF2B5EF4-FFF2-40B4-BE49-F238E27FC236}">
                      <a16:creationId xmlns:a16="http://schemas.microsoft.com/office/drawing/2014/main" id="{49E9DCBB-AC86-E448-0FA9-451334BC3BF3}"/>
                    </a:ext>
                  </a:extLst>
                </p:cNvPr>
                <p:cNvCxnSpPr>
                  <a:cxnSpLocks/>
                </p:cNvCxnSpPr>
                <p:nvPr/>
              </p:nvCxnSpPr>
              <p:spPr bwMode="auto">
                <a:xfrm>
                  <a:off x="1227530" y="4609324"/>
                  <a:ext cx="83961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2099" name="Group 32098">
              <a:extLst>
                <a:ext uri="{FF2B5EF4-FFF2-40B4-BE49-F238E27FC236}">
                  <a16:creationId xmlns:a16="http://schemas.microsoft.com/office/drawing/2014/main" id="{DB441FCB-B201-6B27-322A-1C574FF1D846}"/>
                </a:ext>
              </a:extLst>
            </p:cNvPr>
            <p:cNvGrpSpPr/>
            <p:nvPr/>
          </p:nvGrpSpPr>
          <p:grpSpPr>
            <a:xfrm rot="5400000">
              <a:off x="6626914" y="3955532"/>
              <a:ext cx="757400" cy="366967"/>
              <a:chOff x="1227530" y="4231727"/>
              <a:chExt cx="839616" cy="377597"/>
            </a:xfrm>
          </p:grpSpPr>
          <p:cxnSp>
            <p:nvCxnSpPr>
              <p:cNvPr id="32100" name="Straight Connector 32099">
                <a:extLst>
                  <a:ext uri="{FF2B5EF4-FFF2-40B4-BE49-F238E27FC236}">
                    <a16:creationId xmlns:a16="http://schemas.microsoft.com/office/drawing/2014/main" id="{12D7E147-DA79-9899-1780-1CFE879115CE}"/>
                  </a:ext>
                </a:extLst>
              </p:cNvPr>
              <p:cNvCxnSpPr>
                <a:cxnSpLocks/>
              </p:cNvCxnSpPr>
              <p:nvPr/>
            </p:nvCxnSpPr>
            <p:spPr bwMode="auto">
              <a:xfrm>
                <a:off x="1227530" y="4231727"/>
                <a:ext cx="839616" cy="0"/>
              </a:xfrm>
              <a:prstGeom prst="line">
                <a:avLst/>
              </a:prstGeom>
              <a:noFill/>
              <a:ln w="28575" cap="flat" cmpd="sng" algn="ctr">
                <a:solidFill>
                  <a:schemeClr val="bg1"/>
                </a:solidFill>
                <a:prstDash val="solid"/>
                <a:round/>
                <a:headEnd type="none" w="med" len="med"/>
                <a:tailEnd type="none" w="med" len="med"/>
              </a:ln>
              <a:effectLst/>
            </p:spPr>
          </p:cxnSp>
          <p:cxnSp>
            <p:nvCxnSpPr>
              <p:cNvPr id="32101" name="Straight Connector 32100">
                <a:extLst>
                  <a:ext uri="{FF2B5EF4-FFF2-40B4-BE49-F238E27FC236}">
                    <a16:creationId xmlns:a16="http://schemas.microsoft.com/office/drawing/2014/main" id="{04EF3163-EA3F-5BF2-7BEB-626BFD3C555A}"/>
                  </a:ext>
                </a:extLst>
              </p:cNvPr>
              <p:cNvCxnSpPr>
                <a:cxnSpLocks/>
              </p:cNvCxnSpPr>
              <p:nvPr/>
            </p:nvCxnSpPr>
            <p:spPr bwMode="auto">
              <a:xfrm>
                <a:off x="1227530" y="4609324"/>
                <a:ext cx="83961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2115" name="TextBox 32114">
            <a:extLst>
              <a:ext uri="{FF2B5EF4-FFF2-40B4-BE49-F238E27FC236}">
                <a16:creationId xmlns:a16="http://schemas.microsoft.com/office/drawing/2014/main" id="{B75FF828-8869-48C7-F088-7E75A6DCA94E}"/>
              </a:ext>
            </a:extLst>
          </p:cNvPr>
          <p:cNvSpPr txBox="1"/>
          <p:nvPr/>
        </p:nvSpPr>
        <p:spPr bwMode="auto">
          <a:xfrm>
            <a:off x="8448973" y="4866063"/>
            <a:ext cx="1292339" cy="25741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Mo</a:t>
            </a:r>
          </a:p>
        </p:txBody>
      </p:sp>
      <p:grpSp>
        <p:nvGrpSpPr>
          <p:cNvPr id="32116" name="Group 32115">
            <a:extLst>
              <a:ext uri="{FF2B5EF4-FFF2-40B4-BE49-F238E27FC236}">
                <a16:creationId xmlns:a16="http://schemas.microsoft.com/office/drawing/2014/main" id="{CE8F4174-A1BB-310A-34C5-3470320B11C4}"/>
              </a:ext>
            </a:extLst>
          </p:cNvPr>
          <p:cNvGrpSpPr/>
          <p:nvPr/>
        </p:nvGrpSpPr>
        <p:grpSpPr>
          <a:xfrm>
            <a:off x="6583744" y="5135751"/>
            <a:ext cx="5028523" cy="276999"/>
            <a:chOff x="2102848" y="4842301"/>
            <a:chExt cx="7995407" cy="331194"/>
          </a:xfrm>
        </p:grpSpPr>
        <p:grpSp>
          <p:nvGrpSpPr>
            <p:cNvPr id="32117" name="Group 32116">
              <a:extLst>
                <a:ext uri="{FF2B5EF4-FFF2-40B4-BE49-F238E27FC236}">
                  <a16:creationId xmlns:a16="http://schemas.microsoft.com/office/drawing/2014/main" id="{ACC6443B-BC78-5989-721A-3C6AFFBC250B}"/>
                </a:ext>
              </a:extLst>
            </p:cNvPr>
            <p:cNvGrpSpPr/>
            <p:nvPr/>
          </p:nvGrpSpPr>
          <p:grpSpPr>
            <a:xfrm>
              <a:off x="2102848" y="4842301"/>
              <a:ext cx="6093553" cy="331194"/>
              <a:chOff x="2102848" y="4842301"/>
              <a:chExt cx="6093553" cy="331194"/>
            </a:xfrm>
          </p:grpSpPr>
          <p:sp>
            <p:nvSpPr>
              <p:cNvPr id="32122" name="TextBox 32121">
                <a:extLst>
                  <a:ext uri="{FF2B5EF4-FFF2-40B4-BE49-F238E27FC236}">
                    <a16:creationId xmlns:a16="http://schemas.microsoft.com/office/drawing/2014/main" id="{7EE9805C-F728-6870-414A-7C941F5284CB}"/>
                  </a:ext>
                </a:extLst>
              </p:cNvPr>
              <p:cNvSpPr txBox="1"/>
              <p:nvPr/>
            </p:nvSpPr>
            <p:spPr bwMode="auto">
              <a:xfrm>
                <a:off x="2102848" y="4842301"/>
                <a:ext cx="420307"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112</a:t>
                </a:r>
              </a:p>
            </p:txBody>
          </p:sp>
          <p:sp>
            <p:nvSpPr>
              <p:cNvPr id="32123" name="TextBox 32122">
                <a:extLst>
                  <a:ext uri="{FF2B5EF4-FFF2-40B4-BE49-F238E27FC236}">
                    <a16:creationId xmlns:a16="http://schemas.microsoft.com/office/drawing/2014/main" id="{14B3DA80-05BE-F69D-84C2-61C0D7714BAC}"/>
                  </a:ext>
                </a:extLst>
              </p:cNvPr>
              <p:cNvSpPr txBox="1"/>
              <p:nvPr/>
            </p:nvSpPr>
            <p:spPr bwMode="auto">
              <a:xfrm>
                <a:off x="2783271"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99</a:t>
                </a:r>
              </a:p>
            </p:txBody>
          </p:sp>
          <p:sp>
            <p:nvSpPr>
              <p:cNvPr id="32124" name="TextBox 32123">
                <a:extLst>
                  <a:ext uri="{FF2B5EF4-FFF2-40B4-BE49-F238E27FC236}">
                    <a16:creationId xmlns:a16="http://schemas.microsoft.com/office/drawing/2014/main" id="{87F660E6-D62E-93AB-F3A6-8B292EC5E2FA}"/>
                  </a:ext>
                </a:extLst>
              </p:cNvPr>
              <p:cNvSpPr txBox="1"/>
              <p:nvPr/>
            </p:nvSpPr>
            <p:spPr bwMode="auto">
              <a:xfrm>
                <a:off x="3419819"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88</a:t>
                </a:r>
              </a:p>
            </p:txBody>
          </p:sp>
          <p:sp>
            <p:nvSpPr>
              <p:cNvPr id="32125" name="TextBox 32124">
                <a:extLst>
                  <a:ext uri="{FF2B5EF4-FFF2-40B4-BE49-F238E27FC236}">
                    <a16:creationId xmlns:a16="http://schemas.microsoft.com/office/drawing/2014/main" id="{127A11C4-1450-E53E-27DB-528E9E36994F}"/>
                  </a:ext>
                </a:extLst>
              </p:cNvPr>
              <p:cNvSpPr txBox="1"/>
              <p:nvPr/>
            </p:nvSpPr>
            <p:spPr bwMode="auto">
              <a:xfrm>
                <a:off x="4080220"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72</a:t>
                </a:r>
              </a:p>
            </p:txBody>
          </p:sp>
          <p:sp>
            <p:nvSpPr>
              <p:cNvPr id="32126" name="TextBox 32125">
                <a:extLst>
                  <a:ext uri="{FF2B5EF4-FFF2-40B4-BE49-F238E27FC236}">
                    <a16:creationId xmlns:a16="http://schemas.microsoft.com/office/drawing/2014/main" id="{BEE3B9F9-9434-6CD5-5CB8-8B9A8FB28528}"/>
                  </a:ext>
                </a:extLst>
              </p:cNvPr>
              <p:cNvSpPr txBox="1"/>
              <p:nvPr/>
            </p:nvSpPr>
            <p:spPr bwMode="auto">
              <a:xfrm>
                <a:off x="4702526"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63</a:t>
                </a:r>
              </a:p>
            </p:txBody>
          </p:sp>
          <p:sp>
            <p:nvSpPr>
              <p:cNvPr id="32127" name="TextBox 32126">
                <a:extLst>
                  <a:ext uri="{FF2B5EF4-FFF2-40B4-BE49-F238E27FC236}">
                    <a16:creationId xmlns:a16="http://schemas.microsoft.com/office/drawing/2014/main" id="{9517EA0B-0D17-4707-2E60-BF22A241C780}"/>
                  </a:ext>
                </a:extLst>
              </p:cNvPr>
              <p:cNvSpPr txBox="1"/>
              <p:nvPr/>
            </p:nvSpPr>
            <p:spPr bwMode="auto">
              <a:xfrm>
                <a:off x="5348597"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56</a:t>
                </a:r>
              </a:p>
            </p:txBody>
          </p:sp>
          <p:sp>
            <p:nvSpPr>
              <p:cNvPr id="32128" name="TextBox 32127">
                <a:extLst>
                  <a:ext uri="{FF2B5EF4-FFF2-40B4-BE49-F238E27FC236}">
                    <a16:creationId xmlns:a16="http://schemas.microsoft.com/office/drawing/2014/main" id="{A0AF0B8F-F117-43B8-D272-19B34A432008}"/>
                  </a:ext>
                </a:extLst>
              </p:cNvPr>
              <p:cNvSpPr txBox="1"/>
              <p:nvPr/>
            </p:nvSpPr>
            <p:spPr bwMode="auto">
              <a:xfrm>
                <a:off x="5990213"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45</a:t>
                </a:r>
              </a:p>
            </p:txBody>
          </p:sp>
          <p:sp>
            <p:nvSpPr>
              <p:cNvPr id="32129" name="TextBox 32128">
                <a:extLst>
                  <a:ext uri="{FF2B5EF4-FFF2-40B4-BE49-F238E27FC236}">
                    <a16:creationId xmlns:a16="http://schemas.microsoft.com/office/drawing/2014/main" id="{17E8F882-BB11-9EF9-6B25-1C1201D1A431}"/>
                  </a:ext>
                </a:extLst>
              </p:cNvPr>
              <p:cNvSpPr txBox="1"/>
              <p:nvPr/>
            </p:nvSpPr>
            <p:spPr bwMode="auto">
              <a:xfrm>
                <a:off x="6606223"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36</a:t>
                </a:r>
              </a:p>
            </p:txBody>
          </p:sp>
          <p:sp>
            <p:nvSpPr>
              <p:cNvPr id="32130" name="TextBox 32129">
                <a:extLst>
                  <a:ext uri="{FF2B5EF4-FFF2-40B4-BE49-F238E27FC236}">
                    <a16:creationId xmlns:a16="http://schemas.microsoft.com/office/drawing/2014/main" id="{43C19A5A-D4C2-E3B6-CD5C-7930B1AA6568}"/>
                  </a:ext>
                </a:extLst>
              </p:cNvPr>
              <p:cNvSpPr txBox="1"/>
              <p:nvPr/>
            </p:nvSpPr>
            <p:spPr bwMode="auto">
              <a:xfrm>
                <a:off x="7246092"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24</a:t>
                </a:r>
              </a:p>
            </p:txBody>
          </p:sp>
          <p:sp>
            <p:nvSpPr>
              <p:cNvPr id="32131" name="TextBox 32130">
                <a:extLst>
                  <a:ext uri="{FF2B5EF4-FFF2-40B4-BE49-F238E27FC236}">
                    <a16:creationId xmlns:a16="http://schemas.microsoft.com/office/drawing/2014/main" id="{30EF2517-9E8A-343B-B962-1379DD244B93}"/>
                  </a:ext>
                </a:extLst>
              </p:cNvPr>
              <p:cNvSpPr txBox="1"/>
              <p:nvPr/>
            </p:nvSpPr>
            <p:spPr bwMode="auto">
              <a:xfrm>
                <a:off x="7933187" y="4842301"/>
                <a:ext cx="263214"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8</a:t>
                </a:r>
              </a:p>
            </p:txBody>
          </p:sp>
        </p:grpSp>
        <p:grpSp>
          <p:nvGrpSpPr>
            <p:cNvPr id="32118" name="Group 32117">
              <a:extLst>
                <a:ext uri="{FF2B5EF4-FFF2-40B4-BE49-F238E27FC236}">
                  <a16:creationId xmlns:a16="http://schemas.microsoft.com/office/drawing/2014/main" id="{9803C961-410B-C9EA-EDEE-CB662DDF4CB0}"/>
                </a:ext>
              </a:extLst>
            </p:cNvPr>
            <p:cNvGrpSpPr/>
            <p:nvPr/>
          </p:nvGrpSpPr>
          <p:grpSpPr>
            <a:xfrm>
              <a:off x="8579358" y="4842301"/>
              <a:ext cx="1518897" cy="331194"/>
              <a:chOff x="1834079" y="4726574"/>
              <a:chExt cx="1096971" cy="331194"/>
            </a:xfrm>
          </p:grpSpPr>
          <p:sp>
            <p:nvSpPr>
              <p:cNvPr id="32119" name="TextBox 32118">
                <a:extLst>
                  <a:ext uri="{FF2B5EF4-FFF2-40B4-BE49-F238E27FC236}">
                    <a16:creationId xmlns:a16="http://schemas.microsoft.com/office/drawing/2014/main" id="{47E9A07F-4BA1-470D-77AB-4480A8C77496}"/>
                  </a:ext>
                </a:extLst>
              </p:cNvPr>
              <p:cNvSpPr txBox="1"/>
              <p:nvPr/>
            </p:nvSpPr>
            <p:spPr bwMode="auto">
              <a:xfrm>
                <a:off x="1834079" y="4726574"/>
                <a:ext cx="190097"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2</a:t>
                </a:r>
              </a:p>
            </p:txBody>
          </p:sp>
          <p:sp>
            <p:nvSpPr>
              <p:cNvPr id="32120" name="TextBox 32119">
                <a:extLst>
                  <a:ext uri="{FF2B5EF4-FFF2-40B4-BE49-F238E27FC236}">
                    <a16:creationId xmlns:a16="http://schemas.microsoft.com/office/drawing/2014/main" id="{11B14F68-C769-010E-2644-35A45C06E1A8}"/>
                  </a:ext>
                </a:extLst>
              </p:cNvPr>
              <p:cNvSpPr txBox="1"/>
              <p:nvPr/>
            </p:nvSpPr>
            <p:spPr bwMode="auto">
              <a:xfrm>
                <a:off x="2289066" y="4726574"/>
                <a:ext cx="190097"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1</a:t>
                </a:r>
              </a:p>
            </p:txBody>
          </p:sp>
          <p:sp>
            <p:nvSpPr>
              <p:cNvPr id="32121" name="TextBox 32120">
                <a:extLst>
                  <a:ext uri="{FF2B5EF4-FFF2-40B4-BE49-F238E27FC236}">
                    <a16:creationId xmlns:a16="http://schemas.microsoft.com/office/drawing/2014/main" id="{45EB3725-EF28-179A-A9FB-74DB544E71AA}"/>
                  </a:ext>
                </a:extLst>
              </p:cNvPr>
              <p:cNvSpPr txBox="1"/>
              <p:nvPr/>
            </p:nvSpPr>
            <p:spPr bwMode="auto">
              <a:xfrm>
                <a:off x="2740953" y="4726574"/>
                <a:ext cx="190097"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mn-lt"/>
                    <a:ea typeface="+mn-ea"/>
                    <a:cs typeface="Arial" panose="020B0604020202020204" pitchFamily="34" charset="0"/>
                  </a:rPr>
                  <a:t>0</a:t>
                </a:r>
              </a:p>
            </p:txBody>
          </p:sp>
        </p:grpSp>
      </p:grpSp>
      <p:grpSp>
        <p:nvGrpSpPr>
          <p:cNvPr id="32132" name="Group 32131">
            <a:extLst>
              <a:ext uri="{FF2B5EF4-FFF2-40B4-BE49-F238E27FC236}">
                <a16:creationId xmlns:a16="http://schemas.microsoft.com/office/drawing/2014/main" id="{6FD72640-8A2C-0D1D-CEE5-F914E255723F}"/>
              </a:ext>
            </a:extLst>
          </p:cNvPr>
          <p:cNvGrpSpPr/>
          <p:nvPr/>
        </p:nvGrpSpPr>
        <p:grpSpPr>
          <a:xfrm>
            <a:off x="6583743" y="5313079"/>
            <a:ext cx="5028524" cy="276999"/>
            <a:chOff x="2102847" y="4842301"/>
            <a:chExt cx="7995408" cy="331194"/>
          </a:xfrm>
        </p:grpSpPr>
        <p:grpSp>
          <p:nvGrpSpPr>
            <p:cNvPr id="32133" name="Group 32132">
              <a:extLst>
                <a:ext uri="{FF2B5EF4-FFF2-40B4-BE49-F238E27FC236}">
                  <a16:creationId xmlns:a16="http://schemas.microsoft.com/office/drawing/2014/main" id="{D28BA97A-B6F5-78C6-B6EE-CF728AA98A5B}"/>
                </a:ext>
              </a:extLst>
            </p:cNvPr>
            <p:cNvGrpSpPr/>
            <p:nvPr/>
          </p:nvGrpSpPr>
          <p:grpSpPr>
            <a:xfrm>
              <a:off x="2102847" y="4842301"/>
              <a:ext cx="6093554" cy="331194"/>
              <a:chOff x="2102847" y="4842301"/>
              <a:chExt cx="6093554" cy="331194"/>
            </a:xfrm>
          </p:grpSpPr>
          <p:sp>
            <p:nvSpPr>
              <p:cNvPr id="32138" name="TextBox 32137">
                <a:extLst>
                  <a:ext uri="{FF2B5EF4-FFF2-40B4-BE49-F238E27FC236}">
                    <a16:creationId xmlns:a16="http://schemas.microsoft.com/office/drawing/2014/main" id="{C7A5D697-EA8F-4D0D-FC1D-53F62E05AB5F}"/>
                  </a:ext>
                </a:extLst>
              </p:cNvPr>
              <p:cNvSpPr txBox="1"/>
              <p:nvPr/>
            </p:nvSpPr>
            <p:spPr bwMode="auto">
              <a:xfrm>
                <a:off x="2102847" y="4842301"/>
                <a:ext cx="420307"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110</a:t>
                </a:r>
              </a:p>
            </p:txBody>
          </p:sp>
          <p:sp>
            <p:nvSpPr>
              <p:cNvPr id="32139" name="TextBox 32138">
                <a:extLst>
                  <a:ext uri="{FF2B5EF4-FFF2-40B4-BE49-F238E27FC236}">
                    <a16:creationId xmlns:a16="http://schemas.microsoft.com/office/drawing/2014/main" id="{164CCF1D-35DA-EC83-ABC4-29226D35C794}"/>
                  </a:ext>
                </a:extLst>
              </p:cNvPr>
              <p:cNvSpPr txBox="1"/>
              <p:nvPr/>
            </p:nvSpPr>
            <p:spPr bwMode="auto">
              <a:xfrm>
                <a:off x="2783271"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86</a:t>
                </a:r>
              </a:p>
            </p:txBody>
          </p:sp>
          <p:sp>
            <p:nvSpPr>
              <p:cNvPr id="32140" name="TextBox 32139">
                <a:extLst>
                  <a:ext uri="{FF2B5EF4-FFF2-40B4-BE49-F238E27FC236}">
                    <a16:creationId xmlns:a16="http://schemas.microsoft.com/office/drawing/2014/main" id="{5C43902E-F59E-AC86-0140-19227009CCB0}"/>
                  </a:ext>
                </a:extLst>
              </p:cNvPr>
              <p:cNvSpPr txBox="1"/>
              <p:nvPr/>
            </p:nvSpPr>
            <p:spPr bwMode="auto">
              <a:xfrm>
                <a:off x="3419819"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75</a:t>
                </a:r>
              </a:p>
            </p:txBody>
          </p:sp>
          <p:sp>
            <p:nvSpPr>
              <p:cNvPr id="32141" name="TextBox 32140">
                <a:extLst>
                  <a:ext uri="{FF2B5EF4-FFF2-40B4-BE49-F238E27FC236}">
                    <a16:creationId xmlns:a16="http://schemas.microsoft.com/office/drawing/2014/main" id="{731EFA80-5ED8-246D-25AC-FF60E1953127}"/>
                  </a:ext>
                </a:extLst>
              </p:cNvPr>
              <p:cNvSpPr txBox="1"/>
              <p:nvPr/>
            </p:nvSpPr>
            <p:spPr bwMode="auto">
              <a:xfrm>
                <a:off x="4080220"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47</a:t>
                </a:r>
              </a:p>
            </p:txBody>
          </p:sp>
          <p:sp>
            <p:nvSpPr>
              <p:cNvPr id="32142" name="TextBox 32141">
                <a:extLst>
                  <a:ext uri="{FF2B5EF4-FFF2-40B4-BE49-F238E27FC236}">
                    <a16:creationId xmlns:a16="http://schemas.microsoft.com/office/drawing/2014/main" id="{C60B3579-3F62-20DF-6A72-30C7D6963276}"/>
                  </a:ext>
                </a:extLst>
              </p:cNvPr>
              <p:cNvSpPr txBox="1"/>
              <p:nvPr/>
            </p:nvSpPr>
            <p:spPr bwMode="auto">
              <a:xfrm>
                <a:off x="4702525"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37</a:t>
                </a:r>
              </a:p>
            </p:txBody>
          </p:sp>
          <p:sp>
            <p:nvSpPr>
              <p:cNvPr id="32143" name="TextBox 32142">
                <a:extLst>
                  <a:ext uri="{FF2B5EF4-FFF2-40B4-BE49-F238E27FC236}">
                    <a16:creationId xmlns:a16="http://schemas.microsoft.com/office/drawing/2014/main" id="{A6EB438C-5888-4C1B-5AFA-4FA086A5C921}"/>
                  </a:ext>
                </a:extLst>
              </p:cNvPr>
              <p:cNvSpPr txBox="1"/>
              <p:nvPr/>
            </p:nvSpPr>
            <p:spPr bwMode="auto">
              <a:xfrm>
                <a:off x="5348597"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26</a:t>
                </a:r>
              </a:p>
            </p:txBody>
          </p:sp>
          <p:sp>
            <p:nvSpPr>
              <p:cNvPr id="32144" name="TextBox 32143">
                <a:extLst>
                  <a:ext uri="{FF2B5EF4-FFF2-40B4-BE49-F238E27FC236}">
                    <a16:creationId xmlns:a16="http://schemas.microsoft.com/office/drawing/2014/main" id="{5D9AFBB4-0A33-92D9-EA74-D191254429CD}"/>
                  </a:ext>
                </a:extLst>
              </p:cNvPr>
              <p:cNvSpPr txBox="1"/>
              <p:nvPr/>
            </p:nvSpPr>
            <p:spPr bwMode="auto">
              <a:xfrm>
                <a:off x="5990213"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20</a:t>
                </a:r>
              </a:p>
            </p:txBody>
          </p:sp>
          <p:sp>
            <p:nvSpPr>
              <p:cNvPr id="32145" name="TextBox 32144">
                <a:extLst>
                  <a:ext uri="{FF2B5EF4-FFF2-40B4-BE49-F238E27FC236}">
                    <a16:creationId xmlns:a16="http://schemas.microsoft.com/office/drawing/2014/main" id="{B74AFFB4-F3BD-A371-738E-2402AD8672F4}"/>
                  </a:ext>
                </a:extLst>
              </p:cNvPr>
              <p:cNvSpPr txBox="1"/>
              <p:nvPr/>
            </p:nvSpPr>
            <p:spPr bwMode="auto">
              <a:xfrm>
                <a:off x="6606223" y="4842301"/>
                <a:ext cx="341760"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12</a:t>
                </a:r>
              </a:p>
            </p:txBody>
          </p:sp>
          <p:sp>
            <p:nvSpPr>
              <p:cNvPr id="32146" name="TextBox 32145">
                <a:extLst>
                  <a:ext uri="{FF2B5EF4-FFF2-40B4-BE49-F238E27FC236}">
                    <a16:creationId xmlns:a16="http://schemas.microsoft.com/office/drawing/2014/main" id="{F42EC348-DC46-8C47-EAA4-943CD89D65A5}"/>
                  </a:ext>
                </a:extLst>
              </p:cNvPr>
              <p:cNvSpPr txBox="1"/>
              <p:nvPr/>
            </p:nvSpPr>
            <p:spPr bwMode="auto">
              <a:xfrm>
                <a:off x="7285364" y="4842301"/>
                <a:ext cx="263214"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6</a:t>
                </a:r>
              </a:p>
            </p:txBody>
          </p:sp>
          <p:sp>
            <p:nvSpPr>
              <p:cNvPr id="32147" name="TextBox 32146">
                <a:extLst>
                  <a:ext uri="{FF2B5EF4-FFF2-40B4-BE49-F238E27FC236}">
                    <a16:creationId xmlns:a16="http://schemas.microsoft.com/office/drawing/2014/main" id="{FD13CEEC-7724-09B5-CE02-CD73A05BF143}"/>
                  </a:ext>
                </a:extLst>
              </p:cNvPr>
              <p:cNvSpPr txBox="1"/>
              <p:nvPr/>
            </p:nvSpPr>
            <p:spPr bwMode="auto">
              <a:xfrm>
                <a:off x="7933187" y="4842301"/>
                <a:ext cx="263214"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3</a:t>
                </a:r>
              </a:p>
            </p:txBody>
          </p:sp>
        </p:grpSp>
        <p:grpSp>
          <p:nvGrpSpPr>
            <p:cNvPr id="32134" name="Group 32133">
              <a:extLst>
                <a:ext uri="{FF2B5EF4-FFF2-40B4-BE49-F238E27FC236}">
                  <a16:creationId xmlns:a16="http://schemas.microsoft.com/office/drawing/2014/main" id="{4C8D7743-9F52-828C-48C3-B4FA100C1C55}"/>
                </a:ext>
              </a:extLst>
            </p:cNvPr>
            <p:cNvGrpSpPr/>
            <p:nvPr/>
          </p:nvGrpSpPr>
          <p:grpSpPr>
            <a:xfrm>
              <a:off x="8579358" y="4842301"/>
              <a:ext cx="1518897" cy="331194"/>
              <a:chOff x="1834079" y="4726574"/>
              <a:chExt cx="1096971" cy="331194"/>
            </a:xfrm>
          </p:grpSpPr>
          <p:sp>
            <p:nvSpPr>
              <p:cNvPr id="32135" name="TextBox 32134">
                <a:extLst>
                  <a:ext uri="{FF2B5EF4-FFF2-40B4-BE49-F238E27FC236}">
                    <a16:creationId xmlns:a16="http://schemas.microsoft.com/office/drawing/2014/main" id="{FC5750C4-A899-441A-E7E9-D2087E534B82}"/>
                  </a:ext>
                </a:extLst>
              </p:cNvPr>
              <p:cNvSpPr txBox="1"/>
              <p:nvPr/>
            </p:nvSpPr>
            <p:spPr bwMode="auto">
              <a:xfrm>
                <a:off x="1834079" y="4726574"/>
                <a:ext cx="190097"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1</a:t>
                </a:r>
              </a:p>
            </p:txBody>
          </p:sp>
          <p:sp>
            <p:nvSpPr>
              <p:cNvPr id="32136" name="TextBox 32135">
                <a:extLst>
                  <a:ext uri="{FF2B5EF4-FFF2-40B4-BE49-F238E27FC236}">
                    <a16:creationId xmlns:a16="http://schemas.microsoft.com/office/drawing/2014/main" id="{2B6665E0-341E-FA55-FEF2-0D3374E976BA}"/>
                  </a:ext>
                </a:extLst>
              </p:cNvPr>
              <p:cNvSpPr txBox="1"/>
              <p:nvPr/>
            </p:nvSpPr>
            <p:spPr bwMode="auto">
              <a:xfrm>
                <a:off x="2289066" y="4726574"/>
                <a:ext cx="190097"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0</a:t>
                </a:r>
              </a:p>
            </p:txBody>
          </p:sp>
          <p:sp>
            <p:nvSpPr>
              <p:cNvPr id="32137" name="TextBox 32136">
                <a:extLst>
                  <a:ext uri="{FF2B5EF4-FFF2-40B4-BE49-F238E27FC236}">
                    <a16:creationId xmlns:a16="http://schemas.microsoft.com/office/drawing/2014/main" id="{A00DE5EB-9321-7A36-C7DC-CD81655C4709}"/>
                  </a:ext>
                </a:extLst>
              </p:cNvPr>
              <p:cNvSpPr txBox="1"/>
              <p:nvPr/>
            </p:nvSpPr>
            <p:spPr bwMode="auto">
              <a:xfrm>
                <a:off x="2740953" y="4726574"/>
                <a:ext cx="190097" cy="33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mn-lt"/>
                    <a:ea typeface="+mn-ea"/>
                    <a:cs typeface="Arial" panose="020B0604020202020204" pitchFamily="34" charset="0"/>
                  </a:rPr>
                  <a:t>0</a:t>
                </a:r>
              </a:p>
            </p:txBody>
          </p:sp>
        </p:grpSp>
      </p:grpSp>
      <p:sp>
        <p:nvSpPr>
          <p:cNvPr id="32148" name="Freeform: Shape 32147">
            <a:extLst>
              <a:ext uri="{FF2B5EF4-FFF2-40B4-BE49-F238E27FC236}">
                <a16:creationId xmlns:a16="http://schemas.microsoft.com/office/drawing/2014/main" id="{A32CE570-2F21-45D6-E8A3-958E474B5DE3}"/>
              </a:ext>
            </a:extLst>
          </p:cNvPr>
          <p:cNvSpPr/>
          <p:nvPr/>
        </p:nvSpPr>
        <p:spPr bwMode="auto">
          <a:xfrm>
            <a:off x="6860389" y="2743902"/>
            <a:ext cx="4327017" cy="1750388"/>
          </a:xfrm>
          <a:custGeom>
            <a:avLst/>
            <a:gdLst>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37826 w 6880004"/>
              <a:gd name="connsiteY32" fmla="*/ 885061 h 2092852"/>
              <a:gd name="connsiteX33" fmla="*/ 2518267 w 6880004"/>
              <a:gd name="connsiteY33" fmla="*/ 885061 h 2092852"/>
              <a:gd name="connsiteX34" fmla="*/ 2542716 w 6880004"/>
              <a:gd name="connsiteY34" fmla="*/ 909510 h 2092852"/>
              <a:gd name="connsiteX35" fmla="*/ 2488928 w 6880004"/>
              <a:gd name="connsiteY35" fmla="*/ 909510 h 2092852"/>
              <a:gd name="connsiteX36" fmla="*/ 2488928 w 6880004"/>
              <a:gd name="connsiteY36" fmla="*/ 1012197 h 2092852"/>
              <a:gd name="connsiteX37" fmla="*/ 2195538 w 6880004"/>
              <a:gd name="connsiteY37" fmla="*/ 1012197 h 2092852"/>
              <a:gd name="connsiteX38" fmla="*/ 2195538 w 6880004"/>
              <a:gd name="connsiteY38" fmla="*/ 1051316 h 2092852"/>
              <a:gd name="connsiteX39" fmla="*/ 1960825 w 6880004"/>
              <a:gd name="connsiteY39" fmla="*/ 1051316 h 2092852"/>
              <a:gd name="connsiteX40" fmla="*/ 1960825 w 6880004"/>
              <a:gd name="connsiteY40" fmla="*/ 1090434 h 2092852"/>
              <a:gd name="connsiteX41" fmla="*/ 1946156 w 6880004"/>
              <a:gd name="connsiteY41" fmla="*/ 1090434 h 2092852"/>
              <a:gd name="connsiteX42" fmla="*/ 1946156 w 6880004"/>
              <a:gd name="connsiteY42" fmla="*/ 1168672 h 2092852"/>
              <a:gd name="connsiteX43" fmla="*/ 1867918 w 6880004"/>
              <a:gd name="connsiteY43" fmla="*/ 1168672 h 2092852"/>
              <a:gd name="connsiteX44" fmla="*/ 1882588 w 6880004"/>
              <a:gd name="connsiteY44" fmla="*/ 1183342 h 2092852"/>
              <a:gd name="connsiteX45" fmla="*/ 1779901 w 6880004"/>
              <a:gd name="connsiteY45" fmla="*/ 1183342 h 2092852"/>
              <a:gd name="connsiteX46" fmla="*/ 1779901 w 6880004"/>
              <a:gd name="connsiteY46" fmla="*/ 1227350 h 2092852"/>
              <a:gd name="connsiteX47" fmla="*/ 1716333 w 6880004"/>
              <a:gd name="connsiteY47" fmla="*/ 1227350 h 2092852"/>
              <a:gd name="connsiteX48" fmla="*/ 1716333 w 6880004"/>
              <a:gd name="connsiteY48" fmla="*/ 1256689 h 2092852"/>
              <a:gd name="connsiteX49" fmla="*/ 1598977 w 6880004"/>
              <a:gd name="connsiteY49" fmla="*/ 1256689 h 2092852"/>
              <a:gd name="connsiteX50" fmla="*/ 1598977 w 6880004"/>
              <a:gd name="connsiteY50" fmla="*/ 1305587 h 2092852"/>
              <a:gd name="connsiteX51" fmla="*/ 1496290 w 6880004"/>
              <a:gd name="connsiteY51" fmla="*/ 1305587 h 2092852"/>
              <a:gd name="connsiteX52" fmla="*/ 1496290 w 6880004"/>
              <a:gd name="connsiteY52" fmla="*/ 1359376 h 2092852"/>
              <a:gd name="connsiteX53" fmla="*/ 1374044 w 6880004"/>
              <a:gd name="connsiteY53" fmla="*/ 1359376 h 2092852"/>
              <a:gd name="connsiteX54" fmla="*/ 1374044 w 6880004"/>
              <a:gd name="connsiteY54" fmla="*/ 1383825 h 2092852"/>
              <a:gd name="connsiteX55" fmla="*/ 1198010 w 6880004"/>
              <a:gd name="connsiteY55" fmla="*/ 1383825 h 2092852"/>
              <a:gd name="connsiteX56" fmla="*/ 1198010 w 6880004"/>
              <a:gd name="connsiteY56" fmla="*/ 1408274 h 2092852"/>
              <a:gd name="connsiteX57" fmla="*/ 1168671 w 6880004"/>
              <a:gd name="connsiteY57" fmla="*/ 1408274 h 2092852"/>
              <a:gd name="connsiteX58" fmla="*/ 1168671 w 6880004"/>
              <a:gd name="connsiteY58" fmla="*/ 1462062 h 2092852"/>
              <a:gd name="connsiteX59" fmla="*/ 1158892 w 6880004"/>
              <a:gd name="connsiteY59" fmla="*/ 1452283 h 2092852"/>
              <a:gd name="connsiteX60" fmla="*/ 1158892 w 6880004"/>
              <a:gd name="connsiteY60" fmla="*/ 1476732 h 2092852"/>
              <a:gd name="connsiteX61" fmla="*/ 1105103 w 6880004"/>
              <a:gd name="connsiteY61" fmla="*/ 1476732 h 2092852"/>
              <a:gd name="connsiteX62" fmla="*/ 1105103 w 6880004"/>
              <a:gd name="connsiteY62" fmla="*/ 1525630 h 2092852"/>
              <a:gd name="connsiteX63" fmla="*/ 958408 w 6880004"/>
              <a:gd name="connsiteY63" fmla="*/ 1525630 h 2092852"/>
              <a:gd name="connsiteX64" fmla="*/ 958408 w 6880004"/>
              <a:gd name="connsiteY64" fmla="*/ 1550079 h 2092852"/>
              <a:gd name="connsiteX65" fmla="*/ 831272 w 6880004"/>
              <a:gd name="connsiteY65" fmla="*/ 1550079 h 2092852"/>
              <a:gd name="connsiteX66" fmla="*/ 831272 w 6880004"/>
              <a:gd name="connsiteY66" fmla="*/ 1628317 h 2092852"/>
              <a:gd name="connsiteX67" fmla="*/ 782374 w 6880004"/>
              <a:gd name="connsiteY67" fmla="*/ 1628317 h 2092852"/>
              <a:gd name="connsiteX68" fmla="*/ 806823 w 6880004"/>
              <a:gd name="connsiteY68" fmla="*/ 1652766 h 2092852"/>
              <a:gd name="connsiteX69" fmla="*/ 757925 w 6880004"/>
              <a:gd name="connsiteY69" fmla="*/ 1652766 h 2092852"/>
              <a:gd name="connsiteX70" fmla="*/ 757925 w 6880004"/>
              <a:gd name="connsiteY70" fmla="*/ 1735893 h 2092852"/>
              <a:gd name="connsiteX71" fmla="*/ 733476 w 6880004"/>
              <a:gd name="connsiteY71" fmla="*/ 1735893 h 2092852"/>
              <a:gd name="connsiteX72" fmla="*/ 733476 w 6880004"/>
              <a:gd name="connsiteY72" fmla="*/ 1775012 h 2092852"/>
              <a:gd name="connsiteX73" fmla="*/ 386297 w 6880004"/>
              <a:gd name="connsiteY73" fmla="*/ 1775012 h 2092852"/>
              <a:gd name="connsiteX74" fmla="*/ 386297 w 6880004"/>
              <a:gd name="connsiteY74" fmla="*/ 1794571 h 2092852"/>
              <a:gd name="connsiteX75" fmla="*/ 366738 w 6880004"/>
              <a:gd name="connsiteY75" fmla="*/ 1794571 h 2092852"/>
              <a:gd name="connsiteX76" fmla="*/ 366738 w 6880004"/>
              <a:gd name="connsiteY76" fmla="*/ 1863029 h 2092852"/>
              <a:gd name="connsiteX77" fmla="*/ 356958 w 6880004"/>
              <a:gd name="connsiteY77" fmla="*/ 1863029 h 2092852"/>
              <a:gd name="connsiteX78" fmla="*/ 356958 w 6880004"/>
              <a:gd name="connsiteY78" fmla="*/ 1882588 h 2092852"/>
              <a:gd name="connsiteX79" fmla="*/ 327619 w 6880004"/>
              <a:gd name="connsiteY79" fmla="*/ 1882588 h 2092852"/>
              <a:gd name="connsiteX80" fmla="*/ 342288 w 6880004"/>
              <a:gd name="connsiteY80" fmla="*/ 1882588 h 2092852"/>
              <a:gd name="connsiteX81" fmla="*/ 317839 w 6880004"/>
              <a:gd name="connsiteY81" fmla="*/ 1882588 h 2092852"/>
              <a:gd name="connsiteX82" fmla="*/ 317839 w 6880004"/>
              <a:gd name="connsiteY82" fmla="*/ 1902148 h 2092852"/>
              <a:gd name="connsiteX83" fmla="*/ 190703 w 6880004"/>
              <a:gd name="connsiteY83" fmla="*/ 1902148 h 2092852"/>
              <a:gd name="connsiteX84" fmla="*/ 190703 w 6880004"/>
              <a:gd name="connsiteY84" fmla="*/ 1926597 h 2092852"/>
              <a:gd name="connsiteX85" fmla="*/ 102686 w 6880004"/>
              <a:gd name="connsiteY85" fmla="*/ 1926597 h 2092852"/>
              <a:gd name="connsiteX86" fmla="*/ 102686 w 6880004"/>
              <a:gd name="connsiteY86" fmla="*/ 1946156 h 2092852"/>
              <a:gd name="connsiteX87" fmla="*/ 78237 w 6880004"/>
              <a:gd name="connsiteY87" fmla="*/ 1946156 h 2092852"/>
              <a:gd name="connsiteX88" fmla="*/ 78237 w 6880004"/>
              <a:gd name="connsiteY88" fmla="*/ 2063513 h 2092852"/>
              <a:gd name="connsiteX89" fmla="*/ 73347 w 6880004"/>
              <a:gd name="connsiteY89" fmla="*/ 2058623 h 2092852"/>
              <a:gd name="connsiteX90" fmla="*/ 73347 w 6880004"/>
              <a:gd name="connsiteY90" fmla="*/ 2092852 h 2092852"/>
              <a:gd name="connsiteX91" fmla="*/ 0 w 6880004"/>
              <a:gd name="connsiteY91"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37826 w 6880004"/>
              <a:gd name="connsiteY32" fmla="*/ 885061 h 2092852"/>
              <a:gd name="connsiteX33" fmla="*/ 2518267 w 6880004"/>
              <a:gd name="connsiteY33" fmla="*/ 885061 h 2092852"/>
              <a:gd name="connsiteX34" fmla="*/ 2488928 w 6880004"/>
              <a:gd name="connsiteY34" fmla="*/ 909510 h 2092852"/>
              <a:gd name="connsiteX35" fmla="*/ 2488928 w 6880004"/>
              <a:gd name="connsiteY35" fmla="*/ 1012197 h 2092852"/>
              <a:gd name="connsiteX36" fmla="*/ 2195538 w 6880004"/>
              <a:gd name="connsiteY36" fmla="*/ 1012197 h 2092852"/>
              <a:gd name="connsiteX37" fmla="*/ 2195538 w 6880004"/>
              <a:gd name="connsiteY37" fmla="*/ 1051316 h 2092852"/>
              <a:gd name="connsiteX38" fmla="*/ 1960825 w 6880004"/>
              <a:gd name="connsiteY38" fmla="*/ 1051316 h 2092852"/>
              <a:gd name="connsiteX39" fmla="*/ 1960825 w 6880004"/>
              <a:gd name="connsiteY39" fmla="*/ 1090434 h 2092852"/>
              <a:gd name="connsiteX40" fmla="*/ 1946156 w 6880004"/>
              <a:gd name="connsiteY40" fmla="*/ 1090434 h 2092852"/>
              <a:gd name="connsiteX41" fmla="*/ 1946156 w 6880004"/>
              <a:gd name="connsiteY41" fmla="*/ 1168672 h 2092852"/>
              <a:gd name="connsiteX42" fmla="*/ 1867918 w 6880004"/>
              <a:gd name="connsiteY42" fmla="*/ 1168672 h 2092852"/>
              <a:gd name="connsiteX43" fmla="*/ 1882588 w 6880004"/>
              <a:gd name="connsiteY43" fmla="*/ 1183342 h 2092852"/>
              <a:gd name="connsiteX44" fmla="*/ 1779901 w 6880004"/>
              <a:gd name="connsiteY44" fmla="*/ 1183342 h 2092852"/>
              <a:gd name="connsiteX45" fmla="*/ 1779901 w 6880004"/>
              <a:gd name="connsiteY45" fmla="*/ 1227350 h 2092852"/>
              <a:gd name="connsiteX46" fmla="*/ 1716333 w 6880004"/>
              <a:gd name="connsiteY46" fmla="*/ 1227350 h 2092852"/>
              <a:gd name="connsiteX47" fmla="*/ 1716333 w 6880004"/>
              <a:gd name="connsiteY47" fmla="*/ 1256689 h 2092852"/>
              <a:gd name="connsiteX48" fmla="*/ 1598977 w 6880004"/>
              <a:gd name="connsiteY48" fmla="*/ 1256689 h 2092852"/>
              <a:gd name="connsiteX49" fmla="*/ 1598977 w 6880004"/>
              <a:gd name="connsiteY49" fmla="*/ 1305587 h 2092852"/>
              <a:gd name="connsiteX50" fmla="*/ 1496290 w 6880004"/>
              <a:gd name="connsiteY50" fmla="*/ 1305587 h 2092852"/>
              <a:gd name="connsiteX51" fmla="*/ 1496290 w 6880004"/>
              <a:gd name="connsiteY51" fmla="*/ 1359376 h 2092852"/>
              <a:gd name="connsiteX52" fmla="*/ 1374044 w 6880004"/>
              <a:gd name="connsiteY52" fmla="*/ 1359376 h 2092852"/>
              <a:gd name="connsiteX53" fmla="*/ 1374044 w 6880004"/>
              <a:gd name="connsiteY53" fmla="*/ 1383825 h 2092852"/>
              <a:gd name="connsiteX54" fmla="*/ 1198010 w 6880004"/>
              <a:gd name="connsiteY54" fmla="*/ 1383825 h 2092852"/>
              <a:gd name="connsiteX55" fmla="*/ 1198010 w 6880004"/>
              <a:gd name="connsiteY55" fmla="*/ 1408274 h 2092852"/>
              <a:gd name="connsiteX56" fmla="*/ 1168671 w 6880004"/>
              <a:gd name="connsiteY56" fmla="*/ 1408274 h 2092852"/>
              <a:gd name="connsiteX57" fmla="*/ 1168671 w 6880004"/>
              <a:gd name="connsiteY57" fmla="*/ 1462062 h 2092852"/>
              <a:gd name="connsiteX58" fmla="*/ 1158892 w 6880004"/>
              <a:gd name="connsiteY58" fmla="*/ 1452283 h 2092852"/>
              <a:gd name="connsiteX59" fmla="*/ 1158892 w 6880004"/>
              <a:gd name="connsiteY59" fmla="*/ 1476732 h 2092852"/>
              <a:gd name="connsiteX60" fmla="*/ 1105103 w 6880004"/>
              <a:gd name="connsiteY60" fmla="*/ 1476732 h 2092852"/>
              <a:gd name="connsiteX61" fmla="*/ 1105103 w 6880004"/>
              <a:gd name="connsiteY61" fmla="*/ 1525630 h 2092852"/>
              <a:gd name="connsiteX62" fmla="*/ 958408 w 6880004"/>
              <a:gd name="connsiteY62" fmla="*/ 1525630 h 2092852"/>
              <a:gd name="connsiteX63" fmla="*/ 958408 w 6880004"/>
              <a:gd name="connsiteY63" fmla="*/ 1550079 h 2092852"/>
              <a:gd name="connsiteX64" fmla="*/ 831272 w 6880004"/>
              <a:gd name="connsiteY64" fmla="*/ 1550079 h 2092852"/>
              <a:gd name="connsiteX65" fmla="*/ 831272 w 6880004"/>
              <a:gd name="connsiteY65" fmla="*/ 1628317 h 2092852"/>
              <a:gd name="connsiteX66" fmla="*/ 782374 w 6880004"/>
              <a:gd name="connsiteY66" fmla="*/ 1628317 h 2092852"/>
              <a:gd name="connsiteX67" fmla="*/ 806823 w 6880004"/>
              <a:gd name="connsiteY67" fmla="*/ 1652766 h 2092852"/>
              <a:gd name="connsiteX68" fmla="*/ 757925 w 6880004"/>
              <a:gd name="connsiteY68" fmla="*/ 1652766 h 2092852"/>
              <a:gd name="connsiteX69" fmla="*/ 757925 w 6880004"/>
              <a:gd name="connsiteY69" fmla="*/ 1735893 h 2092852"/>
              <a:gd name="connsiteX70" fmla="*/ 733476 w 6880004"/>
              <a:gd name="connsiteY70" fmla="*/ 1735893 h 2092852"/>
              <a:gd name="connsiteX71" fmla="*/ 733476 w 6880004"/>
              <a:gd name="connsiteY71" fmla="*/ 1775012 h 2092852"/>
              <a:gd name="connsiteX72" fmla="*/ 386297 w 6880004"/>
              <a:gd name="connsiteY72" fmla="*/ 1775012 h 2092852"/>
              <a:gd name="connsiteX73" fmla="*/ 386297 w 6880004"/>
              <a:gd name="connsiteY73" fmla="*/ 1794571 h 2092852"/>
              <a:gd name="connsiteX74" fmla="*/ 366738 w 6880004"/>
              <a:gd name="connsiteY74" fmla="*/ 1794571 h 2092852"/>
              <a:gd name="connsiteX75" fmla="*/ 366738 w 6880004"/>
              <a:gd name="connsiteY75" fmla="*/ 1863029 h 2092852"/>
              <a:gd name="connsiteX76" fmla="*/ 356958 w 6880004"/>
              <a:gd name="connsiteY76" fmla="*/ 1863029 h 2092852"/>
              <a:gd name="connsiteX77" fmla="*/ 356958 w 6880004"/>
              <a:gd name="connsiteY77" fmla="*/ 1882588 h 2092852"/>
              <a:gd name="connsiteX78" fmla="*/ 327619 w 6880004"/>
              <a:gd name="connsiteY78" fmla="*/ 1882588 h 2092852"/>
              <a:gd name="connsiteX79" fmla="*/ 342288 w 6880004"/>
              <a:gd name="connsiteY79" fmla="*/ 1882588 h 2092852"/>
              <a:gd name="connsiteX80" fmla="*/ 317839 w 6880004"/>
              <a:gd name="connsiteY80" fmla="*/ 1882588 h 2092852"/>
              <a:gd name="connsiteX81" fmla="*/ 317839 w 6880004"/>
              <a:gd name="connsiteY81" fmla="*/ 1902148 h 2092852"/>
              <a:gd name="connsiteX82" fmla="*/ 190703 w 6880004"/>
              <a:gd name="connsiteY82" fmla="*/ 1902148 h 2092852"/>
              <a:gd name="connsiteX83" fmla="*/ 190703 w 6880004"/>
              <a:gd name="connsiteY83" fmla="*/ 1926597 h 2092852"/>
              <a:gd name="connsiteX84" fmla="*/ 102686 w 6880004"/>
              <a:gd name="connsiteY84" fmla="*/ 1926597 h 2092852"/>
              <a:gd name="connsiteX85" fmla="*/ 102686 w 6880004"/>
              <a:gd name="connsiteY85" fmla="*/ 1946156 h 2092852"/>
              <a:gd name="connsiteX86" fmla="*/ 78237 w 6880004"/>
              <a:gd name="connsiteY86" fmla="*/ 1946156 h 2092852"/>
              <a:gd name="connsiteX87" fmla="*/ 78237 w 6880004"/>
              <a:gd name="connsiteY87" fmla="*/ 2063513 h 2092852"/>
              <a:gd name="connsiteX88" fmla="*/ 73347 w 6880004"/>
              <a:gd name="connsiteY88" fmla="*/ 2058623 h 2092852"/>
              <a:gd name="connsiteX89" fmla="*/ 73347 w 6880004"/>
              <a:gd name="connsiteY89" fmla="*/ 2092852 h 2092852"/>
              <a:gd name="connsiteX90" fmla="*/ 0 w 6880004"/>
              <a:gd name="connsiteY90"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37826 w 6880004"/>
              <a:gd name="connsiteY32" fmla="*/ 885061 h 2092852"/>
              <a:gd name="connsiteX33" fmla="*/ 2518267 w 6880004"/>
              <a:gd name="connsiteY33" fmla="*/ 958721 h 2092852"/>
              <a:gd name="connsiteX34" fmla="*/ 2488928 w 6880004"/>
              <a:gd name="connsiteY34" fmla="*/ 909510 h 2092852"/>
              <a:gd name="connsiteX35" fmla="*/ 2488928 w 6880004"/>
              <a:gd name="connsiteY35" fmla="*/ 1012197 h 2092852"/>
              <a:gd name="connsiteX36" fmla="*/ 2195538 w 6880004"/>
              <a:gd name="connsiteY36" fmla="*/ 1012197 h 2092852"/>
              <a:gd name="connsiteX37" fmla="*/ 2195538 w 6880004"/>
              <a:gd name="connsiteY37" fmla="*/ 1051316 h 2092852"/>
              <a:gd name="connsiteX38" fmla="*/ 1960825 w 6880004"/>
              <a:gd name="connsiteY38" fmla="*/ 1051316 h 2092852"/>
              <a:gd name="connsiteX39" fmla="*/ 1960825 w 6880004"/>
              <a:gd name="connsiteY39" fmla="*/ 1090434 h 2092852"/>
              <a:gd name="connsiteX40" fmla="*/ 1946156 w 6880004"/>
              <a:gd name="connsiteY40" fmla="*/ 1090434 h 2092852"/>
              <a:gd name="connsiteX41" fmla="*/ 1946156 w 6880004"/>
              <a:gd name="connsiteY41" fmla="*/ 1168672 h 2092852"/>
              <a:gd name="connsiteX42" fmla="*/ 1867918 w 6880004"/>
              <a:gd name="connsiteY42" fmla="*/ 1168672 h 2092852"/>
              <a:gd name="connsiteX43" fmla="*/ 1882588 w 6880004"/>
              <a:gd name="connsiteY43" fmla="*/ 1183342 h 2092852"/>
              <a:gd name="connsiteX44" fmla="*/ 1779901 w 6880004"/>
              <a:gd name="connsiteY44" fmla="*/ 1183342 h 2092852"/>
              <a:gd name="connsiteX45" fmla="*/ 1779901 w 6880004"/>
              <a:gd name="connsiteY45" fmla="*/ 1227350 h 2092852"/>
              <a:gd name="connsiteX46" fmla="*/ 1716333 w 6880004"/>
              <a:gd name="connsiteY46" fmla="*/ 1227350 h 2092852"/>
              <a:gd name="connsiteX47" fmla="*/ 1716333 w 6880004"/>
              <a:gd name="connsiteY47" fmla="*/ 1256689 h 2092852"/>
              <a:gd name="connsiteX48" fmla="*/ 1598977 w 6880004"/>
              <a:gd name="connsiteY48" fmla="*/ 1256689 h 2092852"/>
              <a:gd name="connsiteX49" fmla="*/ 1598977 w 6880004"/>
              <a:gd name="connsiteY49" fmla="*/ 1305587 h 2092852"/>
              <a:gd name="connsiteX50" fmla="*/ 1496290 w 6880004"/>
              <a:gd name="connsiteY50" fmla="*/ 1305587 h 2092852"/>
              <a:gd name="connsiteX51" fmla="*/ 1496290 w 6880004"/>
              <a:gd name="connsiteY51" fmla="*/ 1359376 h 2092852"/>
              <a:gd name="connsiteX52" fmla="*/ 1374044 w 6880004"/>
              <a:gd name="connsiteY52" fmla="*/ 1359376 h 2092852"/>
              <a:gd name="connsiteX53" fmla="*/ 1374044 w 6880004"/>
              <a:gd name="connsiteY53" fmla="*/ 1383825 h 2092852"/>
              <a:gd name="connsiteX54" fmla="*/ 1198010 w 6880004"/>
              <a:gd name="connsiteY54" fmla="*/ 1383825 h 2092852"/>
              <a:gd name="connsiteX55" fmla="*/ 1198010 w 6880004"/>
              <a:gd name="connsiteY55" fmla="*/ 1408274 h 2092852"/>
              <a:gd name="connsiteX56" fmla="*/ 1168671 w 6880004"/>
              <a:gd name="connsiteY56" fmla="*/ 1408274 h 2092852"/>
              <a:gd name="connsiteX57" fmla="*/ 1168671 w 6880004"/>
              <a:gd name="connsiteY57" fmla="*/ 1462062 h 2092852"/>
              <a:gd name="connsiteX58" fmla="*/ 1158892 w 6880004"/>
              <a:gd name="connsiteY58" fmla="*/ 1452283 h 2092852"/>
              <a:gd name="connsiteX59" fmla="*/ 1158892 w 6880004"/>
              <a:gd name="connsiteY59" fmla="*/ 1476732 h 2092852"/>
              <a:gd name="connsiteX60" fmla="*/ 1105103 w 6880004"/>
              <a:gd name="connsiteY60" fmla="*/ 1476732 h 2092852"/>
              <a:gd name="connsiteX61" fmla="*/ 1105103 w 6880004"/>
              <a:gd name="connsiteY61" fmla="*/ 1525630 h 2092852"/>
              <a:gd name="connsiteX62" fmla="*/ 958408 w 6880004"/>
              <a:gd name="connsiteY62" fmla="*/ 1525630 h 2092852"/>
              <a:gd name="connsiteX63" fmla="*/ 958408 w 6880004"/>
              <a:gd name="connsiteY63" fmla="*/ 1550079 h 2092852"/>
              <a:gd name="connsiteX64" fmla="*/ 831272 w 6880004"/>
              <a:gd name="connsiteY64" fmla="*/ 1550079 h 2092852"/>
              <a:gd name="connsiteX65" fmla="*/ 831272 w 6880004"/>
              <a:gd name="connsiteY65" fmla="*/ 1628317 h 2092852"/>
              <a:gd name="connsiteX66" fmla="*/ 782374 w 6880004"/>
              <a:gd name="connsiteY66" fmla="*/ 1628317 h 2092852"/>
              <a:gd name="connsiteX67" fmla="*/ 806823 w 6880004"/>
              <a:gd name="connsiteY67" fmla="*/ 1652766 h 2092852"/>
              <a:gd name="connsiteX68" fmla="*/ 757925 w 6880004"/>
              <a:gd name="connsiteY68" fmla="*/ 1652766 h 2092852"/>
              <a:gd name="connsiteX69" fmla="*/ 757925 w 6880004"/>
              <a:gd name="connsiteY69" fmla="*/ 1735893 h 2092852"/>
              <a:gd name="connsiteX70" fmla="*/ 733476 w 6880004"/>
              <a:gd name="connsiteY70" fmla="*/ 1735893 h 2092852"/>
              <a:gd name="connsiteX71" fmla="*/ 733476 w 6880004"/>
              <a:gd name="connsiteY71" fmla="*/ 1775012 h 2092852"/>
              <a:gd name="connsiteX72" fmla="*/ 386297 w 6880004"/>
              <a:gd name="connsiteY72" fmla="*/ 1775012 h 2092852"/>
              <a:gd name="connsiteX73" fmla="*/ 386297 w 6880004"/>
              <a:gd name="connsiteY73" fmla="*/ 1794571 h 2092852"/>
              <a:gd name="connsiteX74" fmla="*/ 366738 w 6880004"/>
              <a:gd name="connsiteY74" fmla="*/ 1794571 h 2092852"/>
              <a:gd name="connsiteX75" fmla="*/ 366738 w 6880004"/>
              <a:gd name="connsiteY75" fmla="*/ 1863029 h 2092852"/>
              <a:gd name="connsiteX76" fmla="*/ 356958 w 6880004"/>
              <a:gd name="connsiteY76" fmla="*/ 1863029 h 2092852"/>
              <a:gd name="connsiteX77" fmla="*/ 356958 w 6880004"/>
              <a:gd name="connsiteY77" fmla="*/ 1882588 h 2092852"/>
              <a:gd name="connsiteX78" fmla="*/ 327619 w 6880004"/>
              <a:gd name="connsiteY78" fmla="*/ 1882588 h 2092852"/>
              <a:gd name="connsiteX79" fmla="*/ 342288 w 6880004"/>
              <a:gd name="connsiteY79" fmla="*/ 1882588 h 2092852"/>
              <a:gd name="connsiteX80" fmla="*/ 317839 w 6880004"/>
              <a:gd name="connsiteY80" fmla="*/ 1882588 h 2092852"/>
              <a:gd name="connsiteX81" fmla="*/ 317839 w 6880004"/>
              <a:gd name="connsiteY81" fmla="*/ 1902148 h 2092852"/>
              <a:gd name="connsiteX82" fmla="*/ 190703 w 6880004"/>
              <a:gd name="connsiteY82" fmla="*/ 1902148 h 2092852"/>
              <a:gd name="connsiteX83" fmla="*/ 190703 w 6880004"/>
              <a:gd name="connsiteY83" fmla="*/ 1926597 h 2092852"/>
              <a:gd name="connsiteX84" fmla="*/ 102686 w 6880004"/>
              <a:gd name="connsiteY84" fmla="*/ 1926597 h 2092852"/>
              <a:gd name="connsiteX85" fmla="*/ 102686 w 6880004"/>
              <a:gd name="connsiteY85" fmla="*/ 1946156 h 2092852"/>
              <a:gd name="connsiteX86" fmla="*/ 78237 w 6880004"/>
              <a:gd name="connsiteY86" fmla="*/ 1946156 h 2092852"/>
              <a:gd name="connsiteX87" fmla="*/ 78237 w 6880004"/>
              <a:gd name="connsiteY87" fmla="*/ 2063513 h 2092852"/>
              <a:gd name="connsiteX88" fmla="*/ 73347 w 6880004"/>
              <a:gd name="connsiteY88" fmla="*/ 2058623 h 2092852"/>
              <a:gd name="connsiteX89" fmla="*/ 73347 w 6880004"/>
              <a:gd name="connsiteY89" fmla="*/ 2092852 h 2092852"/>
              <a:gd name="connsiteX90" fmla="*/ 0 w 6880004"/>
              <a:gd name="connsiteY90"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37826 w 6880004"/>
              <a:gd name="connsiteY32" fmla="*/ 8850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82588 w 6880004"/>
              <a:gd name="connsiteY42" fmla="*/ 1183342 h 2092852"/>
              <a:gd name="connsiteX43" fmla="*/ 1779901 w 6880004"/>
              <a:gd name="connsiteY43" fmla="*/ 118334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2374 w 6880004"/>
              <a:gd name="connsiteY65" fmla="*/ 1628317 h 2092852"/>
              <a:gd name="connsiteX66" fmla="*/ 806823 w 6880004"/>
              <a:gd name="connsiteY66" fmla="*/ 165276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82588 w 6880004"/>
              <a:gd name="connsiteY42" fmla="*/ 1183342 h 2092852"/>
              <a:gd name="connsiteX43" fmla="*/ 1779901 w 6880004"/>
              <a:gd name="connsiteY43" fmla="*/ 118334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2374 w 6880004"/>
              <a:gd name="connsiteY65" fmla="*/ 1628317 h 2092852"/>
              <a:gd name="connsiteX66" fmla="*/ 806823 w 6880004"/>
              <a:gd name="connsiteY66" fmla="*/ 165276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72428 w 6880004"/>
              <a:gd name="connsiteY42" fmla="*/ 1218902 h 2092852"/>
              <a:gd name="connsiteX43" fmla="*/ 1779901 w 6880004"/>
              <a:gd name="connsiteY43" fmla="*/ 118334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2374 w 6880004"/>
              <a:gd name="connsiteY65" fmla="*/ 1628317 h 2092852"/>
              <a:gd name="connsiteX66" fmla="*/ 806823 w 6880004"/>
              <a:gd name="connsiteY66" fmla="*/ 165276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72428 w 6880004"/>
              <a:gd name="connsiteY42" fmla="*/ 121890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2374 w 6880004"/>
              <a:gd name="connsiteY65" fmla="*/ 1628317 h 2092852"/>
              <a:gd name="connsiteX66" fmla="*/ 806823 w 6880004"/>
              <a:gd name="connsiteY66" fmla="*/ 165276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72428 w 6880004"/>
              <a:gd name="connsiteY42" fmla="*/ 119604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2374 w 6880004"/>
              <a:gd name="connsiteY65" fmla="*/ 1628317 h 2092852"/>
              <a:gd name="connsiteX66" fmla="*/ 806823 w 6880004"/>
              <a:gd name="connsiteY66" fmla="*/ 165276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7750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2374 w 6880004"/>
              <a:gd name="connsiteY65" fmla="*/ 1628317 h 2092852"/>
              <a:gd name="connsiteX66" fmla="*/ 806823 w 6880004"/>
              <a:gd name="connsiteY66" fmla="*/ 165276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77508 w 6880004"/>
              <a:gd name="connsiteY42" fmla="*/ 119604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2374 w 6880004"/>
              <a:gd name="connsiteY65" fmla="*/ 1628317 h 2092852"/>
              <a:gd name="connsiteX66" fmla="*/ 806823 w 6880004"/>
              <a:gd name="connsiteY66" fmla="*/ 165276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2374 w 6880004"/>
              <a:gd name="connsiteY65" fmla="*/ 1628317 h 2092852"/>
              <a:gd name="connsiteX66" fmla="*/ 806823 w 6880004"/>
              <a:gd name="connsiteY66" fmla="*/ 165276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9994 w 6880004"/>
              <a:gd name="connsiteY65" fmla="*/ 1615617 h 2092852"/>
              <a:gd name="connsiteX66" fmla="*/ 806823 w 6880004"/>
              <a:gd name="connsiteY66" fmla="*/ 165276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9994 w 6880004"/>
              <a:gd name="connsiteY65" fmla="*/ 1615617 h 2092852"/>
              <a:gd name="connsiteX66" fmla="*/ 809363 w 6880004"/>
              <a:gd name="connsiteY66" fmla="*/ 165784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9994 w 6880004"/>
              <a:gd name="connsiteY65" fmla="*/ 1615617 h 2092852"/>
              <a:gd name="connsiteX66" fmla="*/ 796663 w 6880004"/>
              <a:gd name="connsiteY66" fmla="*/ 166546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9994 w 6880004"/>
              <a:gd name="connsiteY65" fmla="*/ 1615617 h 2092852"/>
              <a:gd name="connsiteX66" fmla="*/ 799203 w 6880004"/>
              <a:gd name="connsiteY66" fmla="*/ 165530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31272 w 6880004"/>
              <a:gd name="connsiteY64" fmla="*/ 1628317 h 2092852"/>
              <a:gd name="connsiteX65" fmla="*/ 789994 w 6880004"/>
              <a:gd name="connsiteY65" fmla="*/ 1618157 h 2092852"/>
              <a:gd name="connsiteX66" fmla="*/ 799203 w 6880004"/>
              <a:gd name="connsiteY66" fmla="*/ 165530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26192 w 6880004"/>
              <a:gd name="connsiteY64" fmla="*/ 1615617 h 2092852"/>
              <a:gd name="connsiteX65" fmla="*/ 789994 w 6880004"/>
              <a:gd name="connsiteY65" fmla="*/ 1618157 h 2092852"/>
              <a:gd name="connsiteX66" fmla="*/ 799203 w 6880004"/>
              <a:gd name="connsiteY66" fmla="*/ 165530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58892 w 6880004"/>
              <a:gd name="connsiteY58" fmla="*/ 1476732 h 2092852"/>
              <a:gd name="connsiteX59" fmla="*/ 1105103 w 6880004"/>
              <a:gd name="connsiteY59" fmla="*/ 1476732 h 2092852"/>
              <a:gd name="connsiteX60" fmla="*/ 1105103 w 6880004"/>
              <a:gd name="connsiteY60" fmla="*/ 1525630 h 2092852"/>
              <a:gd name="connsiteX61" fmla="*/ 958408 w 6880004"/>
              <a:gd name="connsiteY61" fmla="*/ 1525630 h 2092852"/>
              <a:gd name="connsiteX62" fmla="*/ 958408 w 6880004"/>
              <a:gd name="connsiteY62" fmla="*/ 1550079 h 2092852"/>
              <a:gd name="connsiteX63" fmla="*/ 831272 w 6880004"/>
              <a:gd name="connsiteY63" fmla="*/ 1550079 h 2092852"/>
              <a:gd name="connsiteX64" fmla="*/ 826192 w 6880004"/>
              <a:gd name="connsiteY64" fmla="*/ 1615617 h 2092852"/>
              <a:gd name="connsiteX65" fmla="*/ 800154 w 6880004"/>
              <a:gd name="connsiteY65" fmla="*/ 1623237 h 2092852"/>
              <a:gd name="connsiteX66" fmla="*/ 799203 w 6880004"/>
              <a:gd name="connsiteY66" fmla="*/ 1655306 h 2092852"/>
              <a:gd name="connsiteX67" fmla="*/ 757925 w 6880004"/>
              <a:gd name="connsiteY67" fmla="*/ 1652766 h 2092852"/>
              <a:gd name="connsiteX68" fmla="*/ 757925 w 6880004"/>
              <a:gd name="connsiteY68" fmla="*/ 1735893 h 2092852"/>
              <a:gd name="connsiteX69" fmla="*/ 733476 w 6880004"/>
              <a:gd name="connsiteY69" fmla="*/ 1735893 h 2092852"/>
              <a:gd name="connsiteX70" fmla="*/ 733476 w 6880004"/>
              <a:gd name="connsiteY70" fmla="*/ 1775012 h 2092852"/>
              <a:gd name="connsiteX71" fmla="*/ 386297 w 6880004"/>
              <a:gd name="connsiteY71" fmla="*/ 1775012 h 2092852"/>
              <a:gd name="connsiteX72" fmla="*/ 386297 w 6880004"/>
              <a:gd name="connsiteY72" fmla="*/ 1794571 h 2092852"/>
              <a:gd name="connsiteX73" fmla="*/ 366738 w 6880004"/>
              <a:gd name="connsiteY73" fmla="*/ 1794571 h 2092852"/>
              <a:gd name="connsiteX74" fmla="*/ 366738 w 6880004"/>
              <a:gd name="connsiteY74" fmla="*/ 1863029 h 2092852"/>
              <a:gd name="connsiteX75" fmla="*/ 356958 w 6880004"/>
              <a:gd name="connsiteY75" fmla="*/ 1863029 h 2092852"/>
              <a:gd name="connsiteX76" fmla="*/ 356958 w 6880004"/>
              <a:gd name="connsiteY76" fmla="*/ 1882588 h 2092852"/>
              <a:gd name="connsiteX77" fmla="*/ 327619 w 6880004"/>
              <a:gd name="connsiteY77" fmla="*/ 1882588 h 2092852"/>
              <a:gd name="connsiteX78" fmla="*/ 342288 w 6880004"/>
              <a:gd name="connsiteY78" fmla="*/ 1882588 h 2092852"/>
              <a:gd name="connsiteX79" fmla="*/ 317839 w 6880004"/>
              <a:gd name="connsiteY79" fmla="*/ 1882588 h 2092852"/>
              <a:gd name="connsiteX80" fmla="*/ 317839 w 6880004"/>
              <a:gd name="connsiteY80" fmla="*/ 1902148 h 2092852"/>
              <a:gd name="connsiteX81" fmla="*/ 190703 w 6880004"/>
              <a:gd name="connsiteY81" fmla="*/ 1902148 h 2092852"/>
              <a:gd name="connsiteX82" fmla="*/ 190703 w 6880004"/>
              <a:gd name="connsiteY82" fmla="*/ 1926597 h 2092852"/>
              <a:gd name="connsiteX83" fmla="*/ 102686 w 6880004"/>
              <a:gd name="connsiteY83" fmla="*/ 1926597 h 2092852"/>
              <a:gd name="connsiteX84" fmla="*/ 102686 w 6880004"/>
              <a:gd name="connsiteY84" fmla="*/ 1946156 h 2092852"/>
              <a:gd name="connsiteX85" fmla="*/ 78237 w 6880004"/>
              <a:gd name="connsiteY85" fmla="*/ 1946156 h 2092852"/>
              <a:gd name="connsiteX86" fmla="*/ 78237 w 6880004"/>
              <a:gd name="connsiteY86" fmla="*/ 2063513 h 2092852"/>
              <a:gd name="connsiteX87" fmla="*/ 73347 w 6880004"/>
              <a:gd name="connsiteY87" fmla="*/ 2058623 h 2092852"/>
              <a:gd name="connsiteX88" fmla="*/ 73347 w 6880004"/>
              <a:gd name="connsiteY88" fmla="*/ 2092852 h 2092852"/>
              <a:gd name="connsiteX89" fmla="*/ 0 w 6880004"/>
              <a:gd name="connsiteY89"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158892 w 6880004"/>
              <a:gd name="connsiteY57" fmla="*/ 1452283 h 2092852"/>
              <a:gd name="connsiteX58" fmla="*/ 1105103 w 6880004"/>
              <a:gd name="connsiteY58" fmla="*/ 1476732 h 2092852"/>
              <a:gd name="connsiteX59" fmla="*/ 1105103 w 6880004"/>
              <a:gd name="connsiteY59" fmla="*/ 1525630 h 2092852"/>
              <a:gd name="connsiteX60" fmla="*/ 958408 w 6880004"/>
              <a:gd name="connsiteY60" fmla="*/ 1525630 h 2092852"/>
              <a:gd name="connsiteX61" fmla="*/ 958408 w 6880004"/>
              <a:gd name="connsiteY61" fmla="*/ 1550079 h 2092852"/>
              <a:gd name="connsiteX62" fmla="*/ 831272 w 6880004"/>
              <a:gd name="connsiteY62" fmla="*/ 1550079 h 2092852"/>
              <a:gd name="connsiteX63" fmla="*/ 826192 w 6880004"/>
              <a:gd name="connsiteY63" fmla="*/ 1615617 h 2092852"/>
              <a:gd name="connsiteX64" fmla="*/ 800154 w 6880004"/>
              <a:gd name="connsiteY64" fmla="*/ 1623237 h 2092852"/>
              <a:gd name="connsiteX65" fmla="*/ 799203 w 6880004"/>
              <a:gd name="connsiteY65" fmla="*/ 1655306 h 2092852"/>
              <a:gd name="connsiteX66" fmla="*/ 757925 w 6880004"/>
              <a:gd name="connsiteY66" fmla="*/ 1652766 h 2092852"/>
              <a:gd name="connsiteX67" fmla="*/ 757925 w 6880004"/>
              <a:gd name="connsiteY67" fmla="*/ 1735893 h 2092852"/>
              <a:gd name="connsiteX68" fmla="*/ 733476 w 6880004"/>
              <a:gd name="connsiteY68" fmla="*/ 1735893 h 2092852"/>
              <a:gd name="connsiteX69" fmla="*/ 733476 w 6880004"/>
              <a:gd name="connsiteY69" fmla="*/ 1775012 h 2092852"/>
              <a:gd name="connsiteX70" fmla="*/ 386297 w 6880004"/>
              <a:gd name="connsiteY70" fmla="*/ 1775012 h 2092852"/>
              <a:gd name="connsiteX71" fmla="*/ 386297 w 6880004"/>
              <a:gd name="connsiteY71" fmla="*/ 1794571 h 2092852"/>
              <a:gd name="connsiteX72" fmla="*/ 366738 w 6880004"/>
              <a:gd name="connsiteY72" fmla="*/ 1794571 h 2092852"/>
              <a:gd name="connsiteX73" fmla="*/ 366738 w 6880004"/>
              <a:gd name="connsiteY73" fmla="*/ 1863029 h 2092852"/>
              <a:gd name="connsiteX74" fmla="*/ 356958 w 6880004"/>
              <a:gd name="connsiteY74" fmla="*/ 1863029 h 2092852"/>
              <a:gd name="connsiteX75" fmla="*/ 356958 w 6880004"/>
              <a:gd name="connsiteY75" fmla="*/ 1882588 h 2092852"/>
              <a:gd name="connsiteX76" fmla="*/ 327619 w 6880004"/>
              <a:gd name="connsiteY76" fmla="*/ 1882588 h 2092852"/>
              <a:gd name="connsiteX77" fmla="*/ 342288 w 6880004"/>
              <a:gd name="connsiteY77" fmla="*/ 1882588 h 2092852"/>
              <a:gd name="connsiteX78" fmla="*/ 317839 w 6880004"/>
              <a:gd name="connsiteY78" fmla="*/ 1882588 h 2092852"/>
              <a:gd name="connsiteX79" fmla="*/ 317839 w 6880004"/>
              <a:gd name="connsiteY79" fmla="*/ 1902148 h 2092852"/>
              <a:gd name="connsiteX80" fmla="*/ 190703 w 6880004"/>
              <a:gd name="connsiteY80" fmla="*/ 1902148 h 2092852"/>
              <a:gd name="connsiteX81" fmla="*/ 190703 w 6880004"/>
              <a:gd name="connsiteY81" fmla="*/ 1926597 h 2092852"/>
              <a:gd name="connsiteX82" fmla="*/ 102686 w 6880004"/>
              <a:gd name="connsiteY82" fmla="*/ 1926597 h 2092852"/>
              <a:gd name="connsiteX83" fmla="*/ 102686 w 6880004"/>
              <a:gd name="connsiteY83" fmla="*/ 1946156 h 2092852"/>
              <a:gd name="connsiteX84" fmla="*/ 78237 w 6880004"/>
              <a:gd name="connsiteY84" fmla="*/ 1946156 h 2092852"/>
              <a:gd name="connsiteX85" fmla="*/ 78237 w 6880004"/>
              <a:gd name="connsiteY85" fmla="*/ 2063513 h 2092852"/>
              <a:gd name="connsiteX86" fmla="*/ 73347 w 6880004"/>
              <a:gd name="connsiteY86" fmla="*/ 2058623 h 2092852"/>
              <a:gd name="connsiteX87" fmla="*/ 73347 w 6880004"/>
              <a:gd name="connsiteY87" fmla="*/ 2092852 h 2092852"/>
              <a:gd name="connsiteX88" fmla="*/ 0 w 6880004"/>
              <a:gd name="connsiteY88"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68671 w 6880004"/>
              <a:gd name="connsiteY56" fmla="*/ 1462062 h 2092852"/>
              <a:gd name="connsiteX57" fmla="*/ 1214772 w 6880004"/>
              <a:gd name="connsiteY57" fmla="*/ 1556423 h 2092852"/>
              <a:gd name="connsiteX58" fmla="*/ 1105103 w 6880004"/>
              <a:gd name="connsiteY58" fmla="*/ 1476732 h 2092852"/>
              <a:gd name="connsiteX59" fmla="*/ 1105103 w 6880004"/>
              <a:gd name="connsiteY59" fmla="*/ 1525630 h 2092852"/>
              <a:gd name="connsiteX60" fmla="*/ 958408 w 6880004"/>
              <a:gd name="connsiteY60" fmla="*/ 1525630 h 2092852"/>
              <a:gd name="connsiteX61" fmla="*/ 958408 w 6880004"/>
              <a:gd name="connsiteY61" fmla="*/ 1550079 h 2092852"/>
              <a:gd name="connsiteX62" fmla="*/ 831272 w 6880004"/>
              <a:gd name="connsiteY62" fmla="*/ 1550079 h 2092852"/>
              <a:gd name="connsiteX63" fmla="*/ 826192 w 6880004"/>
              <a:gd name="connsiteY63" fmla="*/ 1615617 h 2092852"/>
              <a:gd name="connsiteX64" fmla="*/ 800154 w 6880004"/>
              <a:gd name="connsiteY64" fmla="*/ 1623237 h 2092852"/>
              <a:gd name="connsiteX65" fmla="*/ 799203 w 6880004"/>
              <a:gd name="connsiteY65" fmla="*/ 1655306 h 2092852"/>
              <a:gd name="connsiteX66" fmla="*/ 757925 w 6880004"/>
              <a:gd name="connsiteY66" fmla="*/ 1652766 h 2092852"/>
              <a:gd name="connsiteX67" fmla="*/ 757925 w 6880004"/>
              <a:gd name="connsiteY67" fmla="*/ 1735893 h 2092852"/>
              <a:gd name="connsiteX68" fmla="*/ 733476 w 6880004"/>
              <a:gd name="connsiteY68" fmla="*/ 1735893 h 2092852"/>
              <a:gd name="connsiteX69" fmla="*/ 733476 w 6880004"/>
              <a:gd name="connsiteY69" fmla="*/ 1775012 h 2092852"/>
              <a:gd name="connsiteX70" fmla="*/ 386297 w 6880004"/>
              <a:gd name="connsiteY70" fmla="*/ 1775012 h 2092852"/>
              <a:gd name="connsiteX71" fmla="*/ 386297 w 6880004"/>
              <a:gd name="connsiteY71" fmla="*/ 1794571 h 2092852"/>
              <a:gd name="connsiteX72" fmla="*/ 366738 w 6880004"/>
              <a:gd name="connsiteY72" fmla="*/ 1794571 h 2092852"/>
              <a:gd name="connsiteX73" fmla="*/ 366738 w 6880004"/>
              <a:gd name="connsiteY73" fmla="*/ 1863029 h 2092852"/>
              <a:gd name="connsiteX74" fmla="*/ 356958 w 6880004"/>
              <a:gd name="connsiteY74" fmla="*/ 1863029 h 2092852"/>
              <a:gd name="connsiteX75" fmla="*/ 356958 w 6880004"/>
              <a:gd name="connsiteY75" fmla="*/ 1882588 h 2092852"/>
              <a:gd name="connsiteX76" fmla="*/ 327619 w 6880004"/>
              <a:gd name="connsiteY76" fmla="*/ 1882588 h 2092852"/>
              <a:gd name="connsiteX77" fmla="*/ 342288 w 6880004"/>
              <a:gd name="connsiteY77" fmla="*/ 1882588 h 2092852"/>
              <a:gd name="connsiteX78" fmla="*/ 317839 w 6880004"/>
              <a:gd name="connsiteY78" fmla="*/ 1882588 h 2092852"/>
              <a:gd name="connsiteX79" fmla="*/ 317839 w 6880004"/>
              <a:gd name="connsiteY79" fmla="*/ 1902148 h 2092852"/>
              <a:gd name="connsiteX80" fmla="*/ 190703 w 6880004"/>
              <a:gd name="connsiteY80" fmla="*/ 1902148 h 2092852"/>
              <a:gd name="connsiteX81" fmla="*/ 190703 w 6880004"/>
              <a:gd name="connsiteY81" fmla="*/ 1926597 h 2092852"/>
              <a:gd name="connsiteX82" fmla="*/ 102686 w 6880004"/>
              <a:gd name="connsiteY82" fmla="*/ 1926597 h 2092852"/>
              <a:gd name="connsiteX83" fmla="*/ 102686 w 6880004"/>
              <a:gd name="connsiteY83" fmla="*/ 1946156 h 2092852"/>
              <a:gd name="connsiteX84" fmla="*/ 78237 w 6880004"/>
              <a:gd name="connsiteY84" fmla="*/ 1946156 h 2092852"/>
              <a:gd name="connsiteX85" fmla="*/ 78237 w 6880004"/>
              <a:gd name="connsiteY85" fmla="*/ 2063513 h 2092852"/>
              <a:gd name="connsiteX86" fmla="*/ 73347 w 6880004"/>
              <a:gd name="connsiteY86" fmla="*/ 2058623 h 2092852"/>
              <a:gd name="connsiteX87" fmla="*/ 73347 w 6880004"/>
              <a:gd name="connsiteY87" fmla="*/ 2092852 h 2092852"/>
              <a:gd name="connsiteX88" fmla="*/ 0 w 6880004"/>
              <a:gd name="connsiteY88"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214772 w 6880004"/>
              <a:gd name="connsiteY56" fmla="*/ 1556423 h 2092852"/>
              <a:gd name="connsiteX57" fmla="*/ 1105103 w 6880004"/>
              <a:gd name="connsiteY57" fmla="*/ 1476732 h 2092852"/>
              <a:gd name="connsiteX58" fmla="*/ 1105103 w 6880004"/>
              <a:gd name="connsiteY58" fmla="*/ 1525630 h 2092852"/>
              <a:gd name="connsiteX59" fmla="*/ 958408 w 6880004"/>
              <a:gd name="connsiteY59" fmla="*/ 1525630 h 2092852"/>
              <a:gd name="connsiteX60" fmla="*/ 958408 w 6880004"/>
              <a:gd name="connsiteY60" fmla="*/ 1550079 h 2092852"/>
              <a:gd name="connsiteX61" fmla="*/ 831272 w 6880004"/>
              <a:gd name="connsiteY61" fmla="*/ 1550079 h 2092852"/>
              <a:gd name="connsiteX62" fmla="*/ 826192 w 6880004"/>
              <a:gd name="connsiteY62" fmla="*/ 1615617 h 2092852"/>
              <a:gd name="connsiteX63" fmla="*/ 800154 w 6880004"/>
              <a:gd name="connsiteY63" fmla="*/ 1623237 h 2092852"/>
              <a:gd name="connsiteX64" fmla="*/ 799203 w 6880004"/>
              <a:gd name="connsiteY64" fmla="*/ 1655306 h 2092852"/>
              <a:gd name="connsiteX65" fmla="*/ 757925 w 6880004"/>
              <a:gd name="connsiteY65" fmla="*/ 1652766 h 2092852"/>
              <a:gd name="connsiteX66" fmla="*/ 757925 w 6880004"/>
              <a:gd name="connsiteY66" fmla="*/ 1735893 h 2092852"/>
              <a:gd name="connsiteX67" fmla="*/ 733476 w 6880004"/>
              <a:gd name="connsiteY67" fmla="*/ 1735893 h 2092852"/>
              <a:gd name="connsiteX68" fmla="*/ 733476 w 6880004"/>
              <a:gd name="connsiteY68" fmla="*/ 1775012 h 2092852"/>
              <a:gd name="connsiteX69" fmla="*/ 386297 w 6880004"/>
              <a:gd name="connsiteY69" fmla="*/ 1775012 h 2092852"/>
              <a:gd name="connsiteX70" fmla="*/ 386297 w 6880004"/>
              <a:gd name="connsiteY70" fmla="*/ 1794571 h 2092852"/>
              <a:gd name="connsiteX71" fmla="*/ 366738 w 6880004"/>
              <a:gd name="connsiteY71" fmla="*/ 1794571 h 2092852"/>
              <a:gd name="connsiteX72" fmla="*/ 366738 w 6880004"/>
              <a:gd name="connsiteY72" fmla="*/ 1863029 h 2092852"/>
              <a:gd name="connsiteX73" fmla="*/ 356958 w 6880004"/>
              <a:gd name="connsiteY73" fmla="*/ 1863029 h 2092852"/>
              <a:gd name="connsiteX74" fmla="*/ 356958 w 6880004"/>
              <a:gd name="connsiteY74" fmla="*/ 1882588 h 2092852"/>
              <a:gd name="connsiteX75" fmla="*/ 327619 w 6880004"/>
              <a:gd name="connsiteY75" fmla="*/ 1882588 h 2092852"/>
              <a:gd name="connsiteX76" fmla="*/ 342288 w 6880004"/>
              <a:gd name="connsiteY76" fmla="*/ 1882588 h 2092852"/>
              <a:gd name="connsiteX77" fmla="*/ 317839 w 6880004"/>
              <a:gd name="connsiteY77" fmla="*/ 1882588 h 2092852"/>
              <a:gd name="connsiteX78" fmla="*/ 317839 w 6880004"/>
              <a:gd name="connsiteY78" fmla="*/ 1902148 h 2092852"/>
              <a:gd name="connsiteX79" fmla="*/ 190703 w 6880004"/>
              <a:gd name="connsiteY79" fmla="*/ 1902148 h 2092852"/>
              <a:gd name="connsiteX80" fmla="*/ 190703 w 6880004"/>
              <a:gd name="connsiteY80" fmla="*/ 1926597 h 2092852"/>
              <a:gd name="connsiteX81" fmla="*/ 102686 w 6880004"/>
              <a:gd name="connsiteY81" fmla="*/ 1926597 h 2092852"/>
              <a:gd name="connsiteX82" fmla="*/ 102686 w 6880004"/>
              <a:gd name="connsiteY82" fmla="*/ 1946156 h 2092852"/>
              <a:gd name="connsiteX83" fmla="*/ 78237 w 6880004"/>
              <a:gd name="connsiteY83" fmla="*/ 1946156 h 2092852"/>
              <a:gd name="connsiteX84" fmla="*/ 78237 w 6880004"/>
              <a:gd name="connsiteY84" fmla="*/ 2063513 h 2092852"/>
              <a:gd name="connsiteX85" fmla="*/ 73347 w 6880004"/>
              <a:gd name="connsiteY85" fmla="*/ 2058623 h 2092852"/>
              <a:gd name="connsiteX86" fmla="*/ 73347 w 6880004"/>
              <a:gd name="connsiteY86" fmla="*/ 2092852 h 2092852"/>
              <a:gd name="connsiteX87" fmla="*/ 0 w 6880004"/>
              <a:gd name="connsiteY87"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71592 w 6880004"/>
              <a:gd name="connsiteY56" fmla="*/ 1462443 h 2092852"/>
              <a:gd name="connsiteX57" fmla="*/ 1105103 w 6880004"/>
              <a:gd name="connsiteY57" fmla="*/ 1476732 h 2092852"/>
              <a:gd name="connsiteX58" fmla="*/ 1105103 w 6880004"/>
              <a:gd name="connsiteY58" fmla="*/ 1525630 h 2092852"/>
              <a:gd name="connsiteX59" fmla="*/ 958408 w 6880004"/>
              <a:gd name="connsiteY59" fmla="*/ 1525630 h 2092852"/>
              <a:gd name="connsiteX60" fmla="*/ 958408 w 6880004"/>
              <a:gd name="connsiteY60" fmla="*/ 1550079 h 2092852"/>
              <a:gd name="connsiteX61" fmla="*/ 831272 w 6880004"/>
              <a:gd name="connsiteY61" fmla="*/ 1550079 h 2092852"/>
              <a:gd name="connsiteX62" fmla="*/ 826192 w 6880004"/>
              <a:gd name="connsiteY62" fmla="*/ 1615617 h 2092852"/>
              <a:gd name="connsiteX63" fmla="*/ 800154 w 6880004"/>
              <a:gd name="connsiteY63" fmla="*/ 1623237 h 2092852"/>
              <a:gd name="connsiteX64" fmla="*/ 799203 w 6880004"/>
              <a:gd name="connsiteY64" fmla="*/ 1655306 h 2092852"/>
              <a:gd name="connsiteX65" fmla="*/ 757925 w 6880004"/>
              <a:gd name="connsiteY65" fmla="*/ 1652766 h 2092852"/>
              <a:gd name="connsiteX66" fmla="*/ 757925 w 6880004"/>
              <a:gd name="connsiteY66" fmla="*/ 1735893 h 2092852"/>
              <a:gd name="connsiteX67" fmla="*/ 733476 w 6880004"/>
              <a:gd name="connsiteY67" fmla="*/ 1735893 h 2092852"/>
              <a:gd name="connsiteX68" fmla="*/ 733476 w 6880004"/>
              <a:gd name="connsiteY68" fmla="*/ 1775012 h 2092852"/>
              <a:gd name="connsiteX69" fmla="*/ 386297 w 6880004"/>
              <a:gd name="connsiteY69" fmla="*/ 1775012 h 2092852"/>
              <a:gd name="connsiteX70" fmla="*/ 386297 w 6880004"/>
              <a:gd name="connsiteY70" fmla="*/ 1794571 h 2092852"/>
              <a:gd name="connsiteX71" fmla="*/ 366738 w 6880004"/>
              <a:gd name="connsiteY71" fmla="*/ 1794571 h 2092852"/>
              <a:gd name="connsiteX72" fmla="*/ 366738 w 6880004"/>
              <a:gd name="connsiteY72" fmla="*/ 1863029 h 2092852"/>
              <a:gd name="connsiteX73" fmla="*/ 356958 w 6880004"/>
              <a:gd name="connsiteY73" fmla="*/ 1863029 h 2092852"/>
              <a:gd name="connsiteX74" fmla="*/ 356958 w 6880004"/>
              <a:gd name="connsiteY74" fmla="*/ 1882588 h 2092852"/>
              <a:gd name="connsiteX75" fmla="*/ 327619 w 6880004"/>
              <a:gd name="connsiteY75" fmla="*/ 1882588 h 2092852"/>
              <a:gd name="connsiteX76" fmla="*/ 342288 w 6880004"/>
              <a:gd name="connsiteY76" fmla="*/ 1882588 h 2092852"/>
              <a:gd name="connsiteX77" fmla="*/ 317839 w 6880004"/>
              <a:gd name="connsiteY77" fmla="*/ 1882588 h 2092852"/>
              <a:gd name="connsiteX78" fmla="*/ 317839 w 6880004"/>
              <a:gd name="connsiteY78" fmla="*/ 1902148 h 2092852"/>
              <a:gd name="connsiteX79" fmla="*/ 190703 w 6880004"/>
              <a:gd name="connsiteY79" fmla="*/ 1902148 h 2092852"/>
              <a:gd name="connsiteX80" fmla="*/ 190703 w 6880004"/>
              <a:gd name="connsiteY80" fmla="*/ 1926597 h 2092852"/>
              <a:gd name="connsiteX81" fmla="*/ 102686 w 6880004"/>
              <a:gd name="connsiteY81" fmla="*/ 1926597 h 2092852"/>
              <a:gd name="connsiteX82" fmla="*/ 102686 w 6880004"/>
              <a:gd name="connsiteY82" fmla="*/ 1946156 h 2092852"/>
              <a:gd name="connsiteX83" fmla="*/ 78237 w 6880004"/>
              <a:gd name="connsiteY83" fmla="*/ 1946156 h 2092852"/>
              <a:gd name="connsiteX84" fmla="*/ 78237 w 6880004"/>
              <a:gd name="connsiteY84" fmla="*/ 2063513 h 2092852"/>
              <a:gd name="connsiteX85" fmla="*/ 73347 w 6880004"/>
              <a:gd name="connsiteY85" fmla="*/ 2058623 h 2092852"/>
              <a:gd name="connsiteX86" fmla="*/ 73347 w 6880004"/>
              <a:gd name="connsiteY86" fmla="*/ 2092852 h 2092852"/>
              <a:gd name="connsiteX87" fmla="*/ 0 w 6880004"/>
              <a:gd name="connsiteY87"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79212 w 6880004"/>
              <a:gd name="connsiteY56" fmla="*/ 1475143 h 2092852"/>
              <a:gd name="connsiteX57" fmla="*/ 1105103 w 6880004"/>
              <a:gd name="connsiteY57" fmla="*/ 1476732 h 2092852"/>
              <a:gd name="connsiteX58" fmla="*/ 1105103 w 6880004"/>
              <a:gd name="connsiteY58" fmla="*/ 1525630 h 2092852"/>
              <a:gd name="connsiteX59" fmla="*/ 958408 w 6880004"/>
              <a:gd name="connsiteY59" fmla="*/ 1525630 h 2092852"/>
              <a:gd name="connsiteX60" fmla="*/ 958408 w 6880004"/>
              <a:gd name="connsiteY60" fmla="*/ 1550079 h 2092852"/>
              <a:gd name="connsiteX61" fmla="*/ 831272 w 6880004"/>
              <a:gd name="connsiteY61" fmla="*/ 1550079 h 2092852"/>
              <a:gd name="connsiteX62" fmla="*/ 826192 w 6880004"/>
              <a:gd name="connsiteY62" fmla="*/ 1615617 h 2092852"/>
              <a:gd name="connsiteX63" fmla="*/ 800154 w 6880004"/>
              <a:gd name="connsiteY63" fmla="*/ 1623237 h 2092852"/>
              <a:gd name="connsiteX64" fmla="*/ 799203 w 6880004"/>
              <a:gd name="connsiteY64" fmla="*/ 1655306 h 2092852"/>
              <a:gd name="connsiteX65" fmla="*/ 757925 w 6880004"/>
              <a:gd name="connsiteY65" fmla="*/ 1652766 h 2092852"/>
              <a:gd name="connsiteX66" fmla="*/ 757925 w 6880004"/>
              <a:gd name="connsiteY66" fmla="*/ 1735893 h 2092852"/>
              <a:gd name="connsiteX67" fmla="*/ 733476 w 6880004"/>
              <a:gd name="connsiteY67" fmla="*/ 1735893 h 2092852"/>
              <a:gd name="connsiteX68" fmla="*/ 733476 w 6880004"/>
              <a:gd name="connsiteY68" fmla="*/ 1775012 h 2092852"/>
              <a:gd name="connsiteX69" fmla="*/ 386297 w 6880004"/>
              <a:gd name="connsiteY69" fmla="*/ 1775012 h 2092852"/>
              <a:gd name="connsiteX70" fmla="*/ 386297 w 6880004"/>
              <a:gd name="connsiteY70" fmla="*/ 1794571 h 2092852"/>
              <a:gd name="connsiteX71" fmla="*/ 366738 w 6880004"/>
              <a:gd name="connsiteY71" fmla="*/ 1794571 h 2092852"/>
              <a:gd name="connsiteX72" fmla="*/ 366738 w 6880004"/>
              <a:gd name="connsiteY72" fmla="*/ 1863029 h 2092852"/>
              <a:gd name="connsiteX73" fmla="*/ 356958 w 6880004"/>
              <a:gd name="connsiteY73" fmla="*/ 1863029 h 2092852"/>
              <a:gd name="connsiteX74" fmla="*/ 356958 w 6880004"/>
              <a:gd name="connsiteY74" fmla="*/ 1882588 h 2092852"/>
              <a:gd name="connsiteX75" fmla="*/ 327619 w 6880004"/>
              <a:gd name="connsiteY75" fmla="*/ 1882588 h 2092852"/>
              <a:gd name="connsiteX76" fmla="*/ 342288 w 6880004"/>
              <a:gd name="connsiteY76" fmla="*/ 1882588 h 2092852"/>
              <a:gd name="connsiteX77" fmla="*/ 317839 w 6880004"/>
              <a:gd name="connsiteY77" fmla="*/ 1882588 h 2092852"/>
              <a:gd name="connsiteX78" fmla="*/ 317839 w 6880004"/>
              <a:gd name="connsiteY78" fmla="*/ 1902148 h 2092852"/>
              <a:gd name="connsiteX79" fmla="*/ 190703 w 6880004"/>
              <a:gd name="connsiteY79" fmla="*/ 1902148 h 2092852"/>
              <a:gd name="connsiteX80" fmla="*/ 190703 w 6880004"/>
              <a:gd name="connsiteY80" fmla="*/ 1926597 h 2092852"/>
              <a:gd name="connsiteX81" fmla="*/ 102686 w 6880004"/>
              <a:gd name="connsiteY81" fmla="*/ 1926597 h 2092852"/>
              <a:gd name="connsiteX82" fmla="*/ 102686 w 6880004"/>
              <a:gd name="connsiteY82" fmla="*/ 1946156 h 2092852"/>
              <a:gd name="connsiteX83" fmla="*/ 78237 w 6880004"/>
              <a:gd name="connsiteY83" fmla="*/ 1946156 h 2092852"/>
              <a:gd name="connsiteX84" fmla="*/ 78237 w 6880004"/>
              <a:gd name="connsiteY84" fmla="*/ 2063513 h 2092852"/>
              <a:gd name="connsiteX85" fmla="*/ 73347 w 6880004"/>
              <a:gd name="connsiteY85" fmla="*/ 2058623 h 2092852"/>
              <a:gd name="connsiteX86" fmla="*/ 73347 w 6880004"/>
              <a:gd name="connsiteY86" fmla="*/ 2092852 h 2092852"/>
              <a:gd name="connsiteX87" fmla="*/ 0 w 6880004"/>
              <a:gd name="connsiteY87"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2281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71592 w 6880004"/>
              <a:gd name="connsiteY56" fmla="*/ 1480223 h 2092852"/>
              <a:gd name="connsiteX57" fmla="*/ 1105103 w 6880004"/>
              <a:gd name="connsiteY57" fmla="*/ 1476732 h 2092852"/>
              <a:gd name="connsiteX58" fmla="*/ 1105103 w 6880004"/>
              <a:gd name="connsiteY58" fmla="*/ 1525630 h 2092852"/>
              <a:gd name="connsiteX59" fmla="*/ 958408 w 6880004"/>
              <a:gd name="connsiteY59" fmla="*/ 1525630 h 2092852"/>
              <a:gd name="connsiteX60" fmla="*/ 958408 w 6880004"/>
              <a:gd name="connsiteY60" fmla="*/ 1550079 h 2092852"/>
              <a:gd name="connsiteX61" fmla="*/ 831272 w 6880004"/>
              <a:gd name="connsiteY61" fmla="*/ 1550079 h 2092852"/>
              <a:gd name="connsiteX62" fmla="*/ 826192 w 6880004"/>
              <a:gd name="connsiteY62" fmla="*/ 1615617 h 2092852"/>
              <a:gd name="connsiteX63" fmla="*/ 800154 w 6880004"/>
              <a:gd name="connsiteY63" fmla="*/ 1623237 h 2092852"/>
              <a:gd name="connsiteX64" fmla="*/ 799203 w 6880004"/>
              <a:gd name="connsiteY64" fmla="*/ 1655306 h 2092852"/>
              <a:gd name="connsiteX65" fmla="*/ 757925 w 6880004"/>
              <a:gd name="connsiteY65" fmla="*/ 1652766 h 2092852"/>
              <a:gd name="connsiteX66" fmla="*/ 757925 w 6880004"/>
              <a:gd name="connsiteY66" fmla="*/ 1735893 h 2092852"/>
              <a:gd name="connsiteX67" fmla="*/ 733476 w 6880004"/>
              <a:gd name="connsiteY67" fmla="*/ 1735893 h 2092852"/>
              <a:gd name="connsiteX68" fmla="*/ 733476 w 6880004"/>
              <a:gd name="connsiteY68" fmla="*/ 1775012 h 2092852"/>
              <a:gd name="connsiteX69" fmla="*/ 386297 w 6880004"/>
              <a:gd name="connsiteY69" fmla="*/ 1775012 h 2092852"/>
              <a:gd name="connsiteX70" fmla="*/ 386297 w 6880004"/>
              <a:gd name="connsiteY70" fmla="*/ 1794571 h 2092852"/>
              <a:gd name="connsiteX71" fmla="*/ 366738 w 6880004"/>
              <a:gd name="connsiteY71" fmla="*/ 1794571 h 2092852"/>
              <a:gd name="connsiteX72" fmla="*/ 366738 w 6880004"/>
              <a:gd name="connsiteY72" fmla="*/ 1863029 h 2092852"/>
              <a:gd name="connsiteX73" fmla="*/ 356958 w 6880004"/>
              <a:gd name="connsiteY73" fmla="*/ 1863029 h 2092852"/>
              <a:gd name="connsiteX74" fmla="*/ 356958 w 6880004"/>
              <a:gd name="connsiteY74" fmla="*/ 1882588 h 2092852"/>
              <a:gd name="connsiteX75" fmla="*/ 327619 w 6880004"/>
              <a:gd name="connsiteY75" fmla="*/ 1882588 h 2092852"/>
              <a:gd name="connsiteX76" fmla="*/ 342288 w 6880004"/>
              <a:gd name="connsiteY76" fmla="*/ 1882588 h 2092852"/>
              <a:gd name="connsiteX77" fmla="*/ 317839 w 6880004"/>
              <a:gd name="connsiteY77" fmla="*/ 1882588 h 2092852"/>
              <a:gd name="connsiteX78" fmla="*/ 317839 w 6880004"/>
              <a:gd name="connsiteY78" fmla="*/ 1902148 h 2092852"/>
              <a:gd name="connsiteX79" fmla="*/ 190703 w 6880004"/>
              <a:gd name="connsiteY79" fmla="*/ 1902148 h 2092852"/>
              <a:gd name="connsiteX80" fmla="*/ 190703 w 6880004"/>
              <a:gd name="connsiteY80" fmla="*/ 1926597 h 2092852"/>
              <a:gd name="connsiteX81" fmla="*/ 102686 w 6880004"/>
              <a:gd name="connsiteY81" fmla="*/ 1926597 h 2092852"/>
              <a:gd name="connsiteX82" fmla="*/ 102686 w 6880004"/>
              <a:gd name="connsiteY82" fmla="*/ 1946156 h 2092852"/>
              <a:gd name="connsiteX83" fmla="*/ 78237 w 6880004"/>
              <a:gd name="connsiteY83" fmla="*/ 1946156 h 2092852"/>
              <a:gd name="connsiteX84" fmla="*/ 78237 w 6880004"/>
              <a:gd name="connsiteY84" fmla="*/ 2063513 h 2092852"/>
              <a:gd name="connsiteX85" fmla="*/ 73347 w 6880004"/>
              <a:gd name="connsiteY85" fmla="*/ 2058623 h 2092852"/>
              <a:gd name="connsiteX86" fmla="*/ 73347 w 6880004"/>
              <a:gd name="connsiteY86" fmla="*/ 2092852 h 2092852"/>
              <a:gd name="connsiteX87" fmla="*/ 0 w 6880004"/>
              <a:gd name="connsiteY87" fmla="*/ 2092852 h 2092852"/>
              <a:gd name="connsiteX0" fmla="*/ 6880004 w 6880004"/>
              <a:gd name="connsiteY0" fmla="*/ 0 h 2092852"/>
              <a:gd name="connsiteX1" fmla="*/ 6019392 w 6880004"/>
              <a:gd name="connsiteY1" fmla="*/ 0 h 2092852"/>
              <a:gd name="connsiteX2" fmla="*/ 6019392 w 6880004"/>
              <a:gd name="connsiteY2" fmla="*/ 185814 h 2092852"/>
              <a:gd name="connsiteX3" fmla="*/ 5134331 w 6880004"/>
              <a:gd name="connsiteY3" fmla="*/ 185814 h 2092852"/>
              <a:gd name="connsiteX4" fmla="*/ 5134331 w 6880004"/>
              <a:gd name="connsiteY4" fmla="*/ 234713 h 2092852"/>
              <a:gd name="connsiteX5" fmla="*/ 4909399 w 6880004"/>
              <a:gd name="connsiteY5" fmla="*/ 234713 h 2092852"/>
              <a:gd name="connsiteX6" fmla="*/ 4909399 w 6880004"/>
              <a:gd name="connsiteY6" fmla="*/ 268941 h 2092852"/>
              <a:gd name="connsiteX7" fmla="*/ 4889839 w 6880004"/>
              <a:gd name="connsiteY7" fmla="*/ 268941 h 2092852"/>
              <a:gd name="connsiteX8" fmla="*/ 4889839 w 6880004"/>
              <a:gd name="connsiteY8" fmla="*/ 327619 h 2092852"/>
              <a:gd name="connsiteX9" fmla="*/ 4860500 w 6880004"/>
              <a:gd name="connsiteY9" fmla="*/ 327619 h 2092852"/>
              <a:gd name="connsiteX10" fmla="*/ 4860500 w 6880004"/>
              <a:gd name="connsiteY10" fmla="*/ 400967 h 2092852"/>
              <a:gd name="connsiteX11" fmla="*/ 4268830 w 6880004"/>
              <a:gd name="connsiteY11" fmla="*/ 400967 h 2092852"/>
              <a:gd name="connsiteX12" fmla="*/ 4268830 w 6880004"/>
              <a:gd name="connsiteY12" fmla="*/ 444976 h 2092852"/>
              <a:gd name="connsiteX13" fmla="*/ 4259050 w 6880004"/>
              <a:gd name="connsiteY13" fmla="*/ 444976 h 2092852"/>
              <a:gd name="connsiteX14" fmla="*/ 4259050 w 6880004"/>
              <a:gd name="connsiteY14" fmla="*/ 523213 h 2092852"/>
              <a:gd name="connsiteX15" fmla="*/ 3936320 w 6880004"/>
              <a:gd name="connsiteY15" fmla="*/ 523213 h 2092852"/>
              <a:gd name="connsiteX16" fmla="*/ 3936320 w 6880004"/>
              <a:gd name="connsiteY16" fmla="*/ 562332 h 2092852"/>
              <a:gd name="connsiteX17" fmla="*/ 3735837 w 6880004"/>
              <a:gd name="connsiteY17" fmla="*/ 562332 h 2092852"/>
              <a:gd name="connsiteX18" fmla="*/ 3735837 w 6880004"/>
              <a:gd name="connsiteY18" fmla="*/ 635679 h 2092852"/>
              <a:gd name="connsiteX19" fmla="*/ 3701608 w 6880004"/>
              <a:gd name="connsiteY19" fmla="*/ 635679 h 2092852"/>
              <a:gd name="connsiteX20" fmla="*/ 3701608 w 6880004"/>
              <a:gd name="connsiteY20" fmla="*/ 674798 h 2092852"/>
              <a:gd name="connsiteX21" fmla="*/ 3486455 w 6880004"/>
              <a:gd name="connsiteY21" fmla="*/ 674798 h 2092852"/>
              <a:gd name="connsiteX22" fmla="*/ 3486455 w 6880004"/>
              <a:gd name="connsiteY22" fmla="*/ 713917 h 2092852"/>
              <a:gd name="connsiteX23" fmla="*/ 3403328 w 6880004"/>
              <a:gd name="connsiteY23" fmla="*/ 713917 h 2092852"/>
              <a:gd name="connsiteX24" fmla="*/ 3403328 w 6880004"/>
              <a:gd name="connsiteY24" fmla="*/ 748146 h 2092852"/>
              <a:gd name="connsiteX25" fmla="*/ 3359319 w 6880004"/>
              <a:gd name="connsiteY25" fmla="*/ 748146 h 2092852"/>
              <a:gd name="connsiteX26" fmla="*/ 3359319 w 6880004"/>
              <a:gd name="connsiteY26" fmla="*/ 782375 h 2092852"/>
              <a:gd name="connsiteX27" fmla="*/ 3276192 w 6880004"/>
              <a:gd name="connsiteY27" fmla="*/ 782375 h 2092852"/>
              <a:gd name="connsiteX28" fmla="*/ 3276192 w 6880004"/>
              <a:gd name="connsiteY28" fmla="*/ 821493 h 2092852"/>
              <a:gd name="connsiteX29" fmla="*/ 3119717 w 6880004"/>
              <a:gd name="connsiteY29" fmla="*/ 821493 h 2092852"/>
              <a:gd name="connsiteX30" fmla="*/ 3119717 w 6880004"/>
              <a:gd name="connsiteY30" fmla="*/ 860612 h 2092852"/>
              <a:gd name="connsiteX31" fmla="*/ 2537826 w 6880004"/>
              <a:gd name="connsiteY31" fmla="*/ 860612 h 2092852"/>
              <a:gd name="connsiteX32" fmla="*/ 2542906 w 6880004"/>
              <a:gd name="connsiteY32" fmla="*/ 910461 h 2092852"/>
              <a:gd name="connsiteX33" fmla="*/ 2488928 w 6880004"/>
              <a:gd name="connsiteY33" fmla="*/ 909510 h 2092852"/>
              <a:gd name="connsiteX34" fmla="*/ 2488928 w 6880004"/>
              <a:gd name="connsiteY34" fmla="*/ 1012197 h 2092852"/>
              <a:gd name="connsiteX35" fmla="*/ 2195538 w 6880004"/>
              <a:gd name="connsiteY35" fmla="*/ 1012197 h 2092852"/>
              <a:gd name="connsiteX36" fmla="*/ 2195538 w 6880004"/>
              <a:gd name="connsiteY36" fmla="*/ 1051316 h 2092852"/>
              <a:gd name="connsiteX37" fmla="*/ 1960825 w 6880004"/>
              <a:gd name="connsiteY37" fmla="*/ 1051316 h 2092852"/>
              <a:gd name="connsiteX38" fmla="*/ 1960825 w 6880004"/>
              <a:gd name="connsiteY38" fmla="*/ 1090434 h 2092852"/>
              <a:gd name="connsiteX39" fmla="*/ 1946156 w 6880004"/>
              <a:gd name="connsiteY39" fmla="*/ 1090434 h 2092852"/>
              <a:gd name="connsiteX40" fmla="*/ 1946156 w 6880004"/>
              <a:gd name="connsiteY40" fmla="*/ 1168672 h 2092852"/>
              <a:gd name="connsiteX41" fmla="*/ 1867918 w 6880004"/>
              <a:gd name="connsiteY41" fmla="*/ 1168672 h 2092852"/>
              <a:gd name="connsiteX42" fmla="*/ 1867348 w 6880004"/>
              <a:gd name="connsiteY42" fmla="*/ 1203662 h 2092852"/>
              <a:gd name="connsiteX43" fmla="*/ 1778069 w 6880004"/>
              <a:gd name="connsiteY43" fmla="*/ 1198582 h 2092852"/>
              <a:gd name="connsiteX44" fmla="*/ 1779901 w 6880004"/>
              <a:gd name="connsiteY44" fmla="*/ 1227350 h 2092852"/>
              <a:gd name="connsiteX45" fmla="*/ 1716333 w 6880004"/>
              <a:gd name="connsiteY45" fmla="*/ 1227350 h 2092852"/>
              <a:gd name="connsiteX46" fmla="*/ 1716333 w 6880004"/>
              <a:gd name="connsiteY46" fmla="*/ 1256689 h 2092852"/>
              <a:gd name="connsiteX47" fmla="*/ 1598977 w 6880004"/>
              <a:gd name="connsiteY47" fmla="*/ 1256689 h 2092852"/>
              <a:gd name="connsiteX48" fmla="*/ 1598977 w 6880004"/>
              <a:gd name="connsiteY48" fmla="*/ 1305587 h 2092852"/>
              <a:gd name="connsiteX49" fmla="*/ 1496290 w 6880004"/>
              <a:gd name="connsiteY49" fmla="*/ 1305587 h 2092852"/>
              <a:gd name="connsiteX50" fmla="*/ 1496290 w 6880004"/>
              <a:gd name="connsiteY50" fmla="*/ 1359376 h 2092852"/>
              <a:gd name="connsiteX51" fmla="*/ 1374044 w 6880004"/>
              <a:gd name="connsiteY51" fmla="*/ 1359376 h 2092852"/>
              <a:gd name="connsiteX52" fmla="*/ 1374044 w 6880004"/>
              <a:gd name="connsiteY52" fmla="*/ 1383825 h 2092852"/>
              <a:gd name="connsiteX53" fmla="*/ 1198010 w 6880004"/>
              <a:gd name="connsiteY53" fmla="*/ 1383825 h 2092852"/>
              <a:gd name="connsiteX54" fmla="*/ 1198010 w 6880004"/>
              <a:gd name="connsiteY54" fmla="*/ 1408274 h 2092852"/>
              <a:gd name="connsiteX55" fmla="*/ 1168671 w 6880004"/>
              <a:gd name="connsiteY55" fmla="*/ 1408274 h 2092852"/>
              <a:gd name="connsiteX56" fmla="*/ 1171592 w 6880004"/>
              <a:gd name="connsiteY56" fmla="*/ 1480223 h 2092852"/>
              <a:gd name="connsiteX57" fmla="*/ 1105103 w 6880004"/>
              <a:gd name="connsiteY57" fmla="*/ 1476732 h 2092852"/>
              <a:gd name="connsiteX58" fmla="*/ 1105103 w 6880004"/>
              <a:gd name="connsiteY58" fmla="*/ 1525630 h 2092852"/>
              <a:gd name="connsiteX59" fmla="*/ 958408 w 6880004"/>
              <a:gd name="connsiteY59" fmla="*/ 1525630 h 2092852"/>
              <a:gd name="connsiteX60" fmla="*/ 958408 w 6880004"/>
              <a:gd name="connsiteY60" fmla="*/ 1550079 h 2092852"/>
              <a:gd name="connsiteX61" fmla="*/ 831272 w 6880004"/>
              <a:gd name="connsiteY61" fmla="*/ 1550079 h 2092852"/>
              <a:gd name="connsiteX62" fmla="*/ 826192 w 6880004"/>
              <a:gd name="connsiteY62" fmla="*/ 1615617 h 2092852"/>
              <a:gd name="connsiteX63" fmla="*/ 800154 w 6880004"/>
              <a:gd name="connsiteY63" fmla="*/ 1623237 h 2092852"/>
              <a:gd name="connsiteX64" fmla="*/ 799203 w 6880004"/>
              <a:gd name="connsiteY64" fmla="*/ 1655306 h 2092852"/>
              <a:gd name="connsiteX65" fmla="*/ 757925 w 6880004"/>
              <a:gd name="connsiteY65" fmla="*/ 1652766 h 2092852"/>
              <a:gd name="connsiteX66" fmla="*/ 757925 w 6880004"/>
              <a:gd name="connsiteY66" fmla="*/ 1735893 h 2092852"/>
              <a:gd name="connsiteX67" fmla="*/ 733476 w 6880004"/>
              <a:gd name="connsiteY67" fmla="*/ 1735893 h 2092852"/>
              <a:gd name="connsiteX68" fmla="*/ 733476 w 6880004"/>
              <a:gd name="connsiteY68" fmla="*/ 1775012 h 2092852"/>
              <a:gd name="connsiteX69" fmla="*/ 386297 w 6880004"/>
              <a:gd name="connsiteY69" fmla="*/ 1775012 h 2092852"/>
              <a:gd name="connsiteX70" fmla="*/ 386297 w 6880004"/>
              <a:gd name="connsiteY70" fmla="*/ 1794571 h 2092852"/>
              <a:gd name="connsiteX71" fmla="*/ 366738 w 6880004"/>
              <a:gd name="connsiteY71" fmla="*/ 1794571 h 2092852"/>
              <a:gd name="connsiteX72" fmla="*/ 366738 w 6880004"/>
              <a:gd name="connsiteY72" fmla="*/ 1863029 h 2092852"/>
              <a:gd name="connsiteX73" fmla="*/ 356958 w 6880004"/>
              <a:gd name="connsiteY73" fmla="*/ 1863029 h 2092852"/>
              <a:gd name="connsiteX74" fmla="*/ 356958 w 6880004"/>
              <a:gd name="connsiteY74" fmla="*/ 1882588 h 2092852"/>
              <a:gd name="connsiteX75" fmla="*/ 327619 w 6880004"/>
              <a:gd name="connsiteY75" fmla="*/ 1882588 h 2092852"/>
              <a:gd name="connsiteX76" fmla="*/ 342288 w 6880004"/>
              <a:gd name="connsiteY76" fmla="*/ 1882588 h 2092852"/>
              <a:gd name="connsiteX77" fmla="*/ 317839 w 6880004"/>
              <a:gd name="connsiteY77" fmla="*/ 1882588 h 2092852"/>
              <a:gd name="connsiteX78" fmla="*/ 317839 w 6880004"/>
              <a:gd name="connsiteY78" fmla="*/ 1902148 h 2092852"/>
              <a:gd name="connsiteX79" fmla="*/ 190703 w 6880004"/>
              <a:gd name="connsiteY79" fmla="*/ 1902148 h 2092852"/>
              <a:gd name="connsiteX80" fmla="*/ 190703 w 6880004"/>
              <a:gd name="connsiteY80" fmla="*/ 1926597 h 2092852"/>
              <a:gd name="connsiteX81" fmla="*/ 102686 w 6880004"/>
              <a:gd name="connsiteY81" fmla="*/ 1926597 h 2092852"/>
              <a:gd name="connsiteX82" fmla="*/ 102686 w 6880004"/>
              <a:gd name="connsiteY82" fmla="*/ 1946156 h 2092852"/>
              <a:gd name="connsiteX83" fmla="*/ 78237 w 6880004"/>
              <a:gd name="connsiteY83" fmla="*/ 1946156 h 2092852"/>
              <a:gd name="connsiteX84" fmla="*/ 78237 w 6880004"/>
              <a:gd name="connsiteY84" fmla="*/ 2063513 h 2092852"/>
              <a:gd name="connsiteX85" fmla="*/ 73347 w 6880004"/>
              <a:gd name="connsiteY85" fmla="*/ 2058623 h 2092852"/>
              <a:gd name="connsiteX86" fmla="*/ 73347 w 6880004"/>
              <a:gd name="connsiteY86" fmla="*/ 2092852 h 2092852"/>
              <a:gd name="connsiteX87" fmla="*/ 0 w 6880004"/>
              <a:gd name="connsiteY87" fmla="*/ 2092852 h 2092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6880004" h="2092852">
                <a:moveTo>
                  <a:pt x="6880004" y="0"/>
                </a:moveTo>
                <a:lnTo>
                  <a:pt x="6019392" y="0"/>
                </a:lnTo>
                <a:lnTo>
                  <a:pt x="6019392" y="185814"/>
                </a:lnTo>
                <a:lnTo>
                  <a:pt x="5134331" y="185814"/>
                </a:lnTo>
                <a:lnTo>
                  <a:pt x="5134331" y="234713"/>
                </a:lnTo>
                <a:lnTo>
                  <a:pt x="4909399" y="234713"/>
                </a:lnTo>
                <a:lnTo>
                  <a:pt x="4909399" y="268941"/>
                </a:lnTo>
                <a:lnTo>
                  <a:pt x="4889839" y="268941"/>
                </a:lnTo>
                <a:lnTo>
                  <a:pt x="4889839" y="327619"/>
                </a:lnTo>
                <a:lnTo>
                  <a:pt x="4860500" y="327619"/>
                </a:lnTo>
                <a:lnTo>
                  <a:pt x="4860500" y="400967"/>
                </a:lnTo>
                <a:lnTo>
                  <a:pt x="4268830" y="400967"/>
                </a:lnTo>
                <a:lnTo>
                  <a:pt x="4268830" y="444976"/>
                </a:lnTo>
                <a:lnTo>
                  <a:pt x="4259050" y="444976"/>
                </a:lnTo>
                <a:lnTo>
                  <a:pt x="4259050" y="523213"/>
                </a:lnTo>
                <a:lnTo>
                  <a:pt x="3936320" y="523213"/>
                </a:lnTo>
                <a:lnTo>
                  <a:pt x="3936320" y="562332"/>
                </a:lnTo>
                <a:lnTo>
                  <a:pt x="3735837" y="562332"/>
                </a:lnTo>
                <a:lnTo>
                  <a:pt x="3735837" y="635679"/>
                </a:lnTo>
                <a:lnTo>
                  <a:pt x="3701608" y="635679"/>
                </a:lnTo>
                <a:lnTo>
                  <a:pt x="3701608" y="674798"/>
                </a:lnTo>
                <a:lnTo>
                  <a:pt x="3486455" y="674798"/>
                </a:lnTo>
                <a:lnTo>
                  <a:pt x="3486455" y="713917"/>
                </a:lnTo>
                <a:lnTo>
                  <a:pt x="3403328" y="713917"/>
                </a:lnTo>
                <a:lnTo>
                  <a:pt x="3403328" y="748146"/>
                </a:lnTo>
                <a:lnTo>
                  <a:pt x="3359319" y="748146"/>
                </a:lnTo>
                <a:lnTo>
                  <a:pt x="3359319" y="782375"/>
                </a:lnTo>
                <a:lnTo>
                  <a:pt x="3276192" y="782375"/>
                </a:lnTo>
                <a:lnTo>
                  <a:pt x="3276192" y="821493"/>
                </a:lnTo>
                <a:lnTo>
                  <a:pt x="3119717" y="821493"/>
                </a:lnTo>
                <a:lnTo>
                  <a:pt x="3119717" y="860612"/>
                </a:lnTo>
                <a:lnTo>
                  <a:pt x="2537826" y="860612"/>
                </a:lnTo>
                <a:lnTo>
                  <a:pt x="2542906" y="910461"/>
                </a:lnTo>
                <a:lnTo>
                  <a:pt x="2488928" y="909510"/>
                </a:lnTo>
                <a:lnTo>
                  <a:pt x="2488928" y="1012197"/>
                </a:lnTo>
                <a:lnTo>
                  <a:pt x="2195538" y="1012197"/>
                </a:lnTo>
                <a:lnTo>
                  <a:pt x="2195538" y="1051316"/>
                </a:lnTo>
                <a:lnTo>
                  <a:pt x="1960825" y="1051316"/>
                </a:lnTo>
                <a:lnTo>
                  <a:pt x="1960825" y="1090434"/>
                </a:lnTo>
                <a:lnTo>
                  <a:pt x="1946156" y="1090434"/>
                </a:lnTo>
                <a:lnTo>
                  <a:pt x="1946156" y="1168672"/>
                </a:lnTo>
                <a:lnTo>
                  <a:pt x="1867918" y="1168672"/>
                </a:lnTo>
                <a:lnTo>
                  <a:pt x="1867348" y="1203662"/>
                </a:lnTo>
                <a:lnTo>
                  <a:pt x="1778069" y="1198582"/>
                </a:lnTo>
                <a:lnTo>
                  <a:pt x="1779901" y="1227350"/>
                </a:lnTo>
                <a:lnTo>
                  <a:pt x="1716333" y="1227350"/>
                </a:lnTo>
                <a:lnTo>
                  <a:pt x="1716333" y="1256689"/>
                </a:lnTo>
                <a:lnTo>
                  <a:pt x="1598977" y="1256689"/>
                </a:lnTo>
                <a:lnTo>
                  <a:pt x="1598977" y="1305587"/>
                </a:lnTo>
                <a:lnTo>
                  <a:pt x="1496290" y="1305587"/>
                </a:lnTo>
                <a:lnTo>
                  <a:pt x="1496290" y="1359376"/>
                </a:lnTo>
                <a:lnTo>
                  <a:pt x="1374044" y="1359376"/>
                </a:lnTo>
                <a:lnTo>
                  <a:pt x="1374044" y="1383825"/>
                </a:lnTo>
                <a:lnTo>
                  <a:pt x="1198010" y="1383825"/>
                </a:lnTo>
                <a:lnTo>
                  <a:pt x="1198010" y="1408274"/>
                </a:lnTo>
                <a:lnTo>
                  <a:pt x="1168671" y="1408274"/>
                </a:lnTo>
                <a:lnTo>
                  <a:pt x="1171592" y="1480223"/>
                </a:lnTo>
                <a:lnTo>
                  <a:pt x="1105103" y="1476732"/>
                </a:lnTo>
                <a:lnTo>
                  <a:pt x="1105103" y="1525630"/>
                </a:lnTo>
                <a:lnTo>
                  <a:pt x="958408" y="1525630"/>
                </a:lnTo>
                <a:lnTo>
                  <a:pt x="958408" y="1550079"/>
                </a:lnTo>
                <a:lnTo>
                  <a:pt x="831272" y="1550079"/>
                </a:lnTo>
                <a:lnTo>
                  <a:pt x="826192" y="1615617"/>
                </a:lnTo>
                <a:lnTo>
                  <a:pt x="800154" y="1623237"/>
                </a:lnTo>
                <a:lnTo>
                  <a:pt x="799203" y="1655306"/>
                </a:lnTo>
                <a:lnTo>
                  <a:pt x="757925" y="1652766"/>
                </a:lnTo>
                <a:lnTo>
                  <a:pt x="757925" y="1735893"/>
                </a:lnTo>
                <a:lnTo>
                  <a:pt x="733476" y="1735893"/>
                </a:lnTo>
                <a:lnTo>
                  <a:pt x="733476" y="1775012"/>
                </a:lnTo>
                <a:lnTo>
                  <a:pt x="386297" y="1775012"/>
                </a:lnTo>
                <a:lnTo>
                  <a:pt x="386297" y="1794571"/>
                </a:lnTo>
                <a:lnTo>
                  <a:pt x="366738" y="1794571"/>
                </a:lnTo>
                <a:lnTo>
                  <a:pt x="366738" y="1863029"/>
                </a:lnTo>
                <a:lnTo>
                  <a:pt x="356958" y="1863029"/>
                </a:lnTo>
                <a:lnTo>
                  <a:pt x="356958" y="1882588"/>
                </a:lnTo>
                <a:lnTo>
                  <a:pt x="327619" y="1882588"/>
                </a:lnTo>
                <a:lnTo>
                  <a:pt x="342288" y="1882588"/>
                </a:lnTo>
                <a:lnTo>
                  <a:pt x="317839" y="1882588"/>
                </a:lnTo>
                <a:lnTo>
                  <a:pt x="317839" y="1902148"/>
                </a:lnTo>
                <a:lnTo>
                  <a:pt x="190703" y="1902148"/>
                </a:lnTo>
                <a:lnTo>
                  <a:pt x="190703" y="1926597"/>
                </a:lnTo>
                <a:lnTo>
                  <a:pt x="102686" y="1926597"/>
                </a:lnTo>
                <a:lnTo>
                  <a:pt x="102686" y="1946156"/>
                </a:lnTo>
                <a:lnTo>
                  <a:pt x="78237" y="1946156"/>
                </a:lnTo>
                <a:lnTo>
                  <a:pt x="78237" y="2063513"/>
                </a:lnTo>
                <a:lnTo>
                  <a:pt x="73347" y="2058623"/>
                </a:lnTo>
                <a:lnTo>
                  <a:pt x="73347" y="2092852"/>
                </a:lnTo>
                <a:lnTo>
                  <a:pt x="0" y="2092852"/>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grpSp>
        <p:nvGrpSpPr>
          <p:cNvPr id="32149" name="Group 32148">
            <a:extLst>
              <a:ext uri="{FF2B5EF4-FFF2-40B4-BE49-F238E27FC236}">
                <a16:creationId xmlns:a16="http://schemas.microsoft.com/office/drawing/2014/main" id="{764D49AF-ACFF-47CF-C0C7-52641816AD4F}"/>
              </a:ext>
            </a:extLst>
          </p:cNvPr>
          <p:cNvGrpSpPr/>
          <p:nvPr/>
        </p:nvGrpSpPr>
        <p:grpSpPr>
          <a:xfrm>
            <a:off x="7333982" y="2718058"/>
            <a:ext cx="4068840" cy="1421222"/>
            <a:chOff x="3295736" y="2643842"/>
            <a:chExt cx="6469500" cy="1699285"/>
          </a:xfrm>
        </p:grpSpPr>
        <p:sp>
          <p:nvSpPr>
            <p:cNvPr id="32150" name="Rectangle 32149">
              <a:extLst>
                <a:ext uri="{FF2B5EF4-FFF2-40B4-BE49-F238E27FC236}">
                  <a16:creationId xmlns:a16="http://schemas.microsoft.com/office/drawing/2014/main" id="{98BB8C89-5C5E-5882-3182-48BFF2D4B4C3}"/>
                </a:ext>
              </a:extLst>
            </p:cNvPr>
            <p:cNvSpPr/>
            <p:nvPr/>
          </p:nvSpPr>
          <p:spPr bwMode="auto">
            <a:xfrm>
              <a:off x="6215298" y="3341285"/>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51" name="Rectangle 32150">
              <a:extLst>
                <a:ext uri="{FF2B5EF4-FFF2-40B4-BE49-F238E27FC236}">
                  <a16:creationId xmlns:a16="http://schemas.microsoft.com/office/drawing/2014/main" id="{7E9D1494-26E9-E02E-D59C-470C350B8977}"/>
                </a:ext>
              </a:extLst>
            </p:cNvPr>
            <p:cNvSpPr/>
            <p:nvPr/>
          </p:nvSpPr>
          <p:spPr bwMode="auto">
            <a:xfrm>
              <a:off x="6164380" y="3336425"/>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52" name="Rectangle 32151">
              <a:extLst>
                <a:ext uri="{FF2B5EF4-FFF2-40B4-BE49-F238E27FC236}">
                  <a16:creationId xmlns:a16="http://schemas.microsoft.com/office/drawing/2014/main" id="{48D8CE73-C097-7CD2-39EC-5FC498F2E0D7}"/>
                </a:ext>
              </a:extLst>
            </p:cNvPr>
            <p:cNvSpPr/>
            <p:nvPr/>
          </p:nvSpPr>
          <p:spPr bwMode="auto">
            <a:xfrm>
              <a:off x="6251102" y="3290945"/>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53" name="Rectangle 32152">
              <a:extLst>
                <a:ext uri="{FF2B5EF4-FFF2-40B4-BE49-F238E27FC236}">
                  <a16:creationId xmlns:a16="http://schemas.microsoft.com/office/drawing/2014/main" id="{BB2C666E-6F6D-76B8-BCF1-6C207CBF062D}"/>
                </a:ext>
              </a:extLst>
            </p:cNvPr>
            <p:cNvSpPr/>
            <p:nvPr/>
          </p:nvSpPr>
          <p:spPr bwMode="auto">
            <a:xfrm>
              <a:off x="5752780" y="347228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54" name="Rectangle 32153">
              <a:extLst>
                <a:ext uri="{FF2B5EF4-FFF2-40B4-BE49-F238E27FC236}">
                  <a16:creationId xmlns:a16="http://schemas.microsoft.com/office/drawing/2014/main" id="{62D91FC7-0975-0AEE-917A-19D9479B3E18}"/>
                </a:ext>
              </a:extLst>
            </p:cNvPr>
            <p:cNvSpPr/>
            <p:nvPr/>
          </p:nvSpPr>
          <p:spPr bwMode="auto">
            <a:xfrm>
              <a:off x="5641623" y="347228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55" name="Rectangle 32154">
              <a:extLst>
                <a:ext uri="{FF2B5EF4-FFF2-40B4-BE49-F238E27FC236}">
                  <a16:creationId xmlns:a16="http://schemas.microsoft.com/office/drawing/2014/main" id="{3C6C2B1B-BA53-9D93-7A4E-FFC60085FD03}"/>
                </a:ext>
              </a:extLst>
            </p:cNvPr>
            <p:cNvSpPr/>
            <p:nvPr/>
          </p:nvSpPr>
          <p:spPr bwMode="auto">
            <a:xfrm>
              <a:off x="5629868" y="3508659"/>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56" name="Rectangle 32155">
              <a:extLst>
                <a:ext uri="{FF2B5EF4-FFF2-40B4-BE49-F238E27FC236}">
                  <a16:creationId xmlns:a16="http://schemas.microsoft.com/office/drawing/2014/main" id="{D6EAA590-B2D6-A0F2-1CFB-8D5933832D32}"/>
                </a:ext>
              </a:extLst>
            </p:cNvPr>
            <p:cNvSpPr/>
            <p:nvPr/>
          </p:nvSpPr>
          <p:spPr bwMode="auto">
            <a:xfrm>
              <a:off x="5583979" y="3508659"/>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57" name="Rectangle 32156">
              <a:extLst>
                <a:ext uri="{FF2B5EF4-FFF2-40B4-BE49-F238E27FC236}">
                  <a16:creationId xmlns:a16="http://schemas.microsoft.com/office/drawing/2014/main" id="{00B39817-EE9B-FC89-677F-747A7BCD59B3}"/>
                </a:ext>
              </a:extLst>
            </p:cNvPr>
            <p:cNvSpPr/>
            <p:nvPr/>
          </p:nvSpPr>
          <p:spPr bwMode="auto">
            <a:xfrm>
              <a:off x="5040017" y="3500848"/>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58" name="Rectangle 32157">
              <a:extLst>
                <a:ext uri="{FF2B5EF4-FFF2-40B4-BE49-F238E27FC236}">
                  <a16:creationId xmlns:a16="http://schemas.microsoft.com/office/drawing/2014/main" id="{DBF7E6D3-65BB-573A-7D11-36AAAF78695A}"/>
                </a:ext>
              </a:extLst>
            </p:cNvPr>
            <p:cNvSpPr/>
            <p:nvPr/>
          </p:nvSpPr>
          <p:spPr bwMode="auto">
            <a:xfrm>
              <a:off x="5005842" y="3598938"/>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59" name="Rectangle 32158">
              <a:extLst>
                <a:ext uri="{FF2B5EF4-FFF2-40B4-BE49-F238E27FC236}">
                  <a16:creationId xmlns:a16="http://schemas.microsoft.com/office/drawing/2014/main" id="{841143F0-8B85-FD3A-1FBC-72036AB69735}"/>
                </a:ext>
              </a:extLst>
            </p:cNvPr>
            <p:cNvSpPr/>
            <p:nvPr/>
          </p:nvSpPr>
          <p:spPr bwMode="auto">
            <a:xfrm>
              <a:off x="4735039" y="3656070"/>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60" name="Rectangle 32159">
              <a:extLst>
                <a:ext uri="{FF2B5EF4-FFF2-40B4-BE49-F238E27FC236}">
                  <a16:creationId xmlns:a16="http://schemas.microsoft.com/office/drawing/2014/main" id="{C30F2065-75C8-FF91-C753-C4659B7F5FAF}"/>
                </a:ext>
              </a:extLst>
            </p:cNvPr>
            <p:cNvSpPr/>
            <p:nvPr/>
          </p:nvSpPr>
          <p:spPr bwMode="auto">
            <a:xfrm>
              <a:off x="6777103" y="3167027"/>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61" name="Rectangle 32160">
              <a:extLst>
                <a:ext uri="{FF2B5EF4-FFF2-40B4-BE49-F238E27FC236}">
                  <a16:creationId xmlns:a16="http://schemas.microsoft.com/office/drawing/2014/main" id="{EA38CB51-7F60-6D36-ECFB-D1C18EBECFBF}"/>
                </a:ext>
              </a:extLst>
            </p:cNvPr>
            <p:cNvSpPr/>
            <p:nvPr/>
          </p:nvSpPr>
          <p:spPr bwMode="auto">
            <a:xfrm>
              <a:off x="6800232" y="3043109"/>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62" name="Rectangle 32161">
              <a:extLst>
                <a:ext uri="{FF2B5EF4-FFF2-40B4-BE49-F238E27FC236}">
                  <a16:creationId xmlns:a16="http://schemas.microsoft.com/office/drawing/2014/main" id="{A74685C9-92AF-197C-B5B9-CC65D70860F7}"/>
                </a:ext>
              </a:extLst>
            </p:cNvPr>
            <p:cNvSpPr/>
            <p:nvPr/>
          </p:nvSpPr>
          <p:spPr bwMode="auto">
            <a:xfrm>
              <a:off x="7348148" y="3049046"/>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63" name="Rectangle 32162">
              <a:extLst>
                <a:ext uri="{FF2B5EF4-FFF2-40B4-BE49-F238E27FC236}">
                  <a16:creationId xmlns:a16="http://schemas.microsoft.com/office/drawing/2014/main" id="{B4CE4A62-FEF2-84C7-75DC-E5CD8A59B136}"/>
                </a:ext>
              </a:extLst>
            </p:cNvPr>
            <p:cNvSpPr/>
            <p:nvPr/>
          </p:nvSpPr>
          <p:spPr bwMode="auto">
            <a:xfrm>
              <a:off x="7376714" y="2984103"/>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64" name="Rectangle 32163">
              <a:extLst>
                <a:ext uri="{FF2B5EF4-FFF2-40B4-BE49-F238E27FC236}">
                  <a16:creationId xmlns:a16="http://schemas.microsoft.com/office/drawing/2014/main" id="{8D8818F6-7165-4AC6-31BF-C5E6DF3B072D}"/>
                </a:ext>
              </a:extLst>
            </p:cNvPr>
            <p:cNvSpPr/>
            <p:nvPr/>
          </p:nvSpPr>
          <p:spPr bwMode="auto">
            <a:xfrm>
              <a:off x="7433846" y="288040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65" name="Rectangle 32164">
              <a:extLst>
                <a:ext uri="{FF2B5EF4-FFF2-40B4-BE49-F238E27FC236}">
                  <a16:creationId xmlns:a16="http://schemas.microsoft.com/office/drawing/2014/main" id="{E7F7F7FA-A291-1C74-9EE5-1E5151B2EF3C}"/>
                </a:ext>
              </a:extLst>
            </p:cNvPr>
            <p:cNvSpPr/>
            <p:nvPr/>
          </p:nvSpPr>
          <p:spPr bwMode="auto">
            <a:xfrm>
              <a:off x="7504522" y="288040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66" name="Rectangle 32165">
              <a:extLst>
                <a:ext uri="{FF2B5EF4-FFF2-40B4-BE49-F238E27FC236}">
                  <a16:creationId xmlns:a16="http://schemas.microsoft.com/office/drawing/2014/main" id="{2C2D6B94-F172-B6C3-7833-7514506ED7AF}"/>
                </a:ext>
              </a:extLst>
            </p:cNvPr>
            <p:cNvSpPr/>
            <p:nvPr/>
          </p:nvSpPr>
          <p:spPr bwMode="auto">
            <a:xfrm>
              <a:off x="7928167" y="283371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67" name="Rectangle 32166">
              <a:extLst>
                <a:ext uri="{FF2B5EF4-FFF2-40B4-BE49-F238E27FC236}">
                  <a16:creationId xmlns:a16="http://schemas.microsoft.com/office/drawing/2014/main" id="{69986886-8FC2-6454-9300-FF49F6F0E744}"/>
                </a:ext>
              </a:extLst>
            </p:cNvPr>
            <p:cNvSpPr/>
            <p:nvPr/>
          </p:nvSpPr>
          <p:spPr bwMode="auto">
            <a:xfrm>
              <a:off x="7989333" y="283371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68" name="Rectangle 32167">
              <a:extLst>
                <a:ext uri="{FF2B5EF4-FFF2-40B4-BE49-F238E27FC236}">
                  <a16:creationId xmlns:a16="http://schemas.microsoft.com/office/drawing/2014/main" id="{230AFE4A-988F-F95A-363C-87E6553F30BA}"/>
                </a:ext>
              </a:extLst>
            </p:cNvPr>
            <p:cNvSpPr/>
            <p:nvPr/>
          </p:nvSpPr>
          <p:spPr bwMode="auto">
            <a:xfrm>
              <a:off x="8050116" y="283371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69" name="Rectangle 32168">
              <a:extLst>
                <a:ext uri="{FF2B5EF4-FFF2-40B4-BE49-F238E27FC236}">
                  <a16:creationId xmlns:a16="http://schemas.microsoft.com/office/drawing/2014/main" id="{ECB638AE-5E9B-9200-EE54-C2ABCE4C65D2}"/>
                </a:ext>
              </a:extLst>
            </p:cNvPr>
            <p:cNvSpPr/>
            <p:nvPr/>
          </p:nvSpPr>
          <p:spPr bwMode="auto">
            <a:xfrm>
              <a:off x="8509400" y="283371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70" name="Rectangle 32169">
              <a:extLst>
                <a:ext uri="{FF2B5EF4-FFF2-40B4-BE49-F238E27FC236}">
                  <a16:creationId xmlns:a16="http://schemas.microsoft.com/office/drawing/2014/main" id="{7CCCC15B-8D73-7734-AA14-FD00CE379840}"/>
                </a:ext>
              </a:extLst>
            </p:cNvPr>
            <p:cNvSpPr/>
            <p:nvPr/>
          </p:nvSpPr>
          <p:spPr bwMode="auto">
            <a:xfrm>
              <a:off x="8549244" y="2646176"/>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71" name="Rectangle 32170">
              <a:extLst>
                <a:ext uri="{FF2B5EF4-FFF2-40B4-BE49-F238E27FC236}">
                  <a16:creationId xmlns:a16="http://schemas.microsoft.com/office/drawing/2014/main" id="{14766CD3-38CF-7E86-82AC-211B6535319B}"/>
                </a:ext>
              </a:extLst>
            </p:cNvPr>
            <p:cNvSpPr/>
            <p:nvPr/>
          </p:nvSpPr>
          <p:spPr bwMode="auto">
            <a:xfrm>
              <a:off x="8593567" y="2646176"/>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72" name="Rectangle 32171">
              <a:extLst>
                <a:ext uri="{FF2B5EF4-FFF2-40B4-BE49-F238E27FC236}">
                  <a16:creationId xmlns:a16="http://schemas.microsoft.com/office/drawing/2014/main" id="{9E11EC9C-0508-7674-0CC5-0EB8152CE14C}"/>
                </a:ext>
              </a:extLst>
            </p:cNvPr>
            <p:cNvSpPr/>
            <p:nvPr/>
          </p:nvSpPr>
          <p:spPr bwMode="auto">
            <a:xfrm>
              <a:off x="9122648" y="2643842"/>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73" name="Rectangle 32172">
              <a:extLst>
                <a:ext uri="{FF2B5EF4-FFF2-40B4-BE49-F238E27FC236}">
                  <a16:creationId xmlns:a16="http://schemas.microsoft.com/office/drawing/2014/main" id="{95A6556C-21BA-0D35-1017-39C96F37F6D5}"/>
                </a:ext>
              </a:extLst>
            </p:cNvPr>
            <p:cNvSpPr/>
            <p:nvPr/>
          </p:nvSpPr>
          <p:spPr bwMode="auto">
            <a:xfrm>
              <a:off x="4054572" y="3967834"/>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74" name="Rectangle 32173">
              <a:extLst>
                <a:ext uri="{FF2B5EF4-FFF2-40B4-BE49-F238E27FC236}">
                  <a16:creationId xmlns:a16="http://schemas.microsoft.com/office/drawing/2014/main" id="{9FA3B635-F9FA-873A-C19E-C05BA5D3FB86}"/>
                </a:ext>
              </a:extLst>
            </p:cNvPr>
            <p:cNvSpPr/>
            <p:nvPr/>
          </p:nvSpPr>
          <p:spPr bwMode="auto">
            <a:xfrm>
              <a:off x="3644341" y="4140735"/>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75" name="Rectangle 32174">
              <a:extLst>
                <a:ext uri="{FF2B5EF4-FFF2-40B4-BE49-F238E27FC236}">
                  <a16:creationId xmlns:a16="http://schemas.microsoft.com/office/drawing/2014/main" id="{7E8D7A52-9C73-DFEA-ACE5-08194A4209D0}"/>
                </a:ext>
              </a:extLst>
            </p:cNvPr>
            <p:cNvSpPr/>
            <p:nvPr/>
          </p:nvSpPr>
          <p:spPr bwMode="auto">
            <a:xfrm>
              <a:off x="3324302" y="4212337"/>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76" name="Rectangle 32175">
              <a:extLst>
                <a:ext uri="{FF2B5EF4-FFF2-40B4-BE49-F238E27FC236}">
                  <a16:creationId xmlns:a16="http://schemas.microsoft.com/office/drawing/2014/main" id="{4F5FEDE8-FB8A-4353-AEA2-080500D310EE}"/>
                </a:ext>
              </a:extLst>
            </p:cNvPr>
            <p:cNvSpPr/>
            <p:nvPr/>
          </p:nvSpPr>
          <p:spPr bwMode="auto">
            <a:xfrm>
              <a:off x="3295736" y="4285995"/>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77" name="Rectangle 32176">
              <a:extLst>
                <a:ext uri="{FF2B5EF4-FFF2-40B4-BE49-F238E27FC236}">
                  <a16:creationId xmlns:a16="http://schemas.microsoft.com/office/drawing/2014/main" id="{2D44DD77-ED7A-AAEE-C7D7-6D39E0787144}"/>
                </a:ext>
              </a:extLst>
            </p:cNvPr>
            <p:cNvSpPr/>
            <p:nvPr/>
          </p:nvSpPr>
          <p:spPr bwMode="auto">
            <a:xfrm>
              <a:off x="9708104" y="2646420"/>
              <a:ext cx="57132" cy="571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grpSp>
      <p:sp>
        <p:nvSpPr>
          <p:cNvPr id="32178" name="Freeform: Shape 32177">
            <a:extLst>
              <a:ext uri="{FF2B5EF4-FFF2-40B4-BE49-F238E27FC236}">
                <a16:creationId xmlns:a16="http://schemas.microsoft.com/office/drawing/2014/main" id="{9A19D7A4-2C50-E492-461A-E20D188DD25B}"/>
              </a:ext>
            </a:extLst>
          </p:cNvPr>
          <p:cNvSpPr/>
          <p:nvPr/>
        </p:nvSpPr>
        <p:spPr bwMode="auto">
          <a:xfrm>
            <a:off x="6721998" y="2253139"/>
            <a:ext cx="4339318" cy="2253419"/>
          </a:xfrm>
          <a:custGeom>
            <a:avLst/>
            <a:gdLst>
              <a:gd name="connsiteX0" fmla="*/ 6899563 w 6899563"/>
              <a:gd name="connsiteY0" fmla="*/ 0 h 2694302"/>
              <a:gd name="connsiteX1" fmla="*/ 5681993 w 6899563"/>
              <a:gd name="connsiteY1" fmla="*/ 0 h 2694302"/>
              <a:gd name="connsiteX2" fmla="*/ 5681993 w 6899563"/>
              <a:gd name="connsiteY2" fmla="*/ 68458 h 2694302"/>
              <a:gd name="connsiteX3" fmla="*/ 4836051 w 6899563"/>
              <a:gd name="connsiteY3" fmla="*/ 68458 h 2694302"/>
              <a:gd name="connsiteX4" fmla="*/ 4836051 w 6899563"/>
              <a:gd name="connsiteY4" fmla="*/ 122246 h 2694302"/>
              <a:gd name="connsiteX5" fmla="*/ 4635568 w 6899563"/>
              <a:gd name="connsiteY5" fmla="*/ 122246 h 2694302"/>
              <a:gd name="connsiteX6" fmla="*/ 4635568 w 6899563"/>
              <a:gd name="connsiteY6" fmla="*/ 166255 h 2694302"/>
              <a:gd name="connsiteX7" fmla="*/ 4469313 w 6899563"/>
              <a:gd name="connsiteY7" fmla="*/ 166255 h 2694302"/>
              <a:gd name="connsiteX8" fmla="*/ 4469313 w 6899563"/>
              <a:gd name="connsiteY8" fmla="*/ 254272 h 2694302"/>
              <a:gd name="connsiteX9" fmla="*/ 4254160 w 6899563"/>
              <a:gd name="connsiteY9" fmla="*/ 254272 h 2694302"/>
              <a:gd name="connsiteX10" fmla="*/ 4254160 w 6899563"/>
              <a:gd name="connsiteY10" fmla="*/ 303171 h 2694302"/>
              <a:gd name="connsiteX11" fmla="*/ 4131914 w 6899563"/>
              <a:gd name="connsiteY11" fmla="*/ 303171 h 2694302"/>
              <a:gd name="connsiteX12" fmla="*/ 4131914 w 6899563"/>
              <a:gd name="connsiteY12" fmla="*/ 352069 h 2694302"/>
              <a:gd name="connsiteX13" fmla="*/ 3906982 w 6899563"/>
              <a:gd name="connsiteY13" fmla="*/ 352069 h 2694302"/>
              <a:gd name="connsiteX14" fmla="*/ 3906982 w 6899563"/>
              <a:gd name="connsiteY14" fmla="*/ 381408 h 2694302"/>
              <a:gd name="connsiteX15" fmla="*/ 3887422 w 6899563"/>
              <a:gd name="connsiteY15" fmla="*/ 381408 h 2694302"/>
              <a:gd name="connsiteX16" fmla="*/ 3887422 w 6899563"/>
              <a:gd name="connsiteY16" fmla="*/ 435196 h 2694302"/>
              <a:gd name="connsiteX17" fmla="*/ 3706498 w 6899563"/>
              <a:gd name="connsiteY17" fmla="*/ 435196 h 2694302"/>
              <a:gd name="connsiteX18" fmla="*/ 3706498 w 6899563"/>
              <a:gd name="connsiteY18" fmla="*/ 498764 h 2694302"/>
              <a:gd name="connsiteX19" fmla="*/ 3378879 w 6899563"/>
              <a:gd name="connsiteY19" fmla="*/ 498764 h 2694302"/>
              <a:gd name="connsiteX20" fmla="*/ 3378879 w 6899563"/>
              <a:gd name="connsiteY20" fmla="*/ 547663 h 2694302"/>
              <a:gd name="connsiteX21" fmla="*/ 3290862 w 6899563"/>
              <a:gd name="connsiteY21" fmla="*/ 547663 h 2694302"/>
              <a:gd name="connsiteX22" fmla="*/ 3290862 w 6899563"/>
              <a:gd name="connsiteY22" fmla="*/ 621010 h 2694302"/>
              <a:gd name="connsiteX23" fmla="*/ 2885005 w 6899563"/>
              <a:gd name="connsiteY23" fmla="*/ 621010 h 2694302"/>
              <a:gd name="connsiteX24" fmla="*/ 2885005 w 6899563"/>
              <a:gd name="connsiteY24" fmla="*/ 669909 h 2694302"/>
              <a:gd name="connsiteX25" fmla="*/ 2787208 w 6899563"/>
              <a:gd name="connsiteY25" fmla="*/ 669909 h 2694302"/>
              <a:gd name="connsiteX26" fmla="*/ 2787208 w 6899563"/>
              <a:gd name="connsiteY26" fmla="*/ 704137 h 2694302"/>
              <a:gd name="connsiteX27" fmla="*/ 2704081 w 6899563"/>
              <a:gd name="connsiteY27" fmla="*/ 704137 h 2694302"/>
              <a:gd name="connsiteX28" fmla="*/ 2704081 w 6899563"/>
              <a:gd name="connsiteY28" fmla="*/ 801934 h 2694302"/>
              <a:gd name="connsiteX29" fmla="*/ 2620954 w 6899563"/>
              <a:gd name="connsiteY29" fmla="*/ 801934 h 2694302"/>
              <a:gd name="connsiteX30" fmla="*/ 2620954 w 6899563"/>
              <a:gd name="connsiteY30" fmla="*/ 836163 h 2694302"/>
              <a:gd name="connsiteX31" fmla="*/ 2415581 w 6899563"/>
              <a:gd name="connsiteY31" fmla="*/ 836163 h 2694302"/>
              <a:gd name="connsiteX32" fmla="*/ 2415581 w 6899563"/>
              <a:gd name="connsiteY32" fmla="*/ 845943 h 2694302"/>
              <a:gd name="connsiteX33" fmla="*/ 2361792 w 6899563"/>
              <a:gd name="connsiteY33" fmla="*/ 845943 h 2694302"/>
              <a:gd name="connsiteX34" fmla="*/ 2361792 w 6899563"/>
              <a:gd name="connsiteY34" fmla="*/ 894841 h 2694302"/>
              <a:gd name="connsiteX35" fmla="*/ 2342233 w 6899563"/>
              <a:gd name="connsiteY35" fmla="*/ 894841 h 2694302"/>
              <a:gd name="connsiteX36" fmla="*/ 2342233 w 6899563"/>
              <a:gd name="connsiteY36" fmla="*/ 948629 h 2694302"/>
              <a:gd name="connsiteX37" fmla="*/ 2180868 w 6899563"/>
              <a:gd name="connsiteY37" fmla="*/ 948629 h 2694302"/>
              <a:gd name="connsiteX38" fmla="*/ 2180868 w 6899563"/>
              <a:gd name="connsiteY38" fmla="*/ 1017087 h 2694302"/>
              <a:gd name="connsiteX39" fmla="*/ 2156419 w 6899563"/>
              <a:gd name="connsiteY39" fmla="*/ 1017087 h 2694302"/>
              <a:gd name="connsiteX40" fmla="*/ 2156419 w 6899563"/>
              <a:gd name="connsiteY40" fmla="*/ 1124664 h 2694302"/>
              <a:gd name="connsiteX41" fmla="*/ 1990165 w 6899563"/>
              <a:gd name="connsiteY41" fmla="*/ 1124664 h 2694302"/>
              <a:gd name="connsiteX42" fmla="*/ 1990165 w 6899563"/>
              <a:gd name="connsiteY42" fmla="*/ 1149113 h 2694302"/>
              <a:gd name="connsiteX43" fmla="*/ 1867919 w 6899563"/>
              <a:gd name="connsiteY43" fmla="*/ 1149113 h 2694302"/>
              <a:gd name="connsiteX44" fmla="*/ 1867919 w 6899563"/>
              <a:gd name="connsiteY44" fmla="*/ 1173562 h 2694302"/>
              <a:gd name="connsiteX45" fmla="*/ 1809240 w 6899563"/>
              <a:gd name="connsiteY45" fmla="*/ 1173562 h 2694302"/>
              <a:gd name="connsiteX46" fmla="*/ 1809240 w 6899563"/>
              <a:gd name="connsiteY46" fmla="*/ 1246910 h 2694302"/>
              <a:gd name="connsiteX47" fmla="*/ 1779901 w 6899563"/>
              <a:gd name="connsiteY47" fmla="*/ 1246910 h 2694302"/>
              <a:gd name="connsiteX48" fmla="*/ 1779901 w 6899563"/>
              <a:gd name="connsiteY48" fmla="*/ 1290918 h 2694302"/>
              <a:gd name="connsiteX49" fmla="*/ 1765232 w 6899563"/>
              <a:gd name="connsiteY49" fmla="*/ 1290918 h 2694302"/>
              <a:gd name="connsiteX50" fmla="*/ 1765232 w 6899563"/>
              <a:gd name="connsiteY50" fmla="*/ 1374045 h 2694302"/>
              <a:gd name="connsiteX51" fmla="*/ 1642986 w 6899563"/>
              <a:gd name="connsiteY51" fmla="*/ 1374045 h 2694302"/>
              <a:gd name="connsiteX52" fmla="*/ 1642986 w 6899563"/>
              <a:gd name="connsiteY52" fmla="*/ 1408274 h 2694302"/>
              <a:gd name="connsiteX53" fmla="*/ 1603867 w 6899563"/>
              <a:gd name="connsiteY53" fmla="*/ 1408274 h 2694302"/>
              <a:gd name="connsiteX54" fmla="*/ 1603867 w 6899563"/>
              <a:gd name="connsiteY54" fmla="*/ 1481622 h 2694302"/>
              <a:gd name="connsiteX55" fmla="*/ 1506070 w 6899563"/>
              <a:gd name="connsiteY55" fmla="*/ 1481622 h 2694302"/>
              <a:gd name="connsiteX56" fmla="*/ 1506070 w 6899563"/>
              <a:gd name="connsiteY56" fmla="*/ 1520741 h 2694302"/>
              <a:gd name="connsiteX57" fmla="*/ 1452282 w 6899563"/>
              <a:gd name="connsiteY57" fmla="*/ 1520741 h 2694302"/>
              <a:gd name="connsiteX58" fmla="*/ 1452282 w 6899563"/>
              <a:gd name="connsiteY58" fmla="*/ 1613648 h 2694302"/>
              <a:gd name="connsiteX59" fmla="*/ 1393604 w 6899563"/>
              <a:gd name="connsiteY59" fmla="*/ 1613648 h 2694302"/>
              <a:gd name="connsiteX60" fmla="*/ 1393604 w 6899563"/>
              <a:gd name="connsiteY60" fmla="*/ 1711444 h 2694302"/>
              <a:gd name="connsiteX61" fmla="*/ 1369155 w 6899563"/>
              <a:gd name="connsiteY61" fmla="*/ 1711444 h 2694302"/>
              <a:gd name="connsiteX62" fmla="*/ 1369155 w 6899563"/>
              <a:gd name="connsiteY62" fmla="*/ 1799461 h 2694302"/>
              <a:gd name="connsiteX63" fmla="*/ 1310477 w 6899563"/>
              <a:gd name="connsiteY63" fmla="*/ 1799461 h 2694302"/>
              <a:gd name="connsiteX64" fmla="*/ 1310477 w 6899563"/>
              <a:gd name="connsiteY64" fmla="*/ 1853250 h 2694302"/>
              <a:gd name="connsiteX65" fmla="*/ 1129553 w 6899563"/>
              <a:gd name="connsiteY65" fmla="*/ 1853250 h 2694302"/>
              <a:gd name="connsiteX66" fmla="*/ 1129553 w 6899563"/>
              <a:gd name="connsiteY66" fmla="*/ 1931487 h 2694302"/>
              <a:gd name="connsiteX67" fmla="*/ 1017086 w 6899563"/>
              <a:gd name="connsiteY67" fmla="*/ 1931487 h 2694302"/>
              <a:gd name="connsiteX68" fmla="*/ 1017086 w 6899563"/>
              <a:gd name="connsiteY68" fmla="*/ 1960826 h 2694302"/>
              <a:gd name="connsiteX69" fmla="*/ 1002417 w 6899563"/>
              <a:gd name="connsiteY69" fmla="*/ 1960826 h 2694302"/>
              <a:gd name="connsiteX70" fmla="*/ 1002417 w 6899563"/>
              <a:gd name="connsiteY70" fmla="*/ 2029284 h 2694302"/>
              <a:gd name="connsiteX71" fmla="*/ 669908 w 6899563"/>
              <a:gd name="connsiteY71" fmla="*/ 2029284 h 2694302"/>
              <a:gd name="connsiteX72" fmla="*/ 669908 w 6899563"/>
              <a:gd name="connsiteY72" fmla="*/ 2073292 h 2694302"/>
              <a:gd name="connsiteX73" fmla="*/ 606340 w 6899563"/>
              <a:gd name="connsiteY73" fmla="*/ 2073292 h 2694302"/>
              <a:gd name="connsiteX74" fmla="*/ 606340 w 6899563"/>
              <a:gd name="connsiteY74" fmla="*/ 2112411 h 2694302"/>
              <a:gd name="connsiteX75" fmla="*/ 577001 w 6899563"/>
              <a:gd name="connsiteY75" fmla="*/ 2112411 h 2694302"/>
              <a:gd name="connsiteX76" fmla="*/ 577001 w 6899563"/>
              <a:gd name="connsiteY76" fmla="*/ 2190649 h 2694302"/>
              <a:gd name="connsiteX77" fmla="*/ 308060 w 6899563"/>
              <a:gd name="connsiteY77" fmla="*/ 2190649 h 2694302"/>
              <a:gd name="connsiteX78" fmla="*/ 308060 w 6899563"/>
              <a:gd name="connsiteY78" fmla="*/ 2234657 h 2694302"/>
              <a:gd name="connsiteX79" fmla="*/ 273831 w 6899563"/>
              <a:gd name="connsiteY79" fmla="*/ 2234657 h 2694302"/>
              <a:gd name="connsiteX80" fmla="*/ 273831 w 6899563"/>
              <a:gd name="connsiteY80" fmla="*/ 2332454 h 2694302"/>
              <a:gd name="connsiteX81" fmla="*/ 224932 w 6899563"/>
              <a:gd name="connsiteY81" fmla="*/ 2332454 h 2694302"/>
              <a:gd name="connsiteX82" fmla="*/ 224932 w 6899563"/>
              <a:gd name="connsiteY82" fmla="*/ 2371573 h 2694302"/>
              <a:gd name="connsiteX83" fmla="*/ 195593 w 6899563"/>
              <a:gd name="connsiteY83" fmla="*/ 2371573 h 2694302"/>
              <a:gd name="connsiteX84" fmla="*/ 195593 w 6899563"/>
              <a:gd name="connsiteY84" fmla="*/ 2430251 h 2694302"/>
              <a:gd name="connsiteX85" fmla="*/ 29339 w 6899563"/>
              <a:gd name="connsiteY85" fmla="*/ 2430251 h 2694302"/>
              <a:gd name="connsiteX86" fmla="*/ 29339 w 6899563"/>
              <a:gd name="connsiteY86" fmla="*/ 2537827 h 2694302"/>
              <a:gd name="connsiteX87" fmla="*/ 0 w 6899563"/>
              <a:gd name="connsiteY87" fmla="*/ 2537827 h 2694302"/>
              <a:gd name="connsiteX88" fmla="*/ 0 w 6899563"/>
              <a:gd name="connsiteY88" fmla="*/ 2694302 h 269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899563" h="2694302">
                <a:moveTo>
                  <a:pt x="6899563" y="0"/>
                </a:moveTo>
                <a:lnTo>
                  <a:pt x="5681993" y="0"/>
                </a:lnTo>
                <a:lnTo>
                  <a:pt x="5681993" y="68458"/>
                </a:lnTo>
                <a:lnTo>
                  <a:pt x="4836051" y="68458"/>
                </a:lnTo>
                <a:lnTo>
                  <a:pt x="4836051" y="122246"/>
                </a:lnTo>
                <a:lnTo>
                  <a:pt x="4635568" y="122246"/>
                </a:lnTo>
                <a:lnTo>
                  <a:pt x="4635568" y="166255"/>
                </a:lnTo>
                <a:lnTo>
                  <a:pt x="4469313" y="166255"/>
                </a:lnTo>
                <a:lnTo>
                  <a:pt x="4469313" y="254272"/>
                </a:lnTo>
                <a:lnTo>
                  <a:pt x="4254160" y="254272"/>
                </a:lnTo>
                <a:lnTo>
                  <a:pt x="4254160" y="303171"/>
                </a:lnTo>
                <a:lnTo>
                  <a:pt x="4131914" y="303171"/>
                </a:lnTo>
                <a:lnTo>
                  <a:pt x="4131914" y="352069"/>
                </a:lnTo>
                <a:lnTo>
                  <a:pt x="3906982" y="352069"/>
                </a:lnTo>
                <a:lnTo>
                  <a:pt x="3906982" y="381408"/>
                </a:lnTo>
                <a:lnTo>
                  <a:pt x="3887422" y="381408"/>
                </a:lnTo>
                <a:lnTo>
                  <a:pt x="3887422" y="435196"/>
                </a:lnTo>
                <a:lnTo>
                  <a:pt x="3706498" y="435196"/>
                </a:lnTo>
                <a:lnTo>
                  <a:pt x="3706498" y="498764"/>
                </a:lnTo>
                <a:lnTo>
                  <a:pt x="3378879" y="498764"/>
                </a:lnTo>
                <a:lnTo>
                  <a:pt x="3378879" y="547663"/>
                </a:lnTo>
                <a:lnTo>
                  <a:pt x="3290862" y="547663"/>
                </a:lnTo>
                <a:lnTo>
                  <a:pt x="3290862" y="621010"/>
                </a:lnTo>
                <a:lnTo>
                  <a:pt x="2885005" y="621010"/>
                </a:lnTo>
                <a:lnTo>
                  <a:pt x="2885005" y="669909"/>
                </a:lnTo>
                <a:lnTo>
                  <a:pt x="2787208" y="669909"/>
                </a:lnTo>
                <a:lnTo>
                  <a:pt x="2787208" y="704137"/>
                </a:lnTo>
                <a:lnTo>
                  <a:pt x="2704081" y="704137"/>
                </a:lnTo>
                <a:lnTo>
                  <a:pt x="2704081" y="801934"/>
                </a:lnTo>
                <a:lnTo>
                  <a:pt x="2620954" y="801934"/>
                </a:lnTo>
                <a:lnTo>
                  <a:pt x="2620954" y="836163"/>
                </a:lnTo>
                <a:lnTo>
                  <a:pt x="2415581" y="836163"/>
                </a:lnTo>
                <a:lnTo>
                  <a:pt x="2415581" y="845943"/>
                </a:lnTo>
                <a:lnTo>
                  <a:pt x="2361792" y="845943"/>
                </a:lnTo>
                <a:lnTo>
                  <a:pt x="2361792" y="894841"/>
                </a:lnTo>
                <a:lnTo>
                  <a:pt x="2342233" y="894841"/>
                </a:lnTo>
                <a:lnTo>
                  <a:pt x="2342233" y="948629"/>
                </a:lnTo>
                <a:lnTo>
                  <a:pt x="2180868" y="948629"/>
                </a:lnTo>
                <a:lnTo>
                  <a:pt x="2180868" y="1017087"/>
                </a:lnTo>
                <a:lnTo>
                  <a:pt x="2156419" y="1017087"/>
                </a:lnTo>
                <a:lnTo>
                  <a:pt x="2156419" y="1124664"/>
                </a:lnTo>
                <a:lnTo>
                  <a:pt x="1990165" y="1124664"/>
                </a:lnTo>
                <a:lnTo>
                  <a:pt x="1990165" y="1149113"/>
                </a:lnTo>
                <a:lnTo>
                  <a:pt x="1867919" y="1149113"/>
                </a:lnTo>
                <a:lnTo>
                  <a:pt x="1867919" y="1173562"/>
                </a:lnTo>
                <a:lnTo>
                  <a:pt x="1809240" y="1173562"/>
                </a:lnTo>
                <a:lnTo>
                  <a:pt x="1809240" y="1246910"/>
                </a:lnTo>
                <a:lnTo>
                  <a:pt x="1779901" y="1246910"/>
                </a:lnTo>
                <a:lnTo>
                  <a:pt x="1779901" y="1290918"/>
                </a:lnTo>
                <a:lnTo>
                  <a:pt x="1765232" y="1290918"/>
                </a:lnTo>
                <a:lnTo>
                  <a:pt x="1765232" y="1374045"/>
                </a:lnTo>
                <a:lnTo>
                  <a:pt x="1642986" y="1374045"/>
                </a:lnTo>
                <a:lnTo>
                  <a:pt x="1642986" y="1408274"/>
                </a:lnTo>
                <a:lnTo>
                  <a:pt x="1603867" y="1408274"/>
                </a:lnTo>
                <a:lnTo>
                  <a:pt x="1603867" y="1481622"/>
                </a:lnTo>
                <a:lnTo>
                  <a:pt x="1506070" y="1481622"/>
                </a:lnTo>
                <a:lnTo>
                  <a:pt x="1506070" y="1520741"/>
                </a:lnTo>
                <a:lnTo>
                  <a:pt x="1452282" y="1520741"/>
                </a:lnTo>
                <a:lnTo>
                  <a:pt x="1452282" y="1613648"/>
                </a:lnTo>
                <a:lnTo>
                  <a:pt x="1393604" y="1613648"/>
                </a:lnTo>
                <a:lnTo>
                  <a:pt x="1393604" y="1711444"/>
                </a:lnTo>
                <a:lnTo>
                  <a:pt x="1369155" y="1711444"/>
                </a:lnTo>
                <a:lnTo>
                  <a:pt x="1369155" y="1799461"/>
                </a:lnTo>
                <a:lnTo>
                  <a:pt x="1310477" y="1799461"/>
                </a:lnTo>
                <a:lnTo>
                  <a:pt x="1310477" y="1853250"/>
                </a:lnTo>
                <a:lnTo>
                  <a:pt x="1129553" y="1853250"/>
                </a:lnTo>
                <a:lnTo>
                  <a:pt x="1129553" y="1931487"/>
                </a:lnTo>
                <a:lnTo>
                  <a:pt x="1017086" y="1931487"/>
                </a:lnTo>
                <a:lnTo>
                  <a:pt x="1017086" y="1960826"/>
                </a:lnTo>
                <a:lnTo>
                  <a:pt x="1002417" y="1960826"/>
                </a:lnTo>
                <a:lnTo>
                  <a:pt x="1002417" y="2029284"/>
                </a:lnTo>
                <a:lnTo>
                  <a:pt x="669908" y="2029284"/>
                </a:lnTo>
                <a:lnTo>
                  <a:pt x="669908" y="2073292"/>
                </a:lnTo>
                <a:lnTo>
                  <a:pt x="606340" y="2073292"/>
                </a:lnTo>
                <a:lnTo>
                  <a:pt x="606340" y="2112411"/>
                </a:lnTo>
                <a:lnTo>
                  <a:pt x="577001" y="2112411"/>
                </a:lnTo>
                <a:lnTo>
                  <a:pt x="577001" y="2190649"/>
                </a:lnTo>
                <a:lnTo>
                  <a:pt x="308060" y="2190649"/>
                </a:lnTo>
                <a:lnTo>
                  <a:pt x="308060" y="2234657"/>
                </a:lnTo>
                <a:lnTo>
                  <a:pt x="273831" y="2234657"/>
                </a:lnTo>
                <a:lnTo>
                  <a:pt x="273831" y="2332454"/>
                </a:lnTo>
                <a:lnTo>
                  <a:pt x="224932" y="2332454"/>
                </a:lnTo>
                <a:lnTo>
                  <a:pt x="224932" y="2371573"/>
                </a:lnTo>
                <a:lnTo>
                  <a:pt x="195593" y="2371573"/>
                </a:lnTo>
                <a:lnTo>
                  <a:pt x="195593" y="2430251"/>
                </a:lnTo>
                <a:lnTo>
                  <a:pt x="29339" y="2430251"/>
                </a:lnTo>
                <a:lnTo>
                  <a:pt x="29339" y="2537827"/>
                </a:lnTo>
                <a:lnTo>
                  <a:pt x="0" y="2537827"/>
                </a:lnTo>
                <a:lnTo>
                  <a:pt x="0" y="2694302"/>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grpSp>
        <p:nvGrpSpPr>
          <p:cNvPr id="32179" name="Group 32178">
            <a:extLst>
              <a:ext uri="{FF2B5EF4-FFF2-40B4-BE49-F238E27FC236}">
                <a16:creationId xmlns:a16="http://schemas.microsoft.com/office/drawing/2014/main" id="{C5A73441-13AB-C2DB-E73A-E0E2FB82C515}"/>
              </a:ext>
            </a:extLst>
          </p:cNvPr>
          <p:cNvGrpSpPr/>
          <p:nvPr/>
        </p:nvGrpSpPr>
        <p:grpSpPr>
          <a:xfrm>
            <a:off x="7331615" y="2230197"/>
            <a:ext cx="3746100" cy="1691247"/>
            <a:chOff x="3291972" y="2060531"/>
            <a:chExt cx="5956340" cy="2022141"/>
          </a:xfrm>
        </p:grpSpPr>
        <p:sp>
          <p:nvSpPr>
            <p:cNvPr id="32180" name="Isosceles Triangle 32179">
              <a:extLst>
                <a:ext uri="{FF2B5EF4-FFF2-40B4-BE49-F238E27FC236}">
                  <a16:creationId xmlns:a16="http://schemas.microsoft.com/office/drawing/2014/main" id="{72C8F285-9F10-29A6-A754-23E6AD77DB3C}"/>
                </a:ext>
              </a:extLst>
            </p:cNvPr>
            <p:cNvSpPr/>
            <p:nvPr/>
          </p:nvSpPr>
          <p:spPr bwMode="auto">
            <a:xfrm rot="10800000">
              <a:off x="3291972" y="4019232"/>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81" name="Isosceles Triangle 32180">
              <a:extLst>
                <a:ext uri="{FF2B5EF4-FFF2-40B4-BE49-F238E27FC236}">
                  <a16:creationId xmlns:a16="http://schemas.microsoft.com/office/drawing/2014/main" id="{7DE68DDD-2EA2-2739-B547-99D61EE03CB5}"/>
                </a:ext>
              </a:extLst>
            </p:cNvPr>
            <p:cNvSpPr/>
            <p:nvPr/>
          </p:nvSpPr>
          <p:spPr bwMode="auto">
            <a:xfrm rot="10800000">
              <a:off x="3324573" y="3988383"/>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82" name="Isosceles Triangle 32181">
              <a:extLst>
                <a:ext uri="{FF2B5EF4-FFF2-40B4-BE49-F238E27FC236}">
                  <a16:creationId xmlns:a16="http://schemas.microsoft.com/office/drawing/2014/main" id="{F625B26F-86DE-1841-8F74-3C1CB567AA9F}"/>
                </a:ext>
              </a:extLst>
            </p:cNvPr>
            <p:cNvSpPr/>
            <p:nvPr/>
          </p:nvSpPr>
          <p:spPr bwMode="auto">
            <a:xfrm rot="10800000">
              <a:off x="3644341" y="3751188"/>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83" name="Isosceles Triangle 32182">
              <a:extLst>
                <a:ext uri="{FF2B5EF4-FFF2-40B4-BE49-F238E27FC236}">
                  <a16:creationId xmlns:a16="http://schemas.microsoft.com/office/drawing/2014/main" id="{681A9F63-E6C7-F93F-6313-EBC1A97B6D5D}"/>
                </a:ext>
              </a:extLst>
            </p:cNvPr>
            <p:cNvSpPr/>
            <p:nvPr/>
          </p:nvSpPr>
          <p:spPr bwMode="auto">
            <a:xfrm rot="10800000">
              <a:off x="4023779" y="3429000"/>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84" name="Isosceles Triangle 32183">
              <a:extLst>
                <a:ext uri="{FF2B5EF4-FFF2-40B4-BE49-F238E27FC236}">
                  <a16:creationId xmlns:a16="http://schemas.microsoft.com/office/drawing/2014/main" id="{AC32BA2A-0014-3388-6D59-764201F0A3A9}"/>
                </a:ext>
              </a:extLst>
            </p:cNvPr>
            <p:cNvSpPr/>
            <p:nvPr/>
          </p:nvSpPr>
          <p:spPr bwMode="auto">
            <a:xfrm rot="10800000">
              <a:off x="4070588" y="3304705"/>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85" name="Isosceles Triangle 32184">
              <a:extLst>
                <a:ext uri="{FF2B5EF4-FFF2-40B4-BE49-F238E27FC236}">
                  <a16:creationId xmlns:a16="http://schemas.microsoft.com/office/drawing/2014/main" id="{637D341D-9FFC-6C0D-33D1-62C6EF274648}"/>
                </a:ext>
              </a:extLst>
            </p:cNvPr>
            <p:cNvSpPr/>
            <p:nvPr/>
          </p:nvSpPr>
          <p:spPr bwMode="auto">
            <a:xfrm rot="10800000">
              <a:off x="4879254" y="2886586"/>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86" name="Isosceles Triangle 32185">
              <a:extLst>
                <a:ext uri="{FF2B5EF4-FFF2-40B4-BE49-F238E27FC236}">
                  <a16:creationId xmlns:a16="http://schemas.microsoft.com/office/drawing/2014/main" id="{84FF6744-D595-3A3D-BB17-2661D0C1E407}"/>
                </a:ext>
              </a:extLst>
            </p:cNvPr>
            <p:cNvSpPr/>
            <p:nvPr/>
          </p:nvSpPr>
          <p:spPr bwMode="auto">
            <a:xfrm rot="10800000">
              <a:off x="5024052" y="2762293"/>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87" name="Isosceles Triangle 32186">
              <a:extLst>
                <a:ext uri="{FF2B5EF4-FFF2-40B4-BE49-F238E27FC236}">
                  <a16:creationId xmlns:a16="http://schemas.microsoft.com/office/drawing/2014/main" id="{FE29E8AA-64CB-B5EF-40B6-4DD847F5631C}"/>
                </a:ext>
              </a:extLst>
            </p:cNvPr>
            <p:cNvSpPr/>
            <p:nvPr/>
          </p:nvSpPr>
          <p:spPr bwMode="auto">
            <a:xfrm rot="10800000">
              <a:off x="5625165" y="2603308"/>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88" name="Isosceles Triangle 32187">
              <a:extLst>
                <a:ext uri="{FF2B5EF4-FFF2-40B4-BE49-F238E27FC236}">
                  <a16:creationId xmlns:a16="http://schemas.microsoft.com/office/drawing/2014/main" id="{FC93FF13-720D-3AE0-AF5D-B8EDF5C0837E}"/>
                </a:ext>
              </a:extLst>
            </p:cNvPr>
            <p:cNvSpPr/>
            <p:nvPr/>
          </p:nvSpPr>
          <p:spPr bwMode="auto">
            <a:xfrm rot="10800000">
              <a:off x="6156151" y="2493852"/>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89" name="Isosceles Triangle 32188">
              <a:extLst>
                <a:ext uri="{FF2B5EF4-FFF2-40B4-BE49-F238E27FC236}">
                  <a16:creationId xmlns:a16="http://schemas.microsoft.com/office/drawing/2014/main" id="{DD89318A-37E2-2638-1AE5-A40FD504E82F}"/>
                </a:ext>
              </a:extLst>
            </p:cNvPr>
            <p:cNvSpPr/>
            <p:nvPr/>
          </p:nvSpPr>
          <p:spPr bwMode="auto">
            <a:xfrm rot="10800000">
              <a:off x="6207444" y="2407353"/>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90" name="Isosceles Triangle 32189">
              <a:extLst>
                <a:ext uri="{FF2B5EF4-FFF2-40B4-BE49-F238E27FC236}">
                  <a16:creationId xmlns:a16="http://schemas.microsoft.com/office/drawing/2014/main" id="{BC354230-9768-1208-12EF-60A3632BA81F}"/>
                </a:ext>
              </a:extLst>
            </p:cNvPr>
            <p:cNvSpPr/>
            <p:nvPr/>
          </p:nvSpPr>
          <p:spPr bwMode="auto">
            <a:xfrm rot="10800000">
              <a:off x="6259486" y="2406399"/>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91" name="Isosceles Triangle 32190">
              <a:extLst>
                <a:ext uri="{FF2B5EF4-FFF2-40B4-BE49-F238E27FC236}">
                  <a16:creationId xmlns:a16="http://schemas.microsoft.com/office/drawing/2014/main" id="{F9B018A4-F291-1E09-2313-55A5DCC0E714}"/>
                </a:ext>
              </a:extLst>
            </p:cNvPr>
            <p:cNvSpPr/>
            <p:nvPr/>
          </p:nvSpPr>
          <p:spPr bwMode="auto">
            <a:xfrm rot="10800000">
              <a:off x="6777103" y="2228367"/>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92" name="Isosceles Triangle 32191">
              <a:extLst>
                <a:ext uri="{FF2B5EF4-FFF2-40B4-BE49-F238E27FC236}">
                  <a16:creationId xmlns:a16="http://schemas.microsoft.com/office/drawing/2014/main" id="{5A9A69E2-F223-70D4-2478-689175D37CFB}"/>
                </a:ext>
              </a:extLst>
            </p:cNvPr>
            <p:cNvSpPr/>
            <p:nvPr/>
          </p:nvSpPr>
          <p:spPr bwMode="auto">
            <a:xfrm rot="10800000">
              <a:off x="7366795" y="2123971"/>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93" name="Isosceles Triangle 32192">
              <a:extLst>
                <a:ext uri="{FF2B5EF4-FFF2-40B4-BE49-F238E27FC236}">
                  <a16:creationId xmlns:a16="http://schemas.microsoft.com/office/drawing/2014/main" id="{24B2965C-1793-42FB-5E57-A21BE2E20B1F}"/>
                </a:ext>
              </a:extLst>
            </p:cNvPr>
            <p:cNvSpPr/>
            <p:nvPr/>
          </p:nvSpPr>
          <p:spPr bwMode="auto">
            <a:xfrm rot="10800000">
              <a:off x="7986080" y="2060531"/>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94" name="Isosceles Triangle 32193">
              <a:extLst>
                <a:ext uri="{FF2B5EF4-FFF2-40B4-BE49-F238E27FC236}">
                  <a16:creationId xmlns:a16="http://schemas.microsoft.com/office/drawing/2014/main" id="{A09829F5-0E0B-C85C-2B40-179F094EEA0E}"/>
                </a:ext>
              </a:extLst>
            </p:cNvPr>
            <p:cNvSpPr/>
            <p:nvPr/>
          </p:nvSpPr>
          <p:spPr bwMode="auto">
            <a:xfrm rot="10800000">
              <a:off x="8548543" y="2066322"/>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sp>
          <p:nvSpPr>
            <p:cNvPr id="32195" name="Isosceles Triangle 32194">
              <a:extLst>
                <a:ext uri="{FF2B5EF4-FFF2-40B4-BE49-F238E27FC236}">
                  <a16:creationId xmlns:a16="http://schemas.microsoft.com/office/drawing/2014/main" id="{691505FE-7565-C3CC-1964-F007B9C2DEE1}"/>
                </a:ext>
              </a:extLst>
            </p:cNvPr>
            <p:cNvSpPr/>
            <p:nvPr/>
          </p:nvSpPr>
          <p:spPr bwMode="auto">
            <a:xfrm rot="10800000">
              <a:off x="9174722" y="2064921"/>
              <a:ext cx="73590" cy="6344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p:txBody>
        </p:sp>
      </p:grpSp>
      <p:cxnSp>
        <p:nvCxnSpPr>
          <p:cNvPr id="32196" name="Straight Connector 32195">
            <a:extLst>
              <a:ext uri="{FF2B5EF4-FFF2-40B4-BE49-F238E27FC236}">
                <a16:creationId xmlns:a16="http://schemas.microsoft.com/office/drawing/2014/main" id="{97361154-86B1-F505-1C74-EE03DB93903B}"/>
              </a:ext>
            </a:extLst>
          </p:cNvPr>
          <p:cNvCxnSpPr>
            <a:cxnSpLocks/>
          </p:cNvCxnSpPr>
          <p:nvPr/>
        </p:nvCxnSpPr>
        <p:spPr bwMode="auto">
          <a:xfrm>
            <a:off x="11185504" y="2741950"/>
            <a:ext cx="201282" cy="1952"/>
          </a:xfrm>
          <a:prstGeom prst="line">
            <a:avLst/>
          </a:prstGeom>
          <a:noFill/>
          <a:ln w="28575" cap="flat" cmpd="sng" algn="ctr">
            <a:solidFill>
              <a:schemeClr val="accent1"/>
            </a:solidFill>
            <a:prstDash val="solid"/>
            <a:round/>
            <a:headEnd type="none" w="med" len="med"/>
            <a:tailEnd type="none" w="med" len="med"/>
          </a:ln>
          <a:effectLst/>
        </p:spPr>
      </p:cxnSp>
      <p:graphicFrame>
        <p:nvGraphicFramePr>
          <p:cNvPr id="32199" name="Table 5">
            <a:extLst>
              <a:ext uri="{FF2B5EF4-FFF2-40B4-BE49-F238E27FC236}">
                <a16:creationId xmlns:a16="http://schemas.microsoft.com/office/drawing/2014/main" id="{7265D529-F0DE-BB92-3CF9-BCE57872F09E}"/>
              </a:ext>
            </a:extLst>
          </p:cNvPr>
          <p:cNvGraphicFramePr>
            <a:graphicFrameLocks noGrp="1"/>
          </p:cNvGraphicFramePr>
          <p:nvPr/>
        </p:nvGraphicFramePr>
        <p:xfrm>
          <a:off x="8510243" y="3504875"/>
          <a:ext cx="3172617" cy="969264"/>
        </p:xfrm>
        <a:graphic>
          <a:graphicData uri="http://schemas.openxmlformats.org/drawingml/2006/table">
            <a:tbl>
              <a:tblPr firstRow="1" bandRow="1">
                <a:tableStyleId>{93296810-A885-4BE3-A3E7-6D5BEEA58F35}</a:tableStyleId>
              </a:tblPr>
              <a:tblGrid>
                <a:gridCol w="1205325">
                  <a:extLst>
                    <a:ext uri="{9D8B030D-6E8A-4147-A177-3AD203B41FA5}">
                      <a16:colId xmlns:a16="http://schemas.microsoft.com/office/drawing/2014/main" val="384547651"/>
                    </a:ext>
                  </a:extLst>
                </a:gridCol>
                <a:gridCol w="888464">
                  <a:extLst>
                    <a:ext uri="{9D8B030D-6E8A-4147-A177-3AD203B41FA5}">
                      <a16:colId xmlns:a16="http://schemas.microsoft.com/office/drawing/2014/main" val="2230425972"/>
                    </a:ext>
                  </a:extLst>
                </a:gridCol>
                <a:gridCol w="1078828">
                  <a:extLst>
                    <a:ext uri="{9D8B030D-6E8A-4147-A177-3AD203B41FA5}">
                      <a16:colId xmlns:a16="http://schemas.microsoft.com/office/drawing/2014/main" val="1322665651"/>
                    </a:ext>
                  </a:extLst>
                </a:gridCol>
              </a:tblGrid>
              <a:tr h="197067">
                <a:tc>
                  <a:txBody>
                    <a:bodyPr/>
                    <a:lstStyle/>
                    <a:p>
                      <a:pPr>
                        <a:lnSpc>
                          <a:spcPct val="90000"/>
                        </a:lnSpc>
                      </a:pPr>
                      <a:endParaRPr lang="en-US" sz="1200" dirty="0">
                        <a:solidFill>
                          <a:schemeClr val="bg1"/>
                        </a:solidFill>
                      </a:endParaRPr>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accent1"/>
                          </a:solidFill>
                        </a:rPr>
                        <a:t>Ribociclib + ET</a:t>
                      </a:r>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accent3"/>
                          </a:solidFill>
                        </a:rPr>
                        <a:t>Combination CT</a:t>
                      </a:r>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111824526"/>
                  </a:ext>
                </a:extLst>
              </a:tr>
              <a:tr h="109212">
                <a:tc>
                  <a:txBody>
                    <a:bodyPr/>
                    <a:lstStyle/>
                    <a:p>
                      <a:pPr>
                        <a:lnSpc>
                          <a:spcPct val="90000"/>
                        </a:lnSpc>
                      </a:pPr>
                      <a:r>
                        <a:rPr lang="en-US" sz="1200" dirty="0">
                          <a:solidFill>
                            <a:schemeClr val="bg1"/>
                          </a:solidFill>
                        </a:rPr>
                        <a:t>Events/n</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bg1"/>
                          </a:solidFill>
                        </a:rPr>
                        <a:t>61/112</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bg1"/>
                          </a:solidFill>
                        </a:rPr>
                        <a:t>84/110*</a:t>
                      </a:r>
                      <a:endParaRPr lang="en-US" sz="1200" baseline="30000" dirty="0">
                        <a:solidFill>
                          <a:schemeClr val="bg1"/>
                        </a:solidFill>
                      </a:endParaRP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103205104"/>
                  </a:ext>
                </a:extLst>
              </a:tr>
              <a:tr h="109212">
                <a:tc>
                  <a:txBody>
                    <a:bodyPr/>
                    <a:lstStyle/>
                    <a:p>
                      <a:pPr>
                        <a:lnSpc>
                          <a:spcPct val="90000"/>
                        </a:lnSpc>
                      </a:pPr>
                      <a:r>
                        <a:rPr lang="en-US" sz="1200" dirty="0">
                          <a:solidFill>
                            <a:schemeClr val="bg1"/>
                          </a:solidFill>
                        </a:rPr>
                        <a:t>Median TTF, mo</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bg1"/>
                          </a:solidFill>
                        </a:rPr>
                        <a:t>18.6</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200" dirty="0">
                          <a:solidFill>
                            <a:schemeClr val="bg1"/>
                          </a:solidFill>
                        </a:rPr>
                        <a:t>8.5</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297604122"/>
                  </a:ext>
                </a:extLst>
              </a:tr>
              <a:tr h="109212">
                <a:tc>
                  <a:txBody>
                    <a:bodyPr/>
                    <a:lstStyle/>
                    <a:p>
                      <a:pPr>
                        <a:lnSpc>
                          <a:spcPct val="90000"/>
                        </a:lnSpc>
                      </a:pPr>
                      <a:r>
                        <a:rPr lang="en-US" sz="1200" dirty="0">
                          <a:solidFill>
                            <a:schemeClr val="bg1"/>
                          </a:solidFill>
                        </a:rPr>
                        <a:t>HR (95% CI)</a:t>
                      </a:r>
                      <a:endParaRPr lang="en-US" sz="1200" baseline="30000" dirty="0">
                        <a:solidFill>
                          <a:schemeClr val="bg1"/>
                        </a:solidFill>
                      </a:endParaRP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gridSpan="2">
                  <a:txBody>
                    <a:bodyPr/>
                    <a:lstStyle/>
                    <a:p>
                      <a:pPr algn="ctr">
                        <a:lnSpc>
                          <a:spcPct val="90000"/>
                        </a:lnSpc>
                      </a:pPr>
                      <a:r>
                        <a:rPr lang="en-US" sz="1200" dirty="0">
                          <a:solidFill>
                            <a:schemeClr val="bg1"/>
                          </a:solidFill>
                        </a:rPr>
                        <a:t>0.45 (0.32-0.63)</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pPr algn="ctr"/>
                      <a:endParaRPr lang="en-US" dirty="0"/>
                    </a:p>
                  </a:txBody>
                  <a:tcPr/>
                </a:tc>
                <a:extLst>
                  <a:ext uri="{0D108BD9-81ED-4DB2-BD59-A6C34878D82A}">
                    <a16:rowId xmlns:a16="http://schemas.microsoft.com/office/drawing/2014/main" val="852234400"/>
                  </a:ext>
                </a:extLst>
              </a:tr>
            </a:tbl>
          </a:graphicData>
        </a:graphic>
      </p:graphicFrame>
    </p:spTree>
    <p:extLst>
      <p:ext uri="{BB962C8B-B14F-4D97-AF65-F5344CB8AC3E}">
        <p14:creationId xmlns:p14="http://schemas.microsoft.com/office/powerpoint/2010/main" val="189931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RIGHT Choice: Responses and Tolerability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388915"/>
            <a:ext cx="819403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 SABCS 2022. Abstr GS1-10.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7" name="Table 5">
            <a:extLst>
              <a:ext uri="{FF2B5EF4-FFF2-40B4-BE49-F238E27FC236}">
                <a16:creationId xmlns:a16="http://schemas.microsoft.com/office/drawing/2014/main" id="{8DAD8F6A-4E9E-E465-8D2E-34A1ED14A69B}"/>
              </a:ext>
            </a:extLst>
          </p:cNvPr>
          <p:cNvGraphicFramePr>
            <a:graphicFrameLocks noGrp="1"/>
          </p:cNvGraphicFramePr>
          <p:nvPr/>
        </p:nvGraphicFramePr>
        <p:xfrm>
          <a:off x="522288" y="4915426"/>
          <a:ext cx="5139307" cy="1219200"/>
        </p:xfrm>
        <a:graphic>
          <a:graphicData uri="http://schemas.openxmlformats.org/drawingml/2006/table">
            <a:tbl>
              <a:tblPr firstRow="1" bandRow="1">
                <a:tableStyleId>{93296810-A885-4BE3-A3E7-6D5BEEA58F35}</a:tableStyleId>
              </a:tblPr>
              <a:tblGrid>
                <a:gridCol w="1655031">
                  <a:extLst>
                    <a:ext uri="{9D8B030D-6E8A-4147-A177-3AD203B41FA5}">
                      <a16:colId xmlns:a16="http://schemas.microsoft.com/office/drawing/2014/main" val="384547651"/>
                    </a:ext>
                  </a:extLst>
                </a:gridCol>
                <a:gridCol w="1742138">
                  <a:extLst>
                    <a:ext uri="{9D8B030D-6E8A-4147-A177-3AD203B41FA5}">
                      <a16:colId xmlns:a16="http://schemas.microsoft.com/office/drawing/2014/main" val="2230425972"/>
                    </a:ext>
                  </a:extLst>
                </a:gridCol>
                <a:gridCol w="1742138">
                  <a:extLst>
                    <a:ext uri="{9D8B030D-6E8A-4147-A177-3AD203B41FA5}">
                      <a16:colId xmlns:a16="http://schemas.microsoft.com/office/drawing/2014/main" val="1322665651"/>
                    </a:ext>
                  </a:extLst>
                </a:gridCol>
              </a:tblGrid>
              <a:tr h="168631">
                <a:tc>
                  <a:txBody>
                    <a:bodyPr/>
                    <a:lstStyle/>
                    <a:p>
                      <a:endParaRPr lang="en-US" sz="14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solidFill>
                            <a:schemeClr val="tx1"/>
                          </a:solidFill>
                        </a:rPr>
                        <a:t>Ribociclib + ET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solidFill>
                            <a:schemeClr val="tx1"/>
                          </a:solidFill>
                        </a:rPr>
                        <a:t>Combination CT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111824526"/>
                  </a:ext>
                </a:extLst>
              </a:tr>
              <a:tr h="168237">
                <a:tc>
                  <a:txBody>
                    <a:bodyPr/>
                    <a:lstStyle/>
                    <a:p>
                      <a:r>
                        <a:rPr lang="en-US" sz="1400" dirty="0">
                          <a:solidFill>
                            <a:schemeClr val="bg1"/>
                          </a:solidFill>
                        </a:rPr>
                        <a:t>Events/n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73/112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66/110</a:t>
                      </a:r>
                      <a:r>
                        <a:rPr lang="en-US" sz="1400" baseline="30000" dirty="0">
                          <a:solidFill>
                            <a:schemeClr val="bg1"/>
                          </a:solidFill>
                        </a:rPr>
                        <a: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03205104"/>
                  </a:ext>
                </a:extLst>
              </a:tr>
              <a:tr h="168237">
                <a:tc>
                  <a:txBody>
                    <a:bodyPr/>
                    <a:lstStyle/>
                    <a:p>
                      <a:r>
                        <a:rPr lang="en-US" sz="1400" dirty="0">
                          <a:solidFill>
                            <a:schemeClr val="bg1"/>
                          </a:solidFill>
                        </a:rPr>
                        <a:t>Median TTR, mo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3.2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97604122"/>
                  </a:ext>
                </a:extLst>
              </a:tr>
              <a:tr h="0">
                <a:tc>
                  <a:txBody>
                    <a:bodyPr/>
                    <a:lstStyle/>
                    <a:p>
                      <a:r>
                        <a:rPr lang="en-US" sz="1400" dirty="0">
                          <a:solidFill>
                            <a:schemeClr val="bg1"/>
                          </a:solidFill>
                        </a:rPr>
                        <a:t>HR (95% CI)</a:t>
                      </a:r>
                      <a:endParaRPr lang="en-US" sz="1400" baseline="300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r>
                        <a:rPr lang="en-US" sz="1400" dirty="0">
                          <a:solidFill>
                            <a:schemeClr val="bg1"/>
                          </a:solidFill>
                        </a:rPr>
                        <a:t>0.78 (0.56-1.09)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dirty="0"/>
                    </a:p>
                  </a:txBody>
                  <a:tcPr/>
                </a:tc>
                <a:extLst>
                  <a:ext uri="{0D108BD9-81ED-4DB2-BD59-A6C34878D82A}">
                    <a16:rowId xmlns:a16="http://schemas.microsoft.com/office/drawing/2014/main" val="852234400"/>
                  </a:ext>
                </a:extLst>
              </a:tr>
            </a:tbl>
          </a:graphicData>
        </a:graphic>
      </p:graphicFrame>
      <p:sp>
        <p:nvSpPr>
          <p:cNvPr id="9" name="TextBox 8">
            <a:extLst>
              <a:ext uri="{FF2B5EF4-FFF2-40B4-BE49-F238E27FC236}">
                <a16:creationId xmlns:a16="http://schemas.microsoft.com/office/drawing/2014/main" id="{E925CE6C-D20B-F9E5-E36C-6ABC009393E5}"/>
              </a:ext>
            </a:extLst>
          </p:cNvPr>
          <p:cNvSpPr txBox="1"/>
          <p:nvPr/>
        </p:nvSpPr>
        <p:spPr bwMode="auto">
          <a:xfrm>
            <a:off x="2351718" y="4567460"/>
            <a:ext cx="1875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Time to Response</a:t>
            </a:r>
          </a:p>
        </p:txBody>
      </p:sp>
      <p:sp>
        <p:nvSpPr>
          <p:cNvPr id="15" name="TextBox 14">
            <a:extLst>
              <a:ext uri="{FF2B5EF4-FFF2-40B4-BE49-F238E27FC236}">
                <a16:creationId xmlns:a16="http://schemas.microsoft.com/office/drawing/2014/main" id="{520FA2C4-419F-BD40-FE0C-0F68E54148BD}"/>
              </a:ext>
            </a:extLst>
          </p:cNvPr>
          <p:cNvSpPr txBox="1"/>
          <p:nvPr/>
        </p:nvSpPr>
        <p:spPr bwMode="auto">
          <a:xfrm>
            <a:off x="417341" y="6154701"/>
            <a:ext cx="31735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1200" b="0" i="0" u="none" strike="noStrike" kern="1200" cap="none" spc="-1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 patients in CT arm did not receive treatment.</a:t>
            </a:r>
          </a:p>
        </p:txBody>
      </p:sp>
      <p:sp>
        <p:nvSpPr>
          <p:cNvPr id="31745" name="TextBox 31744">
            <a:extLst>
              <a:ext uri="{FF2B5EF4-FFF2-40B4-BE49-F238E27FC236}">
                <a16:creationId xmlns:a16="http://schemas.microsoft.com/office/drawing/2014/main" id="{8D8FBBB4-BB6D-6459-0D83-05E6F4B1367B}"/>
              </a:ext>
            </a:extLst>
          </p:cNvPr>
          <p:cNvSpPr txBox="1"/>
          <p:nvPr/>
        </p:nvSpPr>
        <p:spPr bwMode="auto">
          <a:xfrm>
            <a:off x="1137506" y="3818761"/>
            <a:ext cx="2269314" cy="370471"/>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ORR*</a:t>
            </a:r>
          </a:p>
        </p:txBody>
      </p:sp>
      <p:sp>
        <p:nvSpPr>
          <p:cNvPr id="31747" name="TextBox 31746">
            <a:extLst>
              <a:ext uri="{FF2B5EF4-FFF2-40B4-BE49-F238E27FC236}">
                <a16:creationId xmlns:a16="http://schemas.microsoft.com/office/drawing/2014/main" id="{AE1BB917-45BE-02A6-1690-5A0592DBAB2B}"/>
              </a:ext>
            </a:extLst>
          </p:cNvPr>
          <p:cNvSpPr txBox="1"/>
          <p:nvPr/>
        </p:nvSpPr>
        <p:spPr bwMode="auto">
          <a:xfrm>
            <a:off x="3246972" y="3818761"/>
            <a:ext cx="2269314" cy="370471"/>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CBR</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748" name="TextBox 31747">
            <a:extLst>
              <a:ext uri="{FF2B5EF4-FFF2-40B4-BE49-F238E27FC236}">
                <a16:creationId xmlns:a16="http://schemas.microsoft.com/office/drawing/2014/main" id="{BB9B3465-DFED-6C95-2FCC-D541D413F881}"/>
              </a:ext>
            </a:extLst>
          </p:cNvPr>
          <p:cNvSpPr txBox="1"/>
          <p:nvPr/>
        </p:nvSpPr>
        <p:spPr bwMode="auto">
          <a:xfrm rot="16200000">
            <a:off x="71676" y="2443753"/>
            <a:ext cx="1325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grpSp>
        <p:nvGrpSpPr>
          <p:cNvPr id="31749" name="Group 31748">
            <a:extLst>
              <a:ext uri="{FF2B5EF4-FFF2-40B4-BE49-F238E27FC236}">
                <a16:creationId xmlns:a16="http://schemas.microsoft.com/office/drawing/2014/main" id="{FF2CA2BC-497C-6089-C0B9-179315AB9E67}"/>
              </a:ext>
            </a:extLst>
          </p:cNvPr>
          <p:cNvGrpSpPr/>
          <p:nvPr/>
        </p:nvGrpSpPr>
        <p:grpSpPr>
          <a:xfrm>
            <a:off x="1253161" y="1532189"/>
            <a:ext cx="2549565" cy="523220"/>
            <a:chOff x="3474060" y="1973755"/>
            <a:chExt cx="2549565" cy="523220"/>
          </a:xfrm>
          <a:noFill/>
        </p:grpSpPr>
        <p:sp>
          <p:nvSpPr>
            <p:cNvPr id="31750" name="TextBox 31749">
              <a:extLst>
                <a:ext uri="{FF2B5EF4-FFF2-40B4-BE49-F238E27FC236}">
                  <a16:creationId xmlns:a16="http://schemas.microsoft.com/office/drawing/2014/main" id="{E1FB4DDA-2A7D-9E04-C7EA-D899C05DB9E0}"/>
                </a:ext>
              </a:extLst>
            </p:cNvPr>
            <p:cNvSpPr txBox="1"/>
            <p:nvPr/>
          </p:nvSpPr>
          <p:spPr bwMode="auto">
            <a:xfrm>
              <a:off x="3645811" y="1973755"/>
              <a:ext cx="2377814" cy="523220"/>
            </a:xfrm>
            <a:prstGeom prst="rect">
              <a:avLst/>
            </a:prstGeom>
            <a:grp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Ribociclib + ET (n = 112)</a:t>
              </a:r>
              <a:b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Combination CT (n = 110)</a:t>
              </a:r>
            </a:p>
          </p:txBody>
        </p:sp>
        <p:sp>
          <p:nvSpPr>
            <p:cNvPr id="31751" name="Rectangle 31750">
              <a:extLst>
                <a:ext uri="{FF2B5EF4-FFF2-40B4-BE49-F238E27FC236}">
                  <a16:creationId xmlns:a16="http://schemas.microsoft.com/office/drawing/2014/main" id="{8187C7BA-0036-7445-FEA3-B3AEAEA9FE01}"/>
                </a:ext>
              </a:extLst>
            </p:cNvPr>
            <p:cNvSpPr/>
            <p:nvPr/>
          </p:nvSpPr>
          <p:spPr bwMode="auto">
            <a:xfrm>
              <a:off x="3474060" y="2039257"/>
              <a:ext cx="182880" cy="182880"/>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52" name="Rectangle 31751">
              <a:extLst>
                <a:ext uri="{FF2B5EF4-FFF2-40B4-BE49-F238E27FC236}">
                  <a16:creationId xmlns:a16="http://schemas.microsoft.com/office/drawing/2014/main" id="{97298BA5-BCE0-2AAF-3E58-F616FCB71977}"/>
                </a:ext>
              </a:extLst>
            </p:cNvPr>
            <p:cNvSpPr/>
            <p:nvPr/>
          </p:nvSpPr>
          <p:spPr bwMode="auto">
            <a:xfrm>
              <a:off x="3474060" y="2266578"/>
              <a:ext cx="182880" cy="182880"/>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1753" name="TextBox 31752">
            <a:extLst>
              <a:ext uri="{FF2B5EF4-FFF2-40B4-BE49-F238E27FC236}">
                <a16:creationId xmlns:a16="http://schemas.microsoft.com/office/drawing/2014/main" id="{6C15D307-9426-380D-0D1F-007C347F81B0}"/>
              </a:ext>
            </a:extLst>
          </p:cNvPr>
          <p:cNvSpPr txBox="1"/>
          <p:nvPr/>
        </p:nvSpPr>
        <p:spPr bwMode="auto">
          <a:xfrm>
            <a:off x="831850" y="4130212"/>
            <a:ext cx="48773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000000"/>
                </a:solidFill>
                <a:effectLst/>
                <a:uLnTx/>
                <a:uFillTx/>
                <a:latin typeface="Calibri"/>
                <a:ea typeface="+mn-ea"/>
                <a:cs typeface="Arial" panose="020B0604020202020204" pitchFamily="34" charset="0"/>
              </a:rPr>
              <a:t>*Confirmation imaging was not required per study protocol. </a:t>
            </a:r>
            <a:br>
              <a:rPr kumimoji="0" lang="en-US" altLang="en-US" sz="1200" b="0" i="0" u="none" strike="noStrike" kern="1200" cap="none" spc="-10" normalizeH="0" baseline="0" noProof="0" dirty="0">
                <a:ln>
                  <a:noFill/>
                </a:ln>
                <a:solidFill>
                  <a:srgbClr val="000000"/>
                </a:solidFill>
                <a:effectLst/>
                <a:uLnTx/>
                <a:uFillTx/>
                <a:latin typeface="Calibri"/>
                <a:ea typeface="+mn-ea"/>
                <a:cs typeface="Arial" panose="020B0604020202020204" pitchFamily="34" charset="0"/>
              </a:rPr>
            </a:br>
            <a:r>
              <a:rPr kumimoji="0" lang="en-US" altLang="en-US" sz="1200" b="0" i="0" u="none" strike="noStrike" kern="1200" cap="none" spc="-10" normalizeH="0" baseline="30000" noProof="0" dirty="0">
                <a:ln>
                  <a:noFill/>
                </a:ln>
                <a:solidFill>
                  <a:srgbClr val="000000"/>
                </a:solidFill>
                <a:effectLst/>
                <a:uLnTx/>
                <a:uFillTx/>
                <a:latin typeface="Calibri"/>
                <a:ea typeface="+mn-ea"/>
                <a:cs typeface="Arial" panose="020B0604020202020204" pitchFamily="34" charset="0"/>
              </a:rPr>
              <a:t>†</a:t>
            </a:r>
            <a:r>
              <a:rPr kumimoji="0" lang="en-US" altLang="en-US" sz="1200" b="0" i="0" u="none" strike="noStrike" kern="1200" cap="none" spc="-10" normalizeH="0" baseline="0" noProof="0" dirty="0">
                <a:ln>
                  <a:noFill/>
                </a:ln>
                <a:solidFill>
                  <a:srgbClr val="000000"/>
                </a:solidFill>
                <a:effectLst/>
                <a:uLnTx/>
                <a:uFillTx/>
                <a:latin typeface="Calibri"/>
                <a:ea typeface="+mn-ea"/>
                <a:cs typeface="Arial" panose="020B0604020202020204" pitchFamily="34" charset="0"/>
              </a:rPr>
              <a:t>CR or PR without confirmation or SD or non-CR/non-PD ≥24 wk.</a:t>
            </a:r>
          </a:p>
        </p:txBody>
      </p:sp>
      <p:grpSp>
        <p:nvGrpSpPr>
          <p:cNvPr id="31754" name="Group 31753">
            <a:extLst>
              <a:ext uri="{FF2B5EF4-FFF2-40B4-BE49-F238E27FC236}">
                <a16:creationId xmlns:a16="http://schemas.microsoft.com/office/drawing/2014/main" id="{4C7CDE45-5C89-BEEE-FC13-21C1F98DFEE9}"/>
              </a:ext>
            </a:extLst>
          </p:cNvPr>
          <p:cNvGrpSpPr/>
          <p:nvPr/>
        </p:nvGrpSpPr>
        <p:grpSpPr>
          <a:xfrm>
            <a:off x="1177310" y="1571130"/>
            <a:ext cx="90376" cy="2216888"/>
            <a:chOff x="1158950" y="2507862"/>
            <a:chExt cx="90376" cy="2216888"/>
          </a:xfrm>
        </p:grpSpPr>
        <p:cxnSp>
          <p:nvCxnSpPr>
            <p:cNvPr id="31755" name="Straight Connector 31754">
              <a:extLst>
                <a:ext uri="{FF2B5EF4-FFF2-40B4-BE49-F238E27FC236}">
                  <a16:creationId xmlns:a16="http://schemas.microsoft.com/office/drawing/2014/main" id="{40A35DA0-0C75-9FC3-3232-3AB9B27FFCC9}"/>
                </a:ext>
              </a:extLst>
            </p:cNvPr>
            <p:cNvCxnSpPr>
              <a:cxnSpLocks/>
            </p:cNvCxnSpPr>
            <p:nvPr/>
          </p:nvCxnSpPr>
          <p:spPr bwMode="auto">
            <a:xfrm>
              <a:off x="1158950" y="2507862"/>
              <a:ext cx="90376" cy="0"/>
            </a:xfrm>
            <a:prstGeom prst="line">
              <a:avLst/>
            </a:prstGeom>
            <a:noFill/>
            <a:ln w="28575" cap="flat" cmpd="sng" algn="ctr">
              <a:solidFill>
                <a:schemeClr val="bg1"/>
              </a:solidFill>
              <a:prstDash val="solid"/>
              <a:round/>
              <a:headEnd type="none" w="med" len="med"/>
              <a:tailEnd type="none" w="med" len="med"/>
            </a:ln>
            <a:effectLst/>
          </p:spPr>
        </p:cxnSp>
        <p:cxnSp>
          <p:nvCxnSpPr>
            <p:cNvPr id="31756" name="Straight Connector 31755">
              <a:extLst>
                <a:ext uri="{FF2B5EF4-FFF2-40B4-BE49-F238E27FC236}">
                  <a16:creationId xmlns:a16="http://schemas.microsoft.com/office/drawing/2014/main" id="{D203B490-3407-6BFD-5A9C-AA53A5B77F8C}"/>
                </a:ext>
              </a:extLst>
            </p:cNvPr>
            <p:cNvCxnSpPr>
              <a:cxnSpLocks/>
            </p:cNvCxnSpPr>
            <p:nvPr/>
          </p:nvCxnSpPr>
          <p:spPr bwMode="auto">
            <a:xfrm>
              <a:off x="1158950" y="2951240"/>
              <a:ext cx="90376" cy="0"/>
            </a:xfrm>
            <a:prstGeom prst="line">
              <a:avLst/>
            </a:prstGeom>
            <a:noFill/>
            <a:ln w="28575" cap="flat" cmpd="sng" algn="ctr">
              <a:solidFill>
                <a:schemeClr val="bg1"/>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FB148CA1-118B-98D8-1F94-F25A52128692}"/>
                </a:ext>
              </a:extLst>
            </p:cNvPr>
            <p:cNvCxnSpPr>
              <a:cxnSpLocks/>
            </p:cNvCxnSpPr>
            <p:nvPr/>
          </p:nvCxnSpPr>
          <p:spPr bwMode="auto">
            <a:xfrm>
              <a:off x="1158950" y="3394618"/>
              <a:ext cx="90376" cy="0"/>
            </a:xfrm>
            <a:prstGeom prst="line">
              <a:avLst/>
            </a:prstGeom>
            <a:noFill/>
            <a:ln w="28575" cap="flat" cmpd="sng" algn="ctr">
              <a:solidFill>
                <a:schemeClr val="bg1"/>
              </a:solidFill>
              <a:prstDash val="solid"/>
              <a:round/>
              <a:headEnd type="none" w="med" len="med"/>
              <a:tailEnd type="none" w="med" len="med"/>
            </a:ln>
            <a:effectLst/>
          </p:spPr>
        </p:cxnSp>
        <p:cxnSp>
          <p:nvCxnSpPr>
            <p:cNvPr id="31758" name="Straight Connector 31757">
              <a:extLst>
                <a:ext uri="{FF2B5EF4-FFF2-40B4-BE49-F238E27FC236}">
                  <a16:creationId xmlns:a16="http://schemas.microsoft.com/office/drawing/2014/main" id="{45D54B6D-8D58-E6B9-05D8-CF4768E372AD}"/>
                </a:ext>
              </a:extLst>
            </p:cNvPr>
            <p:cNvCxnSpPr>
              <a:cxnSpLocks/>
            </p:cNvCxnSpPr>
            <p:nvPr/>
          </p:nvCxnSpPr>
          <p:spPr bwMode="auto">
            <a:xfrm>
              <a:off x="1158950" y="3837996"/>
              <a:ext cx="90376" cy="0"/>
            </a:xfrm>
            <a:prstGeom prst="line">
              <a:avLst/>
            </a:prstGeom>
            <a:noFill/>
            <a:ln w="28575" cap="flat" cmpd="sng" algn="ctr">
              <a:solidFill>
                <a:schemeClr val="bg1"/>
              </a:solidFill>
              <a:prstDash val="solid"/>
              <a:round/>
              <a:headEnd type="none" w="med" len="med"/>
              <a:tailEnd type="none" w="med" len="med"/>
            </a:ln>
            <a:effectLst/>
          </p:spPr>
        </p:cxnSp>
        <p:cxnSp>
          <p:nvCxnSpPr>
            <p:cNvPr id="31759" name="Straight Connector 31758">
              <a:extLst>
                <a:ext uri="{FF2B5EF4-FFF2-40B4-BE49-F238E27FC236}">
                  <a16:creationId xmlns:a16="http://schemas.microsoft.com/office/drawing/2014/main" id="{5ED5560D-585C-752D-7CC8-85A1EBF7260A}"/>
                </a:ext>
              </a:extLst>
            </p:cNvPr>
            <p:cNvCxnSpPr>
              <a:cxnSpLocks/>
            </p:cNvCxnSpPr>
            <p:nvPr/>
          </p:nvCxnSpPr>
          <p:spPr bwMode="auto">
            <a:xfrm>
              <a:off x="1158950" y="4281374"/>
              <a:ext cx="90376" cy="0"/>
            </a:xfrm>
            <a:prstGeom prst="line">
              <a:avLst/>
            </a:prstGeom>
            <a:noFill/>
            <a:ln w="28575" cap="flat" cmpd="sng" algn="ctr">
              <a:solidFill>
                <a:schemeClr val="bg1"/>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6116C1F7-8CEA-0F23-96B9-06BBDB418C21}"/>
                </a:ext>
              </a:extLst>
            </p:cNvPr>
            <p:cNvCxnSpPr>
              <a:cxnSpLocks/>
            </p:cNvCxnSpPr>
            <p:nvPr/>
          </p:nvCxnSpPr>
          <p:spPr bwMode="auto">
            <a:xfrm>
              <a:off x="1158950" y="4724750"/>
              <a:ext cx="903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61" name="Group 31760">
            <a:extLst>
              <a:ext uri="{FF2B5EF4-FFF2-40B4-BE49-F238E27FC236}">
                <a16:creationId xmlns:a16="http://schemas.microsoft.com/office/drawing/2014/main" id="{16AB99C6-6FEA-7949-935A-4D94C854D86A}"/>
              </a:ext>
            </a:extLst>
          </p:cNvPr>
          <p:cNvGrpSpPr/>
          <p:nvPr/>
        </p:nvGrpSpPr>
        <p:grpSpPr>
          <a:xfrm>
            <a:off x="724442" y="1416659"/>
            <a:ext cx="487523" cy="2525247"/>
            <a:chOff x="743294" y="2353391"/>
            <a:chExt cx="487523" cy="2525247"/>
          </a:xfrm>
        </p:grpSpPr>
        <p:sp>
          <p:nvSpPr>
            <p:cNvPr id="31762" name="TextBox 31761">
              <a:extLst>
                <a:ext uri="{FF2B5EF4-FFF2-40B4-BE49-F238E27FC236}">
                  <a16:creationId xmlns:a16="http://schemas.microsoft.com/office/drawing/2014/main" id="{EDE48C06-BBE7-386C-D1ED-D67E03D3A866}"/>
                </a:ext>
              </a:extLst>
            </p:cNvPr>
            <p:cNvSpPr txBox="1"/>
            <p:nvPr/>
          </p:nvSpPr>
          <p:spPr bwMode="auto">
            <a:xfrm>
              <a:off x="743294" y="2353391"/>
              <a:ext cx="487523" cy="30777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lang="en-US" sz="1400" b="0" dirty="0">
                  <a:solidFill>
                    <a:srgbClr val="000000"/>
                  </a:solidFill>
                  <a:latin typeface="Calibri" panose="020F0502020204030204" pitchFamily="34" charset="0"/>
                </a:rPr>
                <a:t>100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763" name="TextBox 31762">
              <a:extLst>
                <a:ext uri="{FF2B5EF4-FFF2-40B4-BE49-F238E27FC236}">
                  <a16:creationId xmlns:a16="http://schemas.microsoft.com/office/drawing/2014/main" id="{B5B78572-39B4-59F1-8E02-5DAFCACB9AFD}"/>
                </a:ext>
              </a:extLst>
            </p:cNvPr>
            <p:cNvSpPr txBox="1"/>
            <p:nvPr/>
          </p:nvSpPr>
          <p:spPr bwMode="auto">
            <a:xfrm>
              <a:off x="743294" y="2796885"/>
              <a:ext cx="487523" cy="30777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lang="en-US" sz="1400" b="0" dirty="0">
                  <a:solidFill>
                    <a:srgbClr val="000000"/>
                  </a:solidFill>
                  <a:latin typeface="Calibri" panose="020F0502020204030204" pitchFamily="34" charset="0"/>
                </a:rPr>
                <a:t>80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764" name="TextBox 31763">
              <a:extLst>
                <a:ext uri="{FF2B5EF4-FFF2-40B4-BE49-F238E27FC236}">
                  <a16:creationId xmlns:a16="http://schemas.microsoft.com/office/drawing/2014/main" id="{64AFC1C4-242B-3212-082B-92699D565EA4}"/>
                </a:ext>
              </a:extLst>
            </p:cNvPr>
            <p:cNvSpPr txBox="1"/>
            <p:nvPr/>
          </p:nvSpPr>
          <p:spPr bwMode="auto">
            <a:xfrm>
              <a:off x="743294" y="3240379"/>
              <a:ext cx="487523" cy="30777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lang="en-US" sz="1400" b="0" dirty="0">
                  <a:solidFill>
                    <a:srgbClr val="000000"/>
                  </a:solidFill>
                  <a:latin typeface="Calibri" panose="020F0502020204030204" pitchFamily="34" charset="0"/>
                </a:rPr>
                <a:t>60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765" name="TextBox 31764">
              <a:extLst>
                <a:ext uri="{FF2B5EF4-FFF2-40B4-BE49-F238E27FC236}">
                  <a16:creationId xmlns:a16="http://schemas.microsoft.com/office/drawing/2014/main" id="{7A08184C-F68D-F6D2-48F3-A15E2990D265}"/>
                </a:ext>
              </a:extLst>
            </p:cNvPr>
            <p:cNvSpPr txBox="1"/>
            <p:nvPr/>
          </p:nvSpPr>
          <p:spPr bwMode="auto">
            <a:xfrm>
              <a:off x="743294" y="3683873"/>
              <a:ext cx="487523" cy="30777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lang="en-US" sz="1400" b="0" dirty="0">
                  <a:solidFill>
                    <a:srgbClr val="000000"/>
                  </a:solidFill>
                  <a:latin typeface="Calibri" panose="020F0502020204030204" pitchFamily="34" charset="0"/>
                </a:rPr>
                <a:t>40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766" name="TextBox 31765">
              <a:extLst>
                <a:ext uri="{FF2B5EF4-FFF2-40B4-BE49-F238E27FC236}">
                  <a16:creationId xmlns:a16="http://schemas.microsoft.com/office/drawing/2014/main" id="{78DBEB7E-6F2A-5E9E-415F-9D740167F083}"/>
                </a:ext>
              </a:extLst>
            </p:cNvPr>
            <p:cNvSpPr txBox="1"/>
            <p:nvPr/>
          </p:nvSpPr>
          <p:spPr bwMode="auto">
            <a:xfrm>
              <a:off x="743294" y="4127367"/>
              <a:ext cx="487523" cy="30777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lang="en-US" sz="1400" b="0" dirty="0">
                  <a:solidFill>
                    <a:srgbClr val="000000"/>
                  </a:solidFill>
                  <a:latin typeface="Calibri" panose="020F0502020204030204" pitchFamily="34" charset="0"/>
                </a:rPr>
                <a:t>20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767" name="TextBox 31766">
              <a:extLst>
                <a:ext uri="{FF2B5EF4-FFF2-40B4-BE49-F238E27FC236}">
                  <a16:creationId xmlns:a16="http://schemas.microsoft.com/office/drawing/2014/main" id="{3C96B480-BC9D-23FA-C95C-1BEC4640E996}"/>
                </a:ext>
              </a:extLst>
            </p:cNvPr>
            <p:cNvSpPr txBox="1"/>
            <p:nvPr/>
          </p:nvSpPr>
          <p:spPr bwMode="auto">
            <a:xfrm>
              <a:off x="886493" y="4570861"/>
              <a:ext cx="344324" cy="30777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lang="en-US" sz="1400" b="0" dirty="0">
                  <a:solidFill>
                    <a:srgbClr val="000000"/>
                  </a:solidFill>
                  <a:latin typeface="Calibri" panose="020F0502020204030204" pitchFamily="34" charset="0"/>
                </a:rPr>
                <a:t>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31768" name="Rectangle 31767">
            <a:extLst>
              <a:ext uri="{FF2B5EF4-FFF2-40B4-BE49-F238E27FC236}">
                <a16:creationId xmlns:a16="http://schemas.microsoft.com/office/drawing/2014/main" id="{45F1700A-C2AC-B490-1CF5-D7815321542B}"/>
              </a:ext>
            </a:extLst>
          </p:cNvPr>
          <p:cNvSpPr/>
          <p:nvPr/>
        </p:nvSpPr>
        <p:spPr bwMode="auto">
          <a:xfrm>
            <a:off x="1671636" y="2339863"/>
            <a:ext cx="532151" cy="14481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769" name="Group 31768">
            <a:extLst>
              <a:ext uri="{FF2B5EF4-FFF2-40B4-BE49-F238E27FC236}">
                <a16:creationId xmlns:a16="http://schemas.microsoft.com/office/drawing/2014/main" id="{43A327BD-1784-6AD6-A524-F29BF2BE3583}"/>
              </a:ext>
            </a:extLst>
          </p:cNvPr>
          <p:cNvGrpSpPr/>
          <p:nvPr/>
        </p:nvGrpSpPr>
        <p:grpSpPr>
          <a:xfrm>
            <a:off x="1912311" y="2148880"/>
            <a:ext cx="50800" cy="420624"/>
            <a:chOff x="1995598" y="3085612"/>
            <a:chExt cx="50800" cy="420624"/>
          </a:xfrm>
        </p:grpSpPr>
        <p:cxnSp>
          <p:nvCxnSpPr>
            <p:cNvPr id="31770" name="Straight Connector 31769">
              <a:extLst>
                <a:ext uri="{FF2B5EF4-FFF2-40B4-BE49-F238E27FC236}">
                  <a16:creationId xmlns:a16="http://schemas.microsoft.com/office/drawing/2014/main" id="{0917E30B-0F0D-AEE5-9C47-44C72CB960CC}"/>
                </a:ext>
              </a:extLst>
            </p:cNvPr>
            <p:cNvCxnSpPr>
              <a:cxnSpLocks/>
            </p:cNvCxnSpPr>
            <p:nvPr/>
          </p:nvCxnSpPr>
          <p:spPr bwMode="auto">
            <a:xfrm>
              <a:off x="2020998" y="3085612"/>
              <a:ext cx="0" cy="420624"/>
            </a:xfrm>
            <a:prstGeom prst="line">
              <a:avLst/>
            </a:prstGeom>
            <a:noFill/>
            <a:ln w="28575" cap="flat" cmpd="sng" algn="ctr">
              <a:solidFill>
                <a:schemeClr val="bg1"/>
              </a:solidFill>
              <a:prstDash val="solid"/>
              <a:round/>
              <a:headEnd type="none" w="med" len="med"/>
              <a:tailEnd type="none" w="med" len="med"/>
            </a:ln>
            <a:effectLst/>
          </p:spPr>
        </p:cxnSp>
        <p:cxnSp>
          <p:nvCxnSpPr>
            <p:cNvPr id="31771" name="Straight Connector 31770">
              <a:extLst>
                <a:ext uri="{FF2B5EF4-FFF2-40B4-BE49-F238E27FC236}">
                  <a16:creationId xmlns:a16="http://schemas.microsoft.com/office/drawing/2014/main" id="{D4D687F1-C3AA-EC15-54F6-C29706DEDDD7}"/>
                </a:ext>
              </a:extLst>
            </p:cNvPr>
            <p:cNvCxnSpPr>
              <a:cxnSpLocks/>
            </p:cNvCxnSpPr>
            <p:nvPr/>
          </p:nvCxnSpPr>
          <p:spPr bwMode="auto">
            <a:xfrm>
              <a:off x="1995598" y="3091962"/>
              <a:ext cx="50800" cy="0"/>
            </a:xfrm>
            <a:prstGeom prst="line">
              <a:avLst/>
            </a:prstGeom>
            <a:noFill/>
            <a:ln w="28575" cap="flat" cmpd="sng" algn="ctr">
              <a:solidFill>
                <a:schemeClr val="bg1"/>
              </a:solidFill>
              <a:prstDash val="solid"/>
              <a:round/>
              <a:headEnd type="none" w="med" len="med"/>
              <a:tailEnd type="none" w="med" len="med"/>
            </a:ln>
            <a:effectLst/>
          </p:spPr>
        </p:cxnSp>
        <p:cxnSp>
          <p:nvCxnSpPr>
            <p:cNvPr id="31772" name="Straight Connector 31771">
              <a:extLst>
                <a:ext uri="{FF2B5EF4-FFF2-40B4-BE49-F238E27FC236}">
                  <a16:creationId xmlns:a16="http://schemas.microsoft.com/office/drawing/2014/main" id="{C27CC968-96B4-6C62-EF75-98BA90C443D7}"/>
                </a:ext>
              </a:extLst>
            </p:cNvPr>
            <p:cNvCxnSpPr>
              <a:cxnSpLocks/>
            </p:cNvCxnSpPr>
            <p:nvPr/>
          </p:nvCxnSpPr>
          <p:spPr bwMode="auto">
            <a:xfrm>
              <a:off x="1995598" y="3499024"/>
              <a:ext cx="50800" cy="0"/>
            </a:xfrm>
            <a:prstGeom prst="line">
              <a:avLst/>
            </a:prstGeom>
            <a:noFill/>
            <a:ln w="28575" cap="flat" cmpd="sng" algn="ctr">
              <a:solidFill>
                <a:schemeClr val="bg1"/>
              </a:solidFill>
              <a:prstDash val="solid"/>
              <a:round/>
              <a:headEnd type="none" w="med" len="med"/>
              <a:tailEnd type="none" w="med" len="med"/>
            </a:ln>
            <a:effectLst/>
          </p:spPr>
        </p:cxnSp>
      </p:grpSp>
      <p:sp>
        <p:nvSpPr>
          <p:cNvPr id="31773" name="TextBox 31772">
            <a:extLst>
              <a:ext uri="{FF2B5EF4-FFF2-40B4-BE49-F238E27FC236}">
                <a16:creationId xmlns:a16="http://schemas.microsoft.com/office/drawing/2014/main" id="{41A7A871-9001-7742-FBB1-7802EB4D100A}"/>
              </a:ext>
            </a:extLst>
          </p:cNvPr>
          <p:cNvSpPr txBox="1"/>
          <p:nvPr/>
        </p:nvSpPr>
        <p:spPr bwMode="auto">
          <a:xfrm>
            <a:off x="1595001" y="2816143"/>
            <a:ext cx="705382"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rPr>
              <a:t>65.2</a:t>
            </a:r>
          </a:p>
        </p:txBody>
      </p:sp>
      <p:sp>
        <p:nvSpPr>
          <p:cNvPr id="31774" name="Rectangle 31773">
            <a:extLst>
              <a:ext uri="{FF2B5EF4-FFF2-40B4-BE49-F238E27FC236}">
                <a16:creationId xmlns:a16="http://schemas.microsoft.com/office/drawing/2014/main" id="{0A3A2970-838D-9FC8-ED98-3943C73A98E2}"/>
              </a:ext>
            </a:extLst>
          </p:cNvPr>
          <p:cNvSpPr/>
          <p:nvPr/>
        </p:nvSpPr>
        <p:spPr bwMode="auto">
          <a:xfrm>
            <a:off x="2303442" y="2457887"/>
            <a:ext cx="532151" cy="133012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775" name="Group 31774">
            <a:extLst>
              <a:ext uri="{FF2B5EF4-FFF2-40B4-BE49-F238E27FC236}">
                <a16:creationId xmlns:a16="http://schemas.microsoft.com/office/drawing/2014/main" id="{C63BA588-127A-DB69-3FD1-DB5AEEE2D18F}"/>
              </a:ext>
            </a:extLst>
          </p:cNvPr>
          <p:cNvGrpSpPr/>
          <p:nvPr/>
        </p:nvGrpSpPr>
        <p:grpSpPr>
          <a:xfrm>
            <a:off x="2546572" y="2257814"/>
            <a:ext cx="50800" cy="420624"/>
            <a:chOff x="1995598" y="3085612"/>
            <a:chExt cx="50800" cy="420624"/>
          </a:xfrm>
        </p:grpSpPr>
        <p:cxnSp>
          <p:nvCxnSpPr>
            <p:cNvPr id="31776" name="Straight Connector 31775">
              <a:extLst>
                <a:ext uri="{FF2B5EF4-FFF2-40B4-BE49-F238E27FC236}">
                  <a16:creationId xmlns:a16="http://schemas.microsoft.com/office/drawing/2014/main" id="{D1DB9FF0-1C69-7669-71C8-6F3F8716076F}"/>
                </a:ext>
              </a:extLst>
            </p:cNvPr>
            <p:cNvCxnSpPr>
              <a:cxnSpLocks/>
            </p:cNvCxnSpPr>
            <p:nvPr/>
          </p:nvCxnSpPr>
          <p:spPr bwMode="auto">
            <a:xfrm>
              <a:off x="2020998" y="3085612"/>
              <a:ext cx="0" cy="420624"/>
            </a:xfrm>
            <a:prstGeom prst="line">
              <a:avLst/>
            </a:prstGeom>
            <a:noFill/>
            <a:ln w="28575" cap="flat" cmpd="sng" algn="ctr">
              <a:solidFill>
                <a:schemeClr val="bg1"/>
              </a:solidFill>
              <a:prstDash val="solid"/>
              <a:round/>
              <a:headEnd type="none" w="med" len="med"/>
              <a:tailEnd type="none" w="med" len="med"/>
            </a:ln>
            <a:effectLst/>
          </p:spPr>
        </p:cxnSp>
        <p:cxnSp>
          <p:nvCxnSpPr>
            <p:cNvPr id="31777" name="Straight Connector 31776">
              <a:extLst>
                <a:ext uri="{FF2B5EF4-FFF2-40B4-BE49-F238E27FC236}">
                  <a16:creationId xmlns:a16="http://schemas.microsoft.com/office/drawing/2014/main" id="{67F9BCD4-57B6-19EB-0D45-DE2164084136}"/>
                </a:ext>
              </a:extLst>
            </p:cNvPr>
            <p:cNvCxnSpPr>
              <a:cxnSpLocks/>
            </p:cNvCxnSpPr>
            <p:nvPr/>
          </p:nvCxnSpPr>
          <p:spPr bwMode="auto">
            <a:xfrm>
              <a:off x="1995598" y="3091962"/>
              <a:ext cx="50800" cy="0"/>
            </a:xfrm>
            <a:prstGeom prst="line">
              <a:avLst/>
            </a:prstGeom>
            <a:noFill/>
            <a:ln w="28575" cap="flat" cmpd="sng" algn="ctr">
              <a:solidFill>
                <a:schemeClr val="bg1"/>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22FCAAF7-FDFE-7F33-241F-BDB6B813A1A8}"/>
                </a:ext>
              </a:extLst>
            </p:cNvPr>
            <p:cNvCxnSpPr>
              <a:cxnSpLocks/>
            </p:cNvCxnSpPr>
            <p:nvPr/>
          </p:nvCxnSpPr>
          <p:spPr bwMode="auto">
            <a:xfrm>
              <a:off x="1995598" y="3499024"/>
              <a:ext cx="50800" cy="0"/>
            </a:xfrm>
            <a:prstGeom prst="line">
              <a:avLst/>
            </a:prstGeom>
            <a:noFill/>
            <a:ln w="28575" cap="flat" cmpd="sng" algn="ctr">
              <a:solidFill>
                <a:schemeClr val="bg1"/>
              </a:solidFill>
              <a:prstDash val="solid"/>
              <a:round/>
              <a:headEnd type="none" w="med" len="med"/>
              <a:tailEnd type="none" w="med" len="med"/>
            </a:ln>
            <a:effectLst/>
          </p:spPr>
        </p:cxnSp>
      </p:grpSp>
      <p:sp>
        <p:nvSpPr>
          <p:cNvPr id="31779" name="TextBox 31778">
            <a:extLst>
              <a:ext uri="{FF2B5EF4-FFF2-40B4-BE49-F238E27FC236}">
                <a16:creationId xmlns:a16="http://schemas.microsoft.com/office/drawing/2014/main" id="{56E20D21-8C0B-C38E-6F68-B962A2182A9D}"/>
              </a:ext>
            </a:extLst>
          </p:cNvPr>
          <p:cNvSpPr txBox="1"/>
          <p:nvPr/>
        </p:nvSpPr>
        <p:spPr bwMode="auto">
          <a:xfrm>
            <a:off x="2216826" y="2910046"/>
            <a:ext cx="705382"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rPr>
              <a:t>60.0</a:t>
            </a:r>
          </a:p>
        </p:txBody>
      </p:sp>
      <p:sp>
        <p:nvSpPr>
          <p:cNvPr id="31780" name="Freeform 9">
            <a:extLst>
              <a:ext uri="{FF2B5EF4-FFF2-40B4-BE49-F238E27FC236}">
                <a16:creationId xmlns:a16="http://schemas.microsoft.com/office/drawing/2014/main" id="{04762B24-FCF6-5727-2E45-5B22A4957D4E}"/>
              </a:ext>
            </a:extLst>
          </p:cNvPr>
          <p:cNvSpPr/>
          <p:nvPr/>
        </p:nvSpPr>
        <p:spPr bwMode="auto">
          <a:xfrm>
            <a:off x="1257054" y="1545970"/>
            <a:ext cx="4088218" cy="2243470"/>
          </a:xfrm>
          <a:custGeom>
            <a:avLst/>
            <a:gdLst>
              <a:gd name="connsiteX0" fmla="*/ 0 w 4088218"/>
              <a:gd name="connsiteY0" fmla="*/ 0 h 2243470"/>
              <a:gd name="connsiteX1" fmla="*/ 0 w 4088218"/>
              <a:gd name="connsiteY1" fmla="*/ 2243470 h 2243470"/>
              <a:gd name="connsiteX2" fmla="*/ 4088218 w 4088218"/>
              <a:gd name="connsiteY2" fmla="*/ 2243470 h 2243470"/>
            </a:gdLst>
            <a:ahLst/>
            <a:cxnLst>
              <a:cxn ang="0">
                <a:pos x="connsiteX0" y="connsiteY0"/>
              </a:cxn>
              <a:cxn ang="0">
                <a:pos x="connsiteX1" y="connsiteY1"/>
              </a:cxn>
              <a:cxn ang="0">
                <a:pos x="connsiteX2" y="connsiteY2"/>
              </a:cxn>
            </a:cxnLst>
            <a:rect l="l" t="t" r="r" b="b"/>
            <a:pathLst>
              <a:path w="4088218" h="2243470">
                <a:moveTo>
                  <a:pt x="0" y="0"/>
                </a:moveTo>
                <a:lnTo>
                  <a:pt x="0" y="2243470"/>
                </a:lnTo>
                <a:lnTo>
                  <a:pt x="4088218" y="2243470"/>
                </a:lnTo>
              </a:path>
            </a:pathLst>
          </a:custGeom>
          <a:noFill/>
          <a:ln w="28575">
            <a:solidFill>
              <a:schemeClr val="bg1"/>
            </a:solidFill>
            <a:miter lim="800000"/>
            <a:headEnd/>
            <a:tailEnd/>
          </a:ln>
        </p:spPr>
        <p:txBody>
          <a:bodyPr rtlCol="0" anchor="ctr"/>
          <a:lstStyle/>
          <a:p>
            <a:pPr algn="ctr"/>
            <a:endParaRPr lang="en-US" dirty="0"/>
          </a:p>
        </p:txBody>
      </p:sp>
      <p:sp>
        <p:nvSpPr>
          <p:cNvPr id="31781" name="Rectangle 31780">
            <a:extLst>
              <a:ext uri="{FF2B5EF4-FFF2-40B4-BE49-F238E27FC236}">
                <a16:creationId xmlns:a16="http://schemas.microsoft.com/office/drawing/2014/main" id="{0A1215F0-FC80-0078-EA32-5D5AD503C2BE}"/>
              </a:ext>
            </a:extLst>
          </p:cNvPr>
          <p:cNvSpPr/>
          <p:nvPr/>
        </p:nvSpPr>
        <p:spPr bwMode="auto">
          <a:xfrm>
            <a:off x="3737311" y="2014508"/>
            <a:ext cx="532151" cy="17757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782" name="Group 31781">
            <a:extLst>
              <a:ext uri="{FF2B5EF4-FFF2-40B4-BE49-F238E27FC236}">
                <a16:creationId xmlns:a16="http://schemas.microsoft.com/office/drawing/2014/main" id="{168192C3-4F87-E89E-64C7-0966E455EF0E}"/>
              </a:ext>
            </a:extLst>
          </p:cNvPr>
          <p:cNvGrpSpPr/>
          <p:nvPr/>
        </p:nvGrpSpPr>
        <p:grpSpPr>
          <a:xfrm>
            <a:off x="3977986" y="1858836"/>
            <a:ext cx="50800" cy="347472"/>
            <a:chOff x="1995598" y="3085612"/>
            <a:chExt cx="50800" cy="420624"/>
          </a:xfrm>
        </p:grpSpPr>
        <p:cxnSp>
          <p:nvCxnSpPr>
            <p:cNvPr id="31783" name="Straight Connector 31782">
              <a:extLst>
                <a:ext uri="{FF2B5EF4-FFF2-40B4-BE49-F238E27FC236}">
                  <a16:creationId xmlns:a16="http://schemas.microsoft.com/office/drawing/2014/main" id="{20818030-E4DC-9313-5B7C-96220948DF7B}"/>
                </a:ext>
              </a:extLst>
            </p:cNvPr>
            <p:cNvCxnSpPr>
              <a:cxnSpLocks/>
            </p:cNvCxnSpPr>
            <p:nvPr/>
          </p:nvCxnSpPr>
          <p:spPr bwMode="auto">
            <a:xfrm>
              <a:off x="2020998" y="3085612"/>
              <a:ext cx="0" cy="420624"/>
            </a:xfrm>
            <a:prstGeom prst="line">
              <a:avLst/>
            </a:prstGeom>
            <a:noFill/>
            <a:ln w="28575" cap="flat" cmpd="sng" algn="ctr">
              <a:solidFill>
                <a:schemeClr val="bg1"/>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8BAA2F84-24C6-C263-1112-029852CDDF0F}"/>
                </a:ext>
              </a:extLst>
            </p:cNvPr>
            <p:cNvCxnSpPr>
              <a:cxnSpLocks/>
            </p:cNvCxnSpPr>
            <p:nvPr/>
          </p:nvCxnSpPr>
          <p:spPr bwMode="auto">
            <a:xfrm>
              <a:off x="1995598" y="3091962"/>
              <a:ext cx="50800" cy="0"/>
            </a:xfrm>
            <a:prstGeom prst="line">
              <a:avLst/>
            </a:prstGeom>
            <a:noFill/>
            <a:ln w="28575" cap="flat" cmpd="sng" algn="ctr">
              <a:solidFill>
                <a:schemeClr val="bg1"/>
              </a:solidFill>
              <a:prstDash val="solid"/>
              <a:round/>
              <a:headEnd type="none" w="med" len="med"/>
              <a:tailEnd type="none" w="med" len="med"/>
            </a:ln>
            <a:effectLst/>
          </p:spPr>
        </p:cxnSp>
        <p:cxnSp>
          <p:nvCxnSpPr>
            <p:cNvPr id="31785" name="Straight Connector 31784">
              <a:extLst>
                <a:ext uri="{FF2B5EF4-FFF2-40B4-BE49-F238E27FC236}">
                  <a16:creationId xmlns:a16="http://schemas.microsoft.com/office/drawing/2014/main" id="{962CDE7D-4C72-9840-B6FB-DA2C73B674E8}"/>
                </a:ext>
              </a:extLst>
            </p:cNvPr>
            <p:cNvCxnSpPr>
              <a:cxnSpLocks/>
            </p:cNvCxnSpPr>
            <p:nvPr/>
          </p:nvCxnSpPr>
          <p:spPr bwMode="auto">
            <a:xfrm>
              <a:off x="1995598" y="3499024"/>
              <a:ext cx="50800" cy="0"/>
            </a:xfrm>
            <a:prstGeom prst="line">
              <a:avLst/>
            </a:prstGeom>
            <a:noFill/>
            <a:ln w="28575" cap="flat" cmpd="sng" algn="ctr">
              <a:solidFill>
                <a:schemeClr val="bg1"/>
              </a:solidFill>
              <a:prstDash val="solid"/>
              <a:round/>
              <a:headEnd type="none" w="med" len="med"/>
              <a:tailEnd type="none" w="med" len="med"/>
            </a:ln>
            <a:effectLst/>
          </p:spPr>
        </p:cxnSp>
      </p:grpSp>
      <p:sp>
        <p:nvSpPr>
          <p:cNvPr id="31786" name="TextBox 31785">
            <a:extLst>
              <a:ext uri="{FF2B5EF4-FFF2-40B4-BE49-F238E27FC236}">
                <a16:creationId xmlns:a16="http://schemas.microsoft.com/office/drawing/2014/main" id="{7E5231E2-D579-2A5C-0661-0BA2B92D3317}"/>
              </a:ext>
            </a:extLst>
          </p:cNvPr>
          <p:cNvSpPr txBox="1"/>
          <p:nvPr/>
        </p:nvSpPr>
        <p:spPr bwMode="auto">
          <a:xfrm>
            <a:off x="3660676" y="2664768"/>
            <a:ext cx="705382"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dirty="0">
                <a:latin typeface="Calibri" panose="020F0502020204030204" pitchFamily="34" charset="0"/>
              </a:rPr>
              <a:t>80.4</a:t>
            </a:r>
            <a:endParaRPr kumimoji="0" lang="en-US" sz="1400" b="1"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endParaRPr>
          </a:p>
        </p:txBody>
      </p:sp>
      <p:sp>
        <p:nvSpPr>
          <p:cNvPr id="31787" name="Rectangle 31786">
            <a:extLst>
              <a:ext uri="{FF2B5EF4-FFF2-40B4-BE49-F238E27FC236}">
                <a16:creationId xmlns:a16="http://schemas.microsoft.com/office/drawing/2014/main" id="{ECFD693A-D555-F41B-F85A-44767993A3B2}"/>
              </a:ext>
            </a:extLst>
          </p:cNvPr>
          <p:cNvSpPr/>
          <p:nvPr/>
        </p:nvSpPr>
        <p:spPr bwMode="auto">
          <a:xfrm>
            <a:off x="4369117" y="2167930"/>
            <a:ext cx="532151" cy="162235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788" name="Group 31787">
            <a:extLst>
              <a:ext uri="{FF2B5EF4-FFF2-40B4-BE49-F238E27FC236}">
                <a16:creationId xmlns:a16="http://schemas.microsoft.com/office/drawing/2014/main" id="{2BEE768E-C9E0-A3CF-1D3C-3DEFE1093EDA}"/>
              </a:ext>
            </a:extLst>
          </p:cNvPr>
          <p:cNvGrpSpPr/>
          <p:nvPr/>
        </p:nvGrpSpPr>
        <p:grpSpPr>
          <a:xfrm>
            <a:off x="4612247" y="1997752"/>
            <a:ext cx="50800" cy="393192"/>
            <a:chOff x="1995598" y="3085612"/>
            <a:chExt cx="50800" cy="420624"/>
          </a:xfrm>
        </p:grpSpPr>
        <p:cxnSp>
          <p:nvCxnSpPr>
            <p:cNvPr id="31789" name="Straight Connector 31788">
              <a:extLst>
                <a:ext uri="{FF2B5EF4-FFF2-40B4-BE49-F238E27FC236}">
                  <a16:creationId xmlns:a16="http://schemas.microsoft.com/office/drawing/2014/main" id="{80242499-5507-A335-5B51-A54C2F079BF4}"/>
                </a:ext>
              </a:extLst>
            </p:cNvPr>
            <p:cNvCxnSpPr>
              <a:cxnSpLocks/>
            </p:cNvCxnSpPr>
            <p:nvPr/>
          </p:nvCxnSpPr>
          <p:spPr bwMode="auto">
            <a:xfrm>
              <a:off x="2020998" y="3085612"/>
              <a:ext cx="0" cy="420624"/>
            </a:xfrm>
            <a:prstGeom prst="line">
              <a:avLst/>
            </a:prstGeom>
            <a:noFill/>
            <a:ln w="28575" cap="flat" cmpd="sng" algn="ctr">
              <a:solidFill>
                <a:schemeClr val="bg1"/>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6AEE6409-B1AF-1C0E-AB34-D38513500B1C}"/>
                </a:ext>
              </a:extLst>
            </p:cNvPr>
            <p:cNvCxnSpPr>
              <a:cxnSpLocks/>
            </p:cNvCxnSpPr>
            <p:nvPr/>
          </p:nvCxnSpPr>
          <p:spPr bwMode="auto">
            <a:xfrm>
              <a:off x="1995598" y="3091962"/>
              <a:ext cx="50800" cy="0"/>
            </a:xfrm>
            <a:prstGeom prst="line">
              <a:avLst/>
            </a:prstGeom>
            <a:noFill/>
            <a:ln w="28575" cap="flat" cmpd="sng" algn="ctr">
              <a:solidFill>
                <a:schemeClr val="bg1"/>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404B472C-C82A-4E7C-25E7-0E90E7C01631}"/>
                </a:ext>
              </a:extLst>
            </p:cNvPr>
            <p:cNvCxnSpPr>
              <a:cxnSpLocks/>
            </p:cNvCxnSpPr>
            <p:nvPr/>
          </p:nvCxnSpPr>
          <p:spPr bwMode="auto">
            <a:xfrm>
              <a:off x="1995598" y="3499024"/>
              <a:ext cx="50800" cy="0"/>
            </a:xfrm>
            <a:prstGeom prst="line">
              <a:avLst/>
            </a:prstGeom>
            <a:noFill/>
            <a:ln w="28575" cap="flat" cmpd="sng" algn="ctr">
              <a:solidFill>
                <a:schemeClr val="bg1"/>
              </a:solidFill>
              <a:prstDash val="solid"/>
              <a:round/>
              <a:headEnd type="none" w="med" len="med"/>
              <a:tailEnd type="none" w="med" len="med"/>
            </a:ln>
            <a:effectLst/>
          </p:spPr>
        </p:cxnSp>
      </p:grpSp>
      <p:sp>
        <p:nvSpPr>
          <p:cNvPr id="31792" name="TextBox 31791">
            <a:extLst>
              <a:ext uri="{FF2B5EF4-FFF2-40B4-BE49-F238E27FC236}">
                <a16:creationId xmlns:a16="http://schemas.microsoft.com/office/drawing/2014/main" id="{8289D045-97A6-C0D2-E7C6-77B385484A3B}"/>
              </a:ext>
            </a:extLst>
          </p:cNvPr>
          <p:cNvSpPr txBox="1"/>
          <p:nvPr/>
        </p:nvSpPr>
        <p:spPr bwMode="auto">
          <a:xfrm>
            <a:off x="4289997" y="2739928"/>
            <a:ext cx="705382"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dirty="0">
                <a:latin typeface="Calibri" panose="020F0502020204030204" pitchFamily="34" charset="0"/>
              </a:rPr>
              <a:t>72.7</a:t>
            </a:r>
            <a:endParaRPr kumimoji="0" lang="en-US" sz="1400" b="1"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endParaRPr>
          </a:p>
        </p:txBody>
      </p:sp>
      <p:grpSp>
        <p:nvGrpSpPr>
          <p:cNvPr id="31793" name="Group 31792">
            <a:extLst>
              <a:ext uri="{FF2B5EF4-FFF2-40B4-BE49-F238E27FC236}">
                <a16:creationId xmlns:a16="http://schemas.microsoft.com/office/drawing/2014/main" id="{4C18F721-8118-8B88-94A1-869F2DA3EFA5}"/>
              </a:ext>
            </a:extLst>
          </p:cNvPr>
          <p:cNvGrpSpPr/>
          <p:nvPr/>
        </p:nvGrpSpPr>
        <p:grpSpPr>
          <a:xfrm>
            <a:off x="1257054" y="3777542"/>
            <a:ext cx="4092111" cy="67455"/>
            <a:chOff x="1249326" y="4714274"/>
            <a:chExt cx="4092111" cy="67455"/>
          </a:xfrm>
        </p:grpSpPr>
        <p:cxnSp>
          <p:nvCxnSpPr>
            <p:cNvPr id="31794" name="Straight Connector 31793">
              <a:extLst>
                <a:ext uri="{FF2B5EF4-FFF2-40B4-BE49-F238E27FC236}">
                  <a16:creationId xmlns:a16="http://schemas.microsoft.com/office/drawing/2014/main" id="{02D618EB-0DF2-4E29-5BA2-2749FDE941CA}"/>
                </a:ext>
              </a:extLst>
            </p:cNvPr>
            <p:cNvCxnSpPr>
              <a:cxnSpLocks/>
            </p:cNvCxnSpPr>
            <p:nvPr/>
          </p:nvCxnSpPr>
          <p:spPr bwMode="auto">
            <a:xfrm>
              <a:off x="1249326" y="4714274"/>
              <a:ext cx="0" cy="67455"/>
            </a:xfrm>
            <a:prstGeom prst="line">
              <a:avLst/>
            </a:prstGeom>
            <a:noFill/>
            <a:ln w="28575" cap="flat" cmpd="sng" algn="ctr">
              <a:solidFill>
                <a:schemeClr val="bg1"/>
              </a:solidFill>
              <a:prstDash val="solid"/>
              <a:round/>
              <a:headEnd type="none" w="med" len="med"/>
              <a:tailEnd type="none" w="med" len="med"/>
            </a:ln>
            <a:effectLst/>
          </p:spPr>
        </p:cxnSp>
        <p:cxnSp>
          <p:nvCxnSpPr>
            <p:cNvPr id="31795" name="Straight Connector 31794">
              <a:extLst>
                <a:ext uri="{FF2B5EF4-FFF2-40B4-BE49-F238E27FC236}">
                  <a16:creationId xmlns:a16="http://schemas.microsoft.com/office/drawing/2014/main" id="{49D2F906-491C-019F-5071-13D5BAB022EC}"/>
                </a:ext>
              </a:extLst>
            </p:cNvPr>
            <p:cNvCxnSpPr>
              <a:cxnSpLocks/>
            </p:cNvCxnSpPr>
            <p:nvPr/>
          </p:nvCxnSpPr>
          <p:spPr bwMode="auto">
            <a:xfrm>
              <a:off x="5341437" y="4714274"/>
              <a:ext cx="0" cy="67455"/>
            </a:xfrm>
            <a:prstGeom prst="line">
              <a:avLst/>
            </a:prstGeom>
            <a:noFill/>
            <a:ln w="28575" cap="flat" cmpd="sng" algn="ctr">
              <a:solidFill>
                <a:schemeClr val="bg1"/>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D065B348-D9E5-A0E5-2C21-DD59545B03F0}"/>
                </a:ext>
              </a:extLst>
            </p:cNvPr>
            <p:cNvCxnSpPr>
              <a:cxnSpLocks/>
            </p:cNvCxnSpPr>
            <p:nvPr/>
          </p:nvCxnSpPr>
          <p:spPr bwMode="auto">
            <a:xfrm>
              <a:off x="3295382" y="4714274"/>
              <a:ext cx="0" cy="67455"/>
            </a:xfrm>
            <a:prstGeom prst="line">
              <a:avLst/>
            </a:prstGeom>
            <a:noFill/>
            <a:ln w="28575" cap="flat" cmpd="sng" algn="ctr">
              <a:solidFill>
                <a:schemeClr val="bg1"/>
              </a:solidFill>
              <a:prstDash val="solid"/>
              <a:round/>
              <a:headEnd type="none" w="med" len="med"/>
              <a:tailEnd type="none" w="med" len="med"/>
            </a:ln>
            <a:effectLst/>
          </p:spPr>
        </p:cxnSp>
      </p:grpSp>
      <p:graphicFrame>
        <p:nvGraphicFramePr>
          <p:cNvPr id="3" name="Group 3">
            <a:extLst>
              <a:ext uri="{FF2B5EF4-FFF2-40B4-BE49-F238E27FC236}">
                <a16:creationId xmlns:a16="http://schemas.microsoft.com/office/drawing/2014/main" id="{8F87882C-3EAC-06D3-A2E9-556C75B61653}"/>
              </a:ext>
            </a:extLst>
          </p:cNvPr>
          <p:cNvGraphicFramePr>
            <a:graphicFrameLocks/>
          </p:cNvGraphicFramePr>
          <p:nvPr>
            <p:extLst>
              <p:ext uri="{D42A27DB-BD31-4B8C-83A1-F6EECF244321}">
                <p14:modId xmlns:p14="http://schemas.microsoft.com/office/powerpoint/2010/main" val="2660927560"/>
              </p:ext>
            </p:extLst>
          </p:nvPr>
        </p:nvGraphicFramePr>
        <p:xfrm>
          <a:off x="5777041" y="1353688"/>
          <a:ext cx="5963481" cy="2590880"/>
        </p:xfrm>
        <a:graphic>
          <a:graphicData uri="http://schemas.openxmlformats.org/drawingml/2006/table">
            <a:tbl>
              <a:tblPr/>
              <a:tblGrid>
                <a:gridCol w="2202553">
                  <a:extLst>
                    <a:ext uri="{9D8B030D-6E8A-4147-A177-3AD203B41FA5}">
                      <a16:colId xmlns:a16="http://schemas.microsoft.com/office/drawing/2014/main" val="20000"/>
                    </a:ext>
                  </a:extLst>
                </a:gridCol>
                <a:gridCol w="940232">
                  <a:extLst>
                    <a:ext uri="{9D8B030D-6E8A-4147-A177-3AD203B41FA5}">
                      <a16:colId xmlns:a16="http://schemas.microsoft.com/office/drawing/2014/main" val="289630604"/>
                    </a:ext>
                  </a:extLst>
                </a:gridCol>
                <a:gridCol w="940232">
                  <a:extLst>
                    <a:ext uri="{9D8B030D-6E8A-4147-A177-3AD203B41FA5}">
                      <a16:colId xmlns:a16="http://schemas.microsoft.com/office/drawing/2014/main" val="20002"/>
                    </a:ext>
                  </a:extLst>
                </a:gridCol>
                <a:gridCol w="940232">
                  <a:extLst>
                    <a:ext uri="{9D8B030D-6E8A-4147-A177-3AD203B41FA5}">
                      <a16:colId xmlns:a16="http://schemas.microsoft.com/office/drawing/2014/main" val="20003"/>
                    </a:ext>
                  </a:extLst>
                </a:gridCol>
                <a:gridCol w="940232">
                  <a:extLst>
                    <a:ext uri="{9D8B030D-6E8A-4147-A177-3AD203B41FA5}">
                      <a16:colId xmlns:a16="http://schemas.microsoft.com/office/drawing/2014/main" val="1642680302"/>
                    </a:ext>
                  </a:extLst>
                </a:gridCol>
              </a:tblGrid>
              <a:tr h="40007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AE Parameter,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Ribociclib + ET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(n = 112)</a:t>
                      </a:r>
                    </a:p>
                  </a:txBody>
                  <a:tcPr marL="121699" marR="121699" marT="45728" marB="45728" anchor="ctr"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Combo CT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(n = 100)§</a:t>
                      </a:r>
                      <a:endParaRPr kumimoji="0" lang="en-US" sz="1400" b="1" i="0" u="none" strike="noStrike" cap="none" normalizeH="0" baseline="3000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00076">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400" b="1" i="0" u="none" strike="noStrike" cap="none" normalizeH="0" baseline="0" dirty="0">
                          <a:ln>
                            <a:noFill/>
                          </a:ln>
                          <a:solidFill>
                            <a:schemeClr val="tx1"/>
                          </a:solidFill>
                          <a:effectLst/>
                          <a:latin typeface="+mn-lt"/>
                        </a:rPr>
                        <a:t>All Grade</a:t>
                      </a:r>
                      <a:endParaRPr lang="en-US" sz="1400" dirty="0">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000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Total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dirty="0">
                          <a:solidFill>
                            <a:schemeClr val="bg1"/>
                          </a:solidFill>
                          <a:latin typeface="+mn-lt"/>
                        </a:rPr>
                        <a:t>112 (100.0)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100 </a:t>
                      </a:r>
                      <a:br>
                        <a:rPr kumimoji="0" lang="en-US" sz="1400" b="0" i="0" u="none" strike="noStrike" cap="none" normalizeH="0" baseline="0" dirty="0">
                          <a:ln>
                            <a:noFill/>
                          </a:ln>
                          <a:solidFill>
                            <a:schemeClr val="bg1"/>
                          </a:solidFill>
                          <a:effectLst/>
                          <a:latin typeface="+mn-lt"/>
                        </a:rPr>
                      </a:br>
                      <a:r>
                        <a:rPr kumimoji="0" lang="en-US" sz="1400" b="0" i="0" u="none" strike="noStrike" cap="none" normalizeH="0" baseline="0" dirty="0">
                          <a:ln>
                            <a:noFill/>
                          </a:ln>
                          <a:solidFill>
                            <a:schemeClr val="bg1"/>
                          </a:solidFill>
                          <a:effectLst/>
                          <a:latin typeface="+mn-lt"/>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000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Treatment-related serious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mn-lt"/>
                        </a:rPr>
                        <a:t>2</a:t>
                      </a:r>
                    </a:p>
                    <a:p>
                      <a:pPr algn="ctr"/>
                      <a:r>
                        <a:rPr lang="en-US" sz="1400" dirty="0">
                          <a:solidFill>
                            <a:schemeClr val="bg1"/>
                          </a:solidFill>
                          <a:latin typeface="+mn-lt"/>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000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TRAEs leading to discontinuation</a:t>
                      </a:r>
                      <a:r>
                        <a:rPr kumimoji="0" lang="en-US" sz="1400" b="0" i="0" u="none" strike="noStrike" cap="none" normalizeH="0" baseline="3000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mn-lt"/>
                        </a:rPr>
                        <a:t>8 </a:t>
                      </a:r>
                    </a:p>
                    <a:p>
                      <a:pPr algn="ctr"/>
                      <a:r>
                        <a:rPr lang="en-US" sz="1400" dirty="0">
                          <a:solidFill>
                            <a:schemeClr val="bg1"/>
                          </a:solidFill>
                          <a:latin typeface="+mn-lt"/>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6" name="TextBox 5">
            <a:extLst>
              <a:ext uri="{FF2B5EF4-FFF2-40B4-BE49-F238E27FC236}">
                <a16:creationId xmlns:a16="http://schemas.microsoft.com/office/drawing/2014/main" id="{EA812A2C-A2CE-2038-3EB6-C81666C1A8E2}"/>
              </a:ext>
            </a:extLst>
          </p:cNvPr>
          <p:cNvSpPr txBox="1"/>
          <p:nvPr/>
        </p:nvSpPr>
        <p:spPr bwMode="auto">
          <a:xfrm>
            <a:off x="7370316" y="994611"/>
            <a:ext cx="28057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marL="0" marR="0" lvl="0" indent="0" defTabSz="914400" latinLnBrk="0">
              <a:lnSpc>
                <a:spcPct val="100000"/>
              </a:lnSpc>
              <a:spcBef>
                <a:spcPct val="50000"/>
              </a:spcBef>
              <a:buClrTx/>
              <a:buSzTx/>
              <a:buFontTx/>
              <a:buNone/>
              <a:tabLst/>
              <a:defRPr kumimoji="0" sz="1800" i="0" u="none" strike="noStrike" cap="none" spc="0" normalizeH="0" baseline="0">
                <a:ln>
                  <a:noFill/>
                </a:ln>
                <a:solidFill>
                  <a:srgbClr val="000000"/>
                </a:solidFill>
                <a:effectLst/>
                <a:uLnTx/>
                <a:uFillTx/>
                <a:latin typeface="Calibri" panose="020F0502020204030204" pitchFamily="34" charset="0"/>
              </a:defRPr>
            </a:lvl1pPr>
          </a:lstStyle>
          <a:p>
            <a:pPr algn="ctr"/>
            <a:r>
              <a:rPr lang="en-US" dirty="0"/>
              <a:t>TEAEs and Dose Reductions</a:t>
            </a:r>
          </a:p>
        </p:txBody>
      </p:sp>
      <p:sp>
        <p:nvSpPr>
          <p:cNvPr id="8" name="TextBox 7">
            <a:extLst>
              <a:ext uri="{FF2B5EF4-FFF2-40B4-BE49-F238E27FC236}">
                <a16:creationId xmlns:a16="http://schemas.microsoft.com/office/drawing/2014/main" id="{E347E359-5126-1756-50FF-2F7FCA26BB0B}"/>
              </a:ext>
            </a:extLst>
          </p:cNvPr>
          <p:cNvSpPr txBox="1"/>
          <p:nvPr/>
        </p:nvSpPr>
        <p:spPr bwMode="auto">
          <a:xfrm>
            <a:off x="5898823" y="3914264"/>
            <a:ext cx="58416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 patients in CT arm excluded from safety set due to failure to receive any treatment.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discontinuation of any treatment component. </a:t>
            </a:r>
          </a:p>
        </p:txBody>
      </p:sp>
      <p:graphicFrame>
        <p:nvGraphicFramePr>
          <p:cNvPr id="10" name="Group 155">
            <a:extLst>
              <a:ext uri="{FF2B5EF4-FFF2-40B4-BE49-F238E27FC236}">
                <a16:creationId xmlns:a16="http://schemas.microsoft.com/office/drawing/2014/main" id="{5F672A30-1BD9-C0DB-6F57-F791DCC223E4}"/>
              </a:ext>
            </a:extLst>
          </p:cNvPr>
          <p:cNvGraphicFramePr>
            <a:graphicFrameLocks/>
          </p:cNvGraphicFramePr>
          <p:nvPr/>
        </p:nvGraphicFramePr>
        <p:xfrm>
          <a:off x="5802306" y="4761559"/>
          <a:ext cx="5938216" cy="1463072"/>
        </p:xfrm>
        <a:graphic>
          <a:graphicData uri="http://schemas.openxmlformats.org/drawingml/2006/table">
            <a:tbl>
              <a:tblPr/>
              <a:tblGrid>
                <a:gridCol w="1193713">
                  <a:extLst>
                    <a:ext uri="{9D8B030D-6E8A-4147-A177-3AD203B41FA5}">
                      <a16:colId xmlns:a16="http://schemas.microsoft.com/office/drawing/2014/main" val="20000"/>
                    </a:ext>
                  </a:extLst>
                </a:gridCol>
                <a:gridCol w="1193713">
                  <a:extLst>
                    <a:ext uri="{9D8B030D-6E8A-4147-A177-3AD203B41FA5}">
                      <a16:colId xmlns:a16="http://schemas.microsoft.com/office/drawing/2014/main" val="1342642940"/>
                    </a:ext>
                  </a:extLst>
                </a:gridCol>
                <a:gridCol w="1775395">
                  <a:extLst>
                    <a:ext uri="{9D8B030D-6E8A-4147-A177-3AD203B41FA5}">
                      <a16:colId xmlns:a16="http://schemas.microsoft.com/office/drawing/2014/main" val="20001"/>
                    </a:ext>
                  </a:extLst>
                </a:gridCol>
                <a:gridCol w="1775395">
                  <a:extLst>
                    <a:ext uri="{9D8B030D-6E8A-4147-A177-3AD203B41FA5}">
                      <a16:colId xmlns:a16="http://schemas.microsoft.com/office/drawing/2014/main" val="20002"/>
                    </a:ext>
                  </a:extLst>
                </a:gridCol>
              </a:tblGrid>
              <a:tr h="14346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Dose Reductions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Ribociclib + ET</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112)</a:t>
                      </a:r>
                    </a:p>
                  </a:txBody>
                  <a:tcPr marL="121699" marR="121699" marT="45728" marB="45728" anchor="ct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Combo CT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100)*</a:t>
                      </a:r>
                      <a:endParaRPr kumimoji="0" lang="en-US" sz="14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797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a:rPr>
                        <a:t>Number of dose reductions,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23018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mn-lt"/>
                        </a:rPr>
                        <a:t>0</a:t>
                      </a:r>
                    </a:p>
                    <a:p>
                      <a:pPr marL="342900" marR="0" lvl="0" indent="-23018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mn-lt"/>
                        </a:rPr>
                        <a:t>1</a:t>
                      </a:r>
                    </a:p>
                    <a:p>
                      <a:pPr marL="342900" marR="0" lvl="0" indent="-23018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mn-lt"/>
                        </a:rPr>
                        <a:t>2</a:t>
                      </a:r>
                    </a:p>
                    <a:p>
                      <a:pPr marL="342900" marR="0" lvl="0" indent="-23018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mn-lt"/>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 (72.3)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(24.1)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(54.0)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20.0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
        <p:nvSpPr>
          <p:cNvPr id="11" name="TextBox 10">
            <a:extLst>
              <a:ext uri="{FF2B5EF4-FFF2-40B4-BE49-F238E27FC236}">
                <a16:creationId xmlns:a16="http://schemas.microsoft.com/office/drawing/2014/main" id="{0A67EF20-495F-B082-A406-A97B91F777C7}"/>
              </a:ext>
            </a:extLst>
          </p:cNvPr>
          <p:cNvSpPr txBox="1"/>
          <p:nvPr/>
        </p:nvSpPr>
        <p:spPr bwMode="auto">
          <a:xfrm>
            <a:off x="7805332" y="4424349"/>
            <a:ext cx="2029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marL="0" marR="0" lvl="0" indent="0" defTabSz="914400" latinLnBrk="0">
              <a:lnSpc>
                <a:spcPct val="100000"/>
              </a:lnSpc>
              <a:spcBef>
                <a:spcPct val="50000"/>
              </a:spcBef>
              <a:buClrTx/>
              <a:buSzTx/>
              <a:buFontTx/>
              <a:buNone/>
              <a:tabLst/>
              <a:defRPr kumimoji="0" sz="1800" i="0" u="none" strike="noStrike" cap="none" spc="0" normalizeH="0" baseline="0">
                <a:ln>
                  <a:noFill/>
                </a:ln>
                <a:solidFill>
                  <a:srgbClr val="000000"/>
                </a:solidFill>
                <a:effectLst/>
                <a:uLnTx/>
                <a:uFillTx/>
                <a:latin typeface="Calibri" panose="020F0502020204030204" pitchFamily="34" charset="0"/>
              </a:defRPr>
            </a:lvl1pPr>
          </a:lstStyle>
          <a:p>
            <a:pPr algn="ctr"/>
            <a:r>
              <a:rPr lang="en-US" dirty="0"/>
              <a:t>Dose Modifications</a:t>
            </a:r>
          </a:p>
        </p:txBody>
      </p:sp>
      <p:sp>
        <p:nvSpPr>
          <p:cNvPr id="12" name="TextBox 11">
            <a:extLst>
              <a:ext uri="{FF2B5EF4-FFF2-40B4-BE49-F238E27FC236}">
                <a16:creationId xmlns:a16="http://schemas.microsoft.com/office/drawing/2014/main" id="{2A6AD8EA-9AB1-328E-392F-AC8AD117BD3B}"/>
              </a:ext>
            </a:extLst>
          </p:cNvPr>
          <p:cNvSpPr txBox="1"/>
          <p:nvPr/>
        </p:nvSpPr>
        <p:spPr bwMode="auto">
          <a:xfrm>
            <a:off x="2569517" y="994611"/>
            <a:ext cx="1094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Response</a:t>
            </a:r>
          </a:p>
        </p:txBody>
      </p:sp>
    </p:spTree>
    <p:extLst>
      <p:ext uri="{BB962C8B-B14F-4D97-AF65-F5344CB8AC3E}">
        <p14:creationId xmlns:p14="http://schemas.microsoft.com/office/powerpoint/2010/main" val="2582634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Key AEs With CDK4/6 Inhibitors:</a:t>
            </a:r>
            <a:br>
              <a:rPr lang="en-US" dirty="0"/>
            </a:br>
            <a:r>
              <a:rPr lang="en-US" dirty="0"/>
              <a:t>Monitoring and Prevention</a:t>
            </a:r>
            <a:endParaRPr lang="en-US" altLang="en-US" dirty="0"/>
          </a:p>
        </p:txBody>
      </p:sp>
      <p:sp>
        <p:nvSpPr>
          <p:cNvPr id="33" name="Rounded Rectangle 17">
            <a:extLst>
              <a:ext uri="{FF2B5EF4-FFF2-40B4-BE49-F238E27FC236}">
                <a16:creationId xmlns:a16="http://schemas.microsoft.com/office/drawing/2014/main" id="{976864CA-E961-4ACD-B379-D4FB5E8B03CA}"/>
              </a:ext>
            </a:extLst>
          </p:cNvPr>
          <p:cNvSpPr/>
          <p:nvPr/>
        </p:nvSpPr>
        <p:spPr>
          <a:xfrm>
            <a:off x="681851" y="3203535"/>
            <a:ext cx="2011680" cy="3063240"/>
          </a:xfrm>
          <a:prstGeom prst="roundRect">
            <a:avLst/>
          </a:prstGeom>
          <a:solidFill>
            <a:srgbClr val="015873">
              <a:alpha val="50196"/>
            </a:srgbClr>
          </a:solidFill>
          <a:ln w="28575">
            <a:noFill/>
          </a:ln>
          <a:effectLst/>
        </p:spPr>
        <p:style>
          <a:lnRef idx="1">
            <a:schemeClr val="accent1"/>
          </a:lnRef>
          <a:fillRef idx="3">
            <a:schemeClr val="accent1"/>
          </a:fillRef>
          <a:effectRef idx="2">
            <a:schemeClr val="accent1"/>
          </a:effectRef>
          <a:fontRef idx="minor">
            <a:schemeClr val="lt1"/>
          </a:fontRef>
        </p:style>
        <p:txBody>
          <a:bodyPr lIns="45720" rIns="45720" rtlCol="0" anchor="ctr" anchorCtr="1"/>
          <a:lstStyle/>
          <a:p>
            <a:pPr marL="0" marR="0" lvl="0" indent="0" algn="l" defTabSz="424443" rtl="0" eaLnBrk="0" fontAlgn="base" latinLnBrk="0" hangingPunct="0">
              <a:lnSpc>
                <a:spcPct val="90000"/>
              </a:lnSpc>
              <a:spcBef>
                <a:spcPts val="1000"/>
              </a:spcBef>
              <a:spcAft>
                <a:spcPts val="6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Antidiarrheal therapy</a:t>
            </a:r>
          </a:p>
          <a:p>
            <a:pPr marL="0" marR="0" lvl="0" indent="0" algn="l" defTabSz="424443" rtl="0" eaLnBrk="0" fontAlgn="base" latinLnBrk="0" hangingPunct="0">
              <a:lnSpc>
                <a:spcPct val="90000"/>
              </a:lnSpc>
              <a:spcBef>
                <a:spcPts val="1000"/>
              </a:spcBef>
              <a:spcAft>
                <a:spcPts val="6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Increase oral hydration</a:t>
            </a:r>
          </a:p>
          <a:p>
            <a:pPr marL="0" marR="0" lvl="0" indent="0" algn="l" defTabSz="424443" rtl="0" eaLnBrk="0" fontAlgn="base" latinLnBrk="0" hangingPunct="0">
              <a:lnSpc>
                <a:spcPct val="90000"/>
              </a:lnSpc>
              <a:spcBef>
                <a:spcPts val="1000"/>
              </a:spcBef>
              <a:spcAft>
                <a:spcPts val="6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Notify healthcare professional</a:t>
            </a:r>
          </a:p>
          <a:p>
            <a:pPr marL="0" marR="0" lvl="0" indent="0" algn="l" defTabSz="424443" rtl="0" eaLnBrk="0" fontAlgn="base" latinLnBrk="0" hangingPunct="0">
              <a:lnSpc>
                <a:spcPct val="90000"/>
              </a:lnSpc>
              <a:spcBef>
                <a:spcPts val="1000"/>
              </a:spcBef>
              <a:spcAft>
                <a:spcPts val="600"/>
              </a:spcAft>
              <a:buClrTx/>
              <a:buSzTx/>
              <a:buFontTx/>
              <a:buNone/>
              <a:tabLst/>
              <a:defRPr/>
            </a:pPr>
            <a:r>
              <a:rPr lang="en-US" sz="1600" b="1" dirty="0">
                <a:solidFill>
                  <a:srgbClr val="000000"/>
                </a:solidFill>
                <a:latin typeface="Calibri" panose="020F0502020204030204" pitchFamily="34" charset="0"/>
              </a:rPr>
              <a:t>Dietary modification</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0" name="Rectangle 39">
            <a:extLst>
              <a:ext uri="{FF2B5EF4-FFF2-40B4-BE49-F238E27FC236}">
                <a16:creationId xmlns:a16="http://schemas.microsoft.com/office/drawing/2014/main" id="{BE6D0B97-CE6D-41B7-8E5A-AAE6F410FA1F}"/>
              </a:ext>
            </a:extLst>
          </p:cNvPr>
          <p:cNvSpPr/>
          <p:nvPr/>
        </p:nvSpPr>
        <p:spPr bwMode="auto">
          <a:xfrm>
            <a:off x="778942" y="1555066"/>
            <a:ext cx="1817499" cy="586408"/>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TextBox 40">
            <a:extLst>
              <a:ext uri="{FF2B5EF4-FFF2-40B4-BE49-F238E27FC236}">
                <a16:creationId xmlns:a16="http://schemas.microsoft.com/office/drawing/2014/main" id="{618B1081-899C-4A92-8D19-BD84E87D5BDE}"/>
              </a:ext>
            </a:extLst>
          </p:cNvPr>
          <p:cNvSpPr txBox="1"/>
          <p:nvPr/>
        </p:nvSpPr>
        <p:spPr>
          <a:xfrm>
            <a:off x="778942" y="1517885"/>
            <a:ext cx="1817499" cy="1754326"/>
          </a:xfrm>
          <a:prstGeom prst="rect">
            <a:avLst/>
          </a:prstGeom>
          <a:noFill/>
        </p:spPr>
        <p:txBody>
          <a:bodyPr wrap="square" rtlCol="0">
            <a:spAutoFit/>
          </a:bodyPr>
          <a:lstStyle/>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Diarrhea</a:t>
            </a:r>
          </a:p>
          <a:p>
            <a:pPr marL="0" marR="0" lvl="0" indent="0" algn="ctr" defTabSz="424443" rtl="0" eaLnBrk="0" fontAlgn="base" latinLnBrk="0" hangingPunct="0">
              <a:lnSpc>
                <a:spcPct val="100000"/>
              </a:lnSpc>
              <a:spcBef>
                <a:spcPct val="0"/>
              </a:spcBef>
              <a:spcAft>
                <a:spcPts val="1200"/>
              </a:spcAft>
              <a:buClrTx/>
              <a:buSzTx/>
              <a:buFontTx/>
              <a:buNone/>
              <a:tabLst/>
              <a:defRPr/>
            </a:pPr>
            <a:b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Abemaciclib</a:t>
            </a:r>
          </a:p>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Palbociclib</a:t>
            </a:r>
          </a:p>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Ribociclib</a:t>
            </a:r>
            <a:endPar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grpSp>
        <p:nvGrpSpPr>
          <p:cNvPr id="8" name="Group 7">
            <a:extLst>
              <a:ext uri="{FF2B5EF4-FFF2-40B4-BE49-F238E27FC236}">
                <a16:creationId xmlns:a16="http://schemas.microsoft.com/office/drawing/2014/main" id="{9F91FDDC-36B0-2C29-F7F5-0F751B6E9DE1}"/>
              </a:ext>
            </a:extLst>
          </p:cNvPr>
          <p:cNvGrpSpPr/>
          <p:nvPr/>
        </p:nvGrpSpPr>
        <p:grpSpPr>
          <a:xfrm>
            <a:off x="2877024" y="1517885"/>
            <a:ext cx="2011680" cy="4748890"/>
            <a:chOff x="2823662" y="1427201"/>
            <a:chExt cx="2011680" cy="4748890"/>
          </a:xfrm>
        </p:grpSpPr>
        <p:sp>
          <p:nvSpPr>
            <p:cNvPr id="28" name="Rectangle 27">
              <a:extLst>
                <a:ext uri="{FF2B5EF4-FFF2-40B4-BE49-F238E27FC236}">
                  <a16:creationId xmlns:a16="http://schemas.microsoft.com/office/drawing/2014/main" id="{DEF7B649-8F40-42CD-8068-5900A0999C93}"/>
                </a:ext>
              </a:extLst>
            </p:cNvPr>
            <p:cNvSpPr/>
            <p:nvPr/>
          </p:nvSpPr>
          <p:spPr bwMode="auto">
            <a:xfrm>
              <a:off x="2920753" y="1475268"/>
              <a:ext cx="1817499" cy="58640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Rounded Rectangle 19">
              <a:extLst>
                <a:ext uri="{FF2B5EF4-FFF2-40B4-BE49-F238E27FC236}">
                  <a16:creationId xmlns:a16="http://schemas.microsoft.com/office/drawing/2014/main" id="{E62851AE-25F3-494E-ADD0-FC32B69EF940}"/>
                </a:ext>
              </a:extLst>
            </p:cNvPr>
            <p:cNvSpPr/>
            <p:nvPr/>
          </p:nvSpPr>
          <p:spPr>
            <a:xfrm>
              <a:off x="2823662" y="3112851"/>
              <a:ext cx="2011680" cy="3063240"/>
            </a:xfrm>
            <a:prstGeom prst="roundRect">
              <a:avLst/>
            </a:prstGeom>
            <a:solidFill>
              <a:srgbClr val="E1471D">
                <a:alpha val="50196"/>
              </a:srgbClr>
            </a:solidFill>
            <a:ln w="28575">
              <a:noFill/>
            </a:ln>
            <a:effectLst/>
          </p:spPr>
          <p:style>
            <a:lnRef idx="1">
              <a:schemeClr val="accent1"/>
            </a:lnRef>
            <a:fillRef idx="3">
              <a:schemeClr val="accent1"/>
            </a:fillRef>
            <a:effectRef idx="2">
              <a:schemeClr val="accent1"/>
            </a:effectRef>
            <a:fontRef idx="minor">
              <a:schemeClr val="lt1"/>
            </a:fontRef>
          </p:style>
          <p:txBody>
            <a:bodyPr lIns="45720" rIns="45720" rtlCol="0" anchor="ctr" anchorCtr="1"/>
            <a:lstStyle/>
            <a:p>
              <a:pPr marL="0" marR="0" lvl="0" indent="0" algn="l" defTabSz="424443" rtl="0" eaLnBrk="0" fontAlgn="base" latinLnBrk="0" hangingPunct="0">
                <a:lnSpc>
                  <a:spcPct val="90000"/>
                </a:lnSpc>
                <a:spcBef>
                  <a:spcPts val="1000"/>
                </a:spcBef>
                <a:spcAft>
                  <a:spcPts val="6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LFTs before starting treatment, Q2W x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 mo, then: </a:t>
              </a:r>
            </a:p>
            <a:p>
              <a:pPr marL="168275" marR="0" lvl="0" indent="-168275" algn="l" defTabSz="424443" rtl="0" eaLnBrk="0" fontAlgn="base" latinLnBrk="0" hangingPunct="0">
                <a:lnSpc>
                  <a:spcPct val="90000"/>
                </a:lnSpc>
                <a:spcBef>
                  <a:spcPts val="1000"/>
                </a:spcBef>
                <a:spcAft>
                  <a:spcPts val="600"/>
                </a:spcAft>
                <a:buClrTx/>
                <a:buSzTx/>
                <a:buFont typeface="Wingdings" panose="05000000000000000000" pitchFamily="2" charset="2"/>
                <a:buChar char="§"/>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Abemaciclib, </a:t>
              </a:r>
              <a:r>
                <a:rPr kumimoji="0" lang="en-US" sz="1600" b="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QM x 2 mo, then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as indicated </a:t>
              </a:r>
            </a:p>
            <a:p>
              <a:pPr marL="168275" marR="0" lvl="0" indent="-168275" algn="l" defTabSz="424443" rtl="0" eaLnBrk="0" fontAlgn="base" latinLnBrk="0" hangingPunct="0">
                <a:lnSpc>
                  <a:spcPct val="90000"/>
                </a:lnSpc>
                <a:spcBef>
                  <a:spcPts val="1000"/>
                </a:spcBef>
                <a:spcAft>
                  <a:spcPts val="600"/>
                </a:spcAft>
                <a:buClrTx/>
                <a:buSzTx/>
                <a:buFont typeface="Wingdings" panose="05000000000000000000" pitchFamily="2" charset="2"/>
                <a:buChar char="§"/>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Ribociclib,</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start of cycle x 4 cycles</a:t>
              </a:r>
            </a:p>
          </p:txBody>
        </p:sp>
        <p:sp>
          <p:nvSpPr>
            <p:cNvPr id="42" name="TextBox 41">
              <a:extLst>
                <a:ext uri="{FF2B5EF4-FFF2-40B4-BE49-F238E27FC236}">
                  <a16:creationId xmlns:a16="http://schemas.microsoft.com/office/drawing/2014/main" id="{2F2F665C-10D2-4B54-BE8C-5112B8ED8959}"/>
                </a:ext>
              </a:extLst>
            </p:cNvPr>
            <p:cNvSpPr txBox="1"/>
            <p:nvPr/>
          </p:nvSpPr>
          <p:spPr>
            <a:xfrm>
              <a:off x="2982160" y="1427201"/>
              <a:ext cx="1694684" cy="1708160"/>
            </a:xfrm>
            <a:prstGeom prst="rect">
              <a:avLst/>
            </a:prstGeom>
            <a:noFill/>
          </p:spPr>
          <p:txBody>
            <a:bodyPr wrap="square" rtlCol="0">
              <a:spAutoFit/>
            </a:bodyPr>
            <a:lstStyle/>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Hepatobiliary Toxicity</a:t>
              </a:r>
            </a:p>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Abemaciclib</a:t>
              </a:r>
            </a:p>
            <a:p>
              <a:pPr marL="0" marR="0" lvl="0" indent="0" algn="ctr" defTabSz="424443" rtl="0" eaLnBrk="0" fontAlgn="base" latinLnBrk="0" hangingPunct="0">
                <a:lnSpc>
                  <a:spcPct val="100000"/>
                </a:lnSpc>
                <a:spcBef>
                  <a:spcPct val="0"/>
                </a:spcBef>
                <a:spcAft>
                  <a:spcPts val="1200"/>
                </a:spcAft>
                <a:buClrTx/>
                <a:buSzTx/>
                <a:buFontTx/>
                <a:buNone/>
                <a:tabLst/>
                <a:defRPr/>
              </a:pPr>
              <a:endParaRPr kumimoji="0" lang="en-US" sz="11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Ribociclib</a:t>
              </a:r>
            </a:p>
          </p:txBody>
        </p:sp>
      </p:grpSp>
      <p:sp>
        <p:nvSpPr>
          <p:cNvPr id="30" name="Rectangle 29">
            <a:extLst>
              <a:ext uri="{FF2B5EF4-FFF2-40B4-BE49-F238E27FC236}">
                <a16:creationId xmlns:a16="http://schemas.microsoft.com/office/drawing/2014/main" id="{CAC3364D-0C88-4A50-B955-62825C7B8613}"/>
              </a:ext>
            </a:extLst>
          </p:cNvPr>
          <p:cNvSpPr/>
          <p:nvPr/>
        </p:nvSpPr>
        <p:spPr bwMode="auto">
          <a:xfrm>
            <a:off x="5154679" y="1555066"/>
            <a:ext cx="1817499" cy="586408"/>
          </a:xfrm>
          <a:prstGeom prst="rect">
            <a:avLst/>
          </a:prstGeom>
          <a:solidFill>
            <a:schemeClr val="accent5"/>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Rounded Rectangle 21">
            <a:extLst>
              <a:ext uri="{FF2B5EF4-FFF2-40B4-BE49-F238E27FC236}">
                <a16:creationId xmlns:a16="http://schemas.microsoft.com/office/drawing/2014/main" id="{75440891-F0AB-4606-9326-DEE4AE1CFB59}"/>
              </a:ext>
            </a:extLst>
          </p:cNvPr>
          <p:cNvSpPr/>
          <p:nvPr/>
        </p:nvSpPr>
        <p:spPr>
          <a:xfrm>
            <a:off x="5072197" y="3203535"/>
            <a:ext cx="2011680" cy="3059349"/>
          </a:xfrm>
          <a:prstGeom prst="roundRect">
            <a:avLst/>
          </a:prstGeom>
          <a:solidFill>
            <a:srgbClr val="FDB338">
              <a:alpha val="50196"/>
            </a:srgbClr>
          </a:solidFill>
          <a:ln w="28575">
            <a:noFill/>
          </a:ln>
          <a:effectLst/>
        </p:spPr>
        <p:style>
          <a:lnRef idx="1">
            <a:schemeClr val="accent1"/>
          </a:lnRef>
          <a:fillRef idx="3">
            <a:schemeClr val="accent1"/>
          </a:fillRef>
          <a:effectRef idx="2">
            <a:schemeClr val="accent1"/>
          </a:effectRef>
          <a:fontRef idx="minor">
            <a:schemeClr val="lt1"/>
          </a:fontRef>
        </p:style>
        <p:txBody>
          <a:bodyPr lIns="45720" rIns="45720" rtlCol="0" anchor="ctr" anchorCtr="1"/>
          <a:lstStyle/>
          <a:p>
            <a:pPr marL="0" marR="0" lvl="0" indent="0" algn="l" defTabSz="424443" rtl="0" eaLnBrk="0" fontAlgn="base" latinLnBrk="0" hangingPunct="0">
              <a:lnSpc>
                <a:spcPct val="80000"/>
              </a:lnSpc>
              <a:spcBef>
                <a:spcPts val="1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CBC before starting treatment, then: </a:t>
            </a:r>
          </a:p>
          <a:p>
            <a:pPr marL="228600" marR="0" lvl="0" indent="-228600" algn="l" defTabSz="424443" rtl="0" eaLnBrk="0" fontAlgn="base" latinLnBrk="0" hangingPunct="0">
              <a:lnSpc>
                <a:spcPct val="80000"/>
              </a:lnSpc>
              <a:spcBef>
                <a:spcPts val="1000"/>
              </a:spcBef>
              <a:spcAft>
                <a:spcPct val="0"/>
              </a:spcAft>
              <a:buClrTx/>
              <a:buSzTx/>
              <a:buFont typeface="Wingdings" panose="05000000000000000000" pitchFamily="2" charset="2"/>
              <a:buChar char="§"/>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Abemaciclib,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Q2W x 2 mo,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QM x 2 mo, then as indicated</a:t>
            </a:r>
          </a:p>
          <a:p>
            <a:pPr marL="228600" marR="0" lvl="0" indent="-228600" algn="l" defTabSz="424443" rtl="0" eaLnBrk="0" fontAlgn="base" latinLnBrk="0" hangingPunct="0">
              <a:lnSpc>
                <a:spcPct val="80000"/>
              </a:lnSpc>
              <a:spcBef>
                <a:spcPts val="1000"/>
              </a:spcBef>
              <a:spcAft>
                <a:spcPct val="0"/>
              </a:spcAft>
              <a:buClrTx/>
              <a:buSzTx/>
              <a:buFont typeface="Wingdings" panose="05000000000000000000" pitchFamily="2" charset="2"/>
              <a:buChar char="§"/>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Palbociclib,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D1 and D15 of C1-2, then as indicated</a:t>
            </a:r>
          </a:p>
          <a:p>
            <a:pPr marL="228600" marR="0" lvl="0" indent="-228600" algn="l" defTabSz="424443" rtl="0" eaLnBrk="0" fontAlgn="base" latinLnBrk="0" hangingPunct="0">
              <a:lnSpc>
                <a:spcPct val="80000"/>
              </a:lnSpc>
              <a:spcBef>
                <a:spcPts val="1000"/>
              </a:spcBef>
              <a:spcAft>
                <a:spcPct val="0"/>
              </a:spcAft>
              <a:buClrTx/>
              <a:buSzTx/>
              <a:buFont typeface="Wingdings" panose="05000000000000000000" pitchFamily="2" charset="2"/>
              <a:buChar char="§"/>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Ribociclib,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Q2W x 2 cycles, start of next 4 cycles, then as indicated</a:t>
            </a:r>
          </a:p>
        </p:txBody>
      </p:sp>
      <p:sp>
        <p:nvSpPr>
          <p:cNvPr id="44" name="TextBox 43">
            <a:extLst>
              <a:ext uri="{FF2B5EF4-FFF2-40B4-BE49-F238E27FC236}">
                <a16:creationId xmlns:a16="http://schemas.microsoft.com/office/drawing/2014/main" id="{80A9C839-66C4-4C12-A66B-58445DE854A4}"/>
              </a:ext>
            </a:extLst>
          </p:cNvPr>
          <p:cNvSpPr txBox="1"/>
          <p:nvPr/>
        </p:nvSpPr>
        <p:spPr>
          <a:xfrm>
            <a:off x="5171350" y="1517885"/>
            <a:ext cx="1808018" cy="1754326"/>
          </a:xfrm>
          <a:prstGeom prst="rect">
            <a:avLst/>
          </a:prstGeom>
          <a:noFill/>
        </p:spPr>
        <p:txBody>
          <a:bodyPr wrap="square" rtlCol="0">
            <a:spAutoFit/>
          </a:bodyPr>
          <a:lstStyle>
            <a:defPPr>
              <a:defRPr lang="en-US"/>
            </a:defPPr>
            <a:lvl1pPr algn="ctr" defTabSz="424443">
              <a:spcAft>
                <a:spcPts val="1200"/>
              </a:spcAft>
              <a:defRPr sz="2000" b="1">
                <a:solidFill>
                  <a:schemeClr val="bg1"/>
                </a:solidFill>
                <a:latin typeface="Calibri"/>
              </a:defRPr>
            </a:lvl1pPr>
          </a:lstStyle>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effectLst/>
                <a:uLnTx/>
                <a:uFillTx/>
                <a:latin typeface="Calibri"/>
                <a:ea typeface="+mn-ea"/>
                <a:cs typeface="Arial" panose="020B0604020202020204" pitchFamily="34" charset="0"/>
              </a:rPr>
              <a:t>Neutropenia</a:t>
            </a:r>
          </a:p>
          <a:p>
            <a:pPr marL="0" marR="0" lvl="0" indent="0" defTabSz="424443" rtl="0" eaLnBrk="0" fontAlgn="base" latinLnBrk="0" hangingPunct="0">
              <a:lnSpc>
                <a:spcPct val="100000"/>
              </a:lnSpc>
              <a:spcBef>
                <a:spcPct val="0"/>
              </a:spcBef>
              <a:spcAft>
                <a:spcPts val="1200"/>
              </a:spcAft>
              <a:buClrTx/>
              <a:buSzTx/>
              <a:buFontTx/>
              <a:buNone/>
              <a:tabLst/>
              <a:defRPr/>
            </a:pPr>
            <a:br>
              <a:rPr kumimoji="0" lang="en-US" sz="14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br>
            <a:r>
              <a:rPr kumimoji="0" lang="en-US" sz="1600" i="0" u="none" strike="noStrike" kern="1200" cap="none" spc="0" normalizeH="0" baseline="0" noProof="0" dirty="0">
                <a:ln>
                  <a:noFill/>
                </a:ln>
                <a:solidFill>
                  <a:schemeClr val="bg2"/>
                </a:solidFill>
                <a:effectLst/>
                <a:uLnTx/>
                <a:uFillTx/>
                <a:latin typeface="Calibri"/>
                <a:ea typeface="+mn-ea"/>
                <a:cs typeface="Arial" panose="020B0604020202020204" pitchFamily="34" charset="0"/>
              </a:rPr>
              <a:t>Abemaciclib</a:t>
            </a:r>
          </a:p>
          <a:p>
            <a:pPr marL="0" marR="0" lvl="0" indent="0" defTabSz="424443" rtl="0" eaLnBrk="0" fontAlgn="base" latinLnBrk="0" hangingPunct="0">
              <a:lnSpc>
                <a:spcPct val="100000"/>
              </a:lnSpc>
              <a:spcBef>
                <a:spcPct val="0"/>
              </a:spcBef>
              <a:spcAft>
                <a:spcPts val="120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Palbociclib</a:t>
            </a:r>
          </a:p>
          <a:p>
            <a:pPr marL="0" marR="0" lvl="0" indent="0" defTabSz="424443" rtl="0" eaLnBrk="0" fontAlgn="base" latinLnBrk="0" hangingPunct="0">
              <a:lnSpc>
                <a:spcPct val="100000"/>
              </a:lnSpc>
              <a:spcBef>
                <a:spcPct val="0"/>
              </a:spcBef>
              <a:spcAft>
                <a:spcPts val="120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Ribociclib</a:t>
            </a:r>
          </a:p>
        </p:txBody>
      </p:sp>
      <p:sp>
        <p:nvSpPr>
          <p:cNvPr id="31" name="Rectangle 30">
            <a:extLst>
              <a:ext uri="{FF2B5EF4-FFF2-40B4-BE49-F238E27FC236}">
                <a16:creationId xmlns:a16="http://schemas.microsoft.com/office/drawing/2014/main" id="{67192A93-AB9F-4510-89F9-FA24677D6B6B}"/>
              </a:ext>
            </a:extLst>
          </p:cNvPr>
          <p:cNvSpPr/>
          <p:nvPr/>
        </p:nvSpPr>
        <p:spPr bwMode="auto">
          <a:xfrm>
            <a:off x="7364460" y="1555066"/>
            <a:ext cx="1817499" cy="586408"/>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Rounded Rectangle 22">
            <a:extLst>
              <a:ext uri="{FF2B5EF4-FFF2-40B4-BE49-F238E27FC236}">
                <a16:creationId xmlns:a16="http://schemas.microsoft.com/office/drawing/2014/main" id="{2C25E215-764B-4AA0-A957-EA67E5C1EE9E}"/>
              </a:ext>
            </a:extLst>
          </p:cNvPr>
          <p:cNvSpPr/>
          <p:nvPr/>
        </p:nvSpPr>
        <p:spPr>
          <a:xfrm>
            <a:off x="7267369" y="3203535"/>
            <a:ext cx="2011680" cy="3059349"/>
          </a:xfrm>
          <a:prstGeom prst="roundRect">
            <a:avLst/>
          </a:prstGeom>
          <a:solidFill>
            <a:srgbClr val="682E74">
              <a:alpha val="50196"/>
            </a:srgbClr>
          </a:solidFill>
          <a:ln w="28575">
            <a:noFill/>
          </a:ln>
          <a:effectLst/>
        </p:spPr>
        <p:style>
          <a:lnRef idx="1">
            <a:schemeClr val="accent1"/>
          </a:lnRef>
          <a:fillRef idx="3">
            <a:schemeClr val="accent1"/>
          </a:fillRef>
          <a:effectRef idx="2">
            <a:schemeClr val="accent1"/>
          </a:effectRef>
          <a:fontRef idx="minor">
            <a:schemeClr val="lt1"/>
          </a:fontRef>
        </p:style>
        <p:txBody>
          <a:bodyPr lIns="45720" rIns="45720" rtlCol="0" anchor="ctr" anchorCtr="1"/>
          <a:lstStyle/>
          <a:p>
            <a:pPr marL="0" marR="0" lvl="0" indent="0" algn="ctr" defTabSz="424443" rtl="0" eaLnBrk="0" fontAlgn="base" latinLnBrk="0" hangingPunct="0">
              <a:lnSpc>
                <a:spcPct val="90000"/>
              </a:lnSpc>
              <a:spcBef>
                <a:spcPts val="1000"/>
              </a:spcBef>
              <a:spcAft>
                <a:spcPts val="6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Monitor for signs and symptoms of thrombosis or pulmonary embolism</a:t>
            </a:r>
          </a:p>
        </p:txBody>
      </p:sp>
      <p:sp>
        <p:nvSpPr>
          <p:cNvPr id="45" name="TextBox 44">
            <a:extLst>
              <a:ext uri="{FF2B5EF4-FFF2-40B4-BE49-F238E27FC236}">
                <a16:creationId xmlns:a16="http://schemas.microsoft.com/office/drawing/2014/main" id="{7B634420-92EC-4641-AE63-4380BB981CAC}"/>
              </a:ext>
            </a:extLst>
          </p:cNvPr>
          <p:cNvSpPr txBox="1"/>
          <p:nvPr/>
        </p:nvSpPr>
        <p:spPr>
          <a:xfrm>
            <a:off x="7390187" y="1517885"/>
            <a:ext cx="1766044" cy="954107"/>
          </a:xfrm>
          <a:prstGeom prst="rect">
            <a:avLst/>
          </a:prstGeom>
          <a:noFill/>
        </p:spPr>
        <p:txBody>
          <a:bodyPr wrap="square" rtlCol="0">
            <a:spAutoFit/>
          </a:bodyPr>
          <a:lstStyle>
            <a:defPPr>
              <a:defRPr lang="en-US"/>
            </a:defPPr>
            <a:lvl1pPr algn="ctr" defTabSz="424443">
              <a:spcAft>
                <a:spcPts val="1200"/>
              </a:spcAft>
              <a:defRPr sz="2000" b="1">
                <a:solidFill>
                  <a:schemeClr val="bg1"/>
                </a:solidFill>
                <a:latin typeface="Calibri"/>
              </a:defRPr>
            </a:lvl1pPr>
          </a:lstStyle>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VTE</a:t>
            </a:r>
          </a:p>
          <a:p>
            <a:pPr marL="0" marR="0" lvl="0" indent="0" defTabSz="424443" rtl="0" eaLnBrk="0" fontAlgn="base" latinLnBrk="0" hangingPunct="0">
              <a:lnSpc>
                <a:spcPct val="100000"/>
              </a:lnSpc>
              <a:spcBef>
                <a:spcPct val="0"/>
              </a:spcBef>
              <a:spcAft>
                <a:spcPts val="1200"/>
              </a:spcAft>
              <a:buClrTx/>
              <a:buSzTx/>
              <a:buFontTx/>
              <a:buNone/>
              <a:tabLst/>
              <a:defRPr/>
            </a:pPr>
            <a:b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br>
            <a:r>
              <a:rPr kumimoji="0" lang="en-US"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Abemaciclib</a:t>
            </a:r>
            <a:endParaRPr kumimoji="0" lang="en-US" sz="14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grpSp>
        <p:nvGrpSpPr>
          <p:cNvPr id="11" name="Group 10">
            <a:extLst>
              <a:ext uri="{FF2B5EF4-FFF2-40B4-BE49-F238E27FC236}">
                <a16:creationId xmlns:a16="http://schemas.microsoft.com/office/drawing/2014/main" id="{A6CE0198-4F6D-A642-2217-B0D73B2E0482}"/>
              </a:ext>
            </a:extLst>
          </p:cNvPr>
          <p:cNvGrpSpPr/>
          <p:nvPr/>
        </p:nvGrpSpPr>
        <p:grpSpPr>
          <a:xfrm>
            <a:off x="9462541" y="1517885"/>
            <a:ext cx="2011680" cy="4744999"/>
            <a:chOff x="9462541" y="1427201"/>
            <a:chExt cx="2011680" cy="4744999"/>
          </a:xfrm>
        </p:grpSpPr>
        <p:sp>
          <p:nvSpPr>
            <p:cNvPr id="32" name="Rectangle 31">
              <a:extLst>
                <a:ext uri="{FF2B5EF4-FFF2-40B4-BE49-F238E27FC236}">
                  <a16:creationId xmlns:a16="http://schemas.microsoft.com/office/drawing/2014/main" id="{2F3B2AC4-C62F-4268-8337-21200BEC4540}"/>
                </a:ext>
              </a:extLst>
            </p:cNvPr>
            <p:cNvSpPr/>
            <p:nvPr/>
          </p:nvSpPr>
          <p:spPr bwMode="auto">
            <a:xfrm>
              <a:off x="9559632" y="1464382"/>
              <a:ext cx="1817499" cy="586408"/>
            </a:xfrm>
            <a:prstGeom prst="rect">
              <a:avLst/>
            </a:prstGeom>
            <a:solidFill>
              <a:schemeClr val="tx2">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Rounded Rectangle 22">
              <a:extLst>
                <a:ext uri="{FF2B5EF4-FFF2-40B4-BE49-F238E27FC236}">
                  <a16:creationId xmlns:a16="http://schemas.microsoft.com/office/drawing/2014/main" id="{597ED0C9-117A-43CF-8DFD-189B9FA516A1}"/>
                </a:ext>
              </a:extLst>
            </p:cNvPr>
            <p:cNvSpPr/>
            <p:nvPr/>
          </p:nvSpPr>
          <p:spPr>
            <a:xfrm>
              <a:off x="9462541" y="3112851"/>
              <a:ext cx="2011680" cy="3059349"/>
            </a:xfrm>
            <a:prstGeom prst="roundRect">
              <a:avLst/>
            </a:prstGeom>
            <a:solidFill>
              <a:srgbClr val="98989D">
                <a:alpha val="50196"/>
              </a:srgbClr>
            </a:solidFill>
            <a:ln w="28575">
              <a:noFill/>
            </a:ln>
            <a:effectLst/>
          </p:spPr>
          <p:style>
            <a:lnRef idx="1">
              <a:schemeClr val="accent1"/>
            </a:lnRef>
            <a:fillRef idx="3">
              <a:schemeClr val="accent1"/>
            </a:fillRef>
            <a:effectRef idx="2">
              <a:schemeClr val="accent1"/>
            </a:effectRef>
            <a:fontRef idx="minor">
              <a:schemeClr val="lt1"/>
            </a:fontRef>
          </p:style>
          <p:txBody>
            <a:bodyPr lIns="45720" rIns="45720" rtlCol="0" anchor="ctr" anchorCtr="1"/>
            <a:lstStyle/>
            <a:p>
              <a:pPr marL="0" marR="0" lvl="0" indent="0" algn="ctr" defTabSz="424443"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Monitor for pulmonary symptoms indicative of ILD or pneumonitis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 hypoxia, cough, dyspnea)</a:t>
              </a:r>
            </a:p>
          </p:txBody>
        </p:sp>
        <p:sp>
          <p:nvSpPr>
            <p:cNvPr id="46" name="TextBox 45">
              <a:extLst>
                <a:ext uri="{FF2B5EF4-FFF2-40B4-BE49-F238E27FC236}">
                  <a16:creationId xmlns:a16="http://schemas.microsoft.com/office/drawing/2014/main" id="{D4F93990-2981-4326-A798-62DB3C9BA8BA}"/>
                </a:ext>
              </a:extLst>
            </p:cNvPr>
            <p:cNvSpPr txBox="1"/>
            <p:nvPr/>
          </p:nvSpPr>
          <p:spPr>
            <a:xfrm>
              <a:off x="9612312" y="1427201"/>
              <a:ext cx="1712139" cy="1785104"/>
            </a:xfrm>
            <a:prstGeom prst="rect">
              <a:avLst/>
            </a:prstGeom>
            <a:noFill/>
          </p:spPr>
          <p:txBody>
            <a:bodyPr wrap="square" rtlCol="0">
              <a:spAutoFit/>
            </a:bodyPr>
            <a:lstStyle>
              <a:defPPr>
                <a:defRPr lang="en-US"/>
              </a:defPPr>
              <a:lvl1pPr algn="ctr" defTabSz="424443">
                <a:spcAft>
                  <a:spcPts val="1200"/>
                </a:spcAft>
                <a:defRPr sz="2000" b="1">
                  <a:solidFill>
                    <a:schemeClr val="bg1"/>
                  </a:solidFill>
                  <a:latin typeface="Calibri"/>
                </a:defRPr>
              </a:lvl1pPr>
            </a:lstStyle>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ILD/</a:t>
              </a:r>
              <a:br>
                <a:rPr kumimoji="0" 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br>
              <a:r>
                <a:rPr kumimoji="0" 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Pneumonitis</a:t>
              </a:r>
            </a:p>
            <a:p>
              <a:pPr marL="0" marR="0" lvl="0" indent="0" defTabSz="424443" rtl="0" eaLnBrk="0" fontAlgn="base" latinLnBrk="0" hangingPunct="0">
                <a:lnSpc>
                  <a:spcPct val="100000"/>
                </a:lnSpc>
                <a:spcBef>
                  <a:spcPct val="0"/>
                </a:spcBef>
                <a:spcAft>
                  <a:spcPts val="120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Abemaciclib</a:t>
              </a:r>
            </a:p>
            <a:p>
              <a:pPr marL="0" marR="0" lvl="0" indent="0" defTabSz="424443" rtl="0" eaLnBrk="0" fontAlgn="base" latinLnBrk="0" hangingPunct="0">
                <a:lnSpc>
                  <a:spcPct val="100000"/>
                </a:lnSpc>
                <a:spcBef>
                  <a:spcPct val="0"/>
                </a:spcBef>
                <a:spcAft>
                  <a:spcPts val="120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Palbociclib</a:t>
              </a:r>
            </a:p>
            <a:p>
              <a:pPr marL="0" marR="0" lvl="0" indent="0" defTabSz="424443" rtl="0" eaLnBrk="0" fontAlgn="base" latinLnBrk="0" hangingPunct="0">
                <a:lnSpc>
                  <a:spcPct val="100000"/>
                </a:lnSpc>
                <a:spcBef>
                  <a:spcPct val="0"/>
                </a:spcBef>
                <a:spcAft>
                  <a:spcPts val="120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Ribociclib</a:t>
              </a:r>
            </a:p>
          </p:txBody>
        </p:sp>
      </p:grpSp>
      <p:sp>
        <p:nvSpPr>
          <p:cNvPr id="47" name="Text Box 15">
            <a:extLst>
              <a:ext uri="{FF2B5EF4-FFF2-40B4-BE49-F238E27FC236}">
                <a16:creationId xmlns:a16="http://schemas.microsoft.com/office/drawing/2014/main" id="{2A3A02B5-3FFC-4A75-8121-006CD86DC8B2}"/>
              </a:ext>
            </a:extLst>
          </p:cNvPr>
          <p:cNvSpPr txBox="1">
            <a:spLocks noChangeArrowheads="1"/>
          </p:cNvSpPr>
          <p:nvPr/>
        </p:nvSpPr>
        <p:spPr bwMode="auto">
          <a:xfrm>
            <a:off x="432840" y="636882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Abemaciclib PI. Palbociclib PI. Ribociclib PI.</a:t>
            </a:r>
          </a:p>
        </p:txBody>
      </p:sp>
    </p:spTree>
    <p:extLst>
      <p:ext uri="{BB962C8B-B14F-4D97-AF65-F5344CB8AC3E}">
        <p14:creationId xmlns:p14="http://schemas.microsoft.com/office/powerpoint/2010/main" val="711943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D70DB-7FE7-F823-81EA-4135ECC019B5}"/>
              </a:ext>
            </a:extLst>
          </p:cNvPr>
          <p:cNvSpPr>
            <a:spLocks noGrp="1"/>
          </p:cNvSpPr>
          <p:nvPr>
            <p:ph type="title"/>
          </p:nvPr>
        </p:nvSpPr>
        <p:spPr/>
        <p:txBody>
          <a:bodyPr/>
          <a:lstStyle/>
          <a:p>
            <a:r>
              <a:rPr lang="en-US" dirty="0"/>
              <a:t>Interactive Tool for Managing AEs With </a:t>
            </a:r>
            <a:br>
              <a:rPr lang="en-US" dirty="0"/>
            </a:br>
            <a:r>
              <a:rPr lang="en-US" dirty="0"/>
              <a:t>Oral Targeted Therapy for HR+/HER2- Breast Cancer </a:t>
            </a:r>
          </a:p>
        </p:txBody>
      </p:sp>
      <p:sp>
        <p:nvSpPr>
          <p:cNvPr id="7" name="Text Box 11">
            <a:extLst>
              <a:ext uri="{FF2B5EF4-FFF2-40B4-BE49-F238E27FC236}">
                <a16:creationId xmlns:a16="http://schemas.microsoft.com/office/drawing/2014/main" id="{8A6BA9F5-1EBF-35CC-DD42-5C0D856B4EFB}"/>
              </a:ext>
            </a:extLst>
          </p:cNvPr>
          <p:cNvSpPr txBox="1">
            <a:spLocks noChangeArrowheads="1"/>
          </p:cNvSpPr>
          <p:nvPr/>
        </p:nvSpPr>
        <p:spPr bwMode="auto">
          <a:xfrm>
            <a:off x="719138" y="5944883"/>
            <a:ext cx="107537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fr-FR" altLang="en-US" sz="20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Available online at </a:t>
            </a:r>
            <a:r>
              <a:rPr kumimoji="0" lang="fr-FR" altLang="en-US" sz="2000" b="1" i="0" u="sng"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clinicaloptions.com/Breast2021HROralTool </a:t>
            </a:r>
            <a:r>
              <a:rPr kumimoji="0" lang="fr-FR" altLang="en-US" sz="20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or as </a:t>
            </a:r>
            <a:r>
              <a:rPr kumimoji="0" lang="fr-FR" altLang="en-US" sz="2000" b="1" i="0" u="none" strike="noStrike" kern="1200" cap="none" spc="0" normalizeH="0" noProof="0" dirty="0">
                <a:ln>
                  <a:noFill/>
                </a:ln>
                <a:solidFill>
                  <a:schemeClr val="bg1"/>
                </a:solidFill>
                <a:effectLst/>
                <a:uLnTx/>
                <a:uFillTx/>
                <a:latin typeface="Calibri" panose="020F0502020204030204" pitchFamily="34" charset="0"/>
                <a:ea typeface="+mn-ea"/>
                <a:cs typeface="Arial" panose="020B0604020202020204" pitchFamily="34" charset="0"/>
              </a:rPr>
              <a:t>an app in your app store</a:t>
            </a:r>
          </a:p>
        </p:txBody>
      </p:sp>
      <p:pic>
        <p:nvPicPr>
          <p:cNvPr id="8" name="Picture 7">
            <a:extLst>
              <a:ext uri="{FF2B5EF4-FFF2-40B4-BE49-F238E27FC236}">
                <a16:creationId xmlns:a16="http://schemas.microsoft.com/office/drawing/2014/main" id="{2DCEABDA-9C9F-22AB-83B4-E90A969699B9}"/>
              </a:ext>
            </a:extLst>
          </p:cNvPr>
          <p:cNvPicPr>
            <a:picLocks noChangeAspect="1"/>
          </p:cNvPicPr>
          <p:nvPr/>
        </p:nvPicPr>
        <p:blipFill>
          <a:blip r:embed="rId3"/>
          <a:stretch>
            <a:fillRect/>
          </a:stretch>
        </p:blipFill>
        <p:spPr>
          <a:xfrm>
            <a:off x="1575588" y="1393653"/>
            <a:ext cx="9040824" cy="677355"/>
          </a:xfrm>
          <a:prstGeom prst="rect">
            <a:avLst/>
          </a:prstGeom>
        </p:spPr>
      </p:pic>
      <p:pic>
        <p:nvPicPr>
          <p:cNvPr id="1028" name="id-B6373AB5-189F-4702-9C2A-DBCD63ED5D3E" descr="Image.jpeg">
            <a:extLst>
              <a:ext uri="{FF2B5EF4-FFF2-40B4-BE49-F238E27FC236}">
                <a16:creationId xmlns:a16="http://schemas.microsoft.com/office/drawing/2014/main" id="{6E9CE681-7831-9153-B21B-C1C3309C9A9C}"/>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84379" y="2107476"/>
            <a:ext cx="2050285" cy="3826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id-33663241-3802-424D-A649-465C2CC5A202" descr="Image.jpeg">
            <a:extLst>
              <a:ext uri="{FF2B5EF4-FFF2-40B4-BE49-F238E27FC236}">
                <a16:creationId xmlns:a16="http://schemas.microsoft.com/office/drawing/2014/main" id="{5FC17C7A-6C08-06FF-EED3-877F3C0F53B5}"/>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627132" y="2107476"/>
            <a:ext cx="2053949" cy="3870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id-76D47003-A05D-443E-9FEC-0238C77C79CF" descr="Image.jpeg">
            <a:extLst>
              <a:ext uri="{FF2B5EF4-FFF2-40B4-BE49-F238E27FC236}">
                <a16:creationId xmlns:a16="http://schemas.microsoft.com/office/drawing/2014/main" id="{651019E0-5E8A-C4CC-5C7A-6A528919255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473549" y="2107476"/>
            <a:ext cx="2098564" cy="387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id-637C4F6C-F565-4F01-8A7F-1A171369226A" descr="Image.jpeg">
            <a:extLst>
              <a:ext uri="{FF2B5EF4-FFF2-40B4-BE49-F238E27FC236}">
                <a16:creationId xmlns:a16="http://schemas.microsoft.com/office/drawing/2014/main" id="{1C61FBDE-593F-7460-1499-4FCC15C186E2}"/>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9364582" y="2107476"/>
            <a:ext cx="2086213" cy="387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0032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77F1-BF10-FEF8-95CD-6EB997070A62}"/>
              </a:ext>
            </a:extLst>
          </p:cNvPr>
          <p:cNvSpPr>
            <a:spLocks noGrp="1"/>
          </p:cNvSpPr>
          <p:nvPr>
            <p:ph type="title"/>
          </p:nvPr>
        </p:nvSpPr>
        <p:spPr>
          <a:xfrm>
            <a:off x="514352" y="1235033"/>
            <a:ext cx="11244149" cy="4345959"/>
          </a:xfrm>
        </p:spPr>
        <p:txBody>
          <a:bodyPr/>
          <a:lstStyle/>
          <a:p>
            <a:r>
              <a:rPr lang="en-US" dirty="0"/>
              <a:t>Frontline Therapy for </a:t>
            </a:r>
            <a:br>
              <a:rPr lang="en-US" dirty="0"/>
            </a:br>
            <a:r>
              <a:rPr lang="en-US" dirty="0"/>
              <a:t>HR(+ or -)/HER2+ MBC</a:t>
            </a:r>
          </a:p>
        </p:txBody>
      </p:sp>
    </p:spTree>
    <p:extLst>
      <p:ext uri="{BB962C8B-B14F-4D97-AF65-F5344CB8AC3E}">
        <p14:creationId xmlns:p14="http://schemas.microsoft.com/office/powerpoint/2010/main" val="3456883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19DF5BF-3E0F-77EB-5EED-F5F835F3DF73}"/>
              </a:ext>
            </a:extLst>
          </p:cNvPr>
          <p:cNvSpPr>
            <a:spLocks noGrp="1"/>
          </p:cNvSpPr>
          <p:nvPr>
            <p:ph type="title"/>
          </p:nvPr>
        </p:nvSpPr>
        <p:spPr/>
        <p:txBody>
          <a:bodyPr/>
          <a:lstStyle/>
          <a:p>
            <a:r>
              <a:rPr lang="en-US" dirty="0"/>
              <a:t>Trastuzumab + Docetaxel ± Pertuzumab in Untreated HER2+ Metastatic Breast Cancer (CLEOPATRA): PFS</a:t>
            </a:r>
          </a:p>
        </p:txBody>
      </p:sp>
      <p:sp>
        <p:nvSpPr>
          <p:cNvPr id="7" name="TextBox 6"/>
          <p:cNvSpPr txBox="1"/>
          <p:nvPr/>
        </p:nvSpPr>
        <p:spPr>
          <a:xfrm>
            <a:off x="629574" y="5695524"/>
            <a:ext cx="5187905" cy="701731"/>
          </a:xfrm>
          <a:prstGeom prst="rect">
            <a:avLst/>
          </a:prstGeom>
        </p:spPr>
        <p:txBody>
          <a:bodyPr wrap="square">
            <a:spAutoFit/>
          </a:bodyPr>
          <a:lstStyle>
            <a:defPPr>
              <a:defRPr lang="en-US"/>
            </a:defPPr>
            <a:lvl1pPr marL="342900" marR="0" lvl="0" indent="-342900" defTabSz="914400" eaLnBrk="1" fontAlgn="auto" latinLnBrk="0" hangingPunct="1">
              <a:lnSpc>
                <a:spcPct val="100000"/>
              </a:lnSpc>
              <a:spcBef>
                <a:spcPct val="20000"/>
              </a:spcBef>
              <a:spcAft>
                <a:spcPts val="0"/>
              </a:spcAft>
              <a:buClrTx/>
              <a:buSzTx/>
              <a:buFont typeface="Wingdings" panose="05000000000000000000" pitchFamily="2" charset="2"/>
              <a:buChar char="§"/>
              <a:tabLst/>
              <a:defRPr kumimoji="0" b="0" i="0" u="none" strike="noStrike" kern="0" cap="none" spc="0" normalizeH="0" baseline="0">
                <a:ln>
                  <a:noFill/>
                </a:ln>
                <a:solidFill>
                  <a:prstClr val="black"/>
                </a:solidFill>
                <a:effectLst/>
                <a:uLnTx/>
                <a:uFillTx/>
                <a:latin typeface="Calibri"/>
                <a:cs typeface="+mn-cs"/>
              </a:defRPr>
            </a:lvl1pPr>
          </a:lstStyle>
          <a:p>
            <a:r>
              <a:rPr lang="en-US" dirty="0"/>
              <a:t>Median follow-up: 50 mo</a:t>
            </a:r>
          </a:p>
          <a:p>
            <a:r>
              <a:rPr lang="en-US" dirty="0"/>
              <a:t>Median PFS (± pertuzumab): 18.7 vs. 12.4 mo</a:t>
            </a:r>
          </a:p>
        </p:txBody>
      </p:sp>
      <p:sp>
        <p:nvSpPr>
          <p:cNvPr id="3" name="Rectangle 2">
            <a:extLst>
              <a:ext uri="{FF2B5EF4-FFF2-40B4-BE49-F238E27FC236}">
                <a16:creationId xmlns:a16="http://schemas.microsoft.com/office/drawing/2014/main" id="{C74A79FE-6C02-D248-94D4-9589A1B43985}"/>
              </a:ext>
            </a:extLst>
          </p:cNvPr>
          <p:cNvSpPr/>
          <p:nvPr/>
        </p:nvSpPr>
        <p:spPr>
          <a:xfrm>
            <a:off x="17756" y="6370281"/>
            <a:ext cx="5003800"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Swain. NEJM. 2015;372:724. Swain. </a:t>
            </a:r>
            <a:r>
              <a:rPr kumimoji="0" lang="en-US" sz="1200" b="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Lancet Oncol</a:t>
            </a: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 2020;21;P519.</a:t>
            </a:r>
          </a:p>
        </p:txBody>
      </p:sp>
      <p:sp>
        <p:nvSpPr>
          <p:cNvPr id="5" name="Rectangle 4">
            <a:extLst>
              <a:ext uri="{FF2B5EF4-FFF2-40B4-BE49-F238E27FC236}">
                <a16:creationId xmlns:a16="http://schemas.microsoft.com/office/drawing/2014/main" id="{A0C2F37D-7E28-9AF4-D84A-4394664CCA49}"/>
              </a:ext>
            </a:extLst>
          </p:cNvPr>
          <p:cNvSpPr/>
          <p:nvPr/>
        </p:nvSpPr>
        <p:spPr>
          <a:xfrm>
            <a:off x="6328950" y="5695524"/>
            <a:ext cx="5573521" cy="701731"/>
          </a:xfrm>
          <a:prstGeom prst="rect">
            <a:avLst/>
          </a:prstGeom>
        </p:spPr>
        <p:txBody>
          <a:bodyPr wrap="square">
            <a:spAutoFit/>
          </a:bodyPr>
          <a:lstStyle/>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b="0" i="0" u="none" strike="noStrike" kern="0" cap="none" spc="0" normalizeH="0" baseline="0" noProof="0" dirty="0">
                <a:ln>
                  <a:noFill/>
                </a:ln>
                <a:solidFill>
                  <a:prstClr val="black"/>
                </a:solidFill>
                <a:effectLst/>
                <a:uLnTx/>
                <a:uFillTx/>
                <a:latin typeface="Calibri"/>
                <a:ea typeface="+mn-ea"/>
                <a:cs typeface="+mn-cs"/>
              </a:rPr>
              <a:t>End-of-study analysis median follow-up: 99 mo</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b="0" i="0" u="none" strike="noStrike" kern="0" cap="none" spc="0" normalizeH="0" baseline="0" noProof="0" dirty="0">
                <a:ln>
                  <a:noFill/>
                </a:ln>
                <a:solidFill>
                  <a:prstClr val="black"/>
                </a:solidFill>
                <a:effectLst/>
                <a:uLnTx/>
                <a:uFillTx/>
                <a:latin typeface="Calibri"/>
                <a:ea typeface="+mn-ea"/>
                <a:cs typeface="+mn-cs"/>
              </a:rPr>
              <a:t>Median (± pertuzumab): 57.1 vs 40.8 </a:t>
            </a:r>
            <a:r>
              <a:rPr lang="en-US" b="0" kern="0" dirty="0">
                <a:solidFill>
                  <a:prstClr val="black"/>
                </a:solidFill>
                <a:latin typeface="Calibri"/>
                <a:cs typeface="+mn-cs"/>
              </a:rPr>
              <a:t>mo</a:t>
            </a:r>
            <a:endParaRPr kumimoji="0" lang="en-US" b="0" i="0" u="none" strike="noStrike" kern="0" cap="none" spc="0" normalizeH="0" baseline="0" noProof="0" dirty="0">
              <a:ln>
                <a:noFill/>
              </a:ln>
              <a:solidFill>
                <a:prstClr val="black"/>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351B77C4-1770-5F79-247D-4AB3C55258F8}"/>
              </a:ext>
            </a:extLst>
          </p:cNvPr>
          <p:cNvSpPr/>
          <p:nvPr/>
        </p:nvSpPr>
        <p:spPr>
          <a:xfrm>
            <a:off x="8180388" y="1770518"/>
            <a:ext cx="3109185"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a:ea typeface="+mn-ea"/>
                <a:cs typeface="+mn-cs"/>
              </a:rPr>
              <a:t>CLEOPATRA </a:t>
            </a:r>
            <a:r>
              <a:rPr lang="en-US" sz="1400" kern="0" dirty="0">
                <a:solidFill>
                  <a:prstClr val="black"/>
                </a:solidFill>
                <a:latin typeface="Calibri"/>
                <a:cs typeface="+mn-cs"/>
              </a:rPr>
              <a:t>O</a:t>
            </a:r>
            <a:r>
              <a:rPr kumimoji="0" lang="en-US" sz="1400" i="0" u="none" strike="noStrike" kern="0" cap="none" spc="0" normalizeH="0" baseline="0" noProof="0" dirty="0">
                <a:ln>
                  <a:noFill/>
                </a:ln>
                <a:solidFill>
                  <a:prstClr val="black"/>
                </a:solidFill>
                <a:effectLst/>
                <a:uLnTx/>
                <a:uFillTx/>
                <a:latin typeface="Calibri"/>
                <a:ea typeface="+mn-ea"/>
                <a:cs typeface="+mn-cs"/>
              </a:rPr>
              <a:t>S Update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a:ea typeface="+mn-ea"/>
                <a:cs typeface="+mn-cs"/>
              </a:rPr>
              <a:t>(EoS Analyses)</a:t>
            </a:r>
            <a:endParaRPr kumimoji="0" lang="en-US" sz="1400" i="0" u="none" strike="noStrike" kern="0" cap="none" spc="0" normalizeH="0" baseline="0" noProof="0" dirty="0">
              <a:ln>
                <a:noFill/>
              </a:ln>
              <a:solidFill>
                <a:sysClr val="windowText" lastClr="000000"/>
              </a:solidFill>
              <a:effectLst/>
              <a:uLnTx/>
              <a:uFillTx/>
              <a:latin typeface="Arial"/>
              <a:ea typeface="+mn-ea"/>
              <a:cs typeface="+mn-cs"/>
            </a:endParaRPr>
          </a:p>
        </p:txBody>
      </p:sp>
      <p:grpSp>
        <p:nvGrpSpPr>
          <p:cNvPr id="24" name="Group 23">
            <a:extLst>
              <a:ext uri="{FF2B5EF4-FFF2-40B4-BE49-F238E27FC236}">
                <a16:creationId xmlns:a16="http://schemas.microsoft.com/office/drawing/2014/main" id="{92A2D89B-5560-6A26-295F-8962EFF911E2}"/>
              </a:ext>
            </a:extLst>
          </p:cNvPr>
          <p:cNvGrpSpPr/>
          <p:nvPr/>
        </p:nvGrpSpPr>
        <p:grpSpPr>
          <a:xfrm>
            <a:off x="835467" y="2114798"/>
            <a:ext cx="5273798" cy="2910440"/>
            <a:chOff x="883092" y="1766500"/>
            <a:chExt cx="5273798" cy="3005553"/>
          </a:xfrm>
        </p:grpSpPr>
        <p:cxnSp>
          <p:nvCxnSpPr>
            <p:cNvPr id="4" name="Straight Connector 3">
              <a:extLst>
                <a:ext uri="{FF2B5EF4-FFF2-40B4-BE49-F238E27FC236}">
                  <a16:creationId xmlns:a16="http://schemas.microsoft.com/office/drawing/2014/main" id="{09BA3160-5969-A8F1-EE32-89884A2D1F41}"/>
                </a:ext>
              </a:extLst>
            </p:cNvPr>
            <p:cNvCxnSpPr>
              <a:cxnSpLocks/>
            </p:cNvCxnSpPr>
            <p:nvPr/>
          </p:nvCxnSpPr>
          <p:spPr bwMode="auto">
            <a:xfrm>
              <a:off x="1476442" y="2116124"/>
              <a:ext cx="0" cy="2179933"/>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0CBE3A71-A47C-A5C4-DF12-4F6325B9F314}"/>
                </a:ext>
              </a:extLst>
            </p:cNvPr>
            <p:cNvCxnSpPr/>
            <p:nvPr/>
          </p:nvCxnSpPr>
          <p:spPr bwMode="auto">
            <a:xfrm>
              <a:off x="1411728" y="2116124"/>
              <a:ext cx="64714"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0D45FE98-3190-9B78-BA72-0AE13225841D}"/>
                </a:ext>
              </a:extLst>
            </p:cNvPr>
            <p:cNvCxnSpPr/>
            <p:nvPr/>
          </p:nvCxnSpPr>
          <p:spPr bwMode="auto">
            <a:xfrm>
              <a:off x="1411728" y="2554387"/>
              <a:ext cx="6471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A94C69FE-DCF6-E5C8-CC80-92DF64777B8D}"/>
                </a:ext>
              </a:extLst>
            </p:cNvPr>
            <p:cNvCxnSpPr/>
            <p:nvPr/>
          </p:nvCxnSpPr>
          <p:spPr bwMode="auto">
            <a:xfrm>
              <a:off x="1411728" y="2987239"/>
              <a:ext cx="64714"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DC6D6631-2A1E-F16D-E385-57299CCED08B}"/>
                </a:ext>
              </a:extLst>
            </p:cNvPr>
            <p:cNvCxnSpPr/>
            <p:nvPr/>
          </p:nvCxnSpPr>
          <p:spPr bwMode="auto">
            <a:xfrm>
              <a:off x="1411728" y="3429000"/>
              <a:ext cx="64714"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7C9ED940-9106-AF70-BE8A-F65A1FE58553}"/>
                </a:ext>
              </a:extLst>
            </p:cNvPr>
            <p:cNvCxnSpPr/>
            <p:nvPr/>
          </p:nvCxnSpPr>
          <p:spPr bwMode="auto">
            <a:xfrm>
              <a:off x="1411728" y="3866469"/>
              <a:ext cx="64714"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C270F7E-50D3-5794-5250-26E7BE136916}"/>
                </a:ext>
              </a:extLst>
            </p:cNvPr>
            <p:cNvCxnSpPr/>
            <p:nvPr/>
          </p:nvCxnSpPr>
          <p:spPr bwMode="auto">
            <a:xfrm>
              <a:off x="1411728" y="4299321"/>
              <a:ext cx="6471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405C5BA-80EC-63D2-3DE2-65DCBC723CAD}"/>
                </a:ext>
              </a:extLst>
            </p:cNvPr>
            <p:cNvCxnSpPr>
              <a:cxnSpLocks/>
            </p:cNvCxnSpPr>
            <p:nvPr/>
          </p:nvCxnSpPr>
          <p:spPr bwMode="auto">
            <a:xfrm rot="16200000">
              <a:off x="1438671" y="4340485"/>
              <a:ext cx="75543" cy="0"/>
            </a:xfrm>
            <a:prstGeom prst="line">
              <a:avLst/>
            </a:prstGeom>
            <a:noFill/>
            <a:ln w="28575" cap="flat" cmpd="sng" algn="ctr">
              <a:solidFill>
                <a:schemeClr val="bg1"/>
              </a:solidFill>
              <a:prstDash val="solid"/>
              <a:round/>
              <a:headEnd type="none" w="med" len="med"/>
              <a:tailEnd type="none" w="med" len="med"/>
            </a:ln>
            <a:effectLst/>
          </p:spPr>
        </p:cxnSp>
        <p:sp>
          <p:nvSpPr>
            <p:cNvPr id="18" name="TextBox 17">
              <a:extLst>
                <a:ext uri="{FF2B5EF4-FFF2-40B4-BE49-F238E27FC236}">
                  <a16:creationId xmlns:a16="http://schemas.microsoft.com/office/drawing/2014/main" id="{0E1BFF1F-DB7D-BE50-94A0-9E3F2184B847}"/>
                </a:ext>
              </a:extLst>
            </p:cNvPr>
            <p:cNvSpPr txBox="1"/>
            <p:nvPr/>
          </p:nvSpPr>
          <p:spPr bwMode="auto">
            <a:xfrm>
              <a:off x="1104792" y="2008402"/>
              <a:ext cx="2917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9" name="TextBox 18">
              <a:extLst>
                <a:ext uri="{FF2B5EF4-FFF2-40B4-BE49-F238E27FC236}">
                  <a16:creationId xmlns:a16="http://schemas.microsoft.com/office/drawing/2014/main" id="{7CC4B69C-F774-5352-19B8-7D3A8E228C5A}"/>
                </a:ext>
              </a:extLst>
            </p:cNvPr>
            <p:cNvSpPr txBox="1"/>
            <p:nvPr/>
          </p:nvSpPr>
          <p:spPr bwMode="auto">
            <a:xfrm>
              <a:off x="1104792" y="2438549"/>
              <a:ext cx="2917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0" name="TextBox 19">
              <a:extLst>
                <a:ext uri="{FF2B5EF4-FFF2-40B4-BE49-F238E27FC236}">
                  <a16:creationId xmlns:a16="http://schemas.microsoft.com/office/drawing/2014/main" id="{2D2D899B-0BFF-C877-B480-438BBA29B417}"/>
                </a:ext>
              </a:extLst>
            </p:cNvPr>
            <p:cNvSpPr txBox="1"/>
            <p:nvPr/>
          </p:nvSpPr>
          <p:spPr bwMode="auto">
            <a:xfrm>
              <a:off x="1104792" y="2879517"/>
              <a:ext cx="2917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1" name="TextBox 20">
              <a:extLst>
                <a:ext uri="{FF2B5EF4-FFF2-40B4-BE49-F238E27FC236}">
                  <a16:creationId xmlns:a16="http://schemas.microsoft.com/office/drawing/2014/main" id="{53B3DB1D-073D-5549-9B69-9D5222A3A5BF}"/>
                </a:ext>
              </a:extLst>
            </p:cNvPr>
            <p:cNvSpPr txBox="1"/>
            <p:nvPr/>
          </p:nvSpPr>
          <p:spPr bwMode="auto">
            <a:xfrm>
              <a:off x="1104792" y="3309664"/>
              <a:ext cx="2917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2" name="TextBox 21">
              <a:extLst>
                <a:ext uri="{FF2B5EF4-FFF2-40B4-BE49-F238E27FC236}">
                  <a16:creationId xmlns:a16="http://schemas.microsoft.com/office/drawing/2014/main" id="{3BB9BFAA-2556-6719-6857-CD3F3859D7BF}"/>
                </a:ext>
              </a:extLst>
            </p:cNvPr>
            <p:cNvSpPr txBox="1"/>
            <p:nvPr/>
          </p:nvSpPr>
          <p:spPr bwMode="auto">
            <a:xfrm>
              <a:off x="1104792" y="3753338"/>
              <a:ext cx="2917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3" name="TextBox 22">
              <a:extLst>
                <a:ext uri="{FF2B5EF4-FFF2-40B4-BE49-F238E27FC236}">
                  <a16:creationId xmlns:a16="http://schemas.microsoft.com/office/drawing/2014/main" id="{54BC4202-4355-2328-CC8A-8039949B78EE}"/>
                </a:ext>
              </a:extLst>
            </p:cNvPr>
            <p:cNvSpPr txBox="1"/>
            <p:nvPr/>
          </p:nvSpPr>
          <p:spPr bwMode="auto">
            <a:xfrm>
              <a:off x="1326492" y="4344099"/>
              <a:ext cx="2917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5" name="TextBox 24">
              <a:extLst>
                <a:ext uri="{FF2B5EF4-FFF2-40B4-BE49-F238E27FC236}">
                  <a16:creationId xmlns:a16="http://schemas.microsoft.com/office/drawing/2014/main" id="{EFB6333B-5DC2-9CBA-E4E4-DE4C90C96390}"/>
                </a:ext>
              </a:extLst>
            </p:cNvPr>
            <p:cNvSpPr txBox="1"/>
            <p:nvPr/>
          </p:nvSpPr>
          <p:spPr bwMode="auto">
            <a:xfrm>
              <a:off x="1104792" y="417301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cxnSp>
          <p:nvCxnSpPr>
            <p:cNvPr id="26" name="Straight Connector 25">
              <a:extLst>
                <a:ext uri="{FF2B5EF4-FFF2-40B4-BE49-F238E27FC236}">
                  <a16:creationId xmlns:a16="http://schemas.microsoft.com/office/drawing/2014/main" id="{F2FBAD27-707B-3FFA-C61F-33EEED30685E}"/>
                </a:ext>
              </a:extLst>
            </p:cNvPr>
            <p:cNvCxnSpPr>
              <a:cxnSpLocks/>
            </p:cNvCxnSpPr>
            <p:nvPr/>
          </p:nvCxnSpPr>
          <p:spPr bwMode="auto">
            <a:xfrm>
              <a:off x="1475228" y="4299321"/>
              <a:ext cx="454563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33404DF-5213-2589-1854-DC5F12D74F63}"/>
                </a:ext>
              </a:extLst>
            </p:cNvPr>
            <p:cNvCxnSpPr>
              <a:cxnSpLocks/>
            </p:cNvCxnSpPr>
            <p:nvPr/>
          </p:nvCxnSpPr>
          <p:spPr bwMode="auto">
            <a:xfrm rot="16200000">
              <a:off x="2014405" y="4340485"/>
              <a:ext cx="7554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7CBE9A5-C097-2603-2FC5-AA7F34408185}"/>
                </a:ext>
              </a:extLst>
            </p:cNvPr>
            <p:cNvCxnSpPr>
              <a:cxnSpLocks/>
            </p:cNvCxnSpPr>
            <p:nvPr/>
          </p:nvCxnSpPr>
          <p:spPr bwMode="auto">
            <a:xfrm rot="16200000">
              <a:off x="2585905" y="4340485"/>
              <a:ext cx="75543"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1B9CF72-E692-8B75-B97D-3A319E34BED3}"/>
                </a:ext>
              </a:extLst>
            </p:cNvPr>
            <p:cNvCxnSpPr>
              <a:cxnSpLocks/>
            </p:cNvCxnSpPr>
            <p:nvPr/>
          </p:nvCxnSpPr>
          <p:spPr bwMode="auto">
            <a:xfrm rot="16200000">
              <a:off x="3148938" y="4340485"/>
              <a:ext cx="75543"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1F8D678-B47E-E516-84C5-DA88BE7383CD}"/>
                </a:ext>
              </a:extLst>
            </p:cNvPr>
            <p:cNvCxnSpPr>
              <a:cxnSpLocks/>
            </p:cNvCxnSpPr>
            <p:nvPr/>
          </p:nvCxnSpPr>
          <p:spPr bwMode="auto">
            <a:xfrm rot="16200000">
              <a:off x="3724671" y="4340485"/>
              <a:ext cx="75543"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8617F74-B555-B27F-50B3-1CE918477E74}"/>
                </a:ext>
              </a:extLst>
            </p:cNvPr>
            <p:cNvCxnSpPr>
              <a:cxnSpLocks/>
            </p:cNvCxnSpPr>
            <p:nvPr/>
          </p:nvCxnSpPr>
          <p:spPr bwMode="auto">
            <a:xfrm rot="16200000">
              <a:off x="4266537" y="4340485"/>
              <a:ext cx="75543"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0792C6C7-3A56-9F3E-2EB9-C3CCDE402943}"/>
                </a:ext>
              </a:extLst>
            </p:cNvPr>
            <p:cNvCxnSpPr>
              <a:cxnSpLocks/>
            </p:cNvCxnSpPr>
            <p:nvPr/>
          </p:nvCxnSpPr>
          <p:spPr bwMode="auto">
            <a:xfrm rot="16200000">
              <a:off x="4846505" y="4340485"/>
              <a:ext cx="75543"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BA40755-59EA-E8F1-1E39-8BA848329AC4}"/>
                </a:ext>
              </a:extLst>
            </p:cNvPr>
            <p:cNvCxnSpPr>
              <a:cxnSpLocks/>
            </p:cNvCxnSpPr>
            <p:nvPr/>
          </p:nvCxnSpPr>
          <p:spPr bwMode="auto">
            <a:xfrm rot="16200000">
              <a:off x="5405305" y="4340485"/>
              <a:ext cx="75543"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2F157B8C-E070-A6D2-1323-20769955AFC5}"/>
                </a:ext>
              </a:extLst>
            </p:cNvPr>
            <p:cNvCxnSpPr>
              <a:cxnSpLocks/>
            </p:cNvCxnSpPr>
            <p:nvPr/>
          </p:nvCxnSpPr>
          <p:spPr bwMode="auto">
            <a:xfrm rot="16200000">
              <a:off x="5972572" y="4340485"/>
              <a:ext cx="75543" cy="0"/>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9B530859-6E41-CC1D-B6BF-EDB586F9AAE7}"/>
                </a:ext>
              </a:extLst>
            </p:cNvPr>
            <p:cNvSpPr txBox="1"/>
            <p:nvPr/>
          </p:nvSpPr>
          <p:spPr bwMode="auto">
            <a:xfrm>
              <a:off x="1919639" y="434409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7" name="TextBox 36">
              <a:extLst>
                <a:ext uri="{FF2B5EF4-FFF2-40B4-BE49-F238E27FC236}">
                  <a16:creationId xmlns:a16="http://schemas.microsoft.com/office/drawing/2014/main" id="{7553E072-A2B8-EC5B-ABE3-27FF57542017}"/>
                </a:ext>
              </a:extLst>
            </p:cNvPr>
            <p:cNvSpPr txBox="1"/>
            <p:nvPr/>
          </p:nvSpPr>
          <p:spPr bwMode="auto">
            <a:xfrm>
              <a:off x="2474205" y="434409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8" name="TextBox 37">
              <a:extLst>
                <a:ext uri="{FF2B5EF4-FFF2-40B4-BE49-F238E27FC236}">
                  <a16:creationId xmlns:a16="http://schemas.microsoft.com/office/drawing/2014/main" id="{92022DA2-22B9-EB98-BEC3-6AE402A1575F}"/>
                </a:ext>
              </a:extLst>
            </p:cNvPr>
            <p:cNvSpPr txBox="1"/>
            <p:nvPr/>
          </p:nvSpPr>
          <p:spPr bwMode="auto">
            <a:xfrm>
              <a:off x="3033005" y="434409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9" name="TextBox 38">
              <a:extLst>
                <a:ext uri="{FF2B5EF4-FFF2-40B4-BE49-F238E27FC236}">
                  <a16:creationId xmlns:a16="http://schemas.microsoft.com/office/drawing/2014/main" id="{FCDC470B-7A70-86A2-CD05-85D3400C1D0C}"/>
                </a:ext>
              </a:extLst>
            </p:cNvPr>
            <p:cNvSpPr txBox="1"/>
            <p:nvPr/>
          </p:nvSpPr>
          <p:spPr bwMode="auto">
            <a:xfrm>
              <a:off x="3612971" y="434409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0" name="TextBox 39">
              <a:extLst>
                <a:ext uri="{FF2B5EF4-FFF2-40B4-BE49-F238E27FC236}">
                  <a16:creationId xmlns:a16="http://schemas.microsoft.com/office/drawing/2014/main" id="{3A706657-8247-2698-33C7-4D648F5C4770}"/>
                </a:ext>
              </a:extLst>
            </p:cNvPr>
            <p:cNvSpPr txBox="1"/>
            <p:nvPr/>
          </p:nvSpPr>
          <p:spPr bwMode="auto">
            <a:xfrm>
              <a:off x="4163304" y="434409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41" name="TextBox 40">
              <a:extLst>
                <a:ext uri="{FF2B5EF4-FFF2-40B4-BE49-F238E27FC236}">
                  <a16:creationId xmlns:a16="http://schemas.microsoft.com/office/drawing/2014/main" id="{4EA7C20C-7A8F-D7F4-92BC-E65DA2C87310}"/>
                </a:ext>
              </a:extLst>
            </p:cNvPr>
            <p:cNvSpPr txBox="1"/>
            <p:nvPr/>
          </p:nvSpPr>
          <p:spPr bwMode="auto">
            <a:xfrm>
              <a:off x="4739037" y="434409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42" name="TextBox 41">
              <a:extLst>
                <a:ext uri="{FF2B5EF4-FFF2-40B4-BE49-F238E27FC236}">
                  <a16:creationId xmlns:a16="http://schemas.microsoft.com/office/drawing/2014/main" id="{5DC2687B-19CD-3B70-6305-52F34704C66C}"/>
                </a:ext>
              </a:extLst>
            </p:cNvPr>
            <p:cNvSpPr txBox="1"/>
            <p:nvPr/>
          </p:nvSpPr>
          <p:spPr bwMode="auto">
            <a:xfrm>
              <a:off x="5302070" y="434409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70</a:t>
              </a:r>
            </a:p>
          </p:txBody>
        </p:sp>
        <p:sp>
          <p:nvSpPr>
            <p:cNvPr id="43" name="TextBox 42">
              <a:extLst>
                <a:ext uri="{FF2B5EF4-FFF2-40B4-BE49-F238E27FC236}">
                  <a16:creationId xmlns:a16="http://schemas.microsoft.com/office/drawing/2014/main" id="{3A9D2EC4-1B5A-7A86-A614-54FB36BCABBC}"/>
                </a:ext>
              </a:extLst>
            </p:cNvPr>
            <p:cNvSpPr txBox="1"/>
            <p:nvPr/>
          </p:nvSpPr>
          <p:spPr bwMode="auto">
            <a:xfrm>
              <a:off x="5865104" y="434409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44" name="TextBox 43">
              <a:extLst>
                <a:ext uri="{FF2B5EF4-FFF2-40B4-BE49-F238E27FC236}">
                  <a16:creationId xmlns:a16="http://schemas.microsoft.com/office/drawing/2014/main" id="{8ACEC2E9-5FE5-DCBD-9945-1942552A485E}"/>
                </a:ext>
              </a:extLst>
            </p:cNvPr>
            <p:cNvSpPr txBox="1"/>
            <p:nvPr/>
          </p:nvSpPr>
          <p:spPr bwMode="auto">
            <a:xfrm>
              <a:off x="1475228" y="4549568"/>
              <a:ext cx="4490591"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45" name="TextBox 44">
              <a:extLst>
                <a:ext uri="{FF2B5EF4-FFF2-40B4-BE49-F238E27FC236}">
                  <a16:creationId xmlns:a16="http://schemas.microsoft.com/office/drawing/2014/main" id="{ACA895CD-F0D5-5348-E31D-762FDC40B25C}"/>
                </a:ext>
              </a:extLst>
            </p:cNvPr>
            <p:cNvSpPr txBox="1"/>
            <p:nvPr/>
          </p:nvSpPr>
          <p:spPr bwMode="auto">
            <a:xfrm rot="16200000">
              <a:off x="-469953" y="3119545"/>
              <a:ext cx="292153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a:t>
              </a:r>
            </a:p>
          </p:txBody>
        </p:sp>
      </p:grpSp>
      <p:sp>
        <p:nvSpPr>
          <p:cNvPr id="52" name="AutoShape 3">
            <a:extLst>
              <a:ext uri="{FF2B5EF4-FFF2-40B4-BE49-F238E27FC236}">
                <a16:creationId xmlns:a16="http://schemas.microsoft.com/office/drawing/2014/main" id="{8DFF0BCE-FD8D-7358-DE73-62D6B5D2B803}"/>
              </a:ext>
            </a:extLst>
          </p:cNvPr>
          <p:cNvSpPr>
            <a:spLocks noChangeAspect="1" noChangeArrowheads="1" noTextEdit="1"/>
          </p:cNvSpPr>
          <p:nvPr/>
        </p:nvSpPr>
        <p:spPr bwMode="auto">
          <a:xfrm>
            <a:off x="1444625" y="2392167"/>
            <a:ext cx="3770313" cy="199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Line 5">
            <a:extLst>
              <a:ext uri="{FF2B5EF4-FFF2-40B4-BE49-F238E27FC236}">
                <a16:creationId xmlns:a16="http://schemas.microsoft.com/office/drawing/2014/main" id="{18F20618-1945-90DF-015A-825D9D54436E}"/>
              </a:ext>
            </a:extLst>
          </p:cNvPr>
          <p:cNvSpPr>
            <a:spLocks noChangeShapeType="1"/>
          </p:cNvSpPr>
          <p:nvPr/>
        </p:nvSpPr>
        <p:spPr bwMode="auto">
          <a:xfrm flipH="1">
            <a:off x="1482725" y="2395342"/>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4" name="Line 6">
            <a:extLst>
              <a:ext uri="{FF2B5EF4-FFF2-40B4-BE49-F238E27FC236}">
                <a16:creationId xmlns:a16="http://schemas.microsoft.com/office/drawing/2014/main" id="{BFEE67CA-14A8-E438-C12C-BC154F6C9F96}"/>
              </a:ext>
            </a:extLst>
          </p:cNvPr>
          <p:cNvSpPr>
            <a:spLocks noChangeShapeType="1"/>
          </p:cNvSpPr>
          <p:nvPr/>
        </p:nvSpPr>
        <p:spPr bwMode="auto">
          <a:xfrm flipH="1">
            <a:off x="1812925" y="2850954"/>
            <a:ext cx="36513"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5" name="Line 7">
            <a:extLst>
              <a:ext uri="{FF2B5EF4-FFF2-40B4-BE49-F238E27FC236}">
                <a16:creationId xmlns:a16="http://schemas.microsoft.com/office/drawing/2014/main" id="{6A857093-10B2-6BA6-B457-CAB0A83DD8C7}"/>
              </a:ext>
            </a:extLst>
          </p:cNvPr>
          <p:cNvSpPr>
            <a:spLocks noChangeShapeType="1"/>
          </p:cNvSpPr>
          <p:nvPr/>
        </p:nvSpPr>
        <p:spPr bwMode="auto">
          <a:xfrm flipH="1">
            <a:off x="1819275" y="2898579"/>
            <a:ext cx="39688"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6" name="Line 8">
            <a:extLst>
              <a:ext uri="{FF2B5EF4-FFF2-40B4-BE49-F238E27FC236}">
                <a16:creationId xmlns:a16="http://schemas.microsoft.com/office/drawing/2014/main" id="{5E94B679-152C-2DB3-816C-289526897EFC}"/>
              </a:ext>
            </a:extLst>
          </p:cNvPr>
          <p:cNvSpPr>
            <a:spLocks noChangeShapeType="1"/>
          </p:cNvSpPr>
          <p:nvPr/>
        </p:nvSpPr>
        <p:spPr bwMode="auto">
          <a:xfrm flipH="1">
            <a:off x="1931988" y="3128767"/>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7" name="Line 9">
            <a:extLst>
              <a:ext uri="{FF2B5EF4-FFF2-40B4-BE49-F238E27FC236}">
                <a16:creationId xmlns:a16="http://schemas.microsoft.com/office/drawing/2014/main" id="{4DAE7878-F8E9-43A1-2433-CE9533B6DED8}"/>
              </a:ext>
            </a:extLst>
          </p:cNvPr>
          <p:cNvSpPr>
            <a:spLocks noChangeShapeType="1"/>
          </p:cNvSpPr>
          <p:nvPr/>
        </p:nvSpPr>
        <p:spPr bwMode="auto">
          <a:xfrm flipH="1">
            <a:off x="2019300" y="3231954"/>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8" name="Line 10">
            <a:extLst>
              <a:ext uri="{FF2B5EF4-FFF2-40B4-BE49-F238E27FC236}">
                <a16:creationId xmlns:a16="http://schemas.microsoft.com/office/drawing/2014/main" id="{C5B22CFC-B38E-6AE5-A4D1-A86F9421EA0F}"/>
              </a:ext>
            </a:extLst>
          </p:cNvPr>
          <p:cNvSpPr>
            <a:spLocks noChangeShapeType="1"/>
          </p:cNvSpPr>
          <p:nvPr/>
        </p:nvSpPr>
        <p:spPr bwMode="auto">
          <a:xfrm flipH="1">
            <a:off x="2166938" y="3449442"/>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9" name="Line 11">
            <a:extLst>
              <a:ext uri="{FF2B5EF4-FFF2-40B4-BE49-F238E27FC236}">
                <a16:creationId xmlns:a16="http://schemas.microsoft.com/office/drawing/2014/main" id="{DBA58196-8786-C5A1-6E1A-54B3814599B3}"/>
              </a:ext>
            </a:extLst>
          </p:cNvPr>
          <p:cNvSpPr>
            <a:spLocks noChangeShapeType="1"/>
          </p:cNvSpPr>
          <p:nvPr/>
        </p:nvSpPr>
        <p:spPr bwMode="auto">
          <a:xfrm flipH="1">
            <a:off x="2176463" y="3497067"/>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0" name="Line 12">
            <a:extLst>
              <a:ext uri="{FF2B5EF4-FFF2-40B4-BE49-F238E27FC236}">
                <a16:creationId xmlns:a16="http://schemas.microsoft.com/office/drawing/2014/main" id="{A94D2399-49AD-48CD-A72D-89502ABA3168}"/>
              </a:ext>
            </a:extLst>
          </p:cNvPr>
          <p:cNvSpPr>
            <a:spLocks noChangeShapeType="1"/>
          </p:cNvSpPr>
          <p:nvPr/>
        </p:nvSpPr>
        <p:spPr bwMode="auto">
          <a:xfrm flipH="1">
            <a:off x="2278063" y="3570092"/>
            <a:ext cx="39688" cy="52387"/>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1" name="Line 13">
            <a:extLst>
              <a:ext uri="{FF2B5EF4-FFF2-40B4-BE49-F238E27FC236}">
                <a16:creationId xmlns:a16="http://schemas.microsoft.com/office/drawing/2014/main" id="{CECAF201-18BF-509A-1F7B-D3AD5E75C798}"/>
              </a:ext>
            </a:extLst>
          </p:cNvPr>
          <p:cNvSpPr>
            <a:spLocks noChangeShapeType="1"/>
          </p:cNvSpPr>
          <p:nvPr/>
        </p:nvSpPr>
        <p:spPr bwMode="auto">
          <a:xfrm flipH="1">
            <a:off x="2393950" y="3708204"/>
            <a:ext cx="41275"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2" name="Line 14">
            <a:extLst>
              <a:ext uri="{FF2B5EF4-FFF2-40B4-BE49-F238E27FC236}">
                <a16:creationId xmlns:a16="http://schemas.microsoft.com/office/drawing/2014/main" id="{A03173EF-6C7D-40FB-2C3B-39F42E4945E0}"/>
              </a:ext>
            </a:extLst>
          </p:cNvPr>
          <p:cNvSpPr>
            <a:spLocks noChangeShapeType="1"/>
          </p:cNvSpPr>
          <p:nvPr/>
        </p:nvSpPr>
        <p:spPr bwMode="auto">
          <a:xfrm flipH="1">
            <a:off x="2509838" y="3785992"/>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3" name="Line 15">
            <a:extLst>
              <a:ext uri="{FF2B5EF4-FFF2-40B4-BE49-F238E27FC236}">
                <a16:creationId xmlns:a16="http://schemas.microsoft.com/office/drawing/2014/main" id="{81C205A1-DA58-9690-2320-D53747051430}"/>
              </a:ext>
            </a:extLst>
          </p:cNvPr>
          <p:cNvSpPr>
            <a:spLocks noChangeShapeType="1"/>
          </p:cNvSpPr>
          <p:nvPr/>
        </p:nvSpPr>
        <p:spPr bwMode="auto">
          <a:xfrm flipH="1">
            <a:off x="2751138" y="3900292"/>
            <a:ext cx="38100" cy="52387"/>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4" name="Line 16">
            <a:extLst>
              <a:ext uri="{FF2B5EF4-FFF2-40B4-BE49-F238E27FC236}">
                <a16:creationId xmlns:a16="http://schemas.microsoft.com/office/drawing/2014/main" id="{0A2BB71D-F1F5-4477-2002-11F65DB4B2C6}"/>
              </a:ext>
            </a:extLst>
          </p:cNvPr>
          <p:cNvSpPr>
            <a:spLocks noChangeShapeType="1"/>
          </p:cNvSpPr>
          <p:nvPr/>
        </p:nvSpPr>
        <p:spPr bwMode="auto">
          <a:xfrm flipH="1">
            <a:off x="2924175" y="3949504"/>
            <a:ext cx="38100" cy="5397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5" name="Line 17">
            <a:extLst>
              <a:ext uri="{FF2B5EF4-FFF2-40B4-BE49-F238E27FC236}">
                <a16:creationId xmlns:a16="http://schemas.microsoft.com/office/drawing/2014/main" id="{5E15BB90-FAC6-9376-FA15-80CBC59C0823}"/>
              </a:ext>
            </a:extLst>
          </p:cNvPr>
          <p:cNvSpPr>
            <a:spLocks noChangeShapeType="1"/>
          </p:cNvSpPr>
          <p:nvPr/>
        </p:nvSpPr>
        <p:spPr bwMode="auto">
          <a:xfrm flipH="1">
            <a:off x="2962275" y="3949504"/>
            <a:ext cx="38100" cy="5397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6" name="Line 18">
            <a:extLst>
              <a:ext uri="{FF2B5EF4-FFF2-40B4-BE49-F238E27FC236}">
                <a16:creationId xmlns:a16="http://schemas.microsoft.com/office/drawing/2014/main" id="{31E449CB-C79C-D528-90A3-B0E85671B0F8}"/>
              </a:ext>
            </a:extLst>
          </p:cNvPr>
          <p:cNvSpPr>
            <a:spLocks noChangeShapeType="1"/>
          </p:cNvSpPr>
          <p:nvPr/>
        </p:nvSpPr>
        <p:spPr bwMode="auto">
          <a:xfrm flipH="1">
            <a:off x="2981325" y="3962204"/>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7" name="Line 19">
            <a:extLst>
              <a:ext uri="{FF2B5EF4-FFF2-40B4-BE49-F238E27FC236}">
                <a16:creationId xmlns:a16="http://schemas.microsoft.com/office/drawing/2014/main" id="{3BA3A61E-EA48-85EB-8D7B-41033ADAF278}"/>
              </a:ext>
            </a:extLst>
          </p:cNvPr>
          <p:cNvSpPr>
            <a:spLocks noChangeShapeType="1"/>
          </p:cNvSpPr>
          <p:nvPr/>
        </p:nvSpPr>
        <p:spPr bwMode="auto">
          <a:xfrm flipH="1">
            <a:off x="3006725" y="3981254"/>
            <a:ext cx="39688"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8" name="Line 20">
            <a:extLst>
              <a:ext uri="{FF2B5EF4-FFF2-40B4-BE49-F238E27FC236}">
                <a16:creationId xmlns:a16="http://schemas.microsoft.com/office/drawing/2014/main" id="{C3B7FDF9-2D1F-E82F-81C1-AF5D92DAE444}"/>
              </a:ext>
            </a:extLst>
          </p:cNvPr>
          <p:cNvSpPr>
            <a:spLocks noChangeShapeType="1"/>
          </p:cNvSpPr>
          <p:nvPr/>
        </p:nvSpPr>
        <p:spPr bwMode="auto">
          <a:xfrm flipH="1">
            <a:off x="3094038" y="4000304"/>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9" name="Line 21">
            <a:extLst>
              <a:ext uri="{FF2B5EF4-FFF2-40B4-BE49-F238E27FC236}">
                <a16:creationId xmlns:a16="http://schemas.microsoft.com/office/drawing/2014/main" id="{FBB4FB85-7C1D-7169-EA73-844EBBF9DEF8}"/>
              </a:ext>
            </a:extLst>
          </p:cNvPr>
          <p:cNvSpPr>
            <a:spLocks noChangeShapeType="1"/>
          </p:cNvSpPr>
          <p:nvPr/>
        </p:nvSpPr>
        <p:spPr bwMode="auto">
          <a:xfrm flipH="1">
            <a:off x="3279775" y="4066979"/>
            <a:ext cx="38100"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0" name="Line 22">
            <a:extLst>
              <a:ext uri="{FF2B5EF4-FFF2-40B4-BE49-F238E27FC236}">
                <a16:creationId xmlns:a16="http://schemas.microsoft.com/office/drawing/2014/main" id="{67E2666D-B3F4-CA4F-11A7-439D202E470F}"/>
              </a:ext>
            </a:extLst>
          </p:cNvPr>
          <p:cNvSpPr>
            <a:spLocks noChangeShapeType="1"/>
          </p:cNvSpPr>
          <p:nvPr/>
        </p:nvSpPr>
        <p:spPr bwMode="auto">
          <a:xfrm flipH="1">
            <a:off x="3427413" y="4108254"/>
            <a:ext cx="38100"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1" name="Line 23">
            <a:extLst>
              <a:ext uri="{FF2B5EF4-FFF2-40B4-BE49-F238E27FC236}">
                <a16:creationId xmlns:a16="http://schemas.microsoft.com/office/drawing/2014/main" id="{7B10291F-33A1-8C5C-31F7-53B3CE5ED82E}"/>
              </a:ext>
            </a:extLst>
          </p:cNvPr>
          <p:cNvSpPr>
            <a:spLocks noChangeShapeType="1"/>
          </p:cNvSpPr>
          <p:nvPr/>
        </p:nvSpPr>
        <p:spPr bwMode="auto">
          <a:xfrm flipH="1">
            <a:off x="3462338" y="4108254"/>
            <a:ext cx="39688"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2" name="Line 24">
            <a:extLst>
              <a:ext uri="{FF2B5EF4-FFF2-40B4-BE49-F238E27FC236}">
                <a16:creationId xmlns:a16="http://schemas.microsoft.com/office/drawing/2014/main" id="{801D0D94-8B3E-E649-CD58-FA3D95843793}"/>
              </a:ext>
            </a:extLst>
          </p:cNvPr>
          <p:cNvSpPr>
            <a:spLocks noChangeShapeType="1"/>
          </p:cNvSpPr>
          <p:nvPr/>
        </p:nvSpPr>
        <p:spPr bwMode="auto">
          <a:xfrm flipH="1">
            <a:off x="3498850" y="4117779"/>
            <a:ext cx="38100"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3" name="Line 25">
            <a:extLst>
              <a:ext uri="{FF2B5EF4-FFF2-40B4-BE49-F238E27FC236}">
                <a16:creationId xmlns:a16="http://schemas.microsoft.com/office/drawing/2014/main" id="{19DF8CC2-685B-377C-A239-5EFAE4C5FD91}"/>
              </a:ext>
            </a:extLst>
          </p:cNvPr>
          <p:cNvSpPr>
            <a:spLocks noChangeShapeType="1"/>
          </p:cNvSpPr>
          <p:nvPr/>
        </p:nvSpPr>
        <p:spPr bwMode="auto">
          <a:xfrm flipH="1">
            <a:off x="3559175" y="4117779"/>
            <a:ext cx="38100"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4" name="Line 26">
            <a:extLst>
              <a:ext uri="{FF2B5EF4-FFF2-40B4-BE49-F238E27FC236}">
                <a16:creationId xmlns:a16="http://schemas.microsoft.com/office/drawing/2014/main" id="{B84D13F8-851E-1DDA-992F-58D3F17CDBE1}"/>
              </a:ext>
            </a:extLst>
          </p:cNvPr>
          <p:cNvSpPr>
            <a:spLocks noChangeShapeType="1"/>
          </p:cNvSpPr>
          <p:nvPr/>
        </p:nvSpPr>
        <p:spPr bwMode="auto">
          <a:xfrm flipH="1">
            <a:off x="3675063" y="4125717"/>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5" name="Line 27">
            <a:extLst>
              <a:ext uri="{FF2B5EF4-FFF2-40B4-BE49-F238E27FC236}">
                <a16:creationId xmlns:a16="http://schemas.microsoft.com/office/drawing/2014/main" id="{BEE7E7F1-1F45-A491-2D00-258CE7EB632D}"/>
              </a:ext>
            </a:extLst>
          </p:cNvPr>
          <p:cNvSpPr>
            <a:spLocks noChangeShapeType="1"/>
          </p:cNvSpPr>
          <p:nvPr/>
        </p:nvSpPr>
        <p:spPr bwMode="auto">
          <a:xfrm flipH="1">
            <a:off x="3773488" y="4128892"/>
            <a:ext cx="36513"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6" name="Line 28">
            <a:extLst>
              <a:ext uri="{FF2B5EF4-FFF2-40B4-BE49-F238E27FC236}">
                <a16:creationId xmlns:a16="http://schemas.microsoft.com/office/drawing/2014/main" id="{A52FD47F-82C0-9E92-74FF-A2CFA5DE291B}"/>
              </a:ext>
            </a:extLst>
          </p:cNvPr>
          <p:cNvSpPr>
            <a:spLocks noChangeShapeType="1"/>
          </p:cNvSpPr>
          <p:nvPr/>
        </p:nvSpPr>
        <p:spPr bwMode="auto">
          <a:xfrm flipH="1">
            <a:off x="3832225" y="4128892"/>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7" name="Line 29">
            <a:extLst>
              <a:ext uri="{FF2B5EF4-FFF2-40B4-BE49-F238E27FC236}">
                <a16:creationId xmlns:a16="http://schemas.microsoft.com/office/drawing/2014/main" id="{2E018F02-9C40-DEDA-570F-F5CE5DC27792}"/>
              </a:ext>
            </a:extLst>
          </p:cNvPr>
          <p:cNvSpPr>
            <a:spLocks noChangeShapeType="1"/>
          </p:cNvSpPr>
          <p:nvPr/>
        </p:nvSpPr>
        <p:spPr bwMode="auto">
          <a:xfrm flipH="1">
            <a:off x="3873500" y="4128892"/>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8" name="Line 30">
            <a:extLst>
              <a:ext uri="{FF2B5EF4-FFF2-40B4-BE49-F238E27FC236}">
                <a16:creationId xmlns:a16="http://schemas.microsoft.com/office/drawing/2014/main" id="{0E33CBB2-F549-859F-EBC4-9F05694B680D}"/>
              </a:ext>
            </a:extLst>
          </p:cNvPr>
          <p:cNvSpPr>
            <a:spLocks noChangeShapeType="1"/>
          </p:cNvSpPr>
          <p:nvPr/>
        </p:nvSpPr>
        <p:spPr bwMode="auto">
          <a:xfrm flipH="1">
            <a:off x="3908425" y="4128892"/>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9" name="Line 31">
            <a:extLst>
              <a:ext uri="{FF2B5EF4-FFF2-40B4-BE49-F238E27FC236}">
                <a16:creationId xmlns:a16="http://schemas.microsoft.com/office/drawing/2014/main" id="{7BF2FC13-EBD4-947F-0B95-F8BDB3F95F41}"/>
              </a:ext>
            </a:extLst>
          </p:cNvPr>
          <p:cNvSpPr>
            <a:spLocks noChangeShapeType="1"/>
          </p:cNvSpPr>
          <p:nvPr/>
        </p:nvSpPr>
        <p:spPr bwMode="auto">
          <a:xfrm flipH="1">
            <a:off x="3948113" y="4128892"/>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0" name="Line 32">
            <a:extLst>
              <a:ext uri="{FF2B5EF4-FFF2-40B4-BE49-F238E27FC236}">
                <a16:creationId xmlns:a16="http://schemas.microsoft.com/office/drawing/2014/main" id="{85929CF1-37F1-28E8-1117-5057FF8920E6}"/>
              </a:ext>
            </a:extLst>
          </p:cNvPr>
          <p:cNvSpPr>
            <a:spLocks noChangeShapeType="1"/>
          </p:cNvSpPr>
          <p:nvPr/>
        </p:nvSpPr>
        <p:spPr bwMode="auto">
          <a:xfrm flipH="1">
            <a:off x="3995738" y="4151117"/>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1" name="Line 33">
            <a:extLst>
              <a:ext uri="{FF2B5EF4-FFF2-40B4-BE49-F238E27FC236}">
                <a16:creationId xmlns:a16="http://schemas.microsoft.com/office/drawing/2014/main" id="{063D45F9-417B-078F-B891-A72F3D7635C2}"/>
              </a:ext>
            </a:extLst>
          </p:cNvPr>
          <p:cNvSpPr>
            <a:spLocks noChangeShapeType="1"/>
          </p:cNvSpPr>
          <p:nvPr/>
        </p:nvSpPr>
        <p:spPr bwMode="auto">
          <a:xfrm flipH="1">
            <a:off x="4014788" y="4151117"/>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2" name="Line 34">
            <a:extLst>
              <a:ext uri="{FF2B5EF4-FFF2-40B4-BE49-F238E27FC236}">
                <a16:creationId xmlns:a16="http://schemas.microsoft.com/office/drawing/2014/main" id="{3E8FF522-784D-3A70-609B-97244CFC6E47}"/>
              </a:ext>
            </a:extLst>
          </p:cNvPr>
          <p:cNvSpPr>
            <a:spLocks noChangeShapeType="1"/>
          </p:cNvSpPr>
          <p:nvPr/>
        </p:nvSpPr>
        <p:spPr bwMode="auto">
          <a:xfrm flipH="1">
            <a:off x="4062413" y="4166992"/>
            <a:ext cx="36513"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3" name="Line 35">
            <a:extLst>
              <a:ext uri="{FF2B5EF4-FFF2-40B4-BE49-F238E27FC236}">
                <a16:creationId xmlns:a16="http://schemas.microsoft.com/office/drawing/2014/main" id="{895B1E38-585B-71C8-D05E-D1DBDEFE5B79}"/>
              </a:ext>
            </a:extLst>
          </p:cNvPr>
          <p:cNvSpPr>
            <a:spLocks noChangeShapeType="1"/>
          </p:cNvSpPr>
          <p:nvPr/>
        </p:nvSpPr>
        <p:spPr bwMode="auto">
          <a:xfrm flipH="1">
            <a:off x="4078288" y="4166992"/>
            <a:ext cx="39688"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4" name="Line 36">
            <a:extLst>
              <a:ext uri="{FF2B5EF4-FFF2-40B4-BE49-F238E27FC236}">
                <a16:creationId xmlns:a16="http://schemas.microsoft.com/office/drawing/2014/main" id="{54648827-ABBB-120E-16E5-6F6CEC46D8E8}"/>
              </a:ext>
            </a:extLst>
          </p:cNvPr>
          <p:cNvSpPr>
            <a:spLocks noChangeShapeType="1"/>
          </p:cNvSpPr>
          <p:nvPr/>
        </p:nvSpPr>
        <p:spPr bwMode="auto">
          <a:xfrm flipH="1">
            <a:off x="4097338" y="4166992"/>
            <a:ext cx="39688"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5" name="Line 37">
            <a:extLst>
              <a:ext uri="{FF2B5EF4-FFF2-40B4-BE49-F238E27FC236}">
                <a16:creationId xmlns:a16="http://schemas.microsoft.com/office/drawing/2014/main" id="{F37DCB9A-3A3F-D838-DD7D-7437E85308A1}"/>
              </a:ext>
            </a:extLst>
          </p:cNvPr>
          <p:cNvSpPr>
            <a:spLocks noChangeShapeType="1"/>
          </p:cNvSpPr>
          <p:nvPr/>
        </p:nvSpPr>
        <p:spPr bwMode="auto">
          <a:xfrm flipH="1">
            <a:off x="4127500" y="4189217"/>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6" name="Line 38">
            <a:extLst>
              <a:ext uri="{FF2B5EF4-FFF2-40B4-BE49-F238E27FC236}">
                <a16:creationId xmlns:a16="http://schemas.microsoft.com/office/drawing/2014/main" id="{3160142B-348E-1A6B-5037-FAC6C7CE9322}"/>
              </a:ext>
            </a:extLst>
          </p:cNvPr>
          <p:cNvSpPr>
            <a:spLocks noChangeShapeType="1"/>
          </p:cNvSpPr>
          <p:nvPr/>
        </p:nvSpPr>
        <p:spPr bwMode="auto">
          <a:xfrm flipH="1">
            <a:off x="4168775" y="4189217"/>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7" name="Line 39">
            <a:extLst>
              <a:ext uri="{FF2B5EF4-FFF2-40B4-BE49-F238E27FC236}">
                <a16:creationId xmlns:a16="http://schemas.microsoft.com/office/drawing/2014/main" id="{14EC5017-448E-96FB-DCF8-F3D36172D53F}"/>
              </a:ext>
            </a:extLst>
          </p:cNvPr>
          <p:cNvSpPr>
            <a:spLocks noChangeShapeType="1"/>
          </p:cNvSpPr>
          <p:nvPr/>
        </p:nvSpPr>
        <p:spPr bwMode="auto">
          <a:xfrm flipH="1">
            <a:off x="4219575" y="4201917"/>
            <a:ext cx="36513"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8" name="Line 40">
            <a:extLst>
              <a:ext uri="{FF2B5EF4-FFF2-40B4-BE49-F238E27FC236}">
                <a16:creationId xmlns:a16="http://schemas.microsoft.com/office/drawing/2014/main" id="{48EF56CA-51FC-F6D3-E8FF-609F1AA51B87}"/>
              </a:ext>
            </a:extLst>
          </p:cNvPr>
          <p:cNvSpPr>
            <a:spLocks noChangeShapeType="1"/>
          </p:cNvSpPr>
          <p:nvPr/>
        </p:nvSpPr>
        <p:spPr bwMode="auto">
          <a:xfrm flipH="1">
            <a:off x="4235450" y="4201917"/>
            <a:ext cx="36513"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9" name="Line 41">
            <a:extLst>
              <a:ext uri="{FF2B5EF4-FFF2-40B4-BE49-F238E27FC236}">
                <a16:creationId xmlns:a16="http://schemas.microsoft.com/office/drawing/2014/main" id="{40DA60C3-4C5C-50B8-189A-58CAF909676C}"/>
              </a:ext>
            </a:extLst>
          </p:cNvPr>
          <p:cNvSpPr>
            <a:spLocks noChangeShapeType="1"/>
          </p:cNvSpPr>
          <p:nvPr/>
        </p:nvSpPr>
        <p:spPr bwMode="auto">
          <a:xfrm flipH="1">
            <a:off x="4252913" y="4201917"/>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0" name="Line 42">
            <a:extLst>
              <a:ext uri="{FF2B5EF4-FFF2-40B4-BE49-F238E27FC236}">
                <a16:creationId xmlns:a16="http://schemas.microsoft.com/office/drawing/2014/main" id="{062C78AC-2640-AD32-DC1F-E4118CE361B2}"/>
              </a:ext>
            </a:extLst>
          </p:cNvPr>
          <p:cNvSpPr>
            <a:spLocks noChangeShapeType="1"/>
          </p:cNvSpPr>
          <p:nvPr/>
        </p:nvSpPr>
        <p:spPr bwMode="auto">
          <a:xfrm flipH="1">
            <a:off x="4281488" y="4201917"/>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1" name="Line 43">
            <a:extLst>
              <a:ext uri="{FF2B5EF4-FFF2-40B4-BE49-F238E27FC236}">
                <a16:creationId xmlns:a16="http://schemas.microsoft.com/office/drawing/2014/main" id="{55062644-D58E-659C-817C-B2A8B5956C0D}"/>
              </a:ext>
            </a:extLst>
          </p:cNvPr>
          <p:cNvSpPr>
            <a:spLocks noChangeShapeType="1"/>
          </p:cNvSpPr>
          <p:nvPr/>
        </p:nvSpPr>
        <p:spPr bwMode="auto">
          <a:xfrm flipH="1">
            <a:off x="4319588" y="4208267"/>
            <a:ext cx="41275" cy="5397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2" name="Line 44">
            <a:extLst>
              <a:ext uri="{FF2B5EF4-FFF2-40B4-BE49-F238E27FC236}">
                <a16:creationId xmlns:a16="http://schemas.microsoft.com/office/drawing/2014/main" id="{882BA483-4DFE-E69B-4E98-CBC17FC60892}"/>
              </a:ext>
            </a:extLst>
          </p:cNvPr>
          <p:cNvSpPr>
            <a:spLocks noChangeShapeType="1"/>
          </p:cNvSpPr>
          <p:nvPr/>
        </p:nvSpPr>
        <p:spPr bwMode="auto">
          <a:xfrm flipH="1">
            <a:off x="4448175" y="4208267"/>
            <a:ext cx="38100" cy="5397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3" name="Line 45">
            <a:extLst>
              <a:ext uri="{FF2B5EF4-FFF2-40B4-BE49-F238E27FC236}">
                <a16:creationId xmlns:a16="http://schemas.microsoft.com/office/drawing/2014/main" id="{93115C68-FE38-E4E0-3DFC-1AA458317A0F}"/>
              </a:ext>
            </a:extLst>
          </p:cNvPr>
          <p:cNvSpPr>
            <a:spLocks noChangeShapeType="1"/>
          </p:cNvSpPr>
          <p:nvPr/>
        </p:nvSpPr>
        <p:spPr bwMode="auto">
          <a:xfrm flipH="1">
            <a:off x="4505325" y="4214617"/>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4" name="Line 46">
            <a:extLst>
              <a:ext uri="{FF2B5EF4-FFF2-40B4-BE49-F238E27FC236}">
                <a16:creationId xmlns:a16="http://schemas.microsoft.com/office/drawing/2014/main" id="{D6F983EF-EAD0-9139-6620-6908D472C1F2}"/>
              </a:ext>
            </a:extLst>
          </p:cNvPr>
          <p:cNvSpPr>
            <a:spLocks noChangeShapeType="1"/>
          </p:cNvSpPr>
          <p:nvPr/>
        </p:nvSpPr>
        <p:spPr bwMode="auto">
          <a:xfrm flipH="1">
            <a:off x="4589463" y="4230492"/>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5" name="Line 47">
            <a:extLst>
              <a:ext uri="{FF2B5EF4-FFF2-40B4-BE49-F238E27FC236}">
                <a16:creationId xmlns:a16="http://schemas.microsoft.com/office/drawing/2014/main" id="{0DA45095-D4BA-D6B7-C6FE-774281A65654}"/>
              </a:ext>
            </a:extLst>
          </p:cNvPr>
          <p:cNvSpPr>
            <a:spLocks noChangeShapeType="1"/>
          </p:cNvSpPr>
          <p:nvPr/>
        </p:nvSpPr>
        <p:spPr bwMode="auto">
          <a:xfrm flipH="1">
            <a:off x="4611688" y="4230492"/>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6" name="Line 48">
            <a:extLst>
              <a:ext uri="{FF2B5EF4-FFF2-40B4-BE49-F238E27FC236}">
                <a16:creationId xmlns:a16="http://schemas.microsoft.com/office/drawing/2014/main" id="{57D9269B-00F6-09FD-4CAA-C32864583C2F}"/>
              </a:ext>
            </a:extLst>
          </p:cNvPr>
          <p:cNvSpPr>
            <a:spLocks noChangeShapeType="1"/>
          </p:cNvSpPr>
          <p:nvPr/>
        </p:nvSpPr>
        <p:spPr bwMode="auto">
          <a:xfrm flipH="1">
            <a:off x="4627563" y="4230492"/>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7" name="Line 49">
            <a:extLst>
              <a:ext uri="{FF2B5EF4-FFF2-40B4-BE49-F238E27FC236}">
                <a16:creationId xmlns:a16="http://schemas.microsoft.com/office/drawing/2014/main" id="{29C707A9-9ED4-C2B3-F55C-1DC672B66F25}"/>
              </a:ext>
            </a:extLst>
          </p:cNvPr>
          <p:cNvSpPr>
            <a:spLocks noChangeShapeType="1"/>
          </p:cNvSpPr>
          <p:nvPr/>
        </p:nvSpPr>
        <p:spPr bwMode="auto">
          <a:xfrm flipH="1">
            <a:off x="4694238" y="4236842"/>
            <a:ext cx="36513" cy="5397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8" name="Line 50">
            <a:extLst>
              <a:ext uri="{FF2B5EF4-FFF2-40B4-BE49-F238E27FC236}">
                <a16:creationId xmlns:a16="http://schemas.microsoft.com/office/drawing/2014/main" id="{12AF246D-B397-0BB1-931B-F6CD1F45327E}"/>
              </a:ext>
            </a:extLst>
          </p:cNvPr>
          <p:cNvSpPr>
            <a:spLocks noChangeShapeType="1"/>
          </p:cNvSpPr>
          <p:nvPr/>
        </p:nvSpPr>
        <p:spPr bwMode="auto">
          <a:xfrm flipH="1">
            <a:off x="4727575" y="4236842"/>
            <a:ext cx="41275" cy="5397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9" name="Line 51">
            <a:extLst>
              <a:ext uri="{FF2B5EF4-FFF2-40B4-BE49-F238E27FC236}">
                <a16:creationId xmlns:a16="http://schemas.microsoft.com/office/drawing/2014/main" id="{2FAC370D-BC31-02AC-1261-97619DC3D28E}"/>
              </a:ext>
            </a:extLst>
          </p:cNvPr>
          <p:cNvSpPr>
            <a:spLocks noChangeShapeType="1"/>
          </p:cNvSpPr>
          <p:nvPr/>
        </p:nvSpPr>
        <p:spPr bwMode="auto">
          <a:xfrm flipH="1">
            <a:off x="4794250" y="4265417"/>
            <a:ext cx="41275"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0" name="Line 52">
            <a:extLst>
              <a:ext uri="{FF2B5EF4-FFF2-40B4-BE49-F238E27FC236}">
                <a16:creationId xmlns:a16="http://schemas.microsoft.com/office/drawing/2014/main" id="{75F2B01E-82CC-C3C8-7C79-2B35416B632C}"/>
              </a:ext>
            </a:extLst>
          </p:cNvPr>
          <p:cNvSpPr>
            <a:spLocks noChangeShapeType="1"/>
          </p:cNvSpPr>
          <p:nvPr/>
        </p:nvSpPr>
        <p:spPr bwMode="auto">
          <a:xfrm flipH="1">
            <a:off x="4872038" y="4265417"/>
            <a:ext cx="38100"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1" name="Line 53">
            <a:extLst>
              <a:ext uri="{FF2B5EF4-FFF2-40B4-BE49-F238E27FC236}">
                <a16:creationId xmlns:a16="http://schemas.microsoft.com/office/drawing/2014/main" id="{8D941782-B9C8-376D-42A8-CC8C49C6B288}"/>
              </a:ext>
            </a:extLst>
          </p:cNvPr>
          <p:cNvSpPr>
            <a:spLocks noChangeShapeType="1"/>
          </p:cNvSpPr>
          <p:nvPr/>
        </p:nvSpPr>
        <p:spPr bwMode="auto">
          <a:xfrm flipH="1">
            <a:off x="4951413" y="4311454"/>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2" name="Line 54">
            <a:extLst>
              <a:ext uri="{FF2B5EF4-FFF2-40B4-BE49-F238E27FC236}">
                <a16:creationId xmlns:a16="http://schemas.microsoft.com/office/drawing/2014/main" id="{6377AF9F-ED03-2194-B916-923D8557960C}"/>
              </a:ext>
            </a:extLst>
          </p:cNvPr>
          <p:cNvSpPr>
            <a:spLocks noChangeShapeType="1"/>
          </p:cNvSpPr>
          <p:nvPr/>
        </p:nvSpPr>
        <p:spPr bwMode="auto">
          <a:xfrm flipH="1">
            <a:off x="5076825" y="4311454"/>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3" name="Line 55">
            <a:extLst>
              <a:ext uri="{FF2B5EF4-FFF2-40B4-BE49-F238E27FC236}">
                <a16:creationId xmlns:a16="http://schemas.microsoft.com/office/drawing/2014/main" id="{8388F65C-FD81-07D6-555B-E9DD1BE71882}"/>
              </a:ext>
            </a:extLst>
          </p:cNvPr>
          <p:cNvSpPr>
            <a:spLocks noChangeShapeType="1"/>
          </p:cNvSpPr>
          <p:nvPr/>
        </p:nvSpPr>
        <p:spPr bwMode="auto">
          <a:xfrm flipH="1">
            <a:off x="5170488" y="4311454"/>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4" name="Line 56">
            <a:extLst>
              <a:ext uri="{FF2B5EF4-FFF2-40B4-BE49-F238E27FC236}">
                <a16:creationId xmlns:a16="http://schemas.microsoft.com/office/drawing/2014/main" id="{9C096D7E-A937-8D7D-D501-E15BE681BF56}"/>
              </a:ext>
            </a:extLst>
          </p:cNvPr>
          <p:cNvSpPr>
            <a:spLocks noChangeShapeType="1"/>
          </p:cNvSpPr>
          <p:nvPr/>
        </p:nvSpPr>
        <p:spPr bwMode="auto">
          <a:xfrm flipH="1">
            <a:off x="1579563" y="2423917"/>
            <a:ext cx="38100"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5" name="Line 57">
            <a:extLst>
              <a:ext uri="{FF2B5EF4-FFF2-40B4-BE49-F238E27FC236}">
                <a16:creationId xmlns:a16="http://schemas.microsoft.com/office/drawing/2014/main" id="{176C7D7D-7985-B2D7-0AC1-900B2F403D61}"/>
              </a:ext>
            </a:extLst>
          </p:cNvPr>
          <p:cNvSpPr>
            <a:spLocks noChangeShapeType="1"/>
          </p:cNvSpPr>
          <p:nvPr/>
        </p:nvSpPr>
        <p:spPr bwMode="auto">
          <a:xfrm flipH="1">
            <a:off x="1598613" y="2495354"/>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6" name="Line 58">
            <a:extLst>
              <a:ext uri="{FF2B5EF4-FFF2-40B4-BE49-F238E27FC236}">
                <a16:creationId xmlns:a16="http://schemas.microsoft.com/office/drawing/2014/main" id="{1423C076-F012-C5F7-4EB6-66DEBE82BC30}"/>
              </a:ext>
            </a:extLst>
          </p:cNvPr>
          <p:cNvSpPr>
            <a:spLocks noChangeShapeType="1"/>
          </p:cNvSpPr>
          <p:nvPr/>
        </p:nvSpPr>
        <p:spPr bwMode="auto">
          <a:xfrm flipH="1">
            <a:off x="1704975" y="2571554"/>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7" name="Line 59">
            <a:extLst>
              <a:ext uri="{FF2B5EF4-FFF2-40B4-BE49-F238E27FC236}">
                <a16:creationId xmlns:a16="http://schemas.microsoft.com/office/drawing/2014/main" id="{8657C098-9DA5-B858-9379-CEF659D53D10}"/>
              </a:ext>
            </a:extLst>
          </p:cNvPr>
          <p:cNvSpPr>
            <a:spLocks noChangeShapeType="1"/>
          </p:cNvSpPr>
          <p:nvPr/>
        </p:nvSpPr>
        <p:spPr bwMode="auto">
          <a:xfrm flipH="1">
            <a:off x="1717675" y="2612829"/>
            <a:ext cx="41275"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8" name="Line 60">
            <a:extLst>
              <a:ext uri="{FF2B5EF4-FFF2-40B4-BE49-F238E27FC236}">
                <a16:creationId xmlns:a16="http://schemas.microsoft.com/office/drawing/2014/main" id="{B3D09638-BACA-0741-0954-1091658D286B}"/>
              </a:ext>
            </a:extLst>
          </p:cNvPr>
          <p:cNvSpPr>
            <a:spLocks noChangeShapeType="1"/>
          </p:cNvSpPr>
          <p:nvPr/>
        </p:nvSpPr>
        <p:spPr bwMode="auto">
          <a:xfrm flipH="1">
            <a:off x="1835150" y="2700142"/>
            <a:ext cx="36513"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9" name="Line 61">
            <a:extLst>
              <a:ext uri="{FF2B5EF4-FFF2-40B4-BE49-F238E27FC236}">
                <a16:creationId xmlns:a16="http://schemas.microsoft.com/office/drawing/2014/main" id="{6000F0E1-274D-3D58-7E68-880BD57A77D0}"/>
              </a:ext>
            </a:extLst>
          </p:cNvPr>
          <p:cNvSpPr>
            <a:spLocks noChangeShapeType="1"/>
          </p:cNvSpPr>
          <p:nvPr/>
        </p:nvSpPr>
        <p:spPr bwMode="auto">
          <a:xfrm flipH="1">
            <a:off x="1941513" y="2817617"/>
            <a:ext cx="38100"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0" name="Line 62">
            <a:extLst>
              <a:ext uri="{FF2B5EF4-FFF2-40B4-BE49-F238E27FC236}">
                <a16:creationId xmlns:a16="http://schemas.microsoft.com/office/drawing/2014/main" id="{352A288F-70C8-846A-3D1C-0BEC675E703A}"/>
              </a:ext>
            </a:extLst>
          </p:cNvPr>
          <p:cNvSpPr>
            <a:spLocks noChangeShapeType="1"/>
          </p:cNvSpPr>
          <p:nvPr/>
        </p:nvSpPr>
        <p:spPr bwMode="auto">
          <a:xfrm flipH="1">
            <a:off x="2114550" y="3087492"/>
            <a:ext cx="36513"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1" name="Line 63">
            <a:extLst>
              <a:ext uri="{FF2B5EF4-FFF2-40B4-BE49-F238E27FC236}">
                <a16:creationId xmlns:a16="http://schemas.microsoft.com/office/drawing/2014/main" id="{7EEC8C40-C859-2F41-C87E-A4D9E280685B}"/>
              </a:ext>
            </a:extLst>
          </p:cNvPr>
          <p:cNvSpPr>
            <a:spLocks noChangeShapeType="1"/>
          </p:cNvSpPr>
          <p:nvPr/>
        </p:nvSpPr>
        <p:spPr bwMode="auto">
          <a:xfrm flipH="1">
            <a:off x="2154238" y="3100192"/>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2" name="Line 64">
            <a:extLst>
              <a:ext uri="{FF2B5EF4-FFF2-40B4-BE49-F238E27FC236}">
                <a16:creationId xmlns:a16="http://schemas.microsoft.com/office/drawing/2014/main" id="{D80A31D3-7BB2-5BA1-CB07-3F495B399AD9}"/>
              </a:ext>
            </a:extLst>
          </p:cNvPr>
          <p:cNvSpPr>
            <a:spLocks noChangeShapeType="1"/>
          </p:cNvSpPr>
          <p:nvPr/>
        </p:nvSpPr>
        <p:spPr bwMode="auto">
          <a:xfrm flipH="1">
            <a:off x="2166938" y="3106542"/>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3" name="Line 65">
            <a:extLst>
              <a:ext uri="{FF2B5EF4-FFF2-40B4-BE49-F238E27FC236}">
                <a16:creationId xmlns:a16="http://schemas.microsoft.com/office/drawing/2014/main" id="{CC6809A7-CE8F-1CF2-5480-A068E73E4662}"/>
              </a:ext>
            </a:extLst>
          </p:cNvPr>
          <p:cNvSpPr>
            <a:spLocks noChangeShapeType="1"/>
          </p:cNvSpPr>
          <p:nvPr/>
        </p:nvSpPr>
        <p:spPr bwMode="auto">
          <a:xfrm flipH="1">
            <a:off x="2471738" y="3371654"/>
            <a:ext cx="38100"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4" name="Line 66">
            <a:extLst>
              <a:ext uri="{FF2B5EF4-FFF2-40B4-BE49-F238E27FC236}">
                <a16:creationId xmlns:a16="http://schemas.microsoft.com/office/drawing/2014/main" id="{DD9D8F6A-EB7D-77D5-103C-8EBD3F5D000D}"/>
              </a:ext>
            </a:extLst>
          </p:cNvPr>
          <p:cNvSpPr>
            <a:spLocks noChangeShapeType="1"/>
          </p:cNvSpPr>
          <p:nvPr/>
        </p:nvSpPr>
        <p:spPr bwMode="auto">
          <a:xfrm flipH="1">
            <a:off x="2593975" y="3478017"/>
            <a:ext cx="38100" cy="5397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5" name="Line 67">
            <a:extLst>
              <a:ext uri="{FF2B5EF4-FFF2-40B4-BE49-F238E27FC236}">
                <a16:creationId xmlns:a16="http://schemas.microsoft.com/office/drawing/2014/main" id="{86031EAB-E34B-0148-D44D-272ED68C0C9E}"/>
              </a:ext>
            </a:extLst>
          </p:cNvPr>
          <p:cNvSpPr>
            <a:spLocks noChangeShapeType="1"/>
          </p:cNvSpPr>
          <p:nvPr/>
        </p:nvSpPr>
        <p:spPr bwMode="auto">
          <a:xfrm flipH="1">
            <a:off x="2689225" y="3544692"/>
            <a:ext cx="38100" cy="52387"/>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6" name="Line 68">
            <a:extLst>
              <a:ext uri="{FF2B5EF4-FFF2-40B4-BE49-F238E27FC236}">
                <a16:creationId xmlns:a16="http://schemas.microsoft.com/office/drawing/2014/main" id="{BE9D28AD-F841-7969-D1AA-EB000FDE20CD}"/>
              </a:ext>
            </a:extLst>
          </p:cNvPr>
          <p:cNvSpPr>
            <a:spLocks noChangeShapeType="1"/>
          </p:cNvSpPr>
          <p:nvPr/>
        </p:nvSpPr>
        <p:spPr bwMode="auto">
          <a:xfrm flipH="1">
            <a:off x="2741613" y="3570092"/>
            <a:ext cx="41275"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7" name="Line 69">
            <a:extLst>
              <a:ext uri="{FF2B5EF4-FFF2-40B4-BE49-F238E27FC236}">
                <a16:creationId xmlns:a16="http://schemas.microsoft.com/office/drawing/2014/main" id="{74B1CCED-F9FF-4C1C-44B5-10D1F8C0C603}"/>
              </a:ext>
            </a:extLst>
          </p:cNvPr>
          <p:cNvSpPr>
            <a:spLocks noChangeShapeType="1"/>
          </p:cNvSpPr>
          <p:nvPr/>
        </p:nvSpPr>
        <p:spPr bwMode="auto">
          <a:xfrm flipH="1">
            <a:off x="2754313" y="3574854"/>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8" name="Line 70">
            <a:extLst>
              <a:ext uri="{FF2B5EF4-FFF2-40B4-BE49-F238E27FC236}">
                <a16:creationId xmlns:a16="http://schemas.microsoft.com/office/drawing/2014/main" id="{47A900AE-CE08-E66F-FCA4-667F089635DE}"/>
              </a:ext>
            </a:extLst>
          </p:cNvPr>
          <p:cNvSpPr>
            <a:spLocks noChangeShapeType="1"/>
          </p:cNvSpPr>
          <p:nvPr/>
        </p:nvSpPr>
        <p:spPr bwMode="auto">
          <a:xfrm flipH="1">
            <a:off x="2990850" y="3698679"/>
            <a:ext cx="38100"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9" name="Line 71">
            <a:extLst>
              <a:ext uri="{FF2B5EF4-FFF2-40B4-BE49-F238E27FC236}">
                <a16:creationId xmlns:a16="http://schemas.microsoft.com/office/drawing/2014/main" id="{3EEBA9EF-BBF7-C3D9-87BA-511837DE5881}"/>
              </a:ext>
            </a:extLst>
          </p:cNvPr>
          <p:cNvSpPr>
            <a:spLocks noChangeShapeType="1"/>
          </p:cNvSpPr>
          <p:nvPr/>
        </p:nvSpPr>
        <p:spPr bwMode="auto">
          <a:xfrm flipH="1">
            <a:off x="3009900" y="3724079"/>
            <a:ext cx="36513"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0" name="Line 72">
            <a:extLst>
              <a:ext uri="{FF2B5EF4-FFF2-40B4-BE49-F238E27FC236}">
                <a16:creationId xmlns:a16="http://schemas.microsoft.com/office/drawing/2014/main" id="{AB020197-3FDE-6F8A-1543-E3D746665F76}"/>
              </a:ext>
            </a:extLst>
          </p:cNvPr>
          <p:cNvSpPr>
            <a:spLocks noChangeShapeType="1"/>
          </p:cNvSpPr>
          <p:nvPr/>
        </p:nvSpPr>
        <p:spPr bwMode="auto">
          <a:xfrm flipH="1">
            <a:off x="3062288" y="3733604"/>
            <a:ext cx="38100"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1" name="Line 73">
            <a:extLst>
              <a:ext uri="{FF2B5EF4-FFF2-40B4-BE49-F238E27FC236}">
                <a16:creationId xmlns:a16="http://schemas.microsoft.com/office/drawing/2014/main" id="{8E3DE4C9-0492-C257-E291-D7B2C377264C}"/>
              </a:ext>
            </a:extLst>
          </p:cNvPr>
          <p:cNvSpPr>
            <a:spLocks noChangeShapeType="1"/>
          </p:cNvSpPr>
          <p:nvPr/>
        </p:nvSpPr>
        <p:spPr bwMode="auto">
          <a:xfrm flipH="1">
            <a:off x="3097213" y="3749479"/>
            <a:ext cx="41275"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2" name="Line 74">
            <a:extLst>
              <a:ext uri="{FF2B5EF4-FFF2-40B4-BE49-F238E27FC236}">
                <a16:creationId xmlns:a16="http://schemas.microsoft.com/office/drawing/2014/main" id="{84EAD177-FCFF-CD87-2E4F-50766E4E452E}"/>
              </a:ext>
            </a:extLst>
          </p:cNvPr>
          <p:cNvSpPr>
            <a:spLocks noChangeShapeType="1"/>
          </p:cNvSpPr>
          <p:nvPr/>
        </p:nvSpPr>
        <p:spPr bwMode="auto">
          <a:xfrm flipH="1">
            <a:off x="3179763" y="3749479"/>
            <a:ext cx="39688"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3" name="Line 75">
            <a:extLst>
              <a:ext uri="{FF2B5EF4-FFF2-40B4-BE49-F238E27FC236}">
                <a16:creationId xmlns:a16="http://schemas.microsoft.com/office/drawing/2014/main" id="{C62A2B3A-0D98-74AE-3054-F441C327E8CC}"/>
              </a:ext>
            </a:extLst>
          </p:cNvPr>
          <p:cNvSpPr>
            <a:spLocks noChangeShapeType="1"/>
          </p:cNvSpPr>
          <p:nvPr/>
        </p:nvSpPr>
        <p:spPr bwMode="auto">
          <a:xfrm flipH="1">
            <a:off x="3216275" y="3757417"/>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4" name="Line 76">
            <a:extLst>
              <a:ext uri="{FF2B5EF4-FFF2-40B4-BE49-F238E27FC236}">
                <a16:creationId xmlns:a16="http://schemas.microsoft.com/office/drawing/2014/main" id="{5DE0E562-246F-6290-603E-BFB3DF88DDEE}"/>
              </a:ext>
            </a:extLst>
          </p:cNvPr>
          <p:cNvSpPr>
            <a:spLocks noChangeShapeType="1"/>
          </p:cNvSpPr>
          <p:nvPr/>
        </p:nvSpPr>
        <p:spPr bwMode="auto">
          <a:xfrm flipH="1">
            <a:off x="3333750" y="3789167"/>
            <a:ext cx="36513"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5" name="Line 77">
            <a:extLst>
              <a:ext uri="{FF2B5EF4-FFF2-40B4-BE49-F238E27FC236}">
                <a16:creationId xmlns:a16="http://schemas.microsoft.com/office/drawing/2014/main" id="{F035DC52-AB43-5605-A5FE-778D0D23CC21}"/>
              </a:ext>
            </a:extLst>
          </p:cNvPr>
          <p:cNvSpPr>
            <a:spLocks noChangeShapeType="1"/>
          </p:cNvSpPr>
          <p:nvPr/>
        </p:nvSpPr>
        <p:spPr bwMode="auto">
          <a:xfrm flipH="1">
            <a:off x="3517900" y="3868542"/>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6" name="Line 78">
            <a:extLst>
              <a:ext uri="{FF2B5EF4-FFF2-40B4-BE49-F238E27FC236}">
                <a16:creationId xmlns:a16="http://schemas.microsoft.com/office/drawing/2014/main" id="{5036592A-AE8F-7550-98E7-B595EF1E100F}"/>
              </a:ext>
            </a:extLst>
          </p:cNvPr>
          <p:cNvSpPr>
            <a:spLocks noChangeShapeType="1"/>
          </p:cNvSpPr>
          <p:nvPr/>
        </p:nvSpPr>
        <p:spPr bwMode="auto">
          <a:xfrm flipH="1">
            <a:off x="3559175" y="3868542"/>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7" name="Line 79">
            <a:extLst>
              <a:ext uri="{FF2B5EF4-FFF2-40B4-BE49-F238E27FC236}">
                <a16:creationId xmlns:a16="http://schemas.microsoft.com/office/drawing/2014/main" id="{C633F038-D3B0-51AF-E5DE-2E082F6561CC}"/>
              </a:ext>
            </a:extLst>
          </p:cNvPr>
          <p:cNvSpPr>
            <a:spLocks noChangeShapeType="1"/>
          </p:cNvSpPr>
          <p:nvPr/>
        </p:nvSpPr>
        <p:spPr bwMode="auto">
          <a:xfrm flipH="1">
            <a:off x="3603625" y="3871717"/>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8" name="Line 80">
            <a:extLst>
              <a:ext uri="{FF2B5EF4-FFF2-40B4-BE49-F238E27FC236}">
                <a16:creationId xmlns:a16="http://schemas.microsoft.com/office/drawing/2014/main" id="{A12783C6-A269-A60A-9523-BE3650288FF6}"/>
              </a:ext>
            </a:extLst>
          </p:cNvPr>
          <p:cNvSpPr>
            <a:spLocks noChangeShapeType="1"/>
          </p:cNvSpPr>
          <p:nvPr/>
        </p:nvSpPr>
        <p:spPr bwMode="auto">
          <a:xfrm flipH="1">
            <a:off x="3656013" y="3871717"/>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9" name="Line 81">
            <a:extLst>
              <a:ext uri="{FF2B5EF4-FFF2-40B4-BE49-F238E27FC236}">
                <a16:creationId xmlns:a16="http://schemas.microsoft.com/office/drawing/2014/main" id="{C061CD98-09CC-7E31-001C-A9CA477DEA5E}"/>
              </a:ext>
            </a:extLst>
          </p:cNvPr>
          <p:cNvSpPr>
            <a:spLocks noChangeShapeType="1"/>
          </p:cNvSpPr>
          <p:nvPr/>
        </p:nvSpPr>
        <p:spPr bwMode="auto">
          <a:xfrm flipH="1">
            <a:off x="3690938" y="3871717"/>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0" name="Line 82">
            <a:extLst>
              <a:ext uri="{FF2B5EF4-FFF2-40B4-BE49-F238E27FC236}">
                <a16:creationId xmlns:a16="http://schemas.microsoft.com/office/drawing/2014/main" id="{E0C2E600-C8BD-B1DD-5BC9-FDF5871C0DB1}"/>
              </a:ext>
            </a:extLst>
          </p:cNvPr>
          <p:cNvSpPr>
            <a:spLocks noChangeShapeType="1"/>
          </p:cNvSpPr>
          <p:nvPr/>
        </p:nvSpPr>
        <p:spPr bwMode="auto">
          <a:xfrm flipH="1">
            <a:off x="3744913" y="3887592"/>
            <a:ext cx="38100" cy="52387"/>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1" name="Line 83">
            <a:extLst>
              <a:ext uri="{FF2B5EF4-FFF2-40B4-BE49-F238E27FC236}">
                <a16:creationId xmlns:a16="http://schemas.microsoft.com/office/drawing/2014/main" id="{9465CE01-2C2B-AA72-3B47-ADD5C6B5AF05}"/>
              </a:ext>
            </a:extLst>
          </p:cNvPr>
          <p:cNvSpPr>
            <a:spLocks noChangeShapeType="1"/>
          </p:cNvSpPr>
          <p:nvPr/>
        </p:nvSpPr>
        <p:spPr bwMode="auto">
          <a:xfrm flipH="1">
            <a:off x="3783013" y="3890767"/>
            <a:ext cx="39688"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2" name="Line 84">
            <a:extLst>
              <a:ext uri="{FF2B5EF4-FFF2-40B4-BE49-F238E27FC236}">
                <a16:creationId xmlns:a16="http://schemas.microsoft.com/office/drawing/2014/main" id="{527D95BE-656C-C4C0-4290-BA8A0BA64002}"/>
              </a:ext>
            </a:extLst>
          </p:cNvPr>
          <p:cNvSpPr>
            <a:spLocks noChangeShapeType="1"/>
          </p:cNvSpPr>
          <p:nvPr/>
        </p:nvSpPr>
        <p:spPr bwMode="auto">
          <a:xfrm flipH="1">
            <a:off x="3822700" y="3900292"/>
            <a:ext cx="38100" cy="52387"/>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3" name="Line 85">
            <a:extLst>
              <a:ext uri="{FF2B5EF4-FFF2-40B4-BE49-F238E27FC236}">
                <a16:creationId xmlns:a16="http://schemas.microsoft.com/office/drawing/2014/main" id="{9D4CB5C8-7504-6464-D18E-36D1FD4B1E27}"/>
              </a:ext>
            </a:extLst>
          </p:cNvPr>
          <p:cNvSpPr>
            <a:spLocks noChangeShapeType="1"/>
          </p:cNvSpPr>
          <p:nvPr/>
        </p:nvSpPr>
        <p:spPr bwMode="auto">
          <a:xfrm flipH="1">
            <a:off x="3870325" y="3909817"/>
            <a:ext cx="41275"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4" name="Line 86">
            <a:extLst>
              <a:ext uri="{FF2B5EF4-FFF2-40B4-BE49-F238E27FC236}">
                <a16:creationId xmlns:a16="http://schemas.microsoft.com/office/drawing/2014/main" id="{6D8EA744-C126-05D4-9A0B-D6083D155671}"/>
              </a:ext>
            </a:extLst>
          </p:cNvPr>
          <p:cNvSpPr>
            <a:spLocks noChangeShapeType="1"/>
          </p:cNvSpPr>
          <p:nvPr/>
        </p:nvSpPr>
        <p:spPr bwMode="auto">
          <a:xfrm flipH="1">
            <a:off x="3927475" y="3928867"/>
            <a:ext cx="36513"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5" name="Line 87">
            <a:extLst>
              <a:ext uri="{FF2B5EF4-FFF2-40B4-BE49-F238E27FC236}">
                <a16:creationId xmlns:a16="http://schemas.microsoft.com/office/drawing/2014/main" id="{58C4C454-F6BF-FA2F-CD75-6BEECD59CB33}"/>
              </a:ext>
            </a:extLst>
          </p:cNvPr>
          <p:cNvSpPr>
            <a:spLocks noChangeShapeType="1"/>
          </p:cNvSpPr>
          <p:nvPr/>
        </p:nvSpPr>
        <p:spPr bwMode="auto">
          <a:xfrm flipH="1">
            <a:off x="3951288" y="3932042"/>
            <a:ext cx="41275"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6" name="Line 88">
            <a:extLst>
              <a:ext uri="{FF2B5EF4-FFF2-40B4-BE49-F238E27FC236}">
                <a16:creationId xmlns:a16="http://schemas.microsoft.com/office/drawing/2014/main" id="{BF1BFBDB-FE83-6BA2-6E14-286DC8899186}"/>
              </a:ext>
            </a:extLst>
          </p:cNvPr>
          <p:cNvSpPr>
            <a:spLocks noChangeShapeType="1"/>
          </p:cNvSpPr>
          <p:nvPr/>
        </p:nvSpPr>
        <p:spPr bwMode="auto">
          <a:xfrm flipH="1">
            <a:off x="4008438" y="3936804"/>
            <a:ext cx="41275" cy="5397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7" name="Line 89">
            <a:extLst>
              <a:ext uri="{FF2B5EF4-FFF2-40B4-BE49-F238E27FC236}">
                <a16:creationId xmlns:a16="http://schemas.microsoft.com/office/drawing/2014/main" id="{97368AF7-67DB-4676-C6CF-D7384E31ED66}"/>
              </a:ext>
            </a:extLst>
          </p:cNvPr>
          <p:cNvSpPr>
            <a:spLocks noChangeShapeType="1"/>
          </p:cNvSpPr>
          <p:nvPr/>
        </p:nvSpPr>
        <p:spPr bwMode="auto">
          <a:xfrm flipH="1">
            <a:off x="4027488" y="3936804"/>
            <a:ext cx="41275" cy="5397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8" name="Line 90">
            <a:extLst>
              <a:ext uri="{FF2B5EF4-FFF2-40B4-BE49-F238E27FC236}">
                <a16:creationId xmlns:a16="http://schemas.microsoft.com/office/drawing/2014/main" id="{4D997421-58ED-17C0-4AA7-326B4DA944D5}"/>
              </a:ext>
            </a:extLst>
          </p:cNvPr>
          <p:cNvSpPr>
            <a:spLocks noChangeShapeType="1"/>
          </p:cNvSpPr>
          <p:nvPr/>
        </p:nvSpPr>
        <p:spPr bwMode="auto">
          <a:xfrm flipH="1">
            <a:off x="4052888" y="3952679"/>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9" name="Line 91">
            <a:extLst>
              <a:ext uri="{FF2B5EF4-FFF2-40B4-BE49-F238E27FC236}">
                <a16:creationId xmlns:a16="http://schemas.microsoft.com/office/drawing/2014/main" id="{151A43E1-65D5-4149-AB02-2E88C0BAE0DE}"/>
              </a:ext>
            </a:extLst>
          </p:cNvPr>
          <p:cNvSpPr>
            <a:spLocks noChangeShapeType="1"/>
          </p:cNvSpPr>
          <p:nvPr/>
        </p:nvSpPr>
        <p:spPr bwMode="auto">
          <a:xfrm flipH="1">
            <a:off x="4087813" y="3965379"/>
            <a:ext cx="39688" cy="5397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0" name="Line 92">
            <a:extLst>
              <a:ext uri="{FF2B5EF4-FFF2-40B4-BE49-F238E27FC236}">
                <a16:creationId xmlns:a16="http://schemas.microsoft.com/office/drawing/2014/main" id="{0EF5E762-76D9-8A1C-E702-2C8CBDC14C43}"/>
              </a:ext>
            </a:extLst>
          </p:cNvPr>
          <p:cNvSpPr>
            <a:spLocks noChangeShapeType="1"/>
          </p:cNvSpPr>
          <p:nvPr/>
        </p:nvSpPr>
        <p:spPr bwMode="auto">
          <a:xfrm flipH="1">
            <a:off x="4124325" y="3965379"/>
            <a:ext cx="38100" cy="5397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1" name="Line 93">
            <a:extLst>
              <a:ext uri="{FF2B5EF4-FFF2-40B4-BE49-F238E27FC236}">
                <a16:creationId xmlns:a16="http://schemas.microsoft.com/office/drawing/2014/main" id="{8DD97AD5-3ABB-F4AA-AE97-0190456849B5}"/>
              </a:ext>
            </a:extLst>
          </p:cNvPr>
          <p:cNvSpPr>
            <a:spLocks noChangeShapeType="1"/>
          </p:cNvSpPr>
          <p:nvPr/>
        </p:nvSpPr>
        <p:spPr bwMode="auto">
          <a:xfrm flipH="1">
            <a:off x="4149725" y="3965379"/>
            <a:ext cx="38100" cy="5397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2" name="Line 94">
            <a:extLst>
              <a:ext uri="{FF2B5EF4-FFF2-40B4-BE49-F238E27FC236}">
                <a16:creationId xmlns:a16="http://schemas.microsoft.com/office/drawing/2014/main" id="{62F6FBC2-67DF-62A3-FEA6-C9C31E06FEAE}"/>
              </a:ext>
            </a:extLst>
          </p:cNvPr>
          <p:cNvSpPr>
            <a:spLocks noChangeShapeType="1"/>
          </p:cNvSpPr>
          <p:nvPr/>
        </p:nvSpPr>
        <p:spPr bwMode="auto">
          <a:xfrm flipH="1">
            <a:off x="4168775" y="3965379"/>
            <a:ext cx="41275" cy="5397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3" name="Line 95">
            <a:extLst>
              <a:ext uri="{FF2B5EF4-FFF2-40B4-BE49-F238E27FC236}">
                <a16:creationId xmlns:a16="http://schemas.microsoft.com/office/drawing/2014/main" id="{F6CE33F4-5479-D401-765D-0AB784870FDF}"/>
              </a:ext>
            </a:extLst>
          </p:cNvPr>
          <p:cNvSpPr>
            <a:spLocks noChangeShapeType="1"/>
          </p:cNvSpPr>
          <p:nvPr/>
        </p:nvSpPr>
        <p:spPr bwMode="auto">
          <a:xfrm flipH="1">
            <a:off x="4222750" y="3974904"/>
            <a:ext cx="36513"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4" name="Line 96">
            <a:extLst>
              <a:ext uri="{FF2B5EF4-FFF2-40B4-BE49-F238E27FC236}">
                <a16:creationId xmlns:a16="http://schemas.microsoft.com/office/drawing/2014/main" id="{5E4C0BC0-1904-C2E2-0A27-D567E430DDDD}"/>
              </a:ext>
            </a:extLst>
          </p:cNvPr>
          <p:cNvSpPr>
            <a:spLocks noChangeShapeType="1"/>
          </p:cNvSpPr>
          <p:nvPr/>
        </p:nvSpPr>
        <p:spPr bwMode="auto">
          <a:xfrm flipH="1">
            <a:off x="4252913" y="3997129"/>
            <a:ext cx="38100" cy="5397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5" name="Line 97">
            <a:extLst>
              <a:ext uri="{FF2B5EF4-FFF2-40B4-BE49-F238E27FC236}">
                <a16:creationId xmlns:a16="http://schemas.microsoft.com/office/drawing/2014/main" id="{ED1FAB54-573F-3D18-441A-41FBCF490F44}"/>
              </a:ext>
            </a:extLst>
          </p:cNvPr>
          <p:cNvSpPr>
            <a:spLocks noChangeShapeType="1"/>
          </p:cNvSpPr>
          <p:nvPr/>
        </p:nvSpPr>
        <p:spPr bwMode="auto">
          <a:xfrm flipH="1">
            <a:off x="4287838" y="3997129"/>
            <a:ext cx="38100" cy="5397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6" name="Line 98">
            <a:extLst>
              <a:ext uri="{FF2B5EF4-FFF2-40B4-BE49-F238E27FC236}">
                <a16:creationId xmlns:a16="http://schemas.microsoft.com/office/drawing/2014/main" id="{8B46C8AF-C77A-8B2D-F37A-2C670E1CA2E0}"/>
              </a:ext>
            </a:extLst>
          </p:cNvPr>
          <p:cNvSpPr>
            <a:spLocks noChangeShapeType="1"/>
          </p:cNvSpPr>
          <p:nvPr/>
        </p:nvSpPr>
        <p:spPr bwMode="auto">
          <a:xfrm flipH="1">
            <a:off x="4335463" y="4009829"/>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7" name="Line 99">
            <a:extLst>
              <a:ext uri="{FF2B5EF4-FFF2-40B4-BE49-F238E27FC236}">
                <a16:creationId xmlns:a16="http://schemas.microsoft.com/office/drawing/2014/main" id="{E04154BF-2C69-D92E-6A84-3D7CF51E5DF6}"/>
              </a:ext>
            </a:extLst>
          </p:cNvPr>
          <p:cNvSpPr>
            <a:spLocks noChangeShapeType="1"/>
          </p:cNvSpPr>
          <p:nvPr/>
        </p:nvSpPr>
        <p:spPr bwMode="auto">
          <a:xfrm flipH="1">
            <a:off x="4357688" y="4009829"/>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8" name="Line 100">
            <a:extLst>
              <a:ext uri="{FF2B5EF4-FFF2-40B4-BE49-F238E27FC236}">
                <a16:creationId xmlns:a16="http://schemas.microsoft.com/office/drawing/2014/main" id="{1BE130C2-2A45-B125-D40A-1F28B24864C4}"/>
              </a:ext>
            </a:extLst>
          </p:cNvPr>
          <p:cNvSpPr>
            <a:spLocks noChangeShapeType="1"/>
          </p:cNvSpPr>
          <p:nvPr/>
        </p:nvSpPr>
        <p:spPr bwMode="auto">
          <a:xfrm flipH="1">
            <a:off x="4383088" y="4009829"/>
            <a:ext cx="36513"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9" name="Line 101">
            <a:extLst>
              <a:ext uri="{FF2B5EF4-FFF2-40B4-BE49-F238E27FC236}">
                <a16:creationId xmlns:a16="http://schemas.microsoft.com/office/drawing/2014/main" id="{350EECCE-89A0-13CF-C5D3-3B17368A45D8}"/>
              </a:ext>
            </a:extLst>
          </p:cNvPr>
          <p:cNvSpPr>
            <a:spLocks noChangeShapeType="1"/>
          </p:cNvSpPr>
          <p:nvPr/>
        </p:nvSpPr>
        <p:spPr bwMode="auto">
          <a:xfrm flipH="1">
            <a:off x="4403725" y="4032054"/>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0" name="Line 102">
            <a:extLst>
              <a:ext uri="{FF2B5EF4-FFF2-40B4-BE49-F238E27FC236}">
                <a16:creationId xmlns:a16="http://schemas.microsoft.com/office/drawing/2014/main" id="{3E69DE8A-0D7F-D49B-A9F6-A01EB9E51F83}"/>
              </a:ext>
            </a:extLst>
          </p:cNvPr>
          <p:cNvSpPr>
            <a:spLocks noChangeShapeType="1"/>
          </p:cNvSpPr>
          <p:nvPr/>
        </p:nvSpPr>
        <p:spPr bwMode="auto">
          <a:xfrm flipH="1">
            <a:off x="4448175" y="4032054"/>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1" name="Line 103">
            <a:extLst>
              <a:ext uri="{FF2B5EF4-FFF2-40B4-BE49-F238E27FC236}">
                <a16:creationId xmlns:a16="http://schemas.microsoft.com/office/drawing/2014/main" id="{CE142C67-4279-0FFD-6934-A6F03F4C7A67}"/>
              </a:ext>
            </a:extLst>
          </p:cNvPr>
          <p:cNvSpPr>
            <a:spLocks noChangeShapeType="1"/>
          </p:cNvSpPr>
          <p:nvPr/>
        </p:nvSpPr>
        <p:spPr bwMode="auto">
          <a:xfrm flipH="1">
            <a:off x="4483100" y="4038404"/>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2" name="Line 104">
            <a:extLst>
              <a:ext uri="{FF2B5EF4-FFF2-40B4-BE49-F238E27FC236}">
                <a16:creationId xmlns:a16="http://schemas.microsoft.com/office/drawing/2014/main" id="{F1251B29-C3FC-9808-052D-AFD563EFB306}"/>
              </a:ext>
            </a:extLst>
          </p:cNvPr>
          <p:cNvSpPr>
            <a:spLocks noChangeShapeType="1"/>
          </p:cNvSpPr>
          <p:nvPr/>
        </p:nvSpPr>
        <p:spPr bwMode="auto">
          <a:xfrm flipH="1">
            <a:off x="4502150" y="4038404"/>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3" name="Line 105">
            <a:extLst>
              <a:ext uri="{FF2B5EF4-FFF2-40B4-BE49-F238E27FC236}">
                <a16:creationId xmlns:a16="http://schemas.microsoft.com/office/drawing/2014/main" id="{A5A14829-26BE-1203-3293-E95379F0586E}"/>
              </a:ext>
            </a:extLst>
          </p:cNvPr>
          <p:cNvSpPr>
            <a:spLocks noChangeShapeType="1"/>
          </p:cNvSpPr>
          <p:nvPr/>
        </p:nvSpPr>
        <p:spPr bwMode="auto">
          <a:xfrm flipH="1">
            <a:off x="4560888" y="4038404"/>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4" name="Line 106">
            <a:extLst>
              <a:ext uri="{FF2B5EF4-FFF2-40B4-BE49-F238E27FC236}">
                <a16:creationId xmlns:a16="http://schemas.microsoft.com/office/drawing/2014/main" id="{7B2CD304-7FF7-622F-1DBC-1D3510D4DC82}"/>
              </a:ext>
            </a:extLst>
          </p:cNvPr>
          <p:cNvSpPr>
            <a:spLocks noChangeShapeType="1"/>
          </p:cNvSpPr>
          <p:nvPr/>
        </p:nvSpPr>
        <p:spPr bwMode="auto">
          <a:xfrm flipH="1">
            <a:off x="4605338" y="4038404"/>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5" name="Line 107">
            <a:extLst>
              <a:ext uri="{FF2B5EF4-FFF2-40B4-BE49-F238E27FC236}">
                <a16:creationId xmlns:a16="http://schemas.microsoft.com/office/drawing/2014/main" id="{A5F3B9BB-E1FF-BC65-221D-167C9F55A61C}"/>
              </a:ext>
            </a:extLst>
          </p:cNvPr>
          <p:cNvSpPr>
            <a:spLocks noChangeShapeType="1"/>
          </p:cNvSpPr>
          <p:nvPr/>
        </p:nvSpPr>
        <p:spPr bwMode="auto">
          <a:xfrm flipH="1">
            <a:off x="4714875" y="4038404"/>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6" name="Line 108">
            <a:extLst>
              <a:ext uri="{FF2B5EF4-FFF2-40B4-BE49-F238E27FC236}">
                <a16:creationId xmlns:a16="http://schemas.microsoft.com/office/drawing/2014/main" id="{F104997B-A03A-826A-942F-56C5D4B96867}"/>
              </a:ext>
            </a:extLst>
          </p:cNvPr>
          <p:cNvSpPr>
            <a:spLocks noChangeShapeType="1"/>
          </p:cNvSpPr>
          <p:nvPr/>
        </p:nvSpPr>
        <p:spPr bwMode="auto">
          <a:xfrm flipH="1">
            <a:off x="4733925" y="4038404"/>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7" name="Line 109">
            <a:extLst>
              <a:ext uri="{FF2B5EF4-FFF2-40B4-BE49-F238E27FC236}">
                <a16:creationId xmlns:a16="http://schemas.microsoft.com/office/drawing/2014/main" id="{17583C7A-F533-B287-2D31-1CE77B73FE68}"/>
              </a:ext>
            </a:extLst>
          </p:cNvPr>
          <p:cNvSpPr>
            <a:spLocks noChangeShapeType="1"/>
          </p:cNvSpPr>
          <p:nvPr/>
        </p:nvSpPr>
        <p:spPr bwMode="auto">
          <a:xfrm flipH="1">
            <a:off x="4762500" y="4041579"/>
            <a:ext cx="38100" cy="5397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8" name="Line 110">
            <a:extLst>
              <a:ext uri="{FF2B5EF4-FFF2-40B4-BE49-F238E27FC236}">
                <a16:creationId xmlns:a16="http://schemas.microsoft.com/office/drawing/2014/main" id="{F317C8B5-F35B-A6E5-F83B-D2316D531E8D}"/>
              </a:ext>
            </a:extLst>
          </p:cNvPr>
          <p:cNvSpPr>
            <a:spLocks noChangeShapeType="1"/>
          </p:cNvSpPr>
          <p:nvPr/>
        </p:nvSpPr>
        <p:spPr bwMode="auto">
          <a:xfrm flipH="1">
            <a:off x="4806950" y="4089204"/>
            <a:ext cx="38100"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9" name="Line 111">
            <a:extLst>
              <a:ext uri="{FF2B5EF4-FFF2-40B4-BE49-F238E27FC236}">
                <a16:creationId xmlns:a16="http://schemas.microsoft.com/office/drawing/2014/main" id="{ECD06A68-E264-6F7B-F734-FC81E2A36AFE}"/>
              </a:ext>
            </a:extLst>
          </p:cNvPr>
          <p:cNvSpPr>
            <a:spLocks noChangeShapeType="1"/>
          </p:cNvSpPr>
          <p:nvPr/>
        </p:nvSpPr>
        <p:spPr bwMode="auto">
          <a:xfrm flipH="1">
            <a:off x="4841875" y="4095554"/>
            <a:ext cx="39688"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0" name="Line 112">
            <a:extLst>
              <a:ext uri="{FF2B5EF4-FFF2-40B4-BE49-F238E27FC236}">
                <a16:creationId xmlns:a16="http://schemas.microsoft.com/office/drawing/2014/main" id="{C7E8A5AF-067A-238F-9BE1-A5E8420656CB}"/>
              </a:ext>
            </a:extLst>
          </p:cNvPr>
          <p:cNvSpPr>
            <a:spLocks noChangeShapeType="1"/>
          </p:cNvSpPr>
          <p:nvPr/>
        </p:nvSpPr>
        <p:spPr bwMode="auto">
          <a:xfrm flipH="1">
            <a:off x="4954588" y="4095554"/>
            <a:ext cx="41275"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1" name="Line 113">
            <a:extLst>
              <a:ext uri="{FF2B5EF4-FFF2-40B4-BE49-F238E27FC236}">
                <a16:creationId xmlns:a16="http://schemas.microsoft.com/office/drawing/2014/main" id="{2AE8EBB2-6C1C-EDE3-F65C-EFE020CC665F}"/>
              </a:ext>
            </a:extLst>
          </p:cNvPr>
          <p:cNvSpPr>
            <a:spLocks noChangeShapeType="1"/>
          </p:cNvSpPr>
          <p:nvPr/>
        </p:nvSpPr>
        <p:spPr bwMode="auto">
          <a:xfrm flipH="1">
            <a:off x="5013325" y="4095554"/>
            <a:ext cx="41275"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2" name="Line 114">
            <a:extLst>
              <a:ext uri="{FF2B5EF4-FFF2-40B4-BE49-F238E27FC236}">
                <a16:creationId xmlns:a16="http://schemas.microsoft.com/office/drawing/2014/main" id="{98902841-8347-84EF-091A-1847C31B5BC3}"/>
              </a:ext>
            </a:extLst>
          </p:cNvPr>
          <p:cNvSpPr>
            <a:spLocks noChangeShapeType="1"/>
          </p:cNvSpPr>
          <p:nvPr/>
        </p:nvSpPr>
        <p:spPr bwMode="auto">
          <a:xfrm flipH="1">
            <a:off x="5067300" y="4095554"/>
            <a:ext cx="38100" cy="55562"/>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3" name="Freeform 115">
            <a:extLst>
              <a:ext uri="{FF2B5EF4-FFF2-40B4-BE49-F238E27FC236}">
                <a16:creationId xmlns:a16="http://schemas.microsoft.com/office/drawing/2014/main" id="{AE8E1D8A-6F3A-B0D2-F384-44212C99FD8F}"/>
              </a:ext>
            </a:extLst>
          </p:cNvPr>
          <p:cNvSpPr>
            <a:spLocks/>
          </p:cNvSpPr>
          <p:nvPr/>
        </p:nvSpPr>
        <p:spPr bwMode="auto">
          <a:xfrm>
            <a:off x="1451623" y="2461585"/>
            <a:ext cx="3727008" cy="1919287"/>
          </a:xfrm>
          <a:custGeom>
            <a:avLst/>
            <a:gdLst>
              <a:gd name="T0" fmla="*/ 22 w 2339"/>
              <a:gd name="T1" fmla="*/ 19 h 1209"/>
              <a:gd name="T2" fmla="*/ 69 w 2339"/>
              <a:gd name="T3" fmla="*/ 41 h 1209"/>
              <a:gd name="T4" fmla="*/ 113 w 2339"/>
              <a:gd name="T5" fmla="*/ 124 h 1209"/>
              <a:gd name="T6" fmla="*/ 172 w 2339"/>
              <a:gd name="T7" fmla="*/ 186 h 1209"/>
              <a:gd name="T8" fmla="*/ 188 w 2339"/>
              <a:gd name="T9" fmla="*/ 214 h 1209"/>
              <a:gd name="T10" fmla="*/ 224 w 2339"/>
              <a:gd name="T11" fmla="*/ 293 h 1209"/>
              <a:gd name="T12" fmla="*/ 245 w 2339"/>
              <a:gd name="T13" fmla="*/ 355 h 1209"/>
              <a:gd name="T14" fmla="*/ 293 w 2339"/>
              <a:gd name="T15" fmla="*/ 364 h 1209"/>
              <a:gd name="T16" fmla="*/ 309 w 2339"/>
              <a:gd name="T17" fmla="*/ 487 h 1209"/>
              <a:gd name="T18" fmla="*/ 327 w 2339"/>
              <a:gd name="T19" fmla="*/ 527 h 1209"/>
              <a:gd name="T20" fmla="*/ 374 w 2339"/>
              <a:gd name="T21" fmla="*/ 547 h 1209"/>
              <a:gd name="T22" fmla="*/ 384 w 2339"/>
              <a:gd name="T23" fmla="*/ 612 h 1209"/>
              <a:gd name="T24" fmla="*/ 416 w 2339"/>
              <a:gd name="T25" fmla="*/ 624 h 1209"/>
              <a:gd name="T26" fmla="*/ 431 w 2339"/>
              <a:gd name="T27" fmla="*/ 642 h 1209"/>
              <a:gd name="T28" fmla="*/ 453 w 2339"/>
              <a:gd name="T29" fmla="*/ 692 h 1209"/>
              <a:gd name="T30" fmla="*/ 465 w 2339"/>
              <a:gd name="T31" fmla="*/ 711 h 1209"/>
              <a:gd name="T32" fmla="*/ 489 w 2339"/>
              <a:gd name="T33" fmla="*/ 721 h 1209"/>
              <a:gd name="T34" fmla="*/ 513 w 2339"/>
              <a:gd name="T35" fmla="*/ 771 h 1209"/>
              <a:gd name="T36" fmla="*/ 550 w 2339"/>
              <a:gd name="T37" fmla="*/ 781 h 1209"/>
              <a:gd name="T38" fmla="*/ 562 w 2339"/>
              <a:gd name="T39" fmla="*/ 799 h 1209"/>
              <a:gd name="T40" fmla="*/ 590 w 2339"/>
              <a:gd name="T41" fmla="*/ 809 h 1209"/>
              <a:gd name="T42" fmla="*/ 600 w 2339"/>
              <a:gd name="T43" fmla="*/ 848 h 1209"/>
              <a:gd name="T44" fmla="*/ 643 w 2339"/>
              <a:gd name="T45" fmla="*/ 856 h 1209"/>
              <a:gd name="T46" fmla="*/ 655 w 2339"/>
              <a:gd name="T47" fmla="*/ 878 h 1209"/>
              <a:gd name="T48" fmla="*/ 673 w 2339"/>
              <a:gd name="T49" fmla="*/ 894 h 1209"/>
              <a:gd name="T50" fmla="*/ 699 w 2339"/>
              <a:gd name="T51" fmla="*/ 918 h 1209"/>
              <a:gd name="T52" fmla="*/ 736 w 2339"/>
              <a:gd name="T53" fmla="*/ 941 h 1209"/>
              <a:gd name="T54" fmla="*/ 823 w 2339"/>
              <a:gd name="T55" fmla="*/ 951 h 1209"/>
              <a:gd name="T56" fmla="*/ 863 w 2339"/>
              <a:gd name="T57" fmla="*/ 973 h 1209"/>
              <a:gd name="T58" fmla="*/ 946 w 2339"/>
              <a:gd name="T59" fmla="*/ 977 h 1209"/>
              <a:gd name="T60" fmla="*/ 966 w 2339"/>
              <a:gd name="T61" fmla="*/ 997 h 1209"/>
              <a:gd name="T62" fmla="*/ 1031 w 2339"/>
              <a:gd name="T63" fmla="*/ 1007 h 1209"/>
              <a:gd name="T64" fmla="*/ 1073 w 2339"/>
              <a:gd name="T65" fmla="*/ 1025 h 1209"/>
              <a:gd name="T66" fmla="*/ 1112 w 2339"/>
              <a:gd name="T67" fmla="*/ 1033 h 1209"/>
              <a:gd name="T68" fmla="*/ 1138 w 2339"/>
              <a:gd name="T69" fmla="*/ 1054 h 1209"/>
              <a:gd name="T70" fmla="*/ 1191 w 2339"/>
              <a:gd name="T71" fmla="*/ 1064 h 1209"/>
              <a:gd name="T72" fmla="*/ 1277 w 2339"/>
              <a:gd name="T73" fmla="*/ 1080 h 1209"/>
              <a:gd name="T74" fmla="*/ 1447 w 2339"/>
              <a:gd name="T75" fmla="*/ 1086 h 1209"/>
              <a:gd name="T76" fmla="*/ 1595 w 2339"/>
              <a:gd name="T77" fmla="*/ 1104 h 1209"/>
              <a:gd name="T78" fmla="*/ 1661 w 2339"/>
              <a:gd name="T79" fmla="*/ 1118 h 1209"/>
              <a:gd name="T80" fmla="*/ 1712 w 2339"/>
              <a:gd name="T81" fmla="*/ 1136 h 1209"/>
              <a:gd name="T82" fmla="*/ 1955 w 2339"/>
              <a:gd name="T83" fmla="*/ 1144 h 1209"/>
              <a:gd name="T84" fmla="*/ 2074 w 2339"/>
              <a:gd name="T85" fmla="*/ 1173 h 1209"/>
              <a:gd name="T86" fmla="*/ 2339 w 2339"/>
              <a:gd name="T87" fmla="*/ 1209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39" h="1209">
                <a:moveTo>
                  <a:pt x="0" y="0"/>
                </a:moveTo>
                <a:lnTo>
                  <a:pt x="22" y="0"/>
                </a:lnTo>
                <a:lnTo>
                  <a:pt x="22" y="19"/>
                </a:lnTo>
                <a:lnTo>
                  <a:pt x="49" y="19"/>
                </a:lnTo>
                <a:lnTo>
                  <a:pt x="49" y="41"/>
                </a:lnTo>
                <a:lnTo>
                  <a:pt x="69" y="41"/>
                </a:lnTo>
                <a:lnTo>
                  <a:pt x="69" y="89"/>
                </a:lnTo>
                <a:lnTo>
                  <a:pt x="113" y="89"/>
                </a:lnTo>
                <a:lnTo>
                  <a:pt x="113" y="124"/>
                </a:lnTo>
                <a:lnTo>
                  <a:pt x="146" y="124"/>
                </a:lnTo>
                <a:lnTo>
                  <a:pt x="146" y="186"/>
                </a:lnTo>
                <a:lnTo>
                  <a:pt x="172" y="186"/>
                </a:lnTo>
                <a:lnTo>
                  <a:pt x="172" y="200"/>
                </a:lnTo>
                <a:lnTo>
                  <a:pt x="188" y="200"/>
                </a:lnTo>
                <a:lnTo>
                  <a:pt x="188" y="214"/>
                </a:lnTo>
                <a:lnTo>
                  <a:pt x="224" y="214"/>
                </a:lnTo>
                <a:lnTo>
                  <a:pt x="214" y="293"/>
                </a:lnTo>
                <a:lnTo>
                  <a:pt x="224" y="293"/>
                </a:lnTo>
                <a:lnTo>
                  <a:pt x="224" y="339"/>
                </a:lnTo>
                <a:lnTo>
                  <a:pt x="245" y="339"/>
                </a:lnTo>
                <a:lnTo>
                  <a:pt x="245" y="355"/>
                </a:lnTo>
                <a:lnTo>
                  <a:pt x="271" y="355"/>
                </a:lnTo>
                <a:lnTo>
                  <a:pt x="271" y="364"/>
                </a:lnTo>
                <a:lnTo>
                  <a:pt x="293" y="364"/>
                </a:lnTo>
                <a:lnTo>
                  <a:pt x="293" y="426"/>
                </a:lnTo>
                <a:lnTo>
                  <a:pt x="293" y="487"/>
                </a:lnTo>
                <a:lnTo>
                  <a:pt x="309" y="487"/>
                </a:lnTo>
                <a:lnTo>
                  <a:pt x="309" y="507"/>
                </a:lnTo>
                <a:lnTo>
                  <a:pt x="327" y="507"/>
                </a:lnTo>
                <a:lnTo>
                  <a:pt x="327" y="527"/>
                </a:lnTo>
                <a:lnTo>
                  <a:pt x="364" y="527"/>
                </a:lnTo>
                <a:lnTo>
                  <a:pt x="364" y="547"/>
                </a:lnTo>
                <a:lnTo>
                  <a:pt x="374" y="547"/>
                </a:lnTo>
                <a:lnTo>
                  <a:pt x="374" y="598"/>
                </a:lnTo>
                <a:lnTo>
                  <a:pt x="384" y="598"/>
                </a:lnTo>
                <a:lnTo>
                  <a:pt x="384" y="612"/>
                </a:lnTo>
                <a:lnTo>
                  <a:pt x="392" y="612"/>
                </a:lnTo>
                <a:lnTo>
                  <a:pt x="392" y="624"/>
                </a:lnTo>
                <a:lnTo>
                  <a:pt x="416" y="624"/>
                </a:lnTo>
                <a:lnTo>
                  <a:pt x="416" y="634"/>
                </a:lnTo>
                <a:lnTo>
                  <a:pt x="431" y="634"/>
                </a:lnTo>
                <a:lnTo>
                  <a:pt x="431" y="642"/>
                </a:lnTo>
                <a:lnTo>
                  <a:pt x="443" y="642"/>
                </a:lnTo>
                <a:lnTo>
                  <a:pt x="443" y="692"/>
                </a:lnTo>
                <a:lnTo>
                  <a:pt x="453" y="692"/>
                </a:lnTo>
                <a:lnTo>
                  <a:pt x="453" y="700"/>
                </a:lnTo>
                <a:lnTo>
                  <a:pt x="465" y="700"/>
                </a:lnTo>
                <a:lnTo>
                  <a:pt x="465" y="711"/>
                </a:lnTo>
                <a:lnTo>
                  <a:pt x="477" y="711"/>
                </a:lnTo>
                <a:lnTo>
                  <a:pt x="477" y="721"/>
                </a:lnTo>
                <a:lnTo>
                  <a:pt x="489" y="721"/>
                </a:lnTo>
                <a:lnTo>
                  <a:pt x="489" y="733"/>
                </a:lnTo>
                <a:lnTo>
                  <a:pt x="513" y="733"/>
                </a:lnTo>
                <a:lnTo>
                  <a:pt x="513" y="771"/>
                </a:lnTo>
                <a:lnTo>
                  <a:pt x="524" y="771"/>
                </a:lnTo>
                <a:lnTo>
                  <a:pt x="524" y="781"/>
                </a:lnTo>
                <a:lnTo>
                  <a:pt x="550" y="781"/>
                </a:lnTo>
                <a:lnTo>
                  <a:pt x="550" y="789"/>
                </a:lnTo>
                <a:lnTo>
                  <a:pt x="562" y="789"/>
                </a:lnTo>
                <a:lnTo>
                  <a:pt x="562" y="799"/>
                </a:lnTo>
                <a:lnTo>
                  <a:pt x="576" y="799"/>
                </a:lnTo>
                <a:lnTo>
                  <a:pt x="576" y="809"/>
                </a:lnTo>
                <a:lnTo>
                  <a:pt x="590" y="809"/>
                </a:lnTo>
                <a:lnTo>
                  <a:pt x="590" y="840"/>
                </a:lnTo>
                <a:lnTo>
                  <a:pt x="600" y="840"/>
                </a:lnTo>
                <a:lnTo>
                  <a:pt x="600" y="848"/>
                </a:lnTo>
                <a:lnTo>
                  <a:pt x="633" y="848"/>
                </a:lnTo>
                <a:lnTo>
                  <a:pt x="633" y="856"/>
                </a:lnTo>
                <a:lnTo>
                  <a:pt x="643" y="856"/>
                </a:lnTo>
                <a:lnTo>
                  <a:pt x="643" y="866"/>
                </a:lnTo>
                <a:lnTo>
                  <a:pt x="655" y="866"/>
                </a:lnTo>
                <a:lnTo>
                  <a:pt x="655" y="878"/>
                </a:lnTo>
                <a:lnTo>
                  <a:pt x="665" y="878"/>
                </a:lnTo>
                <a:lnTo>
                  <a:pt x="665" y="894"/>
                </a:lnTo>
                <a:lnTo>
                  <a:pt x="673" y="894"/>
                </a:lnTo>
                <a:lnTo>
                  <a:pt x="673" y="904"/>
                </a:lnTo>
                <a:lnTo>
                  <a:pt x="699" y="904"/>
                </a:lnTo>
                <a:lnTo>
                  <a:pt x="699" y="918"/>
                </a:lnTo>
                <a:lnTo>
                  <a:pt x="736" y="918"/>
                </a:lnTo>
                <a:lnTo>
                  <a:pt x="736" y="933"/>
                </a:lnTo>
                <a:lnTo>
                  <a:pt x="736" y="941"/>
                </a:lnTo>
                <a:lnTo>
                  <a:pt x="811" y="941"/>
                </a:lnTo>
                <a:lnTo>
                  <a:pt x="811" y="951"/>
                </a:lnTo>
                <a:lnTo>
                  <a:pt x="823" y="951"/>
                </a:lnTo>
                <a:lnTo>
                  <a:pt x="823" y="965"/>
                </a:lnTo>
                <a:lnTo>
                  <a:pt x="863" y="965"/>
                </a:lnTo>
                <a:lnTo>
                  <a:pt x="863" y="973"/>
                </a:lnTo>
                <a:lnTo>
                  <a:pt x="893" y="973"/>
                </a:lnTo>
                <a:lnTo>
                  <a:pt x="893" y="977"/>
                </a:lnTo>
                <a:lnTo>
                  <a:pt x="946" y="977"/>
                </a:lnTo>
                <a:lnTo>
                  <a:pt x="946" y="989"/>
                </a:lnTo>
                <a:lnTo>
                  <a:pt x="966" y="989"/>
                </a:lnTo>
                <a:lnTo>
                  <a:pt x="966" y="997"/>
                </a:lnTo>
                <a:lnTo>
                  <a:pt x="1009" y="997"/>
                </a:lnTo>
                <a:lnTo>
                  <a:pt x="1009" y="1007"/>
                </a:lnTo>
                <a:lnTo>
                  <a:pt x="1031" y="1007"/>
                </a:lnTo>
                <a:lnTo>
                  <a:pt x="1031" y="1019"/>
                </a:lnTo>
                <a:lnTo>
                  <a:pt x="1073" y="1019"/>
                </a:lnTo>
                <a:lnTo>
                  <a:pt x="1073" y="1025"/>
                </a:lnTo>
                <a:lnTo>
                  <a:pt x="1102" y="1025"/>
                </a:lnTo>
                <a:lnTo>
                  <a:pt x="1102" y="1033"/>
                </a:lnTo>
                <a:lnTo>
                  <a:pt x="1112" y="1033"/>
                </a:lnTo>
                <a:lnTo>
                  <a:pt x="1112" y="1045"/>
                </a:lnTo>
                <a:lnTo>
                  <a:pt x="1138" y="1045"/>
                </a:lnTo>
                <a:lnTo>
                  <a:pt x="1138" y="1054"/>
                </a:lnTo>
                <a:lnTo>
                  <a:pt x="1174" y="1054"/>
                </a:lnTo>
                <a:lnTo>
                  <a:pt x="1174" y="1064"/>
                </a:lnTo>
                <a:lnTo>
                  <a:pt x="1191" y="1064"/>
                </a:lnTo>
                <a:lnTo>
                  <a:pt x="1191" y="1074"/>
                </a:lnTo>
                <a:lnTo>
                  <a:pt x="1277" y="1074"/>
                </a:lnTo>
                <a:lnTo>
                  <a:pt x="1277" y="1080"/>
                </a:lnTo>
                <a:lnTo>
                  <a:pt x="1332" y="1080"/>
                </a:lnTo>
                <a:lnTo>
                  <a:pt x="1332" y="1086"/>
                </a:lnTo>
                <a:lnTo>
                  <a:pt x="1447" y="1086"/>
                </a:lnTo>
                <a:lnTo>
                  <a:pt x="1447" y="1094"/>
                </a:lnTo>
                <a:lnTo>
                  <a:pt x="1595" y="1094"/>
                </a:lnTo>
                <a:lnTo>
                  <a:pt x="1595" y="1104"/>
                </a:lnTo>
                <a:lnTo>
                  <a:pt x="1641" y="1104"/>
                </a:lnTo>
                <a:lnTo>
                  <a:pt x="1641" y="1118"/>
                </a:lnTo>
                <a:lnTo>
                  <a:pt x="1661" y="1118"/>
                </a:lnTo>
                <a:lnTo>
                  <a:pt x="1661" y="1126"/>
                </a:lnTo>
                <a:lnTo>
                  <a:pt x="1712" y="1126"/>
                </a:lnTo>
                <a:lnTo>
                  <a:pt x="1712" y="1136"/>
                </a:lnTo>
                <a:lnTo>
                  <a:pt x="1803" y="1136"/>
                </a:lnTo>
                <a:lnTo>
                  <a:pt x="1803" y="1144"/>
                </a:lnTo>
                <a:lnTo>
                  <a:pt x="1955" y="1144"/>
                </a:lnTo>
                <a:lnTo>
                  <a:pt x="1955" y="1154"/>
                </a:lnTo>
                <a:lnTo>
                  <a:pt x="2074" y="1154"/>
                </a:lnTo>
                <a:lnTo>
                  <a:pt x="2074" y="1173"/>
                </a:lnTo>
                <a:lnTo>
                  <a:pt x="2173" y="1173"/>
                </a:lnTo>
                <a:lnTo>
                  <a:pt x="2173" y="1209"/>
                </a:lnTo>
                <a:lnTo>
                  <a:pt x="2339" y="1209"/>
                </a:lnTo>
              </a:path>
            </a:pathLst>
          </a:custGeom>
          <a:noFill/>
          <a:ln w="28575" cap="sq">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4" name="Freeform 116">
            <a:extLst>
              <a:ext uri="{FF2B5EF4-FFF2-40B4-BE49-F238E27FC236}">
                <a16:creationId xmlns:a16="http://schemas.microsoft.com/office/drawing/2014/main" id="{E080CEB2-0C71-412D-5C80-30BB0CEA0F78}"/>
              </a:ext>
            </a:extLst>
          </p:cNvPr>
          <p:cNvSpPr>
            <a:spLocks/>
          </p:cNvSpPr>
          <p:nvPr/>
        </p:nvSpPr>
        <p:spPr bwMode="auto">
          <a:xfrm>
            <a:off x="1444476" y="2461077"/>
            <a:ext cx="3638483" cy="1684337"/>
          </a:xfrm>
          <a:custGeom>
            <a:avLst/>
            <a:gdLst>
              <a:gd name="T0" fmla="*/ 20 w 1145"/>
              <a:gd name="T1" fmla="*/ 7 h 535"/>
              <a:gd name="T2" fmla="*/ 35 w 1145"/>
              <a:gd name="T3" fmla="*/ 19 h 535"/>
              <a:gd name="T4" fmla="*/ 42 w 1145"/>
              <a:gd name="T5" fmla="*/ 38 h 535"/>
              <a:gd name="T6" fmla="*/ 72 w 1145"/>
              <a:gd name="T7" fmla="*/ 47 h 535"/>
              <a:gd name="T8" fmla="*/ 83 w 1145"/>
              <a:gd name="T9" fmla="*/ 78 h 535"/>
              <a:gd name="T10" fmla="*/ 109 w 1145"/>
              <a:gd name="T11" fmla="*/ 84 h 535"/>
              <a:gd name="T12" fmla="*/ 131 w 1145"/>
              <a:gd name="T13" fmla="*/ 112 h 535"/>
              <a:gd name="T14" fmla="*/ 149 w 1145"/>
              <a:gd name="T15" fmla="*/ 145 h 535"/>
              <a:gd name="T16" fmla="*/ 157 w 1145"/>
              <a:gd name="T17" fmla="*/ 157 h 535"/>
              <a:gd name="T18" fmla="*/ 189 w 1145"/>
              <a:gd name="T19" fmla="*/ 203 h 535"/>
              <a:gd name="T20" fmla="*/ 197 w 1145"/>
              <a:gd name="T21" fmla="*/ 220 h 535"/>
              <a:gd name="T22" fmla="*/ 222 w 1145"/>
              <a:gd name="T23" fmla="*/ 231 h 535"/>
              <a:gd name="T24" fmla="*/ 226 w 1145"/>
              <a:gd name="T25" fmla="*/ 246 h 535"/>
              <a:gd name="T26" fmla="*/ 256 w 1145"/>
              <a:gd name="T27" fmla="*/ 251 h 535"/>
              <a:gd name="T28" fmla="*/ 268 w 1145"/>
              <a:gd name="T29" fmla="*/ 278 h 535"/>
              <a:gd name="T30" fmla="*/ 285 w 1145"/>
              <a:gd name="T31" fmla="*/ 282 h 535"/>
              <a:gd name="T32" fmla="*/ 292 w 1145"/>
              <a:gd name="T33" fmla="*/ 295 h 535"/>
              <a:gd name="T34" fmla="*/ 312 w 1145"/>
              <a:gd name="T35" fmla="*/ 305 h 535"/>
              <a:gd name="T36" fmla="*/ 318 w 1145"/>
              <a:gd name="T37" fmla="*/ 313 h 535"/>
              <a:gd name="T38" fmla="*/ 343 w 1145"/>
              <a:gd name="T39" fmla="*/ 329 h 535"/>
              <a:gd name="T40" fmla="*/ 355 w 1145"/>
              <a:gd name="T41" fmla="*/ 343 h 535"/>
              <a:gd name="T42" fmla="*/ 379 w 1145"/>
              <a:gd name="T43" fmla="*/ 354 h 535"/>
              <a:gd name="T44" fmla="*/ 386 w 1145"/>
              <a:gd name="T45" fmla="*/ 366 h 535"/>
              <a:gd name="T46" fmla="*/ 404 w 1145"/>
              <a:gd name="T47" fmla="*/ 371 h 535"/>
              <a:gd name="T48" fmla="*/ 409 w 1145"/>
              <a:gd name="T49" fmla="*/ 382 h 535"/>
              <a:gd name="T50" fmla="*/ 439 w 1145"/>
              <a:gd name="T51" fmla="*/ 390 h 535"/>
              <a:gd name="T52" fmla="*/ 448 w 1145"/>
              <a:gd name="T53" fmla="*/ 400 h 535"/>
              <a:gd name="T54" fmla="*/ 475 w 1145"/>
              <a:gd name="T55" fmla="*/ 403 h 535"/>
              <a:gd name="T56" fmla="*/ 481 w 1145"/>
              <a:gd name="T57" fmla="*/ 421 h 535"/>
              <a:gd name="T58" fmla="*/ 550 w 1145"/>
              <a:gd name="T59" fmla="*/ 427 h 535"/>
              <a:gd name="T60" fmla="*/ 569 w 1145"/>
              <a:gd name="T61" fmla="*/ 437 h 535"/>
              <a:gd name="T62" fmla="*/ 596 w 1145"/>
              <a:gd name="T63" fmla="*/ 441 h 535"/>
              <a:gd name="T64" fmla="*/ 605 w 1145"/>
              <a:gd name="T65" fmla="*/ 449 h 535"/>
              <a:gd name="T66" fmla="*/ 636 w 1145"/>
              <a:gd name="T67" fmla="*/ 455 h 535"/>
              <a:gd name="T68" fmla="*/ 643 w 1145"/>
              <a:gd name="T69" fmla="*/ 464 h 535"/>
              <a:gd name="T70" fmla="*/ 701 w 1145"/>
              <a:gd name="T71" fmla="*/ 467 h 535"/>
              <a:gd name="T72" fmla="*/ 731 w 1145"/>
              <a:gd name="T73" fmla="*/ 474 h 535"/>
              <a:gd name="T74" fmla="*/ 767 w 1145"/>
              <a:gd name="T75" fmla="*/ 478 h 535"/>
              <a:gd name="T76" fmla="*/ 784 w 1145"/>
              <a:gd name="T77" fmla="*/ 486 h 535"/>
              <a:gd name="T78" fmla="*/ 820 w 1145"/>
              <a:gd name="T79" fmla="*/ 492 h 535"/>
              <a:gd name="T80" fmla="*/ 853 w 1145"/>
              <a:gd name="T81" fmla="*/ 500 h 535"/>
              <a:gd name="T82" fmla="*/ 902 w 1145"/>
              <a:gd name="T83" fmla="*/ 503 h 535"/>
              <a:gd name="T84" fmla="*/ 922 w 1145"/>
              <a:gd name="T85" fmla="*/ 518 h 535"/>
              <a:gd name="T86" fmla="*/ 1145 w 1145"/>
              <a:gd name="T87"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45" h="535">
                <a:moveTo>
                  <a:pt x="0" y="0"/>
                </a:moveTo>
                <a:cubicBezTo>
                  <a:pt x="20" y="0"/>
                  <a:pt x="20" y="0"/>
                  <a:pt x="20" y="0"/>
                </a:cubicBezTo>
                <a:cubicBezTo>
                  <a:pt x="20" y="7"/>
                  <a:pt x="20" y="7"/>
                  <a:pt x="20" y="7"/>
                </a:cubicBezTo>
                <a:cubicBezTo>
                  <a:pt x="30" y="7"/>
                  <a:pt x="30" y="7"/>
                  <a:pt x="30" y="7"/>
                </a:cubicBezTo>
                <a:cubicBezTo>
                  <a:pt x="30" y="19"/>
                  <a:pt x="30" y="19"/>
                  <a:pt x="30" y="19"/>
                </a:cubicBezTo>
                <a:cubicBezTo>
                  <a:pt x="30" y="19"/>
                  <a:pt x="33" y="21"/>
                  <a:pt x="35" y="19"/>
                </a:cubicBezTo>
                <a:cubicBezTo>
                  <a:pt x="36" y="18"/>
                  <a:pt x="35" y="33"/>
                  <a:pt x="35" y="33"/>
                </a:cubicBezTo>
                <a:cubicBezTo>
                  <a:pt x="42" y="33"/>
                  <a:pt x="42" y="33"/>
                  <a:pt x="42" y="33"/>
                </a:cubicBezTo>
                <a:cubicBezTo>
                  <a:pt x="42" y="38"/>
                  <a:pt x="42" y="38"/>
                  <a:pt x="42" y="38"/>
                </a:cubicBezTo>
                <a:cubicBezTo>
                  <a:pt x="57" y="38"/>
                  <a:pt x="57" y="38"/>
                  <a:pt x="57" y="38"/>
                </a:cubicBezTo>
                <a:cubicBezTo>
                  <a:pt x="57" y="47"/>
                  <a:pt x="57" y="47"/>
                  <a:pt x="57" y="47"/>
                </a:cubicBezTo>
                <a:cubicBezTo>
                  <a:pt x="72" y="47"/>
                  <a:pt x="72" y="47"/>
                  <a:pt x="72" y="47"/>
                </a:cubicBezTo>
                <a:cubicBezTo>
                  <a:pt x="72" y="70"/>
                  <a:pt x="72" y="70"/>
                  <a:pt x="72" y="70"/>
                </a:cubicBezTo>
                <a:cubicBezTo>
                  <a:pt x="83" y="70"/>
                  <a:pt x="83" y="70"/>
                  <a:pt x="83" y="70"/>
                </a:cubicBezTo>
                <a:cubicBezTo>
                  <a:pt x="83" y="78"/>
                  <a:pt x="83" y="78"/>
                  <a:pt x="83" y="78"/>
                </a:cubicBezTo>
                <a:cubicBezTo>
                  <a:pt x="100" y="78"/>
                  <a:pt x="100" y="78"/>
                  <a:pt x="100" y="78"/>
                </a:cubicBezTo>
                <a:cubicBezTo>
                  <a:pt x="100" y="84"/>
                  <a:pt x="100" y="84"/>
                  <a:pt x="100" y="84"/>
                </a:cubicBezTo>
                <a:cubicBezTo>
                  <a:pt x="109" y="84"/>
                  <a:pt x="109" y="84"/>
                  <a:pt x="109" y="84"/>
                </a:cubicBezTo>
                <a:cubicBezTo>
                  <a:pt x="109" y="105"/>
                  <a:pt x="109" y="105"/>
                  <a:pt x="109" y="105"/>
                </a:cubicBezTo>
                <a:cubicBezTo>
                  <a:pt x="131" y="105"/>
                  <a:pt x="131" y="105"/>
                  <a:pt x="131" y="105"/>
                </a:cubicBezTo>
                <a:cubicBezTo>
                  <a:pt x="131" y="112"/>
                  <a:pt x="131" y="112"/>
                  <a:pt x="131" y="112"/>
                </a:cubicBezTo>
                <a:cubicBezTo>
                  <a:pt x="143" y="112"/>
                  <a:pt x="143" y="112"/>
                  <a:pt x="143" y="112"/>
                </a:cubicBezTo>
                <a:cubicBezTo>
                  <a:pt x="143" y="145"/>
                  <a:pt x="143" y="145"/>
                  <a:pt x="143" y="145"/>
                </a:cubicBezTo>
                <a:cubicBezTo>
                  <a:pt x="149" y="145"/>
                  <a:pt x="149" y="145"/>
                  <a:pt x="149" y="145"/>
                </a:cubicBezTo>
                <a:cubicBezTo>
                  <a:pt x="149" y="149"/>
                  <a:pt x="149" y="149"/>
                  <a:pt x="149" y="149"/>
                </a:cubicBezTo>
                <a:cubicBezTo>
                  <a:pt x="157" y="149"/>
                  <a:pt x="157" y="149"/>
                  <a:pt x="157" y="149"/>
                </a:cubicBezTo>
                <a:cubicBezTo>
                  <a:pt x="157" y="157"/>
                  <a:pt x="157" y="157"/>
                  <a:pt x="157" y="157"/>
                </a:cubicBezTo>
                <a:cubicBezTo>
                  <a:pt x="180" y="157"/>
                  <a:pt x="180" y="157"/>
                  <a:pt x="180" y="157"/>
                </a:cubicBezTo>
                <a:cubicBezTo>
                  <a:pt x="180" y="203"/>
                  <a:pt x="180" y="203"/>
                  <a:pt x="180" y="203"/>
                </a:cubicBezTo>
                <a:cubicBezTo>
                  <a:pt x="189" y="203"/>
                  <a:pt x="189" y="203"/>
                  <a:pt x="189" y="203"/>
                </a:cubicBezTo>
                <a:cubicBezTo>
                  <a:pt x="189" y="211"/>
                  <a:pt x="189" y="211"/>
                  <a:pt x="189" y="211"/>
                </a:cubicBezTo>
                <a:cubicBezTo>
                  <a:pt x="197" y="211"/>
                  <a:pt x="197" y="211"/>
                  <a:pt x="197" y="211"/>
                </a:cubicBezTo>
                <a:cubicBezTo>
                  <a:pt x="197" y="220"/>
                  <a:pt x="197" y="220"/>
                  <a:pt x="197" y="220"/>
                </a:cubicBezTo>
                <a:cubicBezTo>
                  <a:pt x="216" y="220"/>
                  <a:pt x="216" y="220"/>
                  <a:pt x="216" y="220"/>
                </a:cubicBezTo>
                <a:cubicBezTo>
                  <a:pt x="216" y="231"/>
                  <a:pt x="216" y="231"/>
                  <a:pt x="216" y="231"/>
                </a:cubicBezTo>
                <a:cubicBezTo>
                  <a:pt x="222" y="231"/>
                  <a:pt x="222" y="231"/>
                  <a:pt x="222" y="231"/>
                </a:cubicBezTo>
                <a:cubicBezTo>
                  <a:pt x="222" y="239"/>
                  <a:pt x="222" y="239"/>
                  <a:pt x="222" y="239"/>
                </a:cubicBezTo>
                <a:cubicBezTo>
                  <a:pt x="226" y="239"/>
                  <a:pt x="226" y="239"/>
                  <a:pt x="226" y="239"/>
                </a:cubicBezTo>
                <a:cubicBezTo>
                  <a:pt x="226" y="246"/>
                  <a:pt x="226" y="246"/>
                  <a:pt x="226" y="246"/>
                </a:cubicBezTo>
                <a:cubicBezTo>
                  <a:pt x="247" y="246"/>
                  <a:pt x="247" y="246"/>
                  <a:pt x="247" y="246"/>
                </a:cubicBezTo>
                <a:cubicBezTo>
                  <a:pt x="247" y="251"/>
                  <a:pt x="247" y="251"/>
                  <a:pt x="247" y="251"/>
                </a:cubicBezTo>
                <a:cubicBezTo>
                  <a:pt x="256" y="251"/>
                  <a:pt x="256" y="251"/>
                  <a:pt x="256" y="251"/>
                </a:cubicBezTo>
                <a:cubicBezTo>
                  <a:pt x="256" y="273"/>
                  <a:pt x="256" y="273"/>
                  <a:pt x="256" y="273"/>
                </a:cubicBezTo>
                <a:cubicBezTo>
                  <a:pt x="268" y="273"/>
                  <a:pt x="268" y="273"/>
                  <a:pt x="268" y="273"/>
                </a:cubicBezTo>
                <a:cubicBezTo>
                  <a:pt x="268" y="278"/>
                  <a:pt x="268" y="278"/>
                  <a:pt x="268" y="278"/>
                </a:cubicBezTo>
                <a:cubicBezTo>
                  <a:pt x="279" y="278"/>
                  <a:pt x="279" y="278"/>
                  <a:pt x="279" y="278"/>
                </a:cubicBezTo>
                <a:cubicBezTo>
                  <a:pt x="279" y="282"/>
                  <a:pt x="279" y="282"/>
                  <a:pt x="279" y="282"/>
                </a:cubicBezTo>
                <a:cubicBezTo>
                  <a:pt x="285" y="282"/>
                  <a:pt x="285" y="282"/>
                  <a:pt x="285" y="282"/>
                </a:cubicBezTo>
                <a:cubicBezTo>
                  <a:pt x="285" y="288"/>
                  <a:pt x="285" y="288"/>
                  <a:pt x="285" y="288"/>
                </a:cubicBezTo>
                <a:cubicBezTo>
                  <a:pt x="292" y="288"/>
                  <a:pt x="292" y="288"/>
                  <a:pt x="292" y="288"/>
                </a:cubicBezTo>
                <a:cubicBezTo>
                  <a:pt x="292" y="295"/>
                  <a:pt x="292" y="295"/>
                  <a:pt x="292" y="295"/>
                </a:cubicBezTo>
                <a:cubicBezTo>
                  <a:pt x="298" y="295"/>
                  <a:pt x="298" y="295"/>
                  <a:pt x="298" y="295"/>
                </a:cubicBezTo>
                <a:cubicBezTo>
                  <a:pt x="298" y="305"/>
                  <a:pt x="298" y="305"/>
                  <a:pt x="298" y="305"/>
                </a:cubicBezTo>
                <a:cubicBezTo>
                  <a:pt x="312" y="305"/>
                  <a:pt x="312" y="305"/>
                  <a:pt x="312" y="305"/>
                </a:cubicBezTo>
                <a:cubicBezTo>
                  <a:pt x="312" y="310"/>
                  <a:pt x="312" y="310"/>
                  <a:pt x="312" y="310"/>
                </a:cubicBezTo>
                <a:cubicBezTo>
                  <a:pt x="318" y="310"/>
                  <a:pt x="318" y="310"/>
                  <a:pt x="318" y="310"/>
                </a:cubicBezTo>
                <a:cubicBezTo>
                  <a:pt x="318" y="313"/>
                  <a:pt x="318" y="313"/>
                  <a:pt x="318" y="313"/>
                </a:cubicBezTo>
                <a:cubicBezTo>
                  <a:pt x="327" y="313"/>
                  <a:pt x="327" y="313"/>
                  <a:pt x="327" y="313"/>
                </a:cubicBezTo>
                <a:cubicBezTo>
                  <a:pt x="327" y="329"/>
                  <a:pt x="327" y="329"/>
                  <a:pt x="327" y="329"/>
                </a:cubicBezTo>
                <a:cubicBezTo>
                  <a:pt x="343" y="329"/>
                  <a:pt x="343" y="329"/>
                  <a:pt x="343" y="329"/>
                </a:cubicBezTo>
                <a:cubicBezTo>
                  <a:pt x="343" y="340"/>
                  <a:pt x="343" y="340"/>
                  <a:pt x="343" y="340"/>
                </a:cubicBezTo>
                <a:cubicBezTo>
                  <a:pt x="355" y="340"/>
                  <a:pt x="355" y="340"/>
                  <a:pt x="355" y="340"/>
                </a:cubicBezTo>
                <a:cubicBezTo>
                  <a:pt x="355" y="343"/>
                  <a:pt x="355" y="343"/>
                  <a:pt x="355" y="343"/>
                </a:cubicBezTo>
                <a:cubicBezTo>
                  <a:pt x="365" y="343"/>
                  <a:pt x="365" y="343"/>
                  <a:pt x="365" y="343"/>
                </a:cubicBezTo>
                <a:cubicBezTo>
                  <a:pt x="365" y="354"/>
                  <a:pt x="365" y="354"/>
                  <a:pt x="365" y="354"/>
                </a:cubicBezTo>
                <a:cubicBezTo>
                  <a:pt x="379" y="354"/>
                  <a:pt x="379" y="354"/>
                  <a:pt x="379" y="354"/>
                </a:cubicBezTo>
                <a:cubicBezTo>
                  <a:pt x="379" y="360"/>
                  <a:pt x="379" y="360"/>
                  <a:pt x="379" y="360"/>
                </a:cubicBezTo>
                <a:cubicBezTo>
                  <a:pt x="386" y="360"/>
                  <a:pt x="386" y="360"/>
                  <a:pt x="386" y="360"/>
                </a:cubicBezTo>
                <a:cubicBezTo>
                  <a:pt x="386" y="366"/>
                  <a:pt x="386" y="366"/>
                  <a:pt x="386" y="366"/>
                </a:cubicBezTo>
                <a:cubicBezTo>
                  <a:pt x="394" y="366"/>
                  <a:pt x="394" y="366"/>
                  <a:pt x="394" y="366"/>
                </a:cubicBezTo>
                <a:cubicBezTo>
                  <a:pt x="394" y="371"/>
                  <a:pt x="394" y="371"/>
                  <a:pt x="394" y="371"/>
                </a:cubicBezTo>
                <a:cubicBezTo>
                  <a:pt x="404" y="371"/>
                  <a:pt x="404" y="371"/>
                  <a:pt x="404" y="371"/>
                </a:cubicBezTo>
                <a:cubicBezTo>
                  <a:pt x="404" y="378"/>
                  <a:pt x="404" y="378"/>
                  <a:pt x="404" y="378"/>
                </a:cubicBezTo>
                <a:cubicBezTo>
                  <a:pt x="409" y="378"/>
                  <a:pt x="409" y="378"/>
                  <a:pt x="409" y="378"/>
                </a:cubicBezTo>
                <a:cubicBezTo>
                  <a:pt x="409" y="382"/>
                  <a:pt x="409" y="382"/>
                  <a:pt x="409" y="382"/>
                </a:cubicBezTo>
                <a:cubicBezTo>
                  <a:pt x="428" y="382"/>
                  <a:pt x="428" y="382"/>
                  <a:pt x="428" y="382"/>
                </a:cubicBezTo>
                <a:cubicBezTo>
                  <a:pt x="428" y="390"/>
                  <a:pt x="428" y="390"/>
                  <a:pt x="428" y="390"/>
                </a:cubicBezTo>
                <a:cubicBezTo>
                  <a:pt x="439" y="390"/>
                  <a:pt x="439" y="390"/>
                  <a:pt x="439" y="390"/>
                </a:cubicBezTo>
                <a:cubicBezTo>
                  <a:pt x="439" y="393"/>
                  <a:pt x="439" y="393"/>
                  <a:pt x="439" y="393"/>
                </a:cubicBezTo>
                <a:cubicBezTo>
                  <a:pt x="448" y="393"/>
                  <a:pt x="448" y="393"/>
                  <a:pt x="448" y="393"/>
                </a:cubicBezTo>
                <a:cubicBezTo>
                  <a:pt x="448" y="400"/>
                  <a:pt x="448" y="400"/>
                  <a:pt x="448" y="400"/>
                </a:cubicBezTo>
                <a:cubicBezTo>
                  <a:pt x="465" y="400"/>
                  <a:pt x="465" y="400"/>
                  <a:pt x="465" y="400"/>
                </a:cubicBezTo>
                <a:cubicBezTo>
                  <a:pt x="465" y="403"/>
                  <a:pt x="465" y="403"/>
                  <a:pt x="465" y="403"/>
                </a:cubicBezTo>
                <a:cubicBezTo>
                  <a:pt x="475" y="403"/>
                  <a:pt x="475" y="403"/>
                  <a:pt x="475" y="403"/>
                </a:cubicBezTo>
                <a:cubicBezTo>
                  <a:pt x="475" y="412"/>
                  <a:pt x="475" y="412"/>
                  <a:pt x="475" y="412"/>
                </a:cubicBezTo>
                <a:cubicBezTo>
                  <a:pt x="481" y="412"/>
                  <a:pt x="481" y="412"/>
                  <a:pt x="481" y="412"/>
                </a:cubicBezTo>
                <a:cubicBezTo>
                  <a:pt x="481" y="421"/>
                  <a:pt x="481" y="421"/>
                  <a:pt x="481" y="421"/>
                </a:cubicBezTo>
                <a:cubicBezTo>
                  <a:pt x="511" y="421"/>
                  <a:pt x="511" y="421"/>
                  <a:pt x="511" y="421"/>
                </a:cubicBezTo>
                <a:cubicBezTo>
                  <a:pt x="511" y="427"/>
                  <a:pt x="511" y="427"/>
                  <a:pt x="511" y="427"/>
                </a:cubicBezTo>
                <a:cubicBezTo>
                  <a:pt x="550" y="427"/>
                  <a:pt x="550" y="427"/>
                  <a:pt x="550" y="427"/>
                </a:cubicBezTo>
                <a:cubicBezTo>
                  <a:pt x="550" y="434"/>
                  <a:pt x="550" y="434"/>
                  <a:pt x="550" y="434"/>
                </a:cubicBezTo>
                <a:cubicBezTo>
                  <a:pt x="569" y="434"/>
                  <a:pt x="569" y="434"/>
                  <a:pt x="569" y="434"/>
                </a:cubicBezTo>
                <a:cubicBezTo>
                  <a:pt x="569" y="437"/>
                  <a:pt x="569" y="437"/>
                  <a:pt x="569" y="437"/>
                </a:cubicBezTo>
                <a:cubicBezTo>
                  <a:pt x="585" y="437"/>
                  <a:pt x="585" y="437"/>
                  <a:pt x="585" y="437"/>
                </a:cubicBezTo>
                <a:cubicBezTo>
                  <a:pt x="585" y="441"/>
                  <a:pt x="585" y="441"/>
                  <a:pt x="585" y="441"/>
                </a:cubicBezTo>
                <a:cubicBezTo>
                  <a:pt x="596" y="441"/>
                  <a:pt x="596" y="441"/>
                  <a:pt x="596" y="441"/>
                </a:cubicBezTo>
                <a:cubicBezTo>
                  <a:pt x="596" y="447"/>
                  <a:pt x="596" y="447"/>
                  <a:pt x="596" y="447"/>
                </a:cubicBezTo>
                <a:cubicBezTo>
                  <a:pt x="605" y="447"/>
                  <a:pt x="605" y="447"/>
                  <a:pt x="605" y="447"/>
                </a:cubicBezTo>
                <a:cubicBezTo>
                  <a:pt x="605" y="449"/>
                  <a:pt x="605" y="449"/>
                  <a:pt x="605" y="449"/>
                </a:cubicBezTo>
                <a:cubicBezTo>
                  <a:pt x="622" y="449"/>
                  <a:pt x="622" y="449"/>
                  <a:pt x="622" y="449"/>
                </a:cubicBezTo>
                <a:cubicBezTo>
                  <a:pt x="622" y="455"/>
                  <a:pt x="622" y="455"/>
                  <a:pt x="622" y="455"/>
                </a:cubicBezTo>
                <a:cubicBezTo>
                  <a:pt x="636" y="455"/>
                  <a:pt x="636" y="455"/>
                  <a:pt x="636" y="455"/>
                </a:cubicBezTo>
                <a:cubicBezTo>
                  <a:pt x="633" y="458"/>
                  <a:pt x="633" y="458"/>
                  <a:pt x="633" y="458"/>
                </a:cubicBezTo>
                <a:cubicBezTo>
                  <a:pt x="643" y="458"/>
                  <a:pt x="643" y="458"/>
                  <a:pt x="643" y="458"/>
                </a:cubicBezTo>
                <a:cubicBezTo>
                  <a:pt x="643" y="464"/>
                  <a:pt x="643" y="464"/>
                  <a:pt x="643" y="464"/>
                </a:cubicBezTo>
                <a:cubicBezTo>
                  <a:pt x="670" y="464"/>
                  <a:pt x="670" y="464"/>
                  <a:pt x="670" y="464"/>
                </a:cubicBezTo>
                <a:cubicBezTo>
                  <a:pt x="670" y="467"/>
                  <a:pt x="670" y="467"/>
                  <a:pt x="670" y="467"/>
                </a:cubicBezTo>
                <a:cubicBezTo>
                  <a:pt x="701" y="467"/>
                  <a:pt x="701" y="467"/>
                  <a:pt x="701" y="467"/>
                </a:cubicBezTo>
                <a:cubicBezTo>
                  <a:pt x="701" y="471"/>
                  <a:pt x="701" y="471"/>
                  <a:pt x="701" y="471"/>
                </a:cubicBezTo>
                <a:cubicBezTo>
                  <a:pt x="731" y="471"/>
                  <a:pt x="731" y="471"/>
                  <a:pt x="731" y="471"/>
                </a:cubicBezTo>
                <a:cubicBezTo>
                  <a:pt x="731" y="474"/>
                  <a:pt x="731" y="474"/>
                  <a:pt x="731" y="474"/>
                </a:cubicBezTo>
                <a:cubicBezTo>
                  <a:pt x="741" y="474"/>
                  <a:pt x="741" y="474"/>
                  <a:pt x="741" y="474"/>
                </a:cubicBezTo>
                <a:cubicBezTo>
                  <a:pt x="741" y="478"/>
                  <a:pt x="741" y="478"/>
                  <a:pt x="741" y="478"/>
                </a:cubicBezTo>
                <a:cubicBezTo>
                  <a:pt x="767" y="478"/>
                  <a:pt x="767" y="478"/>
                  <a:pt x="767" y="478"/>
                </a:cubicBezTo>
                <a:cubicBezTo>
                  <a:pt x="767" y="483"/>
                  <a:pt x="767" y="483"/>
                  <a:pt x="767" y="483"/>
                </a:cubicBezTo>
                <a:cubicBezTo>
                  <a:pt x="784" y="483"/>
                  <a:pt x="784" y="483"/>
                  <a:pt x="784" y="483"/>
                </a:cubicBezTo>
                <a:cubicBezTo>
                  <a:pt x="784" y="486"/>
                  <a:pt x="784" y="486"/>
                  <a:pt x="784" y="486"/>
                </a:cubicBezTo>
                <a:cubicBezTo>
                  <a:pt x="810" y="486"/>
                  <a:pt x="810" y="486"/>
                  <a:pt x="810" y="486"/>
                </a:cubicBezTo>
                <a:cubicBezTo>
                  <a:pt x="810" y="492"/>
                  <a:pt x="810" y="492"/>
                  <a:pt x="810" y="492"/>
                </a:cubicBezTo>
                <a:cubicBezTo>
                  <a:pt x="820" y="492"/>
                  <a:pt x="820" y="492"/>
                  <a:pt x="820" y="492"/>
                </a:cubicBezTo>
                <a:cubicBezTo>
                  <a:pt x="820" y="496"/>
                  <a:pt x="820" y="496"/>
                  <a:pt x="820" y="496"/>
                </a:cubicBezTo>
                <a:cubicBezTo>
                  <a:pt x="853" y="496"/>
                  <a:pt x="853" y="496"/>
                  <a:pt x="853" y="496"/>
                </a:cubicBezTo>
                <a:cubicBezTo>
                  <a:pt x="853" y="500"/>
                  <a:pt x="853" y="500"/>
                  <a:pt x="853" y="500"/>
                </a:cubicBezTo>
                <a:cubicBezTo>
                  <a:pt x="870" y="500"/>
                  <a:pt x="870" y="500"/>
                  <a:pt x="870" y="500"/>
                </a:cubicBezTo>
                <a:cubicBezTo>
                  <a:pt x="870" y="503"/>
                  <a:pt x="870" y="503"/>
                  <a:pt x="870" y="503"/>
                </a:cubicBezTo>
                <a:cubicBezTo>
                  <a:pt x="902" y="503"/>
                  <a:pt x="902" y="503"/>
                  <a:pt x="902" y="503"/>
                </a:cubicBezTo>
                <a:cubicBezTo>
                  <a:pt x="902" y="510"/>
                  <a:pt x="902" y="510"/>
                  <a:pt x="902" y="510"/>
                </a:cubicBezTo>
                <a:cubicBezTo>
                  <a:pt x="922" y="510"/>
                  <a:pt x="922" y="510"/>
                  <a:pt x="922" y="510"/>
                </a:cubicBezTo>
                <a:cubicBezTo>
                  <a:pt x="922" y="518"/>
                  <a:pt x="922" y="518"/>
                  <a:pt x="922" y="518"/>
                </a:cubicBezTo>
                <a:cubicBezTo>
                  <a:pt x="1050" y="518"/>
                  <a:pt x="1050" y="518"/>
                  <a:pt x="1050" y="518"/>
                </a:cubicBezTo>
                <a:cubicBezTo>
                  <a:pt x="1050" y="535"/>
                  <a:pt x="1050" y="535"/>
                  <a:pt x="1050" y="535"/>
                </a:cubicBezTo>
                <a:cubicBezTo>
                  <a:pt x="1145" y="535"/>
                  <a:pt x="1145" y="535"/>
                  <a:pt x="1145" y="535"/>
                </a:cubicBez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5" name="TextBox 164">
            <a:extLst>
              <a:ext uri="{FF2B5EF4-FFF2-40B4-BE49-F238E27FC236}">
                <a16:creationId xmlns:a16="http://schemas.microsoft.com/office/drawing/2014/main" id="{37C7145D-A3E9-E465-A23E-6252F3CB4BD3}"/>
              </a:ext>
            </a:extLst>
          </p:cNvPr>
          <p:cNvSpPr txBox="1"/>
          <p:nvPr/>
        </p:nvSpPr>
        <p:spPr bwMode="auto">
          <a:xfrm>
            <a:off x="3056212" y="2264659"/>
            <a:ext cx="3193982"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800100"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Pertuzumab, 284 events</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Control, 320 events</a:t>
            </a:r>
          </a:p>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Hazard ratio: 0.68 (95% CI: 0.58-0.80;</a:t>
            </a:r>
            <a:br>
              <a:rPr lang="en-US" sz="1400" b="0"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&lt;.001)</a:t>
            </a:r>
          </a:p>
        </p:txBody>
      </p:sp>
      <p:cxnSp>
        <p:nvCxnSpPr>
          <p:cNvPr id="167" name="Straight Connector 166">
            <a:extLst>
              <a:ext uri="{FF2B5EF4-FFF2-40B4-BE49-F238E27FC236}">
                <a16:creationId xmlns:a16="http://schemas.microsoft.com/office/drawing/2014/main" id="{E661DEC0-3E9C-5AFC-765D-AF8A2F58272F}"/>
              </a:ext>
            </a:extLst>
          </p:cNvPr>
          <p:cNvCxnSpPr/>
          <p:nvPr/>
        </p:nvCxnSpPr>
        <p:spPr bwMode="auto">
          <a:xfrm>
            <a:off x="3642518" y="2420988"/>
            <a:ext cx="265907" cy="0"/>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E58F7588-D9D6-24F0-5004-1C8A7D2D715B}"/>
              </a:ext>
            </a:extLst>
          </p:cNvPr>
          <p:cNvCxnSpPr/>
          <p:nvPr/>
        </p:nvCxnSpPr>
        <p:spPr bwMode="auto">
          <a:xfrm>
            <a:off x="3642518" y="2630538"/>
            <a:ext cx="265907" cy="0"/>
          </a:xfrm>
          <a:prstGeom prst="line">
            <a:avLst/>
          </a:prstGeom>
          <a:noFill/>
          <a:ln w="28575" cap="flat" cmpd="sng" algn="ctr">
            <a:solidFill>
              <a:schemeClr val="accent3"/>
            </a:solidFill>
            <a:prstDash val="solid"/>
            <a:round/>
            <a:headEnd type="none" w="med" len="med"/>
            <a:tailEnd type="none" w="med" len="med"/>
          </a:ln>
          <a:effectLst/>
        </p:spPr>
      </p:cxnSp>
      <p:sp>
        <p:nvSpPr>
          <p:cNvPr id="169" name="TextBox 168">
            <a:extLst>
              <a:ext uri="{FF2B5EF4-FFF2-40B4-BE49-F238E27FC236}">
                <a16:creationId xmlns:a16="http://schemas.microsoft.com/office/drawing/2014/main" id="{E00E4358-015C-9F69-6B64-47582634BE4F}"/>
              </a:ext>
            </a:extLst>
          </p:cNvPr>
          <p:cNvSpPr txBox="1"/>
          <p:nvPr/>
        </p:nvSpPr>
        <p:spPr bwMode="auto">
          <a:xfrm>
            <a:off x="1358329" y="2040840"/>
            <a:ext cx="449059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a:t>
            </a:r>
          </a:p>
        </p:txBody>
      </p:sp>
      <p:graphicFrame>
        <p:nvGraphicFramePr>
          <p:cNvPr id="170" name="Table 170">
            <a:extLst>
              <a:ext uri="{FF2B5EF4-FFF2-40B4-BE49-F238E27FC236}">
                <a16:creationId xmlns:a16="http://schemas.microsoft.com/office/drawing/2014/main" id="{932C1A18-5685-4CD5-C59A-0C011CF4A841}"/>
              </a:ext>
            </a:extLst>
          </p:cNvPr>
          <p:cNvGraphicFramePr>
            <a:graphicFrameLocks noGrp="1"/>
          </p:cNvGraphicFramePr>
          <p:nvPr>
            <p:extLst>
              <p:ext uri="{D42A27DB-BD31-4B8C-83A1-F6EECF244321}">
                <p14:modId xmlns:p14="http://schemas.microsoft.com/office/powerpoint/2010/main" val="4014186691"/>
              </p:ext>
            </p:extLst>
          </p:nvPr>
        </p:nvGraphicFramePr>
        <p:xfrm>
          <a:off x="409575" y="5074166"/>
          <a:ext cx="5891884" cy="548640"/>
        </p:xfrm>
        <a:graphic>
          <a:graphicData uri="http://schemas.openxmlformats.org/drawingml/2006/table">
            <a:tbl>
              <a:tblPr firstRow="1" bandRow="1">
                <a:tableStyleId>{93296810-A885-4BE3-A3E7-6D5BEEA58F35}</a:tableStyleId>
              </a:tblPr>
              <a:tblGrid>
                <a:gridCol w="866775">
                  <a:extLst>
                    <a:ext uri="{9D8B030D-6E8A-4147-A177-3AD203B41FA5}">
                      <a16:colId xmlns:a16="http://schemas.microsoft.com/office/drawing/2014/main" val="3881593430"/>
                    </a:ext>
                  </a:extLst>
                </a:gridCol>
                <a:gridCol w="390525">
                  <a:extLst>
                    <a:ext uri="{9D8B030D-6E8A-4147-A177-3AD203B41FA5}">
                      <a16:colId xmlns:a16="http://schemas.microsoft.com/office/drawing/2014/main" val="406382803"/>
                    </a:ext>
                  </a:extLst>
                </a:gridCol>
                <a:gridCol w="686283">
                  <a:extLst>
                    <a:ext uri="{9D8B030D-6E8A-4147-A177-3AD203B41FA5}">
                      <a16:colId xmlns:a16="http://schemas.microsoft.com/office/drawing/2014/main" val="4050871011"/>
                    </a:ext>
                  </a:extLst>
                </a:gridCol>
                <a:gridCol w="564043">
                  <a:extLst>
                    <a:ext uri="{9D8B030D-6E8A-4147-A177-3AD203B41FA5}">
                      <a16:colId xmlns:a16="http://schemas.microsoft.com/office/drawing/2014/main" val="991796074"/>
                    </a:ext>
                  </a:extLst>
                </a:gridCol>
                <a:gridCol w="564043">
                  <a:extLst>
                    <a:ext uri="{9D8B030D-6E8A-4147-A177-3AD203B41FA5}">
                      <a16:colId xmlns:a16="http://schemas.microsoft.com/office/drawing/2014/main" val="524389438"/>
                    </a:ext>
                  </a:extLst>
                </a:gridCol>
                <a:gridCol w="564043">
                  <a:extLst>
                    <a:ext uri="{9D8B030D-6E8A-4147-A177-3AD203B41FA5}">
                      <a16:colId xmlns:a16="http://schemas.microsoft.com/office/drawing/2014/main" val="2084168241"/>
                    </a:ext>
                  </a:extLst>
                </a:gridCol>
                <a:gridCol w="564043">
                  <a:extLst>
                    <a:ext uri="{9D8B030D-6E8A-4147-A177-3AD203B41FA5}">
                      <a16:colId xmlns:a16="http://schemas.microsoft.com/office/drawing/2014/main" val="4122664376"/>
                    </a:ext>
                  </a:extLst>
                </a:gridCol>
                <a:gridCol w="564043">
                  <a:extLst>
                    <a:ext uri="{9D8B030D-6E8A-4147-A177-3AD203B41FA5}">
                      <a16:colId xmlns:a16="http://schemas.microsoft.com/office/drawing/2014/main" val="1519772614"/>
                    </a:ext>
                  </a:extLst>
                </a:gridCol>
                <a:gridCol w="564043">
                  <a:extLst>
                    <a:ext uri="{9D8B030D-6E8A-4147-A177-3AD203B41FA5}">
                      <a16:colId xmlns:a16="http://schemas.microsoft.com/office/drawing/2014/main" val="3461466839"/>
                    </a:ext>
                  </a:extLst>
                </a:gridCol>
                <a:gridCol w="564043">
                  <a:extLst>
                    <a:ext uri="{9D8B030D-6E8A-4147-A177-3AD203B41FA5}">
                      <a16:colId xmlns:a16="http://schemas.microsoft.com/office/drawing/2014/main" val="3864107958"/>
                    </a:ext>
                  </a:extLst>
                </a:gridCol>
              </a:tblGrid>
              <a:tr h="147667">
                <a:tc gridSpan="10">
                  <a:txBody>
                    <a:bodyPr/>
                    <a:lstStyle/>
                    <a:p>
                      <a:pPr algn="l"/>
                      <a:r>
                        <a:rPr lang="en-US" sz="1200" b="1" dirty="0">
                          <a:solidFill>
                            <a:schemeClr val="bg1"/>
                          </a:solidFill>
                        </a:rPr>
                        <a:t>    Patients at Risk, n</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l"/>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l"/>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l"/>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l"/>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l"/>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l"/>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l"/>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l"/>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220390784"/>
                  </a:ext>
                </a:extLst>
              </a:tr>
              <a:tr h="147667">
                <a:tc>
                  <a:txBody>
                    <a:bodyPr/>
                    <a:lstStyle/>
                    <a:p>
                      <a:pPr algn="r"/>
                      <a:r>
                        <a:rPr lang="en-US" sz="1200" b="0" dirty="0">
                          <a:solidFill>
                            <a:schemeClr val="bg1"/>
                          </a:solidFill>
                        </a:rPr>
                        <a:t>Pertuzumab</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402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284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179</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121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87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37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6</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2237098"/>
                  </a:ext>
                </a:extLst>
              </a:tr>
              <a:tr h="147667">
                <a:tc>
                  <a:txBody>
                    <a:bodyPr/>
                    <a:lstStyle/>
                    <a:p>
                      <a:pPr algn="r"/>
                      <a:r>
                        <a:rPr lang="en-US" sz="1200" b="0" dirty="0">
                          <a:solidFill>
                            <a:schemeClr val="bg1"/>
                          </a:solidFill>
                        </a:rPr>
                        <a:t>Control</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406</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223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110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75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51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21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6</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24265301"/>
                  </a:ext>
                </a:extLst>
              </a:tr>
            </a:tbl>
          </a:graphicData>
        </a:graphic>
      </p:graphicFrame>
      <p:grpSp>
        <p:nvGrpSpPr>
          <p:cNvPr id="171" name="Group 170">
            <a:extLst>
              <a:ext uri="{FF2B5EF4-FFF2-40B4-BE49-F238E27FC236}">
                <a16:creationId xmlns:a16="http://schemas.microsoft.com/office/drawing/2014/main" id="{7B0B35A4-2312-AD25-EFC7-BF14BBB9F4FA}"/>
              </a:ext>
            </a:extLst>
          </p:cNvPr>
          <p:cNvGrpSpPr/>
          <p:nvPr/>
        </p:nvGrpSpPr>
        <p:grpSpPr>
          <a:xfrm>
            <a:off x="6128565" y="2105070"/>
            <a:ext cx="5671434" cy="2969709"/>
            <a:chOff x="904407" y="1766500"/>
            <a:chExt cx="5671434" cy="3066761"/>
          </a:xfrm>
        </p:grpSpPr>
        <p:cxnSp>
          <p:nvCxnSpPr>
            <p:cNvPr id="172" name="Straight Connector 171">
              <a:extLst>
                <a:ext uri="{FF2B5EF4-FFF2-40B4-BE49-F238E27FC236}">
                  <a16:creationId xmlns:a16="http://schemas.microsoft.com/office/drawing/2014/main" id="{1DC11FCE-0837-AB29-D8B0-2E2DC98756EF}"/>
                </a:ext>
              </a:extLst>
            </p:cNvPr>
            <p:cNvCxnSpPr>
              <a:cxnSpLocks/>
            </p:cNvCxnSpPr>
            <p:nvPr/>
          </p:nvCxnSpPr>
          <p:spPr bwMode="auto">
            <a:xfrm>
              <a:off x="1476442" y="2116124"/>
              <a:ext cx="0" cy="2179933"/>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8C46FF54-2410-82D3-390D-C9CBD5B0F036}"/>
                </a:ext>
              </a:extLst>
            </p:cNvPr>
            <p:cNvCxnSpPr/>
            <p:nvPr/>
          </p:nvCxnSpPr>
          <p:spPr bwMode="auto">
            <a:xfrm>
              <a:off x="1411728" y="2116124"/>
              <a:ext cx="64714"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E7B897FF-859F-233D-E758-B13A10F4FF0A}"/>
                </a:ext>
              </a:extLst>
            </p:cNvPr>
            <p:cNvCxnSpPr/>
            <p:nvPr/>
          </p:nvCxnSpPr>
          <p:spPr bwMode="auto">
            <a:xfrm>
              <a:off x="1411728" y="2554387"/>
              <a:ext cx="64714"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9F2F0652-67B8-6D40-1BDD-20854389FD1C}"/>
                </a:ext>
              </a:extLst>
            </p:cNvPr>
            <p:cNvCxnSpPr/>
            <p:nvPr/>
          </p:nvCxnSpPr>
          <p:spPr bwMode="auto">
            <a:xfrm>
              <a:off x="1411728" y="2987239"/>
              <a:ext cx="64714"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02E429A1-945A-BEE9-2165-B7E93703B110}"/>
                </a:ext>
              </a:extLst>
            </p:cNvPr>
            <p:cNvCxnSpPr/>
            <p:nvPr/>
          </p:nvCxnSpPr>
          <p:spPr bwMode="auto">
            <a:xfrm>
              <a:off x="1411728" y="3429000"/>
              <a:ext cx="64714"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35B3FBD9-86C7-4E6E-1F37-3CA79C67403F}"/>
                </a:ext>
              </a:extLst>
            </p:cNvPr>
            <p:cNvCxnSpPr/>
            <p:nvPr/>
          </p:nvCxnSpPr>
          <p:spPr bwMode="auto">
            <a:xfrm>
              <a:off x="1411728" y="3866469"/>
              <a:ext cx="64714"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51262B58-93BD-596A-31B1-8E1D0B0296F3}"/>
                </a:ext>
              </a:extLst>
            </p:cNvPr>
            <p:cNvCxnSpPr/>
            <p:nvPr/>
          </p:nvCxnSpPr>
          <p:spPr bwMode="auto">
            <a:xfrm>
              <a:off x="1411728" y="4299321"/>
              <a:ext cx="64714"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D09EDB69-6421-EEC2-A89A-DBE623BEDD81}"/>
                </a:ext>
              </a:extLst>
            </p:cNvPr>
            <p:cNvCxnSpPr>
              <a:cxnSpLocks/>
            </p:cNvCxnSpPr>
            <p:nvPr/>
          </p:nvCxnSpPr>
          <p:spPr bwMode="auto">
            <a:xfrm rot="16200000">
              <a:off x="1438671" y="4340485"/>
              <a:ext cx="75543" cy="0"/>
            </a:xfrm>
            <a:prstGeom prst="line">
              <a:avLst/>
            </a:prstGeom>
            <a:noFill/>
            <a:ln w="28575" cap="flat" cmpd="sng" algn="ctr">
              <a:solidFill>
                <a:schemeClr val="bg1"/>
              </a:solidFill>
              <a:prstDash val="solid"/>
              <a:round/>
              <a:headEnd type="none" w="med" len="med"/>
              <a:tailEnd type="none" w="med" len="med"/>
            </a:ln>
            <a:effectLst/>
          </p:spPr>
        </p:cxnSp>
        <p:sp>
          <p:nvSpPr>
            <p:cNvPr id="180" name="TextBox 179">
              <a:extLst>
                <a:ext uri="{FF2B5EF4-FFF2-40B4-BE49-F238E27FC236}">
                  <a16:creationId xmlns:a16="http://schemas.microsoft.com/office/drawing/2014/main" id="{E03BBA01-354D-AAFA-0887-7CE4AF8BA4B8}"/>
                </a:ext>
              </a:extLst>
            </p:cNvPr>
            <p:cNvSpPr txBox="1"/>
            <p:nvPr/>
          </p:nvSpPr>
          <p:spPr bwMode="auto">
            <a:xfrm>
              <a:off x="1104792" y="2008402"/>
              <a:ext cx="2917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81" name="TextBox 180">
              <a:extLst>
                <a:ext uri="{FF2B5EF4-FFF2-40B4-BE49-F238E27FC236}">
                  <a16:creationId xmlns:a16="http://schemas.microsoft.com/office/drawing/2014/main" id="{DB4E8130-EF93-353F-5F58-0CF4157B7509}"/>
                </a:ext>
              </a:extLst>
            </p:cNvPr>
            <p:cNvSpPr txBox="1"/>
            <p:nvPr/>
          </p:nvSpPr>
          <p:spPr bwMode="auto">
            <a:xfrm>
              <a:off x="1104792" y="2438549"/>
              <a:ext cx="2917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82" name="TextBox 181">
              <a:extLst>
                <a:ext uri="{FF2B5EF4-FFF2-40B4-BE49-F238E27FC236}">
                  <a16:creationId xmlns:a16="http://schemas.microsoft.com/office/drawing/2014/main" id="{7A37857E-3CFE-298F-6B63-8B2417DC556F}"/>
                </a:ext>
              </a:extLst>
            </p:cNvPr>
            <p:cNvSpPr txBox="1"/>
            <p:nvPr/>
          </p:nvSpPr>
          <p:spPr bwMode="auto">
            <a:xfrm>
              <a:off x="1104792" y="2879517"/>
              <a:ext cx="2917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83" name="TextBox 182">
              <a:extLst>
                <a:ext uri="{FF2B5EF4-FFF2-40B4-BE49-F238E27FC236}">
                  <a16:creationId xmlns:a16="http://schemas.microsoft.com/office/drawing/2014/main" id="{7C7FA90B-AA0B-CD73-3013-682405DE70DA}"/>
                </a:ext>
              </a:extLst>
            </p:cNvPr>
            <p:cNvSpPr txBox="1"/>
            <p:nvPr/>
          </p:nvSpPr>
          <p:spPr bwMode="auto">
            <a:xfrm>
              <a:off x="1104792" y="3309664"/>
              <a:ext cx="2917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84" name="TextBox 183">
              <a:extLst>
                <a:ext uri="{FF2B5EF4-FFF2-40B4-BE49-F238E27FC236}">
                  <a16:creationId xmlns:a16="http://schemas.microsoft.com/office/drawing/2014/main" id="{83E6F626-A008-7020-CE36-8B2935DCB895}"/>
                </a:ext>
              </a:extLst>
            </p:cNvPr>
            <p:cNvSpPr txBox="1"/>
            <p:nvPr/>
          </p:nvSpPr>
          <p:spPr bwMode="auto">
            <a:xfrm>
              <a:off x="1104792" y="3753338"/>
              <a:ext cx="2917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85" name="TextBox 184">
              <a:extLst>
                <a:ext uri="{FF2B5EF4-FFF2-40B4-BE49-F238E27FC236}">
                  <a16:creationId xmlns:a16="http://schemas.microsoft.com/office/drawing/2014/main" id="{038AD6A5-ED88-D7B7-5586-EC74A74DE11A}"/>
                </a:ext>
              </a:extLst>
            </p:cNvPr>
            <p:cNvSpPr txBox="1"/>
            <p:nvPr/>
          </p:nvSpPr>
          <p:spPr bwMode="auto">
            <a:xfrm>
              <a:off x="1326492" y="4344099"/>
              <a:ext cx="2917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86" name="TextBox 185">
              <a:extLst>
                <a:ext uri="{FF2B5EF4-FFF2-40B4-BE49-F238E27FC236}">
                  <a16:creationId xmlns:a16="http://schemas.microsoft.com/office/drawing/2014/main" id="{82786E65-07B9-7593-E898-38180481E5DD}"/>
                </a:ext>
              </a:extLst>
            </p:cNvPr>
            <p:cNvSpPr txBox="1"/>
            <p:nvPr/>
          </p:nvSpPr>
          <p:spPr bwMode="auto">
            <a:xfrm>
              <a:off x="1104792" y="417301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cxnSp>
          <p:nvCxnSpPr>
            <p:cNvPr id="187" name="Straight Connector 186">
              <a:extLst>
                <a:ext uri="{FF2B5EF4-FFF2-40B4-BE49-F238E27FC236}">
                  <a16:creationId xmlns:a16="http://schemas.microsoft.com/office/drawing/2014/main" id="{C9F31563-79A1-6EE1-8278-CDBE37D31681}"/>
                </a:ext>
              </a:extLst>
            </p:cNvPr>
            <p:cNvCxnSpPr>
              <a:cxnSpLocks/>
            </p:cNvCxnSpPr>
            <p:nvPr/>
          </p:nvCxnSpPr>
          <p:spPr bwMode="auto">
            <a:xfrm>
              <a:off x="1475228" y="4299321"/>
              <a:ext cx="4950337"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906F329D-2CF9-DC65-DB3E-2F550F8CB78C}"/>
                </a:ext>
              </a:extLst>
            </p:cNvPr>
            <p:cNvCxnSpPr>
              <a:cxnSpLocks/>
            </p:cNvCxnSpPr>
            <p:nvPr/>
          </p:nvCxnSpPr>
          <p:spPr bwMode="auto">
            <a:xfrm rot="16200000">
              <a:off x="1852684" y="4340485"/>
              <a:ext cx="75543"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722C9DFB-3127-58F3-28A0-58D70D7DA346}"/>
                </a:ext>
              </a:extLst>
            </p:cNvPr>
            <p:cNvCxnSpPr>
              <a:cxnSpLocks/>
            </p:cNvCxnSpPr>
            <p:nvPr/>
          </p:nvCxnSpPr>
          <p:spPr bwMode="auto">
            <a:xfrm rot="16200000">
              <a:off x="2684851" y="4340485"/>
              <a:ext cx="75543"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AFAB63C7-3CA2-F895-7CE5-70B28F8664F3}"/>
                </a:ext>
              </a:extLst>
            </p:cNvPr>
            <p:cNvCxnSpPr>
              <a:cxnSpLocks/>
            </p:cNvCxnSpPr>
            <p:nvPr/>
          </p:nvCxnSpPr>
          <p:spPr bwMode="auto">
            <a:xfrm rot="16200000">
              <a:off x="3087523" y="4340485"/>
              <a:ext cx="75543" cy="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922B6C26-22FF-E8BB-2FA8-D8118CF5EB88}"/>
                </a:ext>
              </a:extLst>
            </p:cNvPr>
            <p:cNvCxnSpPr>
              <a:cxnSpLocks/>
            </p:cNvCxnSpPr>
            <p:nvPr/>
          </p:nvCxnSpPr>
          <p:spPr bwMode="auto">
            <a:xfrm rot="16200000">
              <a:off x="3502895" y="4340485"/>
              <a:ext cx="75543" cy="0"/>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942DEF0C-4BEB-7303-64B5-0D3E62546A5E}"/>
                </a:ext>
              </a:extLst>
            </p:cNvPr>
            <p:cNvCxnSpPr>
              <a:cxnSpLocks/>
            </p:cNvCxnSpPr>
            <p:nvPr/>
          </p:nvCxnSpPr>
          <p:spPr bwMode="auto">
            <a:xfrm rot="16200000">
              <a:off x="3913406" y="4340485"/>
              <a:ext cx="75543"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A5789D8A-9F0F-5B1A-8DB1-66B775B9327E}"/>
                </a:ext>
              </a:extLst>
            </p:cNvPr>
            <p:cNvCxnSpPr>
              <a:cxnSpLocks/>
            </p:cNvCxnSpPr>
            <p:nvPr/>
          </p:nvCxnSpPr>
          <p:spPr bwMode="auto">
            <a:xfrm rot="16200000">
              <a:off x="4316910" y="4340485"/>
              <a:ext cx="75543"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E6B7500E-54AD-CD7D-9345-B75A5F368660}"/>
                </a:ext>
              </a:extLst>
            </p:cNvPr>
            <p:cNvCxnSpPr>
              <a:cxnSpLocks/>
            </p:cNvCxnSpPr>
            <p:nvPr/>
          </p:nvCxnSpPr>
          <p:spPr bwMode="auto">
            <a:xfrm rot="16200000">
              <a:off x="4750213" y="4340485"/>
              <a:ext cx="75543" cy="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44E2F746-455B-B308-489A-5CA84884BD0F}"/>
                </a:ext>
              </a:extLst>
            </p:cNvPr>
            <p:cNvCxnSpPr>
              <a:cxnSpLocks/>
            </p:cNvCxnSpPr>
            <p:nvPr/>
          </p:nvCxnSpPr>
          <p:spPr bwMode="auto">
            <a:xfrm rot="16200000">
              <a:off x="5972572" y="4340485"/>
              <a:ext cx="75543" cy="0"/>
            </a:xfrm>
            <a:prstGeom prst="line">
              <a:avLst/>
            </a:prstGeom>
            <a:noFill/>
            <a:ln w="28575" cap="flat" cmpd="sng" algn="ctr">
              <a:solidFill>
                <a:schemeClr val="bg1"/>
              </a:solidFill>
              <a:prstDash val="solid"/>
              <a:round/>
              <a:headEnd type="none" w="med" len="med"/>
              <a:tailEnd type="none" w="med" len="med"/>
            </a:ln>
            <a:effectLst/>
          </p:spPr>
        </p:cxnSp>
        <p:sp>
          <p:nvSpPr>
            <p:cNvPr id="196" name="TextBox 195">
              <a:extLst>
                <a:ext uri="{FF2B5EF4-FFF2-40B4-BE49-F238E27FC236}">
                  <a16:creationId xmlns:a16="http://schemas.microsoft.com/office/drawing/2014/main" id="{51C602E2-D5DE-E0F0-106B-363549F977AB}"/>
                </a:ext>
              </a:extLst>
            </p:cNvPr>
            <p:cNvSpPr txBox="1"/>
            <p:nvPr/>
          </p:nvSpPr>
          <p:spPr bwMode="auto">
            <a:xfrm>
              <a:off x="1741619" y="434409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97" name="TextBox 196">
              <a:extLst>
                <a:ext uri="{FF2B5EF4-FFF2-40B4-BE49-F238E27FC236}">
                  <a16:creationId xmlns:a16="http://schemas.microsoft.com/office/drawing/2014/main" id="{46013C6D-D203-A9F8-42B6-1708DDBD8AD9}"/>
                </a:ext>
              </a:extLst>
            </p:cNvPr>
            <p:cNvSpPr txBox="1"/>
            <p:nvPr/>
          </p:nvSpPr>
          <p:spPr bwMode="auto">
            <a:xfrm>
              <a:off x="2159656" y="434409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98" name="TextBox 197">
              <a:extLst>
                <a:ext uri="{FF2B5EF4-FFF2-40B4-BE49-F238E27FC236}">
                  <a16:creationId xmlns:a16="http://schemas.microsoft.com/office/drawing/2014/main" id="{BDD08873-4D67-228B-6B12-6D15EC8F037F}"/>
                </a:ext>
              </a:extLst>
            </p:cNvPr>
            <p:cNvSpPr txBox="1"/>
            <p:nvPr/>
          </p:nvSpPr>
          <p:spPr bwMode="auto">
            <a:xfrm>
              <a:off x="2558342" y="434409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99" name="TextBox 198">
              <a:extLst>
                <a:ext uri="{FF2B5EF4-FFF2-40B4-BE49-F238E27FC236}">
                  <a16:creationId xmlns:a16="http://schemas.microsoft.com/office/drawing/2014/main" id="{1E7DD3EA-DF44-487C-1C60-3FECA8D1F691}"/>
                </a:ext>
              </a:extLst>
            </p:cNvPr>
            <p:cNvSpPr txBox="1"/>
            <p:nvPr/>
          </p:nvSpPr>
          <p:spPr bwMode="auto">
            <a:xfrm>
              <a:off x="2969330" y="434409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00" name="TextBox 199">
              <a:extLst>
                <a:ext uri="{FF2B5EF4-FFF2-40B4-BE49-F238E27FC236}">
                  <a16:creationId xmlns:a16="http://schemas.microsoft.com/office/drawing/2014/main" id="{E49EF0C2-771C-F23F-1182-0049B85B5592}"/>
                </a:ext>
              </a:extLst>
            </p:cNvPr>
            <p:cNvSpPr txBox="1"/>
            <p:nvPr/>
          </p:nvSpPr>
          <p:spPr bwMode="auto">
            <a:xfrm>
              <a:off x="3393742" y="434409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01" name="TextBox 200">
              <a:extLst>
                <a:ext uri="{FF2B5EF4-FFF2-40B4-BE49-F238E27FC236}">
                  <a16:creationId xmlns:a16="http://schemas.microsoft.com/office/drawing/2014/main" id="{DFD4D732-AA4E-F655-26E0-1EF3A2AFF31C}"/>
                </a:ext>
              </a:extLst>
            </p:cNvPr>
            <p:cNvSpPr txBox="1"/>
            <p:nvPr/>
          </p:nvSpPr>
          <p:spPr bwMode="auto">
            <a:xfrm>
              <a:off x="3801725" y="434409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02" name="TextBox 201">
              <a:extLst>
                <a:ext uri="{FF2B5EF4-FFF2-40B4-BE49-F238E27FC236}">
                  <a16:creationId xmlns:a16="http://schemas.microsoft.com/office/drawing/2014/main" id="{E1679436-512C-79A6-E97E-DB63FDAA7659}"/>
                </a:ext>
              </a:extLst>
            </p:cNvPr>
            <p:cNvSpPr txBox="1"/>
            <p:nvPr/>
          </p:nvSpPr>
          <p:spPr bwMode="auto">
            <a:xfrm>
              <a:off x="4195962" y="434409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70</a:t>
              </a:r>
            </a:p>
          </p:txBody>
        </p:sp>
        <p:sp>
          <p:nvSpPr>
            <p:cNvPr id="203" name="TextBox 202">
              <a:extLst>
                <a:ext uri="{FF2B5EF4-FFF2-40B4-BE49-F238E27FC236}">
                  <a16:creationId xmlns:a16="http://schemas.microsoft.com/office/drawing/2014/main" id="{A1091D90-F97A-6176-448F-FB9F6E9D7F58}"/>
                </a:ext>
              </a:extLst>
            </p:cNvPr>
            <p:cNvSpPr txBox="1"/>
            <p:nvPr/>
          </p:nvSpPr>
          <p:spPr bwMode="auto">
            <a:xfrm>
              <a:off x="4636088" y="434409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04" name="TextBox 203">
              <a:extLst>
                <a:ext uri="{FF2B5EF4-FFF2-40B4-BE49-F238E27FC236}">
                  <a16:creationId xmlns:a16="http://schemas.microsoft.com/office/drawing/2014/main" id="{4DCEAE96-F373-A14B-3FC7-F0957E5B7C60}"/>
                </a:ext>
              </a:extLst>
            </p:cNvPr>
            <p:cNvSpPr txBox="1"/>
            <p:nvPr/>
          </p:nvSpPr>
          <p:spPr bwMode="auto">
            <a:xfrm>
              <a:off x="1475228" y="4610776"/>
              <a:ext cx="4960255"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205" name="TextBox 204">
              <a:extLst>
                <a:ext uri="{FF2B5EF4-FFF2-40B4-BE49-F238E27FC236}">
                  <a16:creationId xmlns:a16="http://schemas.microsoft.com/office/drawing/2014/main" id="{4B8A15E5-6C2E-5DB3-35C9-C3F79CF41AC7}"/>
                </a:ext>
              </a:extLst>
            </p:cNvPr>
            <p:cNvSpPr txBox="1"/>
            <p:nvPr/>
          </p:nvSpPr>
          <p:spPr bwMode="auto">
            <a:xfrm rot="16200000">
              <a:off x="-448638" y="3119545"/>
              <a:ext cx="292153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OS (%)</a:t>
              </a:r>
            </a:p>
          </p:txBody>
        </p:sp>
        <p:cxnSp>
          <p:nvCxnSpPr>
            <p:cNvPr id="206" name="Straight Connector 205">
              <a:extLst>
                <a:ext uri="{FF2B5EF4-FFF2-40B4-BE49-F238E27FC236}">
                  <a16:creationId xmlns:a16="http://schemas.microsoft.com/office/drawing/2014/main" id="{EAC8EE2B-3C33-482C-B7D0-77208EAECAFC}"/>
                </a:ext>
              </a:extLst>
            </p:cNvPr>
            <p:cNvCxnSpPr>
              <a:cxnSpLocks/>
            </p:cNvCxnSpPr>
            <p:nvPr/>
          </p:nvCxnSpPr>
          <p:spPr bwMode="auto">
            <a:xfrm rot="16200000">
              <a:off x="2272006" y="4340485"/>
              <a:ext cx="75543" cy="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EB6DAE89-A294-9261-1D44-F3144D6F880C}"/>
                </a:ext>
              </a:extLst>
            </p:cNvPr>
            <p:cNvCxnSpPr>
              <a:cxnSpLocks/>
            </p:cNvCxnSpPr>
            <p:nvPr/>
          </p:nvCxnSpPr>
          <p:spPr bwMode="auto">
            <a:xfrm rot="16200000">
              <a:off x="5152822" y="4340485"/>
              <a:ext cx="75543" cy="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56E8C764-F808-95CF-02F3-7AA452B4AA88}"/>
                </a:ext>
              </a:extLst>
            </p:cNvPr>
            <p:cNvCxnSpPr>
              <a:cxnSpLocks/>
            </p:cNvCxnSpPr>
            <p:nvPr/>
          </p:nvCxnSpPr>
          <p:spPr bwMode="auto">
            <a:xfrm rot="16200000">
              <a:off x="5565667" y="4340485"/>
              <a:ext cx="75543"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404E6B7A-48EB-3106-6525-4B12692155FB}"/>
                </a:ext>
              </a:extLst>
            </p:cNvPr>
            <p:cNvCxnSpPr>
              <a:cxnSpLocks/>
            </p:cNvCxnSpPr>
            <p:nvPr/>
          </p:nvCxnSpPr>
          <p:spPr bwMode="auto">
            <a:xfrm rot="16200000">
              <a:off x="6392241" y="4340485"/>
              <a:ext cx="75543" cy="0"/>
            </a:xfrm>
            <a:prstGeom prst="line">
              <a:avLst/>
            </a:prstGeom>
            <a:noFill/>
            <a:ln w="28575" cap="flat" cmpd="sng" algn="ctr">
              <a:solidFill>
                <a:schemeClr val="bg1"/>
              </a:solidFill>
              <a:prstDash val="solid"/>
              <a:round/>
              <a:headEnd type="none" w="med" len="med"/>
              <a:tailEnd type="none" w="med" len="med"/>
            </a:ln>
            <a:effectLst/>
          </p:spPr>
        </p:cxnSp>
        <p:sp>
          <p:nvSpPr>
            <p:cNvPr id="212" name="TextBox 211">
              <a:extLst>
                <a:ext uri="{FF2B5EF4-FFF2-40B4-BE49-F238E27FC236}">
                  <a16:creationId xmlns:a16="http://schemas.microsoft.com/office/drawing/2014/main" id="{79839743-99A0-595F-83E1-235A72C39598}"/>
                </a:ext>
              </a:extLst>
            </p:cNvPr>
            <p:cNvSpPr txBox="1"/>
            <p:nvPr/>
          </p:nvSpPr>
          <p:spPr bwMode="auto">
            <a:xfrm>
              <a:off x="5035285" y="434409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90</a:t>
              </a:r>
            </a:p>
          </p:txBody>
        </p:sp>
        <p:sp>
          <p:nvSpPr>
            <p:cNvPr id="213" name="TextBox 212">
              <a:extLst>
                <a:ext uri="{FF2B5EF4-FFF2-40B4-BE49-F238E27FC236}">
                  <a16:creationId xmlns:a16="http://schemas.microsoft.com/office/drawing/2014/main" id="{044D9A73-CF3C-80D0-EAAF-B87AD555D57E}"/>
                </a:ext>
              </a:extLst>
            </p:cNvPr>
            <p:cNvSpPr txBox="1"/>
            <p:nvPr/>
          </p:nvSpPr>
          <p:spPr bwMode="auto">
            <a:xfrm>
              <a:off x="5454953" y="434409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14" name="TextBox 213">
              <a:extLst>
                <a:ext uri="{FF2B5EF4-FFF2-40B4-BE49-F238E27FC236}">
                  <a16:creationId xmlns:a16="http://schemas.microsoft.com/office/drawing/2014/main" id="{6B7AAF9E-80F0-C73E-D379-6F39B6862F28}"/>
                </a:ext>
              </a:extLst>
            </p:cNvPr>
            <p:cNvSpPr txBox="1"/>
            <p:nvPr/>
          </p:nvSpPr>
          <p:spPr bwMode="auto">
            <a:xfrm>
              <a:off x="5854150" y="434409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110</a:t>
              </a:r>
            </a:p>
          </p:txBody>
        </p:sp>
        <p:sp>
          <p:nvSpPr>
            <p:cNvPr id="215" name="TextBox 214">
              <a:extLst>
                <a:ext uri="{FF2B5EF4-FFF2-40B4-BE49-F238E27FC236}">
                  <a16:creationId xmlns:a16="http://schemas.microsoft.com/office/drawing/2014/main" id="{BD451E78-F279-1D01-BBED-9310F9945B99}"/>
                </a:ext>
              </a:extLst>
            </p:cNvPr>
            <p:cNvSpPr txBox="1"/>
            <p:nvPr/>
          </p:nvSpPr>
          <p:spPr bwMode="auto">
            <a:xfrm>
              <a:off x="6284055" y="4344099"/>
              <a:ext cx="291786" cy="22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120</a:t>
              </a:r>
            </a:p>
          </p:txBody>
        </p:sp>
      </p:grpSp>
      <p:sp>
        <p:nvSpPr>
          <p:cNvPr id="220" name="Line 120">
            <a:extLst>
              <a:ext uri="{FF2B5EF4-FFF2-40B4-BE49-F238E27FC236}">
                <a16:creationId xmlns:a16="http://schemas.microsoft.com/office/drawing/2014/main" id="{F56936CE-EE0C-E682-56EC-9CE6AEFD7C89}"/>
              </a:ext>
            </a:extLst>
          </p:cNvPr>
          <p:cNvSpPr>
            <a:spLocks noChangeShapeType="1"/>
          </p:cNvSpPr>
          <p:nvPr/>
        </p:nvSpPr>
        <p:spPr bwMode="auto">
          <a:xfrm flipH="1">
            <a:off x="6831013" y="2400104"/>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1" name="Line 121">
            <a:extLst>
              <a:ext uri="{FF2B5EF4-FFF2-40B4-BE49-F238E27FC236}">
                <a16:creationId xmlns:a16="http://schemas.microsoft.com/office/drawing/2014/main" id="{DBBE906F-B25B-75C2-FB0C-CAC7CC3367A9}"/>
              </a:ext>
            </a:extLst>
          </p:cNvPr>
          <p:cNvSpPr>
            <a:spLocks noChangeShapeType="1"/>
          </p:cNvSpPr>
          <p:nvPr/>
        </p:nvSpPr>
        <p:spPr bwMode="auto">
          <a:xfrm flipH="1">
            <a:off x="6881813" y="2409629"/>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2" name="Line 122">
            <a:extLst>
              <a:ext uri="{FF2B5EF4-FFF2-40B4-BE49-F238E27FC236}">
                <a16:creationId xmlns:a16="http://schemas.microsoft.com/office/drawing/2014/main" id="{D1CB2F55-3217-F6F4-A5D9-8087A19C0C9D}"/>
              </a:ext>
            </a:extLst>
          </p:cNvPr>
          <p:cNvSpPr>
            <a:spLocks noChangeShapeType="1"/>
          </p:cNvSpPr>
          <p:nvPr/>
        </p:nvSpPr>
        <p:spPr bwMode="auto">
          <a:xfrm flipH="1">
            <a:off x="6708775" y="2374704"/>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3" name="Line 123">
            <a:extLst>
              <a:ext uri="{FF2B5EF4-FFF2-40B4-BE49-F238E27FC236}">
                <a16:creationId xmlns:a16="http://schemas.microsoft.com/office/drawing/2014/main" id="{42AC295B-C5DA-62D5-F54E-1D2B69A6B404}"/>
              </a:ext>
            </a:extLst>
          </p:cNvPr>
          <p:cNvSpPr>
            <a:spLocks noChangeShapeType="1"/>
          </p:cNvSpPr>
          <p:nvPr/>
        </p:nvSpPr>
        <p:spPr bwMode="auto">
          <a:xfrm flipH="1">
            <a:off x="6734175" y="2393754"/>
            <a:ext cx="38100" cy="5397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4" name="Line 124">
            <a:extLst>
              <a:ext uri="{FF2B5EF4-FFF2-40B4-BE49-F238E27FC236}">
                <a16:creationId xmlns:a16="http://schemas.microsoft.com/office/drawing/2014/main" id="{F95D080E-FE2F-1FDD-0A7E-592612CDEE17}"/>
              </a:ext>
            </a:extLst>
          </p:cNvPr>
          <p:cNvSpPr>
            <a:spLocks noChangeShapeType="1"/>
          </p:cNvSpPr>
          <p:nvPr/>
        </p:nvSpPr>
        <p:spPr bwMode="auto">
          <a:xfrm flipH="1">
            <a:off x="6769100" y="2403279"/>
            <a:ext cx="42863" cy="5397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5" name="Line 125">
            <a:extLst>
              <a:ext uri="{FF2B5EF4-FFF2-40B4-BE49-F238E27FC236}">
                <a16:creationId xmlns:a16="http://schemas.microsoft.com/office/drawing/2014/main" id="{47262130-7B6C-2C2D-A337-760075CAAEFB}"/>
              </a:ext>
            </a:extLst>
          </p:cNvPr>
          <p:cNvSpPr>
            <a:spLocks noChangeShapeType="1"/>
          </p:cNvSpPr>
          <p:nvPr/>
        </p:nvSpPr>
        <p:spPr bwMode="auto">
          <a:xfrm flipH="1">
            <a:off x="6923088" y="2409629"/>
            <a:ext cx="3810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6" name="Line 126">
            <a:extLst>
              <a:ext uri="{FF2B5EF4-FFF2-40B4-BE49-F238E27FC236}">
                <a16:creationId xmlns:a16="http://schemas.microsoft.com/office/drawing/2014/main" id="{DEA18A5C-B2E2-A968-17EB-F101752EDAAB}"/>
              </a:ext>
            </a:extLst>
          </p:cNvPr>
          <p:cNvSpPr>
            <a:spLocks noChangeShapeType="1"/>
          </p:cNvSpPr>
          <p:nvPr/>
        </p:nvSpPr>
        <p:spPr bwMode="auto">
          <a:xfrm flipH="1">
            <a:off x="6942138" y="2409629"/>
            <a:ext cx="4127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7" name="Line 127">
            <a:extLst>
              <a:ext uri="{FF2B5EF4-FFF2-40B4-BE49-F238E27FC236}">
                <a16:creationId xmlns:a16="http://schemas.microsoft.com/office/drawing/2014/main" id="{A191D6F9-B788-15A3-BB87-A71E4C470038}"/>
              </a:ext>
            </a:extLst>
          </p:cNvPr>
          <p:cNvSpPr>
            <a:spLocks noChangeShapeType="1"/>
          </p:cNvSpPr>
          <p:nvPr/>
        </p:nvSpPr>
        <p:spPr bwMode="auto">
          <a:xfrm flipH="1">
            <a:off x="6964363" y="2422329"/>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8" name="Line 128">
            <a:extLst>
              <a:ext uri="{FF2B5EF4-FFF2-40B4-BE49-F238E27FC236}">
                <a16:creationId xmlns:a16="http://schemas.microsoft.com/office/drawing/2014/main" id="{0F2CF545-F845-3476-2B0F-684BED1A9AD4}"/>
              </a:ext>
            </a:extLst>
          </p:cNvPr>
          <p:cNvSpPr>
            <a:spLocks noChangeShapeType="1"/>
          </p:cNvSpPr>
          <p:nvPr/>
        </p:nvSpPr>
        <p:spPr bwMode="auto">
          <a:xfrm flipH="1">
            <a:off x="6996113" y="2444554"/>
            <a:ext cx="36513"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9" name="Line 129">
            <a:extLst>
              <a:ext uri="{FF2B5EF4-FFF2-40B4-BE49-F238E27FC236}">
                <a16:creationId xmlns:a16="http://schemas.microsoft.com/office/drawing/2014/main" id="{7BB46C13-85E4-7A76-53DF-D608B418162D}"/>
              </a:ext>
            </a:extLst>
          </p:cNvPr>
          <p:cNvSpPr>
            <a:spLocks noChangeShapeType="1"/>
          </p:cNvSpPr>
          <p:nvPr/>
        </p:nvSpPr>
        <p:spPr bwMode="auto">
          <a:xfrm flipH="1">
            <a:off x="7016750" y="24445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0" name="Line 130">
            <a:extLst>
              <a:ext uri="{FF2B5EF4-FFF2-40B4-BE49-F238E27FC236}">
                <a16:creationId xmlns:a16="http://schemas.microsoft.com/office/drawing/2014/main" id="{AC7CCA23-40F2-B888-C75C-E21D22201385}"/>
              </a:ext>
            </a:extLst>
          </p:cNvPr>
          <p:cNvSpPr>
            <a:spLocks noChangeShapeType="1"/>
          </p:cNvSpPr>
          <p:nvPr/>
        </p:nvSpPr>
        <p:spPr bwMode="auto">
          <a:xfrm flipH="1">
            <a:off x="7038975" y="24572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1" name="Line 131">
            <a:extLst>
              <a:ext uri="{FF2B5EF4-FFF2-40B4-BE49-F238E27FC236}">
                <a16:creationId xmlns:a16="http://schemas.microsoft.com/office/drawing/2014/main" id="{CEEDCFD9-DE76-34F9-4580-C3BBA8616D3F}"/>
              </a:ext>
            </a:extLst>
          </p:cNvPr>
          <p:cNvSpPr>
            <a:spLocks noChangeShapeType="1"/>
          </p:cNvSpPr>
          <p:nvPr/>
        </p:nvSpPr>
        <p:spPr bwMode="auto">
          <a:xfrm flipH="1">
            <a:off x="7083425" y="24699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2" name="Line 132">
            <a:extLst>
              <a:ext uri="{FF2B5EF4-FFF2-40B4-BE49-F238E27FC236}">
                <a16:creationId xmlns:a16="http://schemas.microsoft.com/office/drawing/2014/main" id="{E614C158-6CBD-12E4-C443-F2D17BEF96CE}"/>
              </a:ext>
            </a:extLst>
          </p:cNvPr>
          <p:cNvSpPr>
            <a:spLocks noChangeShapeType="1"/>
          </p:cNvSpPr>
          <p:nvPr/>
        </p:nvSpPr>
        <p:spPr bwMode="auto">
          <a:xfrm flipH="1">
            <a:off x="7294563" y="2558854"/>
            <a:ext cx="34925" cy="61913"/>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3" name="Line 133">
            <a:extLst>
              <a:ext uri="{FF2B5EF4-FFF2-40B4-BE49-F238E27FC236}">
                <a16:creationId xmlns:a16="http://schemas.microsoft.com/office/drawing/2014/main" id="{3A94BA21-6647-B7EC-7E67-70A673C7CCDC}"/>
              </a:ext>
            </a:extLst>
          </p:cNvPr>
          <p:cNvSpPr>
            <a:spLocks noChangeShapeType="1"/>
          </p:cNvSpPr>
          <p:nvPr/>
        </p:nvSpPr>
        <p:spPr bwMode="auto">
          <a:xfrm flipH="1">
            <a:off x="7083425" y="2517579"/>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4" name="Line 134">
            <a:extLst>
              <a:ext uri="{FF2B5EF4-FFF2-40B4-BE49-F238E27FC236}">
                <a16:creationId xmlns:a16="http://schemas.microsoft.com/office/drawing/2014/main" id="{28E5DB11-A30E-C836-0559-FC45024D3A11}"/>
              </a:ext>
            </a:extLst>
          </p:cNvPr>
          <p:cNvSpPr>
            <a:spLocks noChangeShapeType="1"/>
          </p:cNvSpPr>
          <p:nvPr/>
        </p:nvSpPr>
        <p:spPr bwMode="auto">
          <a:xfrm flipH="1">
            <a:off x="7102475" y="2530279"/>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5" name="Line 135">
            <a:extLst>
              <a:ext uri="{FF2B5EF4-FFF2-40B4-BE49-F238E27FC236}">
                <a16:creationId xmlns:a16="http://schemas.microsoft.com/office/drawing/2014/main" id="{D17FFF19-827B-584D-809D-7D80067AA7EF}"/>
              </a:ext>
            </a:extLst>
          </p:cNvPr>
          <p:cNvSpPr>
            <a:spLocks noChangeShapeType="1"/>
          </p:cNvSpPr>
          <p:nvPr/>
        </p:nvSpPr>
        <p:spPr bwMode="auto">
          <a:xfrm flipH="1">
            <a:off x="7146925" y="2584254"/>
            <a:ext cx="34925" cy="61913"/>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6" name="Line 136">
            <a:extLst>
              <a:ext uri="{FF2B5EF4-FFF2-40B4-BE49-F238E27FC236}">
                <a16:creationId xmlns:a16="http://schemas.microsoft.com/office/drawing/2014/main" id="{C96D6F0E-CE15-A835-6EE4-266960465AC4}"/>
              </a:ext>
            </a:extLst>
          </p:cNvPr>
          <p:cNvSpPr>
            <a:spLocks noChangeShapeType="1"/>
          </p:cNvSpPr>
          <p:nvPr/>
        </p:nvSpPr>
        <p:spPr bwMode="auto">
          <a:xfrm flipH="1">
            <a:off x="7219950" y="2639817"/>
            <a:ext cx="36513"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7" name="Line 137">
            <a:extLst>
              <a:ext uri="{FF2B5EF4-FFF2-40B4-BE49-F238E27FC236}">
                <a16:creationId xmlns:a16="http://schemas.microsoft.com/office/drawing/2014/main" id="{3554CEFC-7F32-40DF-D1ED-54FCE2A5C8F9}"/>
              </a:ext>
            </a:extLst>
          </p:cNvPr>
          <p:cNvSpPr>
            <a:spLocks noChangeShapeType="1"/>
          </p:cNvSpPr>
          <p:nvPr/>
        </p:nvSpPr>
        <p:spPr bwMode="auto">
          <a:xfrm flipH="1">
            <a:off x="7297738" y="269061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8" name="Line 138">
            <a:extLst>
              <a:ext uri="{FF2B5EF4-FFF2-40B4-BE49-F238E27FC236}">
                <a16:creationId xmlns:a16="http://schemas.microsoft.com/office/drawing/2014/main" id="{57746EFD-3978-C506-0231-2215D9CD45C1}"/>
              </a:ext>
            </a:extLst>
          </p:cNvPr>
          <p:cNvSpPr>
            <a:spLocks noChangeShapeType="1"/>
          </p:cNvSpPr>
          <p:nvPr/>
        </p:nvSpPr>
        <p:spPr bwMode="auto">
          <a:xfrm flipH="1">
            <a:off x="7408863" y="2738242"/>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9" name="Line 139">
            <a:extLst>
              <a:ext uri="{FF2B5EF4-FFF2-40B4-BE49-F238E27FC236}">
                <a16:creationId xmlns:a16="http://schemas.microsoft.com/office/drawing/2014/main" id="{C9CE8EF2-9BC7-381A-2785-C4473F5C027B}"/>
              </a:ext>
            </a:extLst>
          </p:cNvPr>
          <p:cNvSpPr>
            <a:spLocks noChangeShapeType="1"/>
          </p:cNvSpPr>
          <p:nvPr/>
        </p:nvSpPr>
        <p:spPr bwMode="auto">
          <a:xfrm flipH="1">
            <a:off x="7461250" y="2808092"/>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0" name="Line 140">
            <a:extLst>
              <a:ext uri="{FF2B5EF4-FFF2-40B4-BE49-F238E27FC236}">
                <a16:creationId xmlns:a16="http://schemas.microsoft.com/office/drawing/2014/main" id="{D1F6B02A-AF38-8DC6-9607-18D6B7E6DAB1}"/>
              </a:ext>
            </a:extLst>
          </p:cNvPr>
          <p:cNvSpPr>
            <a:spLocks noChangeShapeType="1"/>
          </p:cNvSpPr>
          <p:nvPr/>
        </p:nvSpPr>
        <p:spPr bwMode="auto">
          <a:xfrm flipH="1">
            <a:off x="7496175" y="28112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1" name="Line 141">
            <a:extLst>
              <a:ext uri="{FF2B5EF4-FFF2-40B4-BE49-F238E27FC236}">
                <a16:creationId xmlns:a16="http://schemas.microsoft.com/office/drawing/2014/main" id="{474466AB-37BC-BE9C-F8E5-71CA9758E63B}"/>
              </a:ext>
            </a:extLst>
          </p:cNvPr>
          <p:cNvSpPr>
            <a:spLocks noChangeShapeType="1"/>
          </p:cNvSpPr>
          <p:nvPr/>
        </p:nvSpPr>
        <p:spPr bwMode="auto">
          <a:xfrm flipH="1">
            <a:off x="7515225" y="28239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2" name="Line 142">
            <a:extLst>
              <a:ext uri="{FF2B5EF4-FFF2-40B4-BE49-F238E27FC236}">
                <a16:creationId xmlns:a16="http://schemas.microsoft.com/office/drawing/2014/main" id="{5C8F8786-33BE-A100-F347-3368BED64BFF}"/>
              </a:ext>
            </a:extLst>
          </p:cNvPr>
          <p:cNvSpPr>
            <a:spLocks noChangeShapeType="1"/>
          </p:cNvSpPr>
          <p:nvPr/>
        </p:nvSpPr>
        <p:spPr bwMode="auto">
          <a:xfrm flipH="1">
            <a:off x="7531100" y="285571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3" name="Line 143">
            <a:extLst>
              <a:ext uri="{FF2B5EF4-FFF2-40B4-BE49-F238E27FC236}">
                <a16:creationId xmlns:a16="http://schemas.microsoft.com/office/drawing/2014/main" id="{F8B5F9AF-A0B4-291D-6E63-84CA074735E3}"/>
              </a:ext>
            </a:extLst>
          </p:cNvPr>
          <p:cNvSpPr>
            <a:spLocks noChangeShapeType="1"/>
          </p:cNvSpPr>
          <p:nvPr/>
        </p:nvSpPr>
        <p:spPr bwMode="auto">
          <a:xfrm flipH="1">
            <a:off x="7600950" y="2935092"/>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4" name="Line 144">
            <a:extLst>
              <a:ext uri="{FF2B5EF4-FFF2-40B4-BE49-F238E27FC236}">
                <a16:creationId xmlns:a16="http://schemas.microsoft.com/office/drawing/2014/main" id="{08C8639D-9CE2-E765-5D07-E10E388051EE}"/>
              </a:ext>
            </a:extLst>
          </p:cNvPr>
          <p:cNvSpPr>
            <a:spLocks noChangeShapeType="1"/>
          </p:cNvSpPr>
          <p:nvPr/>
        </p:nvSpPr>
        <p:spPr bwMode="auto">
          <a:xfrm flipH="1">
            <a:off x="7623175" y="295731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5" name="Line 145">
            <a:extLst>
              <a:ext uri="{FF2B5EF4-FFF2-40B4-BE49-F238E27FC236}">
                <a16:creationId xmlns:a16="http://schemas.microsoft.com/office/drawing/2014/main" id="{14FE9660-9FA7-CD7B-2897-104787EC0DD3}"/>
              </a:ext>
            </a:extLst>
          </p:cNvPr>
          <p:cNvSpPr>
            <a:spLocks noChangeShapeType="1"/>
          </p:cNvSpPr>
          <p:nvPr/>
        </p:nvSpPr>
        <p:spPr bwMode="auto">
          <a:xfrm flipH="1">
            <a:off x="7664450" y="2995417"/>
            <a:ext cx="36513" cy="61913"/>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6" name="Line 146">
            <a:extLst>
              <a:ext uri="{FF2B5EF4-FFF2-40B4-BE49-F238E27FC236}">
                <a16:creationId xmlns:a16="http://schemas.microsoft.com/office/drawing/2014/main" id="{1C458A6C-58EC-E30D-2391-75986D5BD150}"/>
              </a:ext>
            </a:extLst>
          </p:cNvPr>
          <p:cNvSpPr>
            <a:spLocks noChangeShapeType="1"/>
          </p:cNvSpPr>
          <p:nvPr/>
        </p:nvSpPr>
        <p:spPr bwMode="auto">
          <a:xfrm flipH="1">
            <a:off x="7685088" y="3017642"/>
            <a:ext cx="34925" cy="58738"/>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7" name="Line 147">
            <a:extLst>
              <a:ext uri="{FF2B5EF4-FFF2-40B4-BE49-F238E27FC236}">
                <a16:creationId xmlns:a16="http://schemas.microsoft.com/office/drawing/2014/main" id="{93398E19-51F1-2D75-6CCE-201000B31EFE}"/>
              </a:ext>
            </a:extLst>
          </p:cNvPr>
          <p:cNvSpPr>
            <a:spLocks noChangeShapeType="1"/>
          </p:cNvSpPr>
          <p:nvPr/>
        </p:nvSpPr>
        <p:spPr bwMode="auto">
          <a:xfrm flipH="1">
            <a:off x="7770813" y="3043042"/>
            <a:ext cx="34925" cy="61913"/>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8" name="Line 148">
            <a:extLst>
              <a:ext uri="{FF2B5EF4-FFF2-40B4-BE49-F238E27FC236}">
                <a16:creationId xmlns:a16="http://schemas.microsoft.com/office/drawing/2014/main" id="{91DDE25E-2199-CE56-350A-141C52F56BD7}"/>
              </a:ext>
            </a:extLst>
          </p:cNvPr>
          <p:cNvSpPr>
            <a:spLocks noChangeShapeType="1"/>
          </p:cNvSpPr>
          <p:nvPr/>
        </p:nvSpPr>
        <p:spPr bwMode="auto">
          <a:xfrm flipH="1">
            <a:off x="7934325" y="316210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9" name="Line 149">
            <a:extLst>
              <a:ext uri="{FF2B5EF4-FFF2-40B4-BE49-F238E27FC236}">
                <a16:creationId xmlns:a16="http://schemas.microsoft.com/office/drawing/2014/main" id="{3309B28B-7261-CAA5-0B70-D13A0CED51CC}"/>
              </a:ext>
            </a:extLst>
          </p:cNvPr>
          <p:cNvSpPr>
            <a:spLocks noChangeShapeType="1"/>
          </p:cNvSpPr>
          <p:nvPr/>
        </p:nvSpPr>
        <p:spPr bwMode="auto">
          <a:xfrm flipH="1">
            <a:off x="8145463" y="33081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0" name="Line 150">
            <a:extLst>
              <a:ext uri="{FF2B5EF4-FFF2-40B4-BE49-F238E27FC236}">
                <a16:creationId xmlns:a16="http://schemas.microsoft.com/office/drawing/2014/main" id="{A8CB20EA-9BF7-F10B-F5E1-421ADA4D4FE7}"/>
              </a:ext>
            </a:extLst>
          </p:cNvPr>
          <p:cNvSpPr>
            <a:spLocks noChangeShapeType="1"/>
          </p:cNvSpPr>
          <p:nvPr/>
        </p:nvSpPr>
        <p:spPr bwMode="auto">
          <a:xfrm flipH="1">
            <a:off x="8215313" y="3358954"/>
            <a:ext cx="3492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1" name="Line 151">
            <a:extLst>
              <a:ext uri="{FF2B5EF4-FFF2-40B4-BE49-F238E27FC236}">
                <a16:creationId xmlns:a16="http://schemas.microsoft.com/office/drawing/2014/main" id="{0917A3FB-01BF-4119-D15E-54B60896799E}"/>
              </a:ext>
            </a:extLst>
          </p:cNvPr>
          <p:cNvSpPr>
            <a:spLocks noChangeShapeType="1"/>
          </p:cNvSpPr>
          <p:nvPr/>
        </p:nvSpPr>
        <p:spPr bwMode="auto">
          <a:xfrm flipH="1">
            <a:off x="8294688" y="3390704"/>
            <a:ext cx="36513"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2" name="Line 152">
            <a:extLst>
              <a:ext uri="{FF2B5EF4-FFF2-40B4-BE49-F238E27FC236}">
                <a16:creationId xmlns:a16="http://schemas.microsoft.com/office/drawing/2014/main" id="{E9B6930A-FE58-8435-61BB-15F3BE2C42C3}"/>
              </a:ext>
            </a:extLst>
          </p:cNvPr>
          <p:cNvSpPr>
            <a:spLocks noChangeShapeType="1"/>
          </p:cNvSpPr>
          <p:nvPr/>
        </p:nvSpPr>
        <p:spPr bwMode="auto">
          <a:xfrm flipH="1">
            <a:off x="8313738" y="3406579"/>
            <a:ext cx="36513"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3" name="Line 153">
            <a:extLst>
              <a:ext uri="{FF2B5EF4-FFF2-40B4-BE49-F238E27FC236}">
                <a16:creationId xmlns:a16="http://schemas.microsoft.com/office/drawing/2014/main" id="{BB35FACA-2807-9541-C539-2ACBF389DC75}"/>
              </a:ext>
            </a:extLst>
          </p:cNvPr>
          <p:cNvSpPr>
            <a:spLocks noChangeShapeType="1"/>
          </p:cNvSpPr>
          <p:nvPr/>
        </p:nvSpPr>
        <p:spPr bwMode="auto">
          <a:xfrm flipH="1">
            <a:off x="8404225" y="3454204"/>
            <a:ext cx="34925" cy="58738"/>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4" name="Line 154">
            <a:extLst>
              <a:ext uri="{FF2B5EF4-FFF2-40B4-BE49-F238E27FC236}">
                <a16:creationId xmlns:a16="http://schemas.microsoft.com/office/drawing/2014/main" id="{F8A7C007-0026-C81E-5F80-510DDAEC3977}"/>
              </a:ext>
            </a:extLst>
          </p:cNvPr>
          <p:cNvSpPr>
            <a:spLocks noChangeShapeType="1"/>
          </p:cNvSpPr>
          <p:nvPr/>
        </p:nvSpPr>
        <p:spPr bwMode="auto">
          <a:xfrm flipH="1">
            <a:off x="8448675" y="3473254"/>
            <a:ext cx="34925" cy="58738"/>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5" name="Line 155">
            <a:extLst>
              <a:ext uri="{FF2B5EF4-FFF2-40B4-BE49-F238E27FC236}">
                <a16:creationId xmlns:a16="http://schemas.microsoft.com/office/drawing/2014/main" id="{9171E289-6587-B399-1F81-B34A8E528FBA}"/>
              </a:ext>
            </a:extLst>
          </p:cNvPr>
          <p:cNvSpPr>
            <a:spLocks noChangeShapeType="1"/>
          </p:cNvSpPr>
          <p:nvPr/>
        </p:nvSpPr>
        <p:spPr bwMode="auto">
          <a:xfrm flipH="1">
            <a:off x="8593138" y="3512942"/>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6" name="Line 156">
            <a:extLst>
              <a:ext uri="{FF2B5EF4-FFF2-40B4-BE49-F238E27FC236}">
                <a16:creationId xmlns:a16="http://schemas.microsoft.com/office/drawing/2014/main" id="{DDBC63E0-95DE-2FEA-CC3F-C1FAE41FE4F8}"/>
              </a:ext>
            </a:extLst>
          </p:cNvPr>
          <p:cNvSpPr>
            <a:spLocks noChangeShapeType="1"/>
          </p:cNvSpPr>
          <p:nvPr/>
        </p:nvSpPr>
        <p:spPr bwMode="auto">
          <a:xfrm flipH="1">
            <a:off x="8615363" y="351611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7" name="Line 157">
            <a:extLst>
              <a:ext uri="{FF2B5EF4-FFF2-40B4-BE49-F238E27FC236}">
                <a16:creationId xmlns:a16="http://schemas.microsoft.com/office/drawing/2014/main" id="{F20229B2-56EE-791A-A82B-417B7F26D841}"/>
              </a:ext>
            </a:extLst>
          </p:cNvPr>
          <p:cNvSpPr>
            <a:spLocks noChangeShapeType="1"/>
          </p:cNvSpPr>
          <p:nvPr/>
        </p:nvSpPr>
        <p:spPr bwMode="auto">
          <a:xfrm flipH="1">
            <a:off x="8685213" y="354151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8" name="Line 158">
            <a:extLst>
              <a:ext uri="{FF2B5EF4-FFF2-40B4-BE49-F238E27FC236}">
                <a16:creationId xmlns:a16="http://schemas.microsoft.com/office/drawing/2014/main" id="{E6276AB4-8A2B-E8CE-EC67-C5EBA0E0A19A}"/>
              </a:ext>
            </a:extLst>
          </p:cNvPr>
          <p:cNvSpPr>
            <a:spLocks noChangeShapeType="1"/>
          </p:cNvSpPr>
          <p:nvPr/>
        </p:nvSpPr>
        <p:spPr bwMode="auto">
          <a:xfrm flipH="1">
            <a:off x="8729663" y="3573267"/>
            <a:ext cx="36513"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9" name="Line 159">
            <a:extLst>
              <a:ext uri="{FF2B5EF4-FFF2-40B4-BE49-F238E27FC236}">
                <a16:creationId xmlns:a16="http://schemas.microsoft.com/office/drawing/2014/main" id="{156DFA4C-61DB-67BF-20D1-3A0F99067B3A}"/>
              </a:ext>
            </a:extLst>
          </p:cNvPr>
          <p:cNvSpPr>
            <a:spLocks noChangeShapeType="1"/>
          </p:cNvSpPr>
          <p:nvPr/>
        </p:nvSpPr>
        <p:spPr bwMode="auto">
          <a:xfrm flipH="1">
            <a:off x="8870950" y="36494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0" name="Line 160">
            <a:extLst>
              <a:ext uri="{FF2B5EF4-FFF2-40B4-BE49-F238E27FC236}">
                <a16:creationId xmlns:a16="http://schemas.microsoft.com/office/drawing/2014/main" id="{75091B01-E616-1179-281A-C4C45348C8FA}"/>
              </a:ext>
            </a:extLst>
          </p:cNvPr>
          <p:cNvSpPr>
            <a:spLocks noChangeShapeType="1"/>
          </p:cNvSpPr>
          <p:nvPr/>
        </p:nvSpPr>
        <p:spPr bwMode="auto">
          <a:xfrm flipH="1">
            <a:off x="8963025" y="3728842"/>
            <a:ext cx="36513"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1" name="Line 161">
            <a:extLst>
              <a:ext uri="{FF2B5EF4-FFF2-40B4-BE49-F238E27FC236}">
                <a16:creationId xmlns:a16="http://schemas.microsoft.com/office/drawing/2014/main" id="{F26706D5-1D0D-7080-0C81-DE14A6AF2530}"/>
              </a:ext>
            </a:extLst>
          </p:cNvPr>
          <p:cNvSpPr>
            <a:spLocks noChangeShapeType="1"/>
          </p:cNvSpPr>
          <p:nvPr/>
        </p:nvSpPr>
        <p:spPr bwMode="auto">
          <a:xfrm flipH="1">
            <a:off x="8986838" y="3735192"/>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2" name="Line 162">
            <a:extLst>
              <a:ext uri="{FF2B5EF4-FFF2-40B4-BE49-F238E27FC236}">
                <a16:creationId xmlns:a16="http://schemas.microsoft.com/office/drawing/2014/main" id="{4FC6EB51-9774-6373-B00B-27F5AEC03A46}"/>
              </a:ext>
            </a:extLst>
          </p:cNvPr>
          <p:cNvSpPr>
            <a:spLocks noChangeShapeType="1"/>
          </p:cNvSpPr>
          <p:nvPr/>
        </p:nvSpPr>
        <p:spPr bwMode="auto">
          <a:xfrm flipH="1">
            <a:off x="9082088" y="3757417"/>
            <a:ext cx="3492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3" name="Line 163">
            <a:extLst>
              <a:ext uri="{FF2B5EF4-FFF2-40B4-BE49-F238E27FC236}">
                <a16:creationId xmlns:a16="http://schemas.microsoft.com/office/drawing/2014/main" id="{F6DE92A7-1F9F-CC69-9469-B90177904530}"/>
              </a:ext>
            </a:extLst>
          </p:cNvPr>
          <p:cNvSpPr>
            <a:spLocks noChangeShapeType="1"/>
          </p:cNvSpPr>
          <p:nvPr/>
        </p:nvSpPr>
        <p:spPr bwMode="auto">
          <a:xfrm flipH="1">
            <a:off x="9382125" y="3798692"/>
            <a:ext cx="36513"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4" name="Line 164">
            <a:extLst>
              <a:ext uri="{FF2B5EF4-FFF2-40B4-BE49-F238E27FC236}">
                <a16:creationId xmlns:a16="http://schemas.microsoft.com/office/drawing/2014/main" id="{BBEA88A3-1108-8869-E94B-A5B6516290B1}"/>
              </a:ext>
            </a:extLst>
          </p:cNvPr>
          <p:cNvSpPr>
            <a:spLocks noChangeShapeType="1"/>
          </p:cNvSpPr>
          <p:nvPr/>
        </p:nvSpPr>
        <p:spPr bwMode="auto">
          <a:xfrm flipH="1">
            <a:off x="10083800" y="3957442"/>
            <a:ext cx="34925" cy="61913"/>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5" name="Line 165">
            <a:extLst>
              <a:ext uri="{FF2B5EF4-FFF2-40B4-BE49-F238E27FC236}">
                <a16:creationId xmlns:a16="http://schemas.microsoft.com/office/drawing/2014/main" id="{12F4B3E6-9532-2D93-DE84-02354B67DB55}"/>
              </a:ext>
            </a:extLst>
          </p:cNvPr>
          <p:cNvSpPr>
            <a:spLocks noChangeShapeType="1"/>
          </p:cNvSpPr>
          <p:nvPr/>
        </p:nvSpPr>
        <p:spPr bwMode="auto">
          <a:xfrm flipH="1">
            <a:off x="10248900" y="3984429"/>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6" name="Line 166">
            <a:extLst>
              <a:ext uri="{FF2B5EF4-FFF2-40B4-BE49-F238E27FC236}">
                <a16:creationId xmlns:a16="http://schemas.microsoft.com/office/drawing/2014/main" id="{CF6A7708-1CA1-3846-E394-03C8BBABDFD8}"/>
              </a:ext>
            </a:extLst>
          </p:cNvPr>
          <p:cNvSpPr>
            <a:spLocks noChangeShapeType="1"/>
          </p:cNvSpPr>
          <p:nvPr/>
        </p:nvSpPr>
        <p:spPr bwMode="auto">
          <a:xfrm flipH="1">
            <a:off x="10277475" y="4000304"/>
            <a:ext cx="36513"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7" name="Line 167">
            <a:extLst>
              <a:ext uri="{FF2B5EF4-FFF2-40B4-BE49-F238E27FC236}">
                <a16:creationId xmlns:a16="http://schemas.microsoft.com/office/drawing/2014/main" id="{3823C159-1C5A-F984-AE11-A44DF9F49504}"/>
              </a:ext>
            </a:extLst>
          </p:cNvPr>
          <p:cNvSpPr>
            <a:spLocks noChangeShapeType="1"/>
          </p:cNvSpPr>
          <p:nvPr/>
        </p:nvSpPr>
        <p:spPr bwMode="auto">
          <a:xfrm flipH="1">
            <a:off x="10409238" y="4022529"/>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8" name="Line 168">
            <a:extLst>
              <a:ext uri="{FF2B5EF4-FFF2-40B4-BE49-F238E27FC236}">
                <a16:creationId xmlns:a16="http://schemas.microsoft.com/office/drawing/2014/main" id="{13BFBA81-34F1-60D9-34A0-A2E3F39CE0DD}"/>
              </a:ext>
            </a:extLst>
          </p:cNvPr>
          <p:cNvSpPr>
            <a:spLocks noChangeShapeType="1"/>
          </p:cNvSpPr>
          <p:nvPr/>
        </p:nvSpPr>
        <p:spPr bwMode="auto">
          <a:xfrm flipH="1">
            <a:off x="10456863" y="4022529"/>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9" name="Line 169">
            <a:extLst>
              <a:ext uri="{FF2B5EF4-FFF2-40B4-BE49-F238E27FC236}">
                <a16:creationId xmlns:a16="http://schemas.microsoft.com/office/drawing/2014/main" id="{1D46D9CD-A868-2CAE-65A1-9A724D516FE6}"/>
              </a:ext>
            </a:extLst>
          </p:cNvPr>
          <p:cNvSpPr>
            <a:spLocks noChangeShapeType="1"/>
          </p:cNvSpPr>
          <p:nvPr/>
        </p:nvSpPr>
        <p:spPr bwMode="auto">
          <a:xfrm flipH="1">
            <a:off x="10482263" y="4022529"/>
            <a:ext cx="36513"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0" name="Line 170">
            <a:extLst>
              <a:ext uri="{FF2B5EF4-FFF2-40B4-BE49-F238E27FC236}">
                <a16:creationId xmlns:a16="http://schemas.microsoft.com/office/drawing/2014/main" id="{3D253894-D7E6-2170-68B6-F2DA94CC9D0E}"/>
              </a:ext>
            </a:extLst>
          </p:cNvPr>
          <p:cNvSpPr>
            <a:spLocks noChangeShapeType="1"/>
          </p:cNvSpPr>
          <p:nvPr/>
        </p:nvSpPr>
        <p:spPr bwMode="auto">
          <a:xfrm flipH="1">
            <a:off x="10512425" y="4022529"/>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1" name="Line 171">
            <a:extLst>
              <a:ext uri="{FF2B5EF4-FFF2-40B4-BE49-F238E27FC236}">
                <a16:creationId xmlns:a16="http://schemas.microsoft.com/office/drawing/2014/main" id="{9CF6EAFC-62F5-3E98-B3D2-29FE6F3DE637}"/>
              </a:ext>
            </a:extLst>
          </p:cNvPr>
          <p:cNvSpPr>
            <a:spLocks noChangeShapeType="1"/>
          </p:cNvSpPr>
          <p:nvPr/>
        </p:nvSpPr>
        <p:spPr bwMode="auto">
          <a:xfrm flipH="1">
            <a:off x="10537825" y="4028879"/>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2" name="Line 172">
            <a:extLst>
              <a:ext uri="{FF2B5EF4-FFF2-40B4-BE49-F238E27FC236}">
                <a16:creationId xmlns:a16="http://schemas.microsoft.com/office/drawing/2014/main" id="{F84B1BFA-30D3-84CC-97DF-73F0E222045A}"/>
              </a:ext>
            </a:extLst>
          </p:cNvPr>
          <p:cNvSpPr>
            <a:spLocks noChangeShapeType="1"/>
          </p:cNvSpPr>
          <p:nvPr/>
        </p:nvSpPr>
        <p:spPr bwMode="auto">
          <a:xfrm flipH="1">
            <a:off x="10585450" y="4028879"/>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3" name="Line 173">
            <a:extLst>
              <a:ext uri="{FF2B5EF4-FFF2-40B4-BE49-F238E27FC236}">
                <a16:creationId xmlns:a16="http://schemas.microsoft.com/office/drawing/2014/main" id="{48C06BE9-1655-D98C-7F3C-FE28F7A27276}"/>
              </a:ext>
            </a:extLst>
          </p:cNvPr>
          <p:cNvSpPr>
            <a:spLocks noChangeShapeType="1"/>
          </p:cNvSpPr>
          <p:nvPr/>
        </p:nvSpPr>
        <p:spPr bwMode="auto">
          <a:xfrm flipH="1">
            <a:off x="10610850" y="40320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4" name="Line 174">
            <a:extLst>
              <a:ext uri="{FF2B5EF4-FFF2-40B4-BE49-F238E27FC236}">
                <a16:creationId xmlns:a16="http://schemas.microsoft.com/office/drawing/2014/main" id="{010C2780-C11A-429B-5E6E-39AF8A5DDEBB}"/>
              </a:ext>
            </a:extLst>
          </p:cNvPr>
          <p:cNvSpPr>
            <a:spLocks noChangeShapeType="1"/>
          </p:cNvSpPr>
          <p:nvPr/>
        </p:nvSpPr>
        <p:spPr bwMode="auto">
          <a:xfrm flipH="1">
            <a:off x="10639425" y="40320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5" name="Line 175">
            <a:extLst>
              <a:ext uri="{FF2B5EF4-FFF2-40B4-BE49-F238E27FC236}">
                <a16:creationId xmlns:a16="http://schemas.microsoft.com/office/drawing/2014/main" id="{5ACCA47C-7E0F-3DE5-6E45-EAF97AE5380E}"/>
              </a:ext>
            </a:extLst>
          </p:cNvPr>
          <p:cNvSpPr>
            <a:spLocks noChangeShapeType="1"/>
          </p:cNvSpPr>
          <p:nvPr/>
        </p:nvSpPr>
        <p:spPr bwMode="auto">
          <a:xfrm flipH="1">
            <a:off x="10664825" y="40320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6" name="Line 176">
            <a:extLst>
              <a:ext uri="{FF2B5EF4-FFF2-40B4-BE49-F238E27FC236}">
                <a16:creationId xmlns:a16="http://schemas.microsoft.com/office/drawing/2014/main" id="{829137F7-83C0-FC1D-5899-A6A564B52C22}"/>
              </a:ext>
            </a:extLst>
          </p:cNvPr>
          <p:cNvSpPr>
            <a:spLocks noChangeShapeType="1"/>
          </p:cNvSpPr>
          <p:nvPr/>
        </p:nvSpPr>
        <p:spPr bwMode="auto">
          <a:xfrm flipH="1">
            <a:off x="10683875" y="403840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7" name="Line 177">
            <a:extLst>
              <a:ext uri="{FF2B5EF4-FFF2-40B4-BE49-F238E27FC236}">
                <a16:creationId xmlns:a16="http://schemas.microsoft.com/office/drawing/2014/main" id="{6CE64CDE-F643-0C46-6C1F-278CE6C55431}"/>
              </a:ext>
            </a:extLst>
          </p:cNvPr>
          <p:cNvSpPr>
            <a:spLocks noChangeShapeType="1"/>
          </p:cNvSpPr>
          <p:nvPr/>
        </p:nvSpPr>
        <p:spPr bwMode="auto">
          <a:xfrm flipH="1">
            <a:off x="10702925" y="4044754"/>
            <a:ext cx="36513"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8" name="Line 178">
            <a:extLst>
              <a:ext uri="{FF2B5EF4-FFF2-40B4-BE49-F238E27FC236}">
                <a16:creationId xmlns:a16="http://schemas.microsoft.com/office/drawing/2014/main" id="{760363B5-9BDE-05B6-94B7-DCDEC2080D17}"/>
              </a:ext>
            </a:extLst>
          </p:cNvPr>
          <p:cNvSpPr>
            <a:spLocks noChangeShapeType="1"/>
          </p:cNvSpPr>
          <p:nvPr/>
        </p:nvSpPr>
        <p:spPr bwMode="auto">
          <a:xfrm flipH="1">
            <a:off x="10721975" y="4047929"/>
            <a:ext cx="36513"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9" name="Line 179">
            <a:extLst>
              <a:ext uri="{FF2B5EF4-FFF2-40B4-BE49-F238E27FC236}">
                <a16:creationId xmlns:a16="http://schemas.microsoft.com/office/drawing/2014/main" id="{9985B2D0-4F4A-5CCA-5E2B-A91BEA8083B2}"/>
              </a:ext>
            </a:extLst>
          </p:cNvPr>
          <p:cNvSpPr>
            <a:spLocks noChangeShapeType="1"/>
          </p:cNvSpPr>
          <p:nvPr/>
        </p:nvSpPr>
        <p:spPr bwMode="auto">
          <a:xfrm flipH="1">
            <a:off x="10783888" y="4054279"/>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0" name="Line 180">
            <a:extLst>
              <a:ext uri="{FF2B5EF4-FFF2-40B4-BE49-F238E27FC236}">
                <a16:creationId xmlns:a16="http://schemas.microsoft.com/office/drawing/2014/main" id="{D6CA2550-14E9-2316-0980-6ECF757176AE}"/>
              </a:ext>
            </a:extLst>
          </p:cNvPr>
          <p:cNvSpPr>
            <a:spLocks noChangeShapeType="1"/>
          </p:cNvSpPr>
          <p:nvPr/>
        </p:nvSpPr>
        <p:spPr bwMode="auto">
          <a:xfrm flipH="1">
            <a:off x="10825163" y="4054279"/>
            <a:ext cx="31750"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1" name="Line 181">
            <a:extLst>
              <a:ext uri="{FF2B5EF4-FFF2-40B4-BE49-F238E27FC236}">
                <a16:creationId xmlns:a16="http://schemas.microsoft.com/office/drawing/2014/main" id="{83C74C18-C946-C046-DB94-B91DB6BC3ED1}"/>
              </a:ext>
            </a:extLst>
          </p:cNvPr>
          <p:cNvSpPr>
            <a:spLocks noChangeShapeType="1"/>
          </p:cNvSpPr>
          <p:nvPr/>
        </p:nvSpPr>
        <p:spPr bwMode="auto">
          <a:xfrm flipH="1">
            <a:off x="10860088" y="4054279"/>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2" name="Line 182">
            <a:extLst>
              <a:ext uri="{FF2B5EF4-FFF2-40B4-BE49-F238E27FC236}">
                <a16:creationId xmlns:a16="http://schemas.microsoft.com/office/drawing/2014/main" id="{4623B45B-0A11-4D6F-32A1-C8E63CD7ACAB}"/>
              </a:ext>
            </a:extLst>
          </p:cNvPr>
          <p:cNvSpPr>
            <a:spLocks noChangeShapeType="1"/>
          </p:cNvSpPr>
          <p:nvPr/>
        </p:nvSpPr>
        <p:spPr bwMode="auto">
          <a:xfrm flipH="1">
            <a:off x="10898188" y="40701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3" name="Line 183">
            <a:extLst>
              <a:ext uri="{FF2B5EF4-FFF2-40B4-BE49-F238E27FC236}">
                <a16:creationId xmlns:a16="http://schemas.microsoft.com/office/drawing/2014/main" id="{28B65F61-9036-9234-DD08-ABDAC015E6DB}"/>
              </a:ext>
            </a:extLst>
          </p:cNvPr>
          <p:cNvSpPr>
            <a:spLocks noChangeShapeType="1"/>
          </p:cNvSpPr>
          <p:nvPr/>
        </p:nvSpPr>
        <p:spPr bwMode="auto">
          <a:xfrm flipH="1">
            <a:off x="10920413" y="4070154"/>
            <a:ext cx="33338"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4" name="Line 184">
            <a:extLst>
              <a:ext uri="{FF2B5EF4-FFF2-40B4-BE49-F238E27FC236}">
                <a16:creationId xmlns:a16="http://schemas.microsoft.com/office/drawing/2014/main" id="{BF119952-0989-BF6E-1317-B161D2353880}"/>
              </a:ext>
            </a:extLst>
          </p:cNvPr>
          <p:cNvSpPr>
            <a:spLocks noChangeShapeType="1"/>
          </p:cNvSpPr>
          <p:nvPr/>
        </p:nvSpPr>
        <p:spPr bwMode="auto">
          <a:xfrm flipH="1">
            <a:off x="10939463" y="4076504"/>
            <a:ext cx="36513"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5" name="Line 185">
            <a:extLst>
              <a:ext uri="{FF2B5EF4-FFF2-40B4-BE49-F238E27FC236}">
                <a16:creationId xmlns:a16="http://schemas.microsoft.com/office/drawing/2014/main" id="{A966A033-B6B6-1FF4-2E18-B20CC25859BE}"/>
              </a:ext>
            </a:extLst>
          </p:cNvPr>
          <p:cNvSpPr>
            <a:spLocks noChangeShapeType="1"/>
          </p:cNvSpPr>
          <p:nvPr/>
        </p:nvSpPr>
        <p:spPr bwMode="auto">
          <a:xfrm flipH="1">
            <a:off x="11010900" y="40828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6" name="Line 186">
            <a:extLst>
              <a:ext uri="{FF2B5EF4-FFF2-40B4-BE49-F238E27FC236}">
                <a16:creationId xmlns:a16="http://schemas.microsoft.com/office/drawing/2014/main" id="{68E972F1-1200-5467-783B-1CE370B2C171}"/>
              </a:ext>
            </a:extLst>
          </p:cNvPr>
          <p:cNvSpPr>
            <a:spLocks noChangeShapeType="1"/>
          </p:cNvSpPr>
          <p:nvPr/>
        </p:nvSpPr>
        <p:spPr bwMode="auto">
          <a:xfrm flipH="1">
            <a:off x="11052175" y="4082854"/>
            <a:ext cx="31750"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7" name="Line 187">
            <a:extLst>
              <a:ext uri="{FF2B5EF4-FFF2-40B4-BE49-F238E27FC236}">
                <a16:creationId xmlns:a16="http://schemas.microsoft.com/office/drawing/2014/main" id="{F3720D78-7B28-E54F-E973-9929678DCF4D}"/>
              </a:ext>
            </a:extLst>
          </p:cNvPr>
          <p:cNvSpPr>
            <a:spLocks noChangeShapeType="1"/>
          </p:cNvSpPr>
          <p:nvPr/>
        </p:nvSpPr>
        <p:spPr bwMode="auto">
          <a:xfrm flipH="1">
            <a:off x="11093450" y="40828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8" name="Line 188">
            <a:extLst>
              <a:ext uri="{FF2B5EF4-FFF2-40B4-BE49-F238E27FC236}">
                <a16:creationId xmlns:a16="http://schemas.microsoft.com/office/drawing/2014/main" id="{0B03C719-70D1-C15F-A7F9-A83E9901F2DD}"/>
              </a:ext>
            </a:extLst>
          </p:cNvPr>
          <p:cNvSpPr>
            <a:spLocks noChangeShapeType="1"/>
          </p:cNvSpPr>
          <p:nvPr/>
        </p:nvSpPr>
        <p:spPr bwMode="auto">
          <a:xfrm flipH="1">
            <a:off x="11160125" y="4082854"/>
            <a:ext cx="33338"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9" name="Line 189">
            <a:extLst>
              <a:ext uri="{FF2B5EF4-FFF2-40B4-BE49-F238E27FC236}">
                <a16:creationId xmlns:a16="http://schemas.microsoft.com/office/drawing/2014/main" id="{997F5451-94AB-8813-9A04-0338F25CD138}"/>
              </a:ext>
            </a:extLst>
          </p:cNvPr>
          <p:cNvSpPr>
            <a:spLocks noChangeShapeType="1"/>
          </p:cNvSpPr>
          <p:nvPr/>
        </p:nvSpPr>
        <p:spPr bwMode="auto">
          <a:xfrm flipH="1">
            <a:off x="11222038" y="40828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0" name="Line 190">
            <a:extLst>
              <a:ext uri="{FF2B5EF4-FFF2-40B4-BE49-F238E27FC236}">
                <a16:creationId xmlns:a16="http://schemas.microsoft.com/office/drawing/2014/main" id="{A3B0A39B-F218-B01B-4203-7CAD5D4B35F2}"/>
              </a:ext>
            </a:extLst>
          </p:cNvPr>
          <p:cNvSpPr>
            <a:spLocks noChangeShapeType="1"/>
          </p:cNvSpPr>
          <p:nvPr/>
        </p:nvSpPr>
        <p:spPr bwMode="auto">
          <a:xfrm flipH="1">
            <a:off x="11263313" y="40828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1" name="Line 191">
            <a:extLst>
              <a:ext uri="{FF2B5EF4-FFF2-40B4-BE49-F238E27FC236}">
                <a16:creationId xmlns:a16="http://schemas.microsoft.com/office/drawing/2014/main" id="{E89160B4-D3E9-5BB5-3C84-0B068D085197}"/>
              </a:ext>
            </a:extLst>
          </p:cNvPr>
          <p:cNvSpPr>
            <a:spLocks noChangeShapeType="1"/>
          </p:cNvSpPr>
          <p:nvPr/>
        </p:nvSpPr>
        <p:spPr bwMode="auto">
          <a:xfrm flipH="1">
            <a:off x="11298238" y="40828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2" name="Line 192">
            <a:extLst>
              <a:ext uri="{FF2B5EF4-FFF2-40B4-BE49-F238E27FC236}">
                <a16:creationId xmlns:a16="http://schemas.microsoft.com/office/drawing/2014/main" id="{6100B372-56CA-A948-F3C4-22BDB7741319}"/>
              </a:ext>
            </a:extLst>
          </p:cNvPr>
          <p:cNvSpPr>
            <a:spLocks noChangeShapeType="1"/>
          </p:cNvSpPr>
          <p:nvPr/>
        </p:nvSpPr>
        <p:spPr bwMode="auto">
          <a:xfrm flipH="1">
            <a:off x="11320463" y="40828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3" name="Line 193">
            <a:extLst>
              <a:ext uri="{FF2B5EF4-FFF2-40B4-BE49-F238E27FC236}">
                <a16:creationId xmlns:a16="http://schemas.microsoft.com/office/drawing/2014/main" id="{64A0768B-D597-52AD-9EE3-6C127BFAC2A7}"/>
              </a:ext>
            </a:extLst>
          </p:cNvPr>
          <p:cNvSpPr>
            <a:spLocks noChangeShapeType="1"/>
          </p:cNvSpPr>
          <p:nvPr/>
        </p:nvSpPr>
        <p:spPr bwMode="auto">
          <a:xfrm flipH="1">
            <a:off x="11349038" y="4082854"/>
            <a:ext cx="36513"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4" name="Line 194">
            <a:extLst>
              <a:ext uri="{FF2B5EF4-FFF2-40B4-BE49-F238E27FC236}">
                <a16:creationId xmlns:a16="http://schemas.microsoft.com/office/drawing/2014/main" id="{7F4A7A7B-ACF8-8BEE-0280-D919F3B79DEF}"/>
              </a:ext>
            </a:extLst>
          </p:cNvPr>
          <p:cNvSpPr>
            <a:spLocks noChangeShapeType="1"/>
          </p:cNvSpPr>
          <p:nvPr/>
        </p:nvSpPr>
        <p:spPr bwMode="auto">
          <a:xfrm flipH="1">
            <a:off x="11398250" y="40828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5" name="Line 195">
            <a:extLst>
              <a:ext uri="{FF2B5EF4-FFF2-40B4-BE49-F238E27FC236}">
                <a16:creationId xmlns:a16="http://schemas.microsoft.com/office/drawing/2014/main" id="{9F7F4EF0-A952-34F9-7457-D9F194FC476A}"/>
              </a:ext>
            </a:extLst>
          </p:cNvPr>
          <p:cNvSpPr>
            <a:spLocks noChangeShapeType="1"/>
          </p:cNvSpPr>
          <p:nvPr/>
        </p:nvSpPr>
        <p:spPr bwMode="auto">
          <a:xfrm flipH="1">
            <a:off x="11464925" y="40828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6" name="Line 196">
            <a:extLst>
              <a:ext uri="{FF2B5EF4-FFF2-40B4-BE49-F238E27FC236}">
                <a16:creationId xmlns:a16="http://schemas.microsoft.com/office/drawing/2014/main" id="{12C37D16-94E8-5E1C-661C-D17F294F712B}"/>
              </a:ext>
            </a:extLst>
          </p:cNvPr>
          <p:cNvSpPr>
            <a:spLocks noChangeShapeType="1"/>
          </p:cNvSpPr>
          <p:nvPr/>
        </p:nvSpPr>
        <p:spPr bwMode="auto">
          <a:xfrm flipH="1">
            <a:off x="11544300" y="40828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7" name="Line 197">
            <a:extLst>
              <a:ext uri="{FF2B5EF4-FFF2-40B4-BE49-F238E27FC236}">
                <a16:creationId xmlns:a16="http://schemas.microsoft.com/office/drawing/2014/main" id="{DD9F3B9A-414A-0ABD-9544-17749264704B}"/>
              </a:ext>
            </a:extLst>
          </p:cNvPr>
          <p:cNvSpPr>
            <a:spLocks noChangeShapeType="1"/>
          </p:cNvSpPr>
          <p:nvPr/>
        </p:nvSpPr>
        <p:spPr bwMode="auto">
          <a:xfrm flipH="1">
            <a:off x="11612563" y="40828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8" name="Line 198">
            <a:extLst>
              <a:ext uri="{FF2B5EF4-FFF2-40B4-BE49-F238E27FC236}">
                <a16:creationId xmlns:a16="http://schemas.microsoft.com/office/drawing/2014/main" id="{AC03C9E6-9196-2822-50B9-7A1B3A4E1508}"/>
              </a:ext>
            </a:extLst>
          </p:cNvPr>
          <p:cNvSpPr>
            <a:spLocks noChangeShapeType="1"/>
          </p:cNvSpPr>
          <p:nvPr/>
        </p:nvSpPr>
        <p:spPr bwMode="auto">
          <a:xfrm flipH="1">
            <a:off x="11688763" y="40828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9" name="Line 199">
            <a:extLst>
              <a:ext uri="{FF2B5EF4-FFF2-40B4-BE49-F238E27FC236}">
                <a16:creationId xmlns:a16="http://schemas.microsoft.com/office/drawing/2014/main" id="{1C9CBB9C-B2AF-DDF5-14A2-B6E82F1653ED}"/>
              </a:ext>
            </a:extLst>
          </p:cNvPr>
          <p:cNvSpPr>
            <a:spLocks noChangeShapeType="1"/>
          </p:cNvSpPr>
          <p:nvPr/>
        </p:nvSpPr>
        <p:spPr bwMode="auto">
          <a:xfrm flipH="1">
            <a:off x="7319963" y="2584254"/>
            <a:ext cx="34925" cy="61913"/>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0" name="Line 200">
            <a:extLst>
              <a:ext uri="{FF2B5EF4-FFF2-40B4-BE49-F238E27FC236}">
                <a16:creationId xmlns:a16="http://schemas.microsoft.com/office/drawing/2014/main" id="{2892A2CB-CB27-3056-BF5E-9EEF0DB8631E}"/>
              </a:ext>
            </a:extLst>
          </p:cNvPr>
          <p:cNvSpPr>
            <a:spLocks noChangeShapeType="1"/>
          </p:cNvSpPr>
          <p:nvPr/>
        </p:nvSpPr>
        <p:spPr bwMode="auto">
          <a:xfrm flipH="1">
            <a:off x="7348538" y="26080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1" name="Line 201">
            <a:extLst>
              <a:ext uri="{FF2B5EF4-FFF2-40B4-BE49-F238E27FC236}">
                <a16:creationId xmlns:a16="http://schemas.microsoft.com/office/drawing/2014/main" id="{DFE9406B-6655-0F52-D8EA-030139C214AF}"/>
              </a:ext>
            </a:extLst>
          </p:cNvPr>
          <p:cNvSpPr>
            <a:spLocks noChangeShapeType="1"/>
          </p:cNvSpPr>
          <p:nvPr/>
        </p:nvSpPr>
        <p:spPr bwMode="auto">
          <a:xfrm flipH="1">
            <a:off x="7373938" y="2627117"/>
            <a:ext cx="31750"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2" name="Line 202">
            <a:extLst>
              <a:ext uri="{FF2B5EF4-FFF2-40B4-BE49-F238E27FC236}">
                <a16:creationId xmlns:a16="http://schemas.microsoft.com/office/drawing/2014/main" id="{B9419800-0F55-4AF3-5F5C-7DC36FB1EEFA}"/>
              </a:ext>
            </a:extLst>
          </p:cNvPr>
          <p:cNvSpPr>
            <a:spLocks noChangeShapeType="1"/>
          </p:cNvSpPr>
          <p:nvPr/>
        </p:nvSpPr>
        <p:spPr bwMode="auto">
          <a:xfrm flipH="1">
            <a:off x="7396163" y="26461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3" name="Line 203">
            <a:extLst>
              <a:ext uri="{FF2B5EF4-FFF2-40B4-BE49-F238E27FC236}">
                <a16:creationId xmlns:a16="http://schemas.microsoft.com/office/drawing/2014/main" id="{A4295B70-11B4-D755-FB93-8BF4F7D488CA}"/>
              </a:ext>
            </a:extLst>
          </p:cNvPr>
          <p:cNvSpPr>
            <a:spLocks noChangeShapeType="1"/>
          </p:cNvSpPr>
          <p:nvPr/>
        </p:nvSpPr>
        <p:spPr bwMode="auto">
          <a:xfrm flipH="1">
            <a:off x="7424738" y="2655692"/>
            <a:ext cx="36513"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4" name="Line 204">
            <a:extLst>
              <a:ext uri="{FF2B5EF4-FFF2-40B4-BE49-F238E27FC236}">
                <a16:creationId xmlns:a16="http://schemas.microsoft.com/office/drawing/2014/main" id="{B067C69C-00C2-3E23-EB60-31D100B2A025}"/>
              </a:ext>
            </a:extLst>
          </p:cNvPr>
          <p:cNvSpPr>
            <a:spLocks noChangeShapeType="1"/>
          </p:cNvSpPr>
          <p:nvPr/>
        </p:nvSpPr>
        <p:spPr bwMode="auto">
          <a:xfrm flipH="1">
            <a:off x="7553325" y="2716017"/>
            <a:ext cx="3492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5" name="Line 205">
            <a:extLst>
              <a:ext uri="{FF2B5EF4-FFF2-40B4-BE49-F238E27FC236}">
                <a16:creationId xmlns:a16="http://schemas.microsoft.com/office/drawing/2014/main" id="{8D7960E1-5754-AF7E-FCBA-8106D386838A}"/>
              </a:ext>
            </a:extLst>
          </p:cNvPr>
          <p:cNvSpPr>
            <a:spLocks noChangeShapeType="1"/>
          </p:cNvSpPr>
          <p:nvPr/>
        </p:nvSpPr>
        <p:spPr bwMode="auto">
          <a:xfrm flipH="1">
            <a:off x="7623175" y="27604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6" name="Line 206">
            <a:extLst>
              <a:ext uri="{FF2B5EF4-FFF2-40B4-BE49-F238E27FC236}">
                <a16:creationId xmlns:a16="http://schemas.microsoft.com/office/drawing/2014/main" id="{8733488F-3BCF-5C05-E50C-D8F5C2211A56}"/>
              </a:ext>
            </a:extLst>
          </p:cNvPr>
          <p:cNvSpPr>
            <a:spLocks noChangeShapeType="1"/>
          </p:cNvSpPr>
          <p:nvPr/>
        </p:nvSpPr>
        <p:spPr bwMode="auto">
          <a:xfrm flipH="1">
            <a:off x="7678738" y="27858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7" name="Line 207">
            <a:extLst>
              <a:ext uri="{FF2B5EF4-FFF2-40B4-BE49-F238E27FC236}">
                <a16:creationId xmlns:a16="http://schemas.microsoft.com/office/drawing/2014/main" id="{9F53C04B-5192-10CC-D776-21B0729DAB03}"/>
              </a:ext>
            </a:extLst>
          </p:cNvPr>
          <p:cNvSpPr>
            <a:spLocks noChangeShapeType="1"/>
          </p:cNvSpPr>
          <p:nvPr/>
        </p:nvSpPr>
        <p:spPr bwMode="auto">
          <a:xfrm flipH="1">
            <a:off x="7713663" y="279221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8" name="Line 208">
            <a:extLst>
              <a:ext uri="{FF2B5EF4-FFF2-40B4-BE49-F238E27FC236}">
                <a16:creationId xmlns:a16="http://schemas.microsoft.com/office/drawing/2014/main" id="{971F57B9-9E9E-B2EE-21BE-6F9CD4332A6D}"/>
              </a:ext>
            </a:extLst>
          </p:cNvPr>
          <p:cNvSpPr>
            <a:spLocks noChangeShapeType="1"/>
          </p:cNvSpPr>
          <p:nvPr/>
        </p:nvSpPr>
        <p:spPr bwMode="auto">
          <a:xfrm flipH="1">
            <a:off x="7754938" y="28239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9" name="Line 209">
            <a:extLst>
              <a:ext uri="{FF2B5EF4-FFF2-40B4-BE49-F238E27FC236}">
                <a16:creationId xmlns:a16="http://schemas.microsoft.com/office/drawing/2014/main" id="{7059C824-23D8-AB9E-A5CE-D8D033888E42}"/>
              </a:ext>
            </a:extLst>
          </p:cNvPr>
          <p:cNvSpPr>
            <a:spLocks noChangeShapeType="1"/>
          </p:cNvSpPr>
          <p:nvPr/>
        </p:nvSpPr>
        <p:spPr bwMode="auto">
          <a:xfrm flipH="1">
            <a:off x="7827963" y="289381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0" name="Line 210">
            <a:extLst>
              <a:ext uri="{FF2B5EF4-FFF2-40B4-BE49-F238E27FC236}">
                <a16:creationId xmlns:a16="http://schemas.microsoft.com/office/drawing/2014/main" id="{B523DFA7-F88E-915A-034D-CDFC5C276BFD}"/>
              </a:ext>
            </a:extLst>
          </p:cNvPr>
          <p:cNvSpPr>
            <a:spLocks noChangeShapeType="1"/>
          </p:cNvSpPr>
          <p:nvPr/>
        </p:nvSpPr>
        <p:spPr bwMode="auto">
          <a:xfrm flipH="1">
            <a:off x="7881938" y="2912867"/>
            <a:ext cx="36513"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1" name="Line 211">
            <a:extLst>
              <a:ext uri="{FF2B5EF4-FFF2-40B4-BE49-F238E27FC236}">
                <a16:creationId xmlns:a16="http://schemas.microsoft.com/office/drawing/2014/main" id="{D37CBCB6-FC55-C490-2617-B93B6B57E55D}"/>
              </a:ext>
            </a:extLst>
          </p:cNvPr>
          <p:cNvSpPr>
            <a:spLocks noChangeShapeType="1"/>
          </p:cNvSpPr>
          <p:nvPr/>
        </p:nvSpPr>
        <p:spPr bwMode="auto">
          <a:xfrm flipH="1">
            <a:off x="7988300" y="294461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2" name="Line 212">
            <a:extLst>
              <a:ext uri="{FF2B5EF4-FFF2-40B4-BE49-F238E27FC236}">
                <a16:creationId xmlns:a16="http://schemas.microsoft.com/office/drawing/2014/main" id="{3F551151-A1DA-2013-9C73-C221C99C7FBE}"/>
              </a:ext>
            </a:extLst>
          </p:cNvPr>
          <p:cNvSpPr>
            <a:spLocks noChangeShapeType="1"/>
          </p:cNvSpPr>
          <p:nvPr/>
        </p:nvSpPr>
        <p:spPr bwMode="auto">
          <a:xfrm flipH="1">
            <a:off x="8051800" y="2966842"/>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3" name="Line 213">
            <a:extLst>
              <a:ext uri="{FF2B5EF4-FFF2-40B4-BE49-F238E27FC236}">
                <a16:creationId xmlns:a16="http://schemas.microsoft.com/office/drawing/2014/main" id="{EB1F6F1F-A86D-8AA5-D09D-8A0242CDCE27}"/>
              </a:ext>
            </a:extLst>
          </p:cNvPr>
          <p:cNvSpPr>
            <a:spLocks noChangeShapeType="1"/>
          </p:cNvSpPr>
          <p:nvPr/>
        </p:nvSpPr>
        <p:spPr bwMode="auto">
          <a:xfrm flipH="1">
            <a:off x="8093075" y="2973192"/>
            <a:ext cx="36513"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4" name="Line 214">
            <a:extLst>
              <a:ext uri="{FF2B5EF4-FFF2-40B4-BE49-F238E27FC236}">
                <a16:creationId xmlns:a16="http://schemas.microsoft.com/office/drawing/2014/main" id="{CE403303-FE61-F303-43F1-7204297EDBE9}"/>
              </a:ext>
            </a:extLst>
          </p:cNvPr>
          <p:cNvSpPr>
            <a:spLocks noChangeShapeType="1"/>
          </p:cNvSpPr>
          <p:nvPr/>
        </p:nvSpPr>
        <p:spPr bwMode="auto">
          <a:xfrm flipH="1">
            <a:off x="8202613" y="3057329"/>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5" name="Line 215">
            <a:extLst>
              <a:ext uri="{FF2B5EF4-FFF2-40B4-BE49-F238E27FC236}">
                <a16:creationId xmlns:a16="http://schemas.microsoft.com/office/drawing/2014/main" id="{84AD1D8C-EAED-5370-BA2E-776294426824}"/>
              </a:ext>
            </a:extLst>
          </p:cNvPr>
          <p:cNvSpPr>
            <a:spLocks noChangeShapeType="1"/>
          </p:cNvSpPr>
          <p:nvPr/>
        </p:nvSpPr>
        <p:spPr bwMode="auto">
          <a:xfrm flipH="1">
            <a:off x="8224838" y="3070029"/>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6" name="Line 216">
            <a:extLst>
              <a:ext uri="{FF2B5EF4-FFF2-40B4-BE49-F238E27FC236}">
                <a16:creationId xmlns:a16="http://schemas.microsoft.com/office/drawing/2014/main" id="{E6300CAA-5D91-89AA-BBAF-104EF695D3CB}"/>
              </a:ext>
            </a:extLst>
          </p:cNvPr>
          <p:cNvSpPr>
            <a:spLocks noChangeShapeType="1"/>
          </p:cNvSpPr>
          <p:nvPr/>
        </p:nvSpPr>
        <p:spPr bwMode="auto">
          <a:xfrm flipH="1">
            <a:off x="8262938" y="31049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7" name="Line 217">
            <a:extLst>
              <a:ext uri="{FF2B5EF4-FFF2-40B4-BE49-F238E27FC236}">
                <a16:creationId xmlns:a16="http://schemas.microsoft.com/office/drawing/2014/main" id="{EC57F16A-5D60-63A3-4D69-6CEFFCE7AD10}"/>
              </a:ext>
            </a:extLst>
          </p:cNvPr>
          <p:cNvSpPr>
            <a:spLocks noChangeShapeType="1"/>
          </p:cNvSpPr>
          <p:nvPr/>
        </p:nvSpPr>
        <p:spPr bwMode="auto">
          <a:xfrm flipH="1">
            <a:off x="8301038" y="3124004"/>
            <a:ext cx="36513"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8" name="Line 218">
            <a:extLst>
              <a:ext uri="{FF2B5EF4-FFF2-40B4-BE49-F238E27FC236}">
                <a16:creationId xmlns:a16="http://schemas.microsoft.com/office/drawing/2014/main" id="{94C98D94-086C-6021-A9F8-58D2BC3EF503}"/>
              </a:ext>
            </a:extLst>
          </p:cNvPr>
          <p:cNvSpPr>
            <a:spLocks noChangeShapeType="1"/>
          </p:cNvSpPr>
          <p:nvPr/>
        </p:nvSpPr>
        <p:spPr bwMode="auto">
          <a:xfrm flipH="1">
            <a:off x="8378825" y="31557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9" name="Line 219">
            <a:extLst>
              <a:ext uri="{FF2B5EF4-FFF2-40B4-BE49-F238E27FC236}">
                <a16:creationId xmlns:a16="http://schemas.microsoft.com/office/drawing/2014/main" id="{E0B2ED6D-6439-F1B8-8513-B745ACB54D0E}"/>
              </a:ext>
            </a:extLst>
          </p:cNvPr>
          <p:cNvSpPr>
            <a:spLocks noChangeShapeType="1"/>
          </p:cNvSpPr>
          <p:nvPr/>
        </p:nvSpPr>
        <p:spPr bwMode="auto">
          <a:xfrm flipH="1">
            <a:off x="8499475" y="321290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0" name="Line 220">
            <a:extLst>
              <a:ext uri="{FF2B5EF4-FFF2-40B4-BE49-F238E27FC236}">
                <a16:creationId xmlns:a16="http://schemas.microsoft.com/office/drawing/2014/main" id="{2FDCF4EB-809D-B8AE-DFBE-BD309A1635FB}"/>
              </a:ext>
            </a:extLst>
          </p:cNvPr>
          <p:cNvSpPr>
            <a:spLocks noChangeShapeType="1"/>
          </p:cNvSpPr>
          <p:nvPr/>
        </p:nvSpPr>
        <p:spPr bwMode="auto">
          <a:xfrm flipH="1">
            <a:off x="8567738" y="323830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1" name="Line 221">
            <a:extLst>
              <a:ext uri="{FF2B5EF4-FFF2-40B4-BE49-F238E27FC236}">
                <a16:creationId xmlns:a16="http://schemas.microsoft.com/office/drawing/2014/main" id="{D61FC830-1E62-6191-E1B4-4F96A87E019E}"/>
              </a:ext>
            </a:extLst>
          </p:cNvPr>
          <p:cNvSpPr>
            <a:spLocks noChangeShapeType="1"/>
          </p:cNvSpPr>
          <p:nvPr/>
        </p:nvSpPr>
        <p:spPr bwMode="auto">
          <a:xfrm flipH="1">
            <a:off x="8605838" y="325100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2" name="Line 222">
            <a:extLst>
              <a:ext uri="{FF2B5EF4-FFF2-40B4-BE49-F238E27FC236}">
                <a16:creationId xmlns:a16="http://schemas.microsoft.com/office/drawing/2014/main" id="{6C378FE1-9291-731D-DB78-35B46D5D7C05}"/>
              </a:ext>
            </a:extLst>
          </p:cNvPr>
          <p:cNvSpPr>
            <a:spLocks noChangeShapeType="1"/>
          </p:cNvSpPr>
          <p:nvPr/>
        </p:nvSpPr>
        <p:spPr bwMode="auto">
          <a:xfrm flipH="1">
            <a:off x="8612188" y="3260529"/>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3" name="Line 223">
            <a:extLst>
              <a:ext uri="{FF2B5EF4-FFF2-40B4-BE49-F238E27FC236}">
                <a16:creationId xmlns:a16="http://schemas.microsoft.com/office/drawing/2014/main" id="{9F1FF4CD-7FE0-C6E8-6AD9-AC341F7A43C7}"/>
              </a:ext>
            </a:extLst>
          </p:cNvPr>
          <p:cNvSpPr>
            <a:spLocks noChangeShapeType="1"/>
          </p:cNvSpPr>
          <p:nvPr/>
        </p:nvSpPr>
        <p:spPr bwMode="auto">
          <a:xfrm flipH="1">
            <a:off x="8637588" y="3279579"/>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4" name="Line 224">
            <a:extLst>
              <a:ext uri="{FF2B5EF4-FFF2-40B4-BE49-F238E27FC236}">
                <a16:creationId xmlns:a16="http://schemas.microsoft.com/office/drawing/2014/main" id="{FD39BC0F-1551-21F3-43E4-01FE021172F6}"/>
              </a:ext>
            </a:extLst>
          </p:cNvPr>
          <p:cNvSpPr>
            <a:spLocks noChangeShapeType="1"/>
          </p:cNvSpPr>
          <p:nvPr/>
        </p:nvSpPr>
        <p:spPr bwMode="auto">
          <a:xfrm flipH="1">
            <a:off x="8713788" y="330180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5" name="Line 225">
            <a:extLst>
              <a:ext uri="{FF2B5EF4-FFF2-40B4-BE49-F238E27FC236}">
                <a16:creationId xmlns:a16="http://schemas.microsoft.com/office/drawing/2014/main" id="{97422D1C-8149-8F5E-225D-36FA4BC19940}"/>
              </a:ext>
            </a:extLst>
          </p:cNvPr>
          <p:cNvSpPr>
            <a:spLocks noChangeShapeType="1"/>
          </p:cNvSpPr>
          <p:nvPr/>
        </p:nvSpPr>
        <p:spPr bwMode="auto">
          <a:xfrm flipH="1">
            <a:off x="8899525" y="3397054"/>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6" name="Line 226">
            <a:extLst>
              <a:ext uri="{FF2B5EF4-FFF2-40B4-BE49-F238E27FC236}">
                <a16:creationId xmlns:a16="http://schemas.microsoft.com/office/drawing/2014/main" id="{E31C0E1A-6F5D-D446-C47A-6A48DC5A326B}"/>
              </a:ext>
            </a:extLst>
          </p:cNvPr>
          <p:cNvSpPr>
            <a:spLocks noChangeShapeType="1"/>
          </p:cNvSpPr>
          <p:nvPr/>
        </p:nvSpPr>
        <p:spPr bwMode="auto">
          <a:xfrm flipH="1">
            <a:off x="9177338" y="3498654"/>
            <a:ext cx="36513" cy="61913"/>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7" name="Line 227">
            <a:extLst>
              <a:ext uri="{FF2B5EF4-FFF2-40B4-BE49-F238E27FC236}">
                <a16:creationId xmlns:a16="http://schemas.microsoft.com/office/drawing/2014/main" id="{2C539F30-2441-3FC6-F3B4-7DF60F43A16F}"/>
              </a:ext>
            </a:extLst>
          </p:cNvPr>
          <p:cNvSpPr>
            <a:spLocks noChangeShapeType="1"/>
          </p:cNvSpPr>
          <p:nvPr/>
        </p:nvSpPr>
        <p:spPr bwMode="auto">
          <a:xfrm flipH="1">
            <a:off x="9223375" y="3498654"/>
            <a:ext cx="34925" cy="61913"/>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8" name="Line 228">
            <a:extLst>
              <a:ext uri="{FF2B5EF4-FFF2-40B4-BE49-F238E27FC236}">
                <a16:creationId xmlns:a16="http://schemas.microsoft.com/office/drawing/2014/main" id="{8D9E8608-E842-B1D8-2679-47A3CA69428A}"/>
              </a:ext>
            </a:extLst>
          </p:cNvPr>
          <p:cNvSpPr>
            <a:spLocks noChangeShapeType="1"/>
          </p:cNvSpPr>
          <p:nvPr/>
        </p:nvSpPr>
        <p:spPr bwMode="auto">
          <a:xfrm flipH="1">
            <a:off x="9236075" y="3498654"/>
            <a:ext cx="34925" cy="61913"/>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9" name="Line 229">
            <a:extLst>
              <a:ext uri="{FF2B5EF4-FFF2-40B4-BE49-F238E27FC236}">
                <a16:creationId xmlns:a16="http://schemas.microsoft.com/office/drawing/2014/main" id="{BF2F155B-580D-DB60-6472-574A038AB953}"/>
              </a:ext>
            </a:extLst>
          </p:cNvPr>
          <p:cNvSpPr>
            <a:spLocks noChangeShapeType="1"/>
          </p:cNvSpPr>
          <p:nvPr/>
        </p:nvSpPr>
        <p:spPr bwMode="auto">
          <a:xfrm flipH="1">
            <a:off x="9421813" y="3538342"/>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0" name="Line 230">
            <a:extLst>
              <a:ext uri="{FF2B5EF4-FFF2-40B4-BE49-F238E27FC236}">
                <a16:creationId xmlns:a16="http://schemas.microsoft.com/office/drawing/2014/main" id="{D0DEBD8B-3C3D-3A38-EA61-EA4485DAC1A7}"/>
              </a:ext>
            </a:extLst>
          </p:cNvPr>
          <p:cNvSpPr>
            <a:spLocks noChangeShapeType="1"/>
          </p:cNvSpPr>
          <p:nvPr/>
        </p:nvSpPr>
        <p:spPr bwMode="auto">
          <a:xfrm flipH="1">
            <a:off x="9498013" y="3551042"/>
            <a:ext cx="3492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1" name="Line 231">
            <a:extLst>
              <a:ext uri="{FF2B5EF4-FFF2-40B4-BE49-F238E27FC236}">
                <a16:creationId xmlns:a16="http://schemas.microsoft.com/office/drawing/2014/main" id="{3AAF2892-20EB-13D8-FA75-7A0809702D51}"/>
              </a:ext>
            </a:extLst>
          </p:cNvPr>
          <p:cNvSpPr>
            <a:spLocks noChangeShapeType="1"/>
          </p:cNvSpPr>
          <p:nvPr/>
        </p:nvSpPr>
        <p:spPr bwMode="auto">
          <a:xfrm flipH="1">
            <a:off x="9674225" y="3576442"/>
            <a:ext cx="31750"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2" name="Line 232">
            <a:extLst>
              <a:ext uri="{FF2B5EF4-FFF2-40B4-BE49-F238E27FC236}">
                <a16:creationId xmlns:a16="http://schemas.microsoft.com/office/drawing/2014/main" id="{70E69A3C-DFF3-9EEC-3AE0-1ABC7C8F3981}"/>
              </a:ext>
            </a:extLst>
          </p:cNvPr>
          <p:cNvSpPr>
            <a:spLocks noChangeShapeType="1"/>
          </p:cNvSpPr>
          <p:nvPr/>
        </p:nvSpPr>
        <p:spPr bwMode="auto">
          <a:xfrm flipH="1">
            <a:off x="9907588" y="36240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3" name="Line 233">
            <a:extLst>
              <a:ext uri="{FF2B5EF4-FFF2-40B4-BE49-F238E27FC236}">
                <a16:creationId xmlns:a16="http://schemas.microsoft.com/office/drawing/2014/main" id="{82841BE5-3329-4026-B0E0-304802EDD3C9}"/>
              </a:ext>
            </a:extLst>
          </p:cNvPr>
          <p:cNvSpPr>
            <a:spLocks noChangeShapeType="1"/>
          </p:cNvSpPr>
          <p:nvPr/>
        </p:nvSpPr>
        <p:spPr bwMode="auto">
          <a:xfrm flipH="1">
            <a:off x="10086975" y="3649467"/>
            <a:ext cx="3492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4" name="Line 234">
            <a:extLst>
              <a:ext uri="{FF2B5EF4-FFF2-40B4-BE49-F238E27FC236}">
                <a16:creationId xmlns:a16="http://schemas.microsoft.com/office/drawing/2014/main" id="{EF29C1D9-0F82-4D1B-AA58-2C5847057B61}"/>
              </a:ext>
            </a:extLst>
          </p:cNvPr>
          <p:cNvSpPr>
            <a:spLocks noChangeShapeType="1"/>
          </p:cNvSpPr>
          <p:nvPr/>
        </p:nvSpPr>
        <p:spPr bwMode="auto">
          <a:xfrm flipH="1">
            <a:off x="10399713" y="37129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5" name="Line 235">
            <a:extLst>
              <a:ext uri="{FF2B5EF4-FFF2-40B4-BE49-F238E27FC236}">
                <a16:creationId xmlns:a16="http://schemas.microsoft.com/office/drawing/2014/main" id="{54D5228F-7490-2F85-3258-1CC50D03A95F}"/>
              </a:ext>
            </a:extLst>
          </p:cNvPr>
          <p:cNvSpPr>
            <a:spLocks noChangeShapeType="1"/>
          </p:cNvSpPr>
          <p:nvPr/>
        </p:nvSpPr>
        <p:spPr bwMode="auto">
          <a:xfrm flipH="1">
            <a:off x="10431463" y="3722492"/>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6" name="Line 236">
            <a:extLst>
              <a:ext uri="{FF2B5EF4-FFF2-40B4-BE49-F238E27FC236}">
                <a16:creationId xmlns:a16="http://schemas.microsoft.com/office/drawing/2014/main" id="{D02E9DB6-8B02-2F93-91DC-71A491639905}"/>
              </a:ext>
            </a:extLst>
          </p:cNvPr>
          <p:cNvSpPr>
            <a:spLocks noChangeShapeType="1"/>
          </p:cNvSpPr>
          <p:nvPr/>
        </p:nvSpPr>
        <p:spPr bwMode="auto">
          <a:xfrm flipH="1">
            <a:off x="10450513" y="37256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7" name="Line 237">
            <a:extLst>
              <a:ext uri="{FF2B5EF4-FFF2-40B4-BE49-F238E27FC236}">
                <a16:creationId xmlns:a16="http://schemas.microsoft.com/office/drawing/2014/main" id="{918C1E99-E1F6-CFE2-5FE7-64324A54ED4C}"/>
              </a:ext>
            </a:extLst>
          </p:cNvPr>
          <p:cNvSpPr>
            <a:spLocks noChangeShapeType="1"/>
          </p:cNvSpPr>
          <p:nvPr/>
        </p:nvSpPr>
        <p:spPr bwMode="auto">
          <a:xfrm flipH="1">
            <a:off x="10491788" y="3738367"/>
            <a:ext cx="33338"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8" name="Line 238">
            <a:extLst>
              <a:ext uri="{FF2B5EF4-FFF2-40B4-BE49-F238E27FC236}">
                <a16:creationId xmlns:a16="http://schemas.microsoft.com/office/drawing/2014/main" id="{64DE46CE-95F9-3284-52BC-C8FEF98A6F7F}"/>
              </a:ext>
            </a:extLst>
          </p:cNvPr>
          <p:cNvSpPr>
            <a:spLocks noChangeShapeType="1"/>
          </p:cNvSpPr>
          <p:nvPr/>
        </p:nvSpPr>
        <p:spPr bwMode="auto">
          <a:xfrm flipH="1">
            <a:off x="10518775" y="37383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9" name="Line 239">
            <a:extLst>
              <a:ext uri="{FF2B5EF4-FFF2-40B4-BE49-F238E27FC236}">
                <a16:creationId xmlns:a16="http://schemas.microsoft.com/office/drawing/2014/main" id="{38317826-02F0-E940-BFFF-7629E02D59C7}"/>
              </a:ext>
            </a:extLst>
          </p:cNvPr>
          <p:cNvSpPr>
            <a:spLocks noChangeShapeType="1"/>
          </p:cNvSpPr>
          <p:nvPr/>
        </p:nvSpPr>
        <p:spPr bwMode="auto">
          <a:xfrm flipH="1">
            <a:off x="10547350" y="3741542"/>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0" name="Line 240">
            <a:extLst>
              <a:ext uri="{FF2B5EF4-FFF2-40B4-BE49-F238E27FC236}">
                <a16:creationId xmlns:a16="http://schemas.microsoft.com/office/drawing/2014/main" id="{6A654049-A9E2-2B93-187C-B6C43B03F027}"/>
              </a:ext>
            </a:extLst>
          </p:cNvPr>
          <p:cNvSpPr>
            <a:spLocks noChangeShapeType="1"/>
          </p:cNvSpPr>
          <p:nvPr/>
        </p:nvSpPr>
        <p:spPr bwMode="auto">
          <a:xfrm flipH="1">
            <a:off x="10575925" y="3741542"/>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1" name="Line 241">
            <a:extLst>
              <a:ext uri="{FF2B5EF4-FFF2-40B4-BE49-F238E27FC236}">
                <a16:creationId xmlns:a16="http://schemas.microsoft.com/office/drawing/2014/main" id="{3B3B8CFB-DC73-C85A-2435-C8C7833B673E}"/>
              </a:ext>
            </a:extLst>
          </p:cNvPr>
          <p:cNvSpPr>
            <a:spLocks noChangeShapeType="1"/>
          </p:cNvSpPr>
          <p:nvPr/>
        </p:nvSpPr>
        <p:spPr bwMode="auto">
          <a:xfrm flipH="1">
            <a:off x="10601325" y="3747892"/>
            <a:ext cx="3492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2" name="Line 242">
            <a:extLst>
              <a:ext uri="{FF2B5EF4-FFF2-40B4-BE49-F238E27FC236}">
                <a16:creationId xmlns:a16="http://schemas.microsoft.com/office/drawing/2014/main" id="{1F796CB4-BA57-8934-FF19-3AFF2C1EB984}"/>
              </a:ext>
            </a:extLst>
          </p:cNvPr>
          <p:cNvSpPr>
            <a:spLocks noChangeShapeType="1"/>
          </p:cNvSpPr>
          <p:nvPr/>
        </p:nvSpPr>
        <p:spPr bwMode="auto">
          <a:xfrm flipH="1">
            <a:off x="10629900" y="3747892"/>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3" name="Line 243">
            <a:extLst>
              <a:ext uri="{FF2B5EF4-FFF2-40B4-BE49-F238E27FC236}">
                <a16:creationId xmlns:a16="http://schemas.microsoft.com/office/drawing/2014/main" id="{84B72E03-674E-2C13-0B62-048323383979}"/>
              </a:ext>
            </a:extLst>
          </p:cNvPr>
          <p:cNvSpPr>
            <a:spLocks noChangeShapeType="1"/>
          </p:cNvSpPr>
          <p:nvPr/>
        </p:nvSpPr>
        <p:spPr bwMode="auto">
          <a:xfrm flipH="1">
            <a:off x="10671175" y="3747892"/>
            <a:ext cx="3492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4" name="Line 244">
            <a:extLst>
              <a:ext uri="{FF2B5EF4-FFF2-40B4-BE49-F238E27FC236}">
                <a16:creationId xmlns:a16="http://schemas.microsoft.com/office/drawing/2014/main" id="{B7253AF6-585D-4B87-7408-248BAEE3589E}"/>
              </a:ext>
            </a:extLst>
          </p:cNvPr>
          <p:cNvSpPr>
            <a:spLocks noChangeShapeType="1"/>
          </p:cNvSpPr>
          <p:nvPr/>
        </p:nvSpPr>
        <p:spPr bwMode="auto">
          <a:xfrm flipH="1">
            <a:off x="10690225" y="3747892"/>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5" name="Line 245">
            <a:extLst>
              <a:ext uri="{FF2B5EF4-FFF2-40B4-BE49-F238E27FC236}">
                <a16:creationId xmlns:a16="http://schemas.microsoft.com/office/drawing/2014/main" id="{9F207062-7A15-83FE-5BFB-3C3C14E2DED4}"/>
              </a:ext>
            </a:extLst>
          </p:cNvPr>
          <p:cNvSpPr>
            <a:spLocks noChangeShapeType="1"/>
          </p:cNvSpPr>
          <p:nvPr/>
        </p:nvSpPr>
        <p:spPr bwMode="auto">
          <a:xfrm flipH="1">
            <a:off x="10715625" y="3757417"/>
            <a:ext cx="36513"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6" name="Line 246">
            <a:extLst>
              <a:ext uri="{FF2B5EF4-FFF2-40B4-BE49-F238E27FC236}">
                <a16:creationId xmlns:a16="http://schemas.microsoft.com/office/drawing/2014/main" id="{38E8340F-2ED8-4CE6-5454-97AB0F2B5C7B}"/>
              </a:ext>
            </a:extLst>
          </p:cNvPr>
          <p:cNvSpPr>
            <a:spLocks noChangeShapeType="1"/>
          </p:cNvSpPr>
          <p:nvPr/>
        </p:nvSpPr>
        <p:spPr bwMode="auto">
          <a:xfrm flipH="1">
            <a:off x="10733088" y="3757417"/>
            <a:ext cx="31750"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7" name="Line 247">
            <a:extLst>
              <a:ext uri="{FF2B5EF4-FFF2-40B4-BE49-F238E27FC236}">
                <a16:creationId xmlns:a16="http://schemas.microsoft.com/office/drawing/2014/main" id="{68A3FA59-609C-E661-1FC2-E06B815D481B}"/>
              </a:ext>
            </a:extLst>
          </p:cNvPr>
          <p:cNvSpPr>
            <a:spLocks noChangeShapeType="1"/>
          </p:cNvSpPr>
          <p:nvPr/>
        </p:nvSpPr>
        <p:spPr bwMode="auto">
          <a:xfrm flipH="1">
            <a:off x="10768013" y="3766942"/>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8" name="Line 248">
            <a:extLst>
              <a:ext uri="{FF2B5EF4-FFF2-40B4-BE49-F238E27FC236}">
                <a16:creationId xmlns:a16="http://schemas.microsoft.com/office/drawing/2014/main" id="{25A1A256-B21F-C216-BF43-E03677AD4CE8}"/>
              </a:ext>
            </a:extLst>
          </p:cNvPr>
          <p:cNvSpPr>
            <a:spLocks noChangeShapeType="1"/>
          </p:cNvSpPr>
          <p:nvPr/>
        </p:nvSpPr>
        <p:spPr bwMode="auto">
          <a:xfrm flipH="1">
            <a:off x="10806113" y="377011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9" name="Line 249">
            <a:extLst>
              <a:ext uri="{FF2B5EF4-FFF2-40B4-BE49-F238E27FC236}">
                <a16:creationId xmlns:a16="http://schemas.microsoft.com/office/drawing/2014/main" id="{BE35DC6C-5725-428D-817E-439DE0A3B7BD}"/>
              </a:ext>
            </a:extLst>
          </p:cNvPr>
          <p:cNvSpPr>
            <a:spLocks noChangeShapeType="1"/>
          </p:cNvSpPr>
          <p:nvPr/>
        </p:nvSpPr>
        <p:spPr bwMode="auto">
          <a:xfrm flipH="1">
            <a:off x="10831513" y="377011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0" name="Line 250">
            <a:extLst>
              <a:ext uri="{FF2B5EF4-FFF2-40B4-BE49-F238E27FC236}">
                <a16:creationId xmlns:a16="http://schemas.microsoft.com/office/drawing/2014/main" id="{86F6F726-E2E6-AD04-0A32-C2B60BF18FF8}"/>
              </a:ext>
            </a:extLst>
          </p:cNvPr>
          <p:cNvSpPr>
            <a:spLocks noChangeShapeType="1"/>
          </p:cNvSpPr>
          <p:nvPr/>
        </p:nvSpPr>
        <p:spPr bwMode="auto">
          <a:xfrm flipH="1">
            <a:off x="10872788" y="3773292"/>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1" name="Line 251">
            <a:extLst>
              <a:ext uri="{FF2B5EF4-FFF2-40B4-BE49-F238E27FC236}">
                <a16:creationId xmlns:a16="http://schemas.microsoft.com/office/drawing/2014/main" id="{0734A6F2-4854-9F78-BF6D-1CF0E787529E}"/>
              </a:ext>
            </a:extLst>
          </p:cNvPr>
          <p:cNvSpPr>
            <a:spLocks noChangeShapeType="1"/>
          </p:cNvSpPr>
          <p:nvPr/>
        </p:nvSpPr>
        <p:spPr bwMode="auto">
          <a:xfrm flipH="1">
            <a:off x="10885488" y="37891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2" name="Line 252">
            <a:extLst>
              <a:ext uri="{FF2B5EF4-FFF2-40B4-BE49-F238E27FC236}">
                <a16:creationId xmlns:a16="http://schemas.microsoft.com/office/drawing/2014/main" id="{E08DD194-294E-4011-4F56-38FC5C48CE02}"/>
              </a:ext>
            </a:extLst>
          </p:cNvPr>
          <p:cNvSpPr>
            <a:spLocks noChangeShapeType="1"/>
          </p:cNvSpPr>
          <p:nvPr/>
        </p:nvSpPr>
        <p:spPr bwMode="auto">
          <a:xfrm flipH="1">
            <a:off x="10923588" y="3789167"/>
            <a:ext cx="36513"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3" name="Line 253">
            <a:extLst>
              <a:ext uri="{FF2B5EF4-FFF2-40B4-BE49-F238E27FC236}">
                <a16:creationId xmlns:a16="http://schemas.microsoft.com/office/drawing/2014/main" id="{30D5E58E-14C8-4F1B-041D-B1906981310E}"/>
              </a:ext>
            </a:extLst>
          </p:cNvPr>
          <p:cNvSpPr>
            <a:spLocks noChangeShapeType="1"/>
          </p:cNvSpPr>
          <p:nvPr/>
        </p:nvSpPr>
        <p:spPr bwMode="auto">
          <a:xfrm flipH="1">
            <a:off x="10966450" y="3808217"/>
            <a:ext cx="34925" cy="57150"/>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4" name="Line 254">
            <a:extLst>
              <a:ext uri="{FF2B5EF4-FFF2-40B4-BE49-F238E27FC236}">
                <a16:creationId xmlns:a16="http://schemas.microsoft.com/office/drawing/2014/main" id="{C076A8B2-69B8-842A-2508-1808CF886FBD}"/>
              </a:ext>
            </a:extLst>
          </p:cNvPr>
          <p:cNvSpPr>
            <a:spLocks noChangeShapeType="1"/>
          </p:cNvSpPr>
          <p:nvPr/>
        </p:nvSpPr>
        <p:spPr bwMode="auto">
          <a:xfrm flipH="1">
            <a:off x="10995025" y="3824092"/>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5" name="Line 255">
            <a:extLst>
              <a:ext uri="{FF2B5EF4-FFF2-40B4-BE49-F238E27FC236}">
                <a16:creationId xmlns:a16="http://schemas.microsoft.com/office/drawing/2014/main" id="{541E7502-0301-7530-2315-8118F603B6A2}"/>
              </a:ext>
            </a:extLst>
          </p:cNvPr>
          <p:cNvSpPr>
            <a:spLocks noChangeShapeType="1"/>
          </p:cNvSpPr>
          <p:nvPr/>
        </p:nvSpPr>
        <p:spPr bwMode="auto">
          <a:xfrm flipH="1">
            <a:off x="11010900" y="38272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6" name="Line 256">
            <a:extLst>
              <a:ext uri="{FF2B5EF4-FFF2-40B4-BE49-F238E27FC236}">
                <a16:creationId xmlns:a16="http://schemas.microsoft.com/office/drawing/2014/main" id="{55055933-90C2-28B0-B079-2B53F7E7732A}"/>
              </a:ext>
            </a:extLst>
          </p:cNvPr>
          <p:cNvSpPr>
            <a:spLocks noChangeShapeType="1"/>
          </p:cNvSpPr>
          <p:nvPr/>
        </p:nvSpPr>
        <p:spPr bwMode="auto">
          <a:xfrm flipH="1">
            <a:off x="11039475" y="383361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7" name="Line 257">
            <a:extLst>
              <a:ext uri="{FF2B5EF4-FFF2-40B4-BE49-F238E27FC236}">
                <a16:creationId xmlns:a16="http://schemas.microsoft.com/office/drawing/2014/main" id="{E247727B-E597-8A1A-6CF7-9190C0BF03AC}"/>
              </a:ext>
            </a:extLst>
          </p:cNvPr>
          <p:cNvSpPr>
            <a:spLocks noChangeShapeType="1"/>
          </p:cNvSpPr>
          <p:nvPr/>
        </p:nvSpPr>
        <p:spPr bwMode="auto">
          <a:xfrm flipH="1">
            <a:off x="11064875" y="383361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8" name="Line 258">
            <a:extLst>
              <a:ext uri="{FF2B5EF4-FFF2-40B4-BE49-F238E27FC236}">
                <a16:creationId xmlns:a16="http://schemas.microsoft.com/office/drawing/2014/main" id="{93BF786D-07DC-9E1F-1555-4FF2CF4B94C6}"/>
              </a:ext>
            </a:extLst>
          </p:cNvPr>
          <p:cNvSpPr>
            <a:spLocks noChangeShapeType="1"/>
          </p:cNvSpPr>
          <p:nvPr/>
        </p:nvSpPr>
        <p:spPr bwMode="auto">
          <a:xfrm flipH="1">
            <a:off x="11090275" y="383361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9" name="Line 259">
            <a:extLst>
              <a:ext uri="{FF2B5EF4-FFF2-40B4-BE49-F238E27FC236}">
                <a16:creationId xmlns:a16="http://schemas.microsoft.com/office/drawing/2014/main" id="{77790964-C887-26E5-901D-6056C192FF92}"/>
              </a:ext>
            </a:extLst>
          </p:cNvPr>
          <p:cNvSpPr>
            <a:spLocks noChangeShapeType="1"/>
          </p:cNvSpPr>
          <p:nvPr/>
        </p:nvSpPr>
        <p:spPr bwMode="auto">
          <a:xfrm flipH="1">
            <a:off x="11115675" y="383361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0" name="Line 260">
            <a:extLst>
              <a:ext uri="{FF2B5EF4-FFF2-40B4-BE49-F238E27FC236}">
                <a16:creationId xmlns:a16="http://schemas.microsoft.com/office/drawing/2014/main" id="{5898BA29-1A0E-DF20-F076-1D9FCC1F64D7}"/>
              </a:ext>
            </a:extLst>
          </p:cNvPr>
          <p:cNvSpPr>
            <a:spLocks noChangeShapeType="1"/>
          </p:cNvSpPr>
          <p:nvPr/>
        </p:nvSpPr>
        <p:spPr bwMode="auto">
          <a:xfrm flipH="1">
            <a:off x="11141075" y="3836792"/>
            <a:ext cx="36513"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1" name="Line 261">
            <a:extLst>
              <a:ext uri="{FF2B5EF4-FFF2-40B4-BE49-F238E27FC236}">
                <a16:creationId xmlns:a16="http://schemas.microsoft.com/office/drawing/2014/main" id="{75BB1616-C8A3-C31F-A808-D19E37B0264E}"/>
              </a:ext>
            </a:extLst>
          </p:cNvPr>
          <p:cNvSpPr>
            <a:spLocks noChangeShapeType="1"/>
          </p:cNvSpPr>
          <p:nvPr/>
        </p:nvSpPr>
        <p:spPr bwMode="auto">
          <a:xfrm flipH="1">
            <a:off x="11174413" y="3852667"/>
            <a:ext cx="31750"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2" name="Line 262">
            <a:extLst>
              <a:ext uri="{FF2B5EF4-FFF2-40B4-BE49-F238E27FC236}">
                <a16:creationId xmlns:a16="http://schemas.microsoft.com/office/drawing/2014/main" id="{A28485DD-E046-DED0-597A-990C40DD992F}"/>
              </a:ext>
            </a:extLst>
          </p:cNvPr>
          <p:cNvSpPr>
            <a:spLocks noChangeShapeType="1"/>
          </p:cNvSpPr>
          <p:nvPr/>
        </p:nvSpPr>
        <p:spPr bwMode="auto">
          <a:xfrm flipH="1">
            <a:off x="11183938" y="38526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3" name="Line 263">
            <a:extLst>
              <a:ext uri="{FF2B5EF4-FFF2-40B4-BE49-F238E27FC236}">
                <a16:creationId xmlns:a16="http://schemas.microsoft.com/office/drawing/2014/main" id="{9A48301B-73EF-3FCF-5C04-3B402EF4B78C}"/>
              </a:ext>
            </a:extLst>
          </p:cNvPr>
          <p:cNvSpPr>
            <a:spLocks noChangeShapeType="1"/>
          </p:cNvSpPr>
          <p:nvPr/>
        </p:nvSpPr>
        <p:spPr bwMode="auto">
          <a:xfrm flipH="1">
            <a:off x="11212513" y="38526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4" name="Line 264">
            <a:extLst>
              <a:ext uri="{FF2B5EF4-FFF2-40B4-BE49-F238E27FC236}">
                <a16:creationId xmlns:a16="http://schemas.microsoft.com/office/drawing/2014/main" id="{22A15558-A416-CDB6-4458-2B0259939B2A}"/>
              </a:ext>
            </a:extLst>
          </p:cNvPr>
          <p:cNvSpPr>
            <a:spLocks noChangeShapeType="1"/>
          </p:cNvSpPr>
          <p:nvPr/>
        </p:nvSpPr>
        <p:spPr bwMode="auto">
          <a:xfrm flipH="1">
            <a:off x="11228388" y="3887592"/>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5" name="Line 265">
            <a:extLst>
              <a:ext uri="{FF2B5EF4-FFF2-40B4-BE49-F238E27FC236}">
                <a16:creationId xmlns:a16="http://schemas.microsoft.com/office/drawing/2014/main" id="{5EA7F349-9069-12C6-AA87-CAD1ECA85608}"/>
              </a:ext>
            </a:extLst>
          </p:cNvPr>
          <p:cNvSpPr>
            <a:spLocks noChangeShapeType="1"/>
          </p:cNvSpPr>
          <p:nvPr/>
        </p:nvSpPr>
        <p:spPr bwMode="auto">
          <a:xfrm flipH="1">
            <a:off x="11272838" y="38907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6" name="Line 266">
            <a:extLst>
              <a:ext uri="{FF2B5EF4-FFF2-40B4-BE49-F238E27FC236}">
                <a16:creationId xmlns:a16="http://schemas.microsoft.com/office/drawing/2014/main" id="{02B90F9A-67D1-61DA-0FDD-F4224155C546}"/>
              </a:ext>
            </a:extLst>
          </p:cNvPr>
          <p:cNvSpPr>
            <a:spLocks noChangeShapeType="1"/>
          </p:cNvSpPr>
          <p:nvPr/>
        </p:nvSpPr>
        <p:spPr bwMode="auto">
          <a:xfrm flipH="1">
            <a:off x="11291888" y="3890767"/>
            <a:ext cx="31750"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7" name="Line 267">
            <a:extLst>
              <a:ext uri="{FF2B5EF4-FFF2-40B4-BE49-F238E27FC236}">
                <a16:creationId xmlns:a16="http://schemas.microsoft.com/office/drawing/2014/main" id="{535D137C-1FD1-C700-D652-D31110FCCDB1}"/>
              </a:ext>
            </a:extLst>
          </p:cNvPr>
          <p:cNvSpPr>
            <a:spLocks noChangeShapeType="1"/>
          </p:cNvSpPr>
          <p:nvPr/>
        </p:nvSpPr>
        <p:spPr bwMode="auto">
          <a:xfrm flipH="1">
            <a:off x="11326813" y="38907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8" name="Line 268">
            <a:extLst>
              <a:ext uri="{FF2B5EF4-FFF2-40B4-BE49-F238E27FC236}">
                <a16:creationId xmlns:a16="http://schemas.microsoft.com/office/drawing/2014/main" id="{3D7EE547-5898-B514-458D-4FB988C78657}"/>
              </a:ext>
            </a:extLst>
          </p:cNvPr>
          <p:cNvSpPr>
            <a:spLocks noChangeShapeType="1"/>
          </p:cNvSpPr>
          <p:nvPr/>
        </p:nvSpPr>
        <p:spPr bwMode="auto">
          <a:xfrm flipH="1">
            <a:off x="11358563" y="3890767"/>
            <a:ext cx="36513"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9" name="Line 269">
            <a:extLst>
              <a:ext uri="{FF2B5EF4-FFF2-40B4-BE49-F238E27FC236}">
                <a16:creationId xmlns:a16="http://schemas.microsoft.com/office/drawing/2014/main" id="{B429E1B1-EAFF-7634-4E1C-640500F30C66}"/>
              </a:ext>
            </a:extLst>
          </p:cNvPr>
          <p:cNvSpPr>
            <a:spLocks noChangeShapeType="1"/>
          </p:cNvSpPr>
          <p:nvPr/>
        </p:nvSpPr>
        <p:spPr bwMode="auto">
          <a:xfrm flipH="1">
            <a:off x="11385550" y="38907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0" name="Line 270">
            <a:extLst>
              <a:ext uri="{FF2B5EF4-FFF2-40B4-BE49-F238E27FC236}">
                <a16:creationId xmlns:a16="http://schemas.microsoft.com/office/drawing/2014/main" id="{D8AE5671-7193-58F0-30DE-F217E43E4B04}"/>
              </a:ext>
            </a:extLst>
          </p:cNvPr>
          <p:cNvSpPr>
            <a:spLocks noChangeShapeType="1"/>
          </p:cNvSpPr>
          <p:nvPr/>
        </p:nvSpPr>
        <p:spPr bwMode="auto">
          <a:xfrm flipH="1">
            <a:off x="11417300" y="38907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1" name="Line 271">
            <a:extLst>
              <a:ext uri="{FF2B5EF4-FFF2-40B4-BE49-F238E27FC236}">
                <a16:creationId xmlns:a16="http://schemas.microsoft.com/office/drawing/2014/main" id="{7C40C689-2BFD-5A2A-4BA2-12C5DC20C3EE}"/>
              </a:ext>
            </a:extLst>
          </p:cNvPr>
          <p:cNvSpPr>
            <a:spLocks noChangeShapeType="1"/>
          </p:cNvSpPr>
          <p:nvPr/>
        </p:nvSpPr>
        <p:spPr bwMode="auto">
          <a:xfrm flipH="1">
            <a:off x="11468100" y="38907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2" name="Line 272">
            <a:extLst>
              <a:ext uri="{FF2B5EF4-FFF2-40B4-BE49-F238E27FC236}">
                <a16:creationId xmlns:a16="http://schemas.microsoft.com/office/drawing/2014/main" id="{28047553-2DAF-D741-2803-459957761F76}"/>
              </a:ext>
            </a:extLst>
          </p:cNvPr>
          <p:cNvSpPr>
            <a:spLocks noChangeShapeType="1"/>
          </p:cNvSpPr>
          <p:nvPr/>
        </p:nvSpPr>
        <p:spPr bwMode="auto">
          <a:xfrm flipH="1">
            <a:off x="11496675" y="38907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3" name="Line 273">
            <a:extLst>
              <a:ext uri="{FF2B5EF4-FFF2-40B4-BE49-F238E27FC236}">
                <a16:creationId xmlns:a16="http://schemas.microsoft.com/office/drawing/2014/main" id="{59833134-257B-08DE-EB5D-3CE18BE3B2BD}"/>
              </a:ext>
            </a:extLst>
          </p:cNvPr>
          <p:cNvSpPr>
            <a:spLocks noChangeShapeType="1"/>
          </p:cNvSpPr>
          <p:nvPr/>
        </p:nvSpPr>
        <p:spPr bwMode="auto">
          <a:xfrm flipH="1">
            <a:off x="11512550" y="38907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4" name="Line 274">
            <a:extLst>
              <a:ext uri="{FF2B5EF4-FFF2-40B4-BE49-F238E27FC236}">
                <a16:creationId xmlns:a16="http://schemas.microsoft.com/office/drawing/2014/main" id="{F0835748-06BE-7546-1359-CCF8B55AD00D}"/>
              </a:ext>
            </a:extLst>
          </p:cNvPr>
          <p:cNvSpPr>
            <a:spLocks noChangeShapeType="1"/>
          </p:cNvSpPr>
          <p:nvPr/>
        </p:nvSpPr>
        <p:spPr bwMode="auto">
          <a:xfrm flipH="1">
            <a:off x="11553825" y="38907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5" name="Line 275">
            <a:extLst>
              <a:ext uri="{FF2B5EF4-FFF2-40B4-BE49-F238E27FC236}">
                <a16:creationId xmlns:a16="http://schemas.microsoft.com/office/drawing/2014/main" id="{19B9C8E6-FD4F-CF81-A6EC-9C9948380570}"/>
              </a:ext>
            </a:extLst>
          </p:cNvPr>
          <p:cNvSpPr>
            <a:spLocks noChangeShapeType="1"/>
          </p:cNvSpPr>
          <p:nvPr/>
        </p:nvSpPr>
        <p:spPr bwMode="auto">
          <a:xfrm flipH="1">
            <a:off x="11650663" y="3890767"/>
            <a:ext cx="34925" cy="60325"/>
          </a:xfrm>
          <a:prstGeom prst="line">
            <a:avLst/>
          </a:prstGeom>
          <a:noFill/>
          <a:ln w="19050" cap="flat">
            <a:solidFill>
              <a:srgbClr val="231F2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6" name="Freeform 276">
            <a:extLst>
              <a:ext uri="{FF2B5EF4-FFF2-40B4-BE49-F238E27FC236}">
                <a16:creationId xmlns:a16="http://schemas.microsoft.com/office/drawing/2014/main" id="{A2C8A0D4-C69B-3239-93DB-06FA70C40B3E}"/>
              </a:ext>
            </a:extLst>
          </p:cNvPr>
          <p:cNvSpPr>
            <a:spLocks/>
          </p:cNvSpPr>
          <p:nvPr/>
        </p:nvSpPr>
        <p:spPr bwMode="auto">
          <a:xfrm>
            <a:off x="6689725" y="2438204"/>
            <a:ext cx="4967288" cy="1519238"/>
          </a:xfrm>
          <a:custGeom>
            <a:avLst/>
            <a:gdLst>
              <a:gd name="T0" fmla="*/ 16 w 3129"/>
              <a:gd name="T1" fmla="*/ 8 h 957"/>
              <a:gd name="T2" fmla="*/ 179 w 3129"/>
              <a:gd name="T3" fmla="*/ 18 h 957"/>
              <a:gd name="T4" fmla="*/ 222 w 3129"/>
              <a:gd name="T5" fmla="*/ 52 h 957"/>
              <a:gd name="T6" fmla="*/ 302 w 3129"/>
              <a:gd name="T7" fmla="*/ 60 h 957"/>
              <a:gd name="T8" fmla="*/ 326 w 3129"/>
              <a:gd name="T9" fmla="*/ 92 h 957"/>
              <a:gd name="T10" fmla="*/ 371 w 3129"/>
              <a:gd name="T11" fmla="*/ 102 h 957"/>
              <a:gd name="T12" fmla="*/ 385 w 3129"/>
              <a:gd name="T13" fmla="*/ 133 h 957"/>
              <a:gd name="T14" fmla="*/ 415 w 3129"/>
              <a:gd name="T15" fmla="*/ 147 h 957"/>
              <a:gd name="T16" fmla="*/ 427 w 3129"/>
              <a:gd name="T17" fmla="*/ 171 h 957"/>
              <a:gd name="T18" fmla="*/ 473 w 3129"/>
              <a:gd name="T19" fmla="*/ 177 h 957"/>
              <a:gd name="T20" fmla="*/ 498 w 3129"/>
              <a:gd name="T21" fmla="*/ 215 h 957"/>
              <a:gd name="T22" fmla="*/ 574 w 3129"/>
              <a:gd name="T23" fmla="*/ 231 h 957"/>
              <a:gd name="T24" fmla="*/ 606 w 3129"/>
              <a:gd name="T25" fmla="*/ 261 h 957"/>
              <a:gd name="T26" fmla="*/ 677 w 3129"/>
              <a:gd name="T27" fmla="*/ 283 h 957"/>
              <a:gd name="T28" fmla="*/ 699 w 3129"/>
              <a:gd name="T29" fmla="*/ 327 h 957"/>
              <a:gd name="T30" fmla="*/ 747 w 3129"/>
              <a:gd name="T31" fmla="*/ 337 h 957"/>
              <a:gd name="T32" fmla="*/ 780 w 3129"/>
              <a:gd name="T33" fmla="*/ 361 h 957"/>
              <a:gd name="T34" fmla="*/ 882 w 3129"/>
              <a:gd name="T35" fmla="*/ 373 h 957"/>
              <a:gd name="T36" fmla="*/ 917 w 3129"/>
              <a:gd name="T37" fmla="*/ 410 h 957"/>
              <a:gd name="T38" fmla="*/ 967 w 3129"/>
              <a:gd name="T39" fmla="*/ 430 h 957"/>
              <a:gd name="T40" fmla="*/ 993 w 3129"/>
              <a:gd name="T41" fmla="*/ 470 h 957"/>
              <a:gd name="T42" fmla="*/ 1052 w 3129"/>
              <a:gd name="T43" fmla="*/ 480 h 957"/>
              <a:gd name="T44" fmla="*/ 1084 w 3129"/>
              <a:gd name="T45" fmla="*/ 514 h 957"/>
              <a:gd name="T46" fmla="*/ 1124 w 3129"/>
              <a:gd name="T47" fmla="*/ 520 h 957"/>
              <a:gd name="T48" fmla="*/ 1156 w 3129"/>
              <a:gd name="T49" fmla="*/ 542 h 957"/>
              <a:gd name="T50" fmla="*/ 1207 w 3129"/>
              <a:gd name="T51" fmla="*/ 552 h 957"/>
              <a:gd name="T52" fmla="*/ 1267 w 3129"/>
              <a:gd name="T53" fmla="*/ 588 h 957"/>
              <a:gd name="T54" fmla="*/ 1297 w 3129"/>
              <a:gd name="T55" fmla="*/ 596 h 957"/>
              <a:gd name="T56" fmla="*/ 1326 w 3129"/>
              <a:gd name="T57" fmla="*/ 622 h 957"/>
              <a:gd name="T58" fmla="*/ 1380 w 3129"/>
              <a:gd name="T59" fmla="*/ 636 h 957"/>
              <a:gd name="T60" fmla="*/ 1422 w 3129"/>
              <a:gd name="T61" fmla="*/ 664 h 957"/>
              <a:gd name="T62" fmla="*/ 1473 w 3129"/>
              <a:gd name="T63" fmla="*/ 670 h 957"/>
              <a:gd name="T64" fmla="*/ 1515 w 3129"/>
              <a:gd name="T65" fmla="*/ 693 h 957"/>
              <a:gd name="T66" fmla="*/ 1612 w 3129"/>
              <a:gd name="T67" fmla="*/ 709 h 957"/>
              <a:gd name="T68" fmla="*/ 1642 w 3129"/>
              <a:gd name="T69" fmla="*/ 735 h 957"/>
              <a:gd name="T70" fmla="*/ 1799 w 3129"/>
              <a:gd name="T71" fmla="*/ 741 h 957"/>
              <a:gd name="T72" fmla="*/ 1866 w 3129"/>
              <a:gd name="T73" fmla="*/ 757 h 957"/>
              <a:gd name="T74" fmla="*/ 1938 w 3129"/>
              <a:gd name="T75" fmla="*/ 767 h 957"/>
              <a:gd name="T76" fmla="*/ 2001 w 3129"/>
              <a:gd name="T77" fmla="*/ 787 h 957"/>
              <a:gd name="T78" fmla="*/ 2125 w 3129"/>
              <a:gd name="T79" fmla="*/ 795 h 957"/>
              <a:gd name="T80" fmla="*/ 2170 w 3129"/>
              <a:gd name="T81" fmla="*/ 809 h 957"/>
              <a:gd name="T82" fmla="*/ 2315 w 3129"/>
              <a:gd name="T83" fmla="*/ 825 h 957"/>
              <a:gd name="T84" fmla="*/ 2341 w 3129"/>
              <a:gd name="T85" fmla="*/ 849 h 957"/>
              <a:gd name="T86" fmla="*/ 2448 w 3129"/>
              <a:gd name="T87" fmla="*/ 859 h 957"/>
              <a:gd name="T88" fmla="*/ 2526 w 3129"/>
              <a:gd name="T89" fmla="*/ 873 h 957"/>
              <a:gd name="T90" fmla="*/ 2631 w 3129"/>
              <a:gd name="T91" fmla="*/ 881 h 957"/>
              <a:gd name="T92" fmla="*/ 2669 w 3129"/>
              <a:gd name="T93" fmla="*/ 901 h 957"/>
              <a:gd name="T94" fmla="*/ 2706 w 3129"/>
              <a:gd name="T95" fmla="*/ 913 h 957"/>
              <a:gd name="T96" fmla="*/ 2804 w 3129"/>
              <a:gd name="T97" fmla="*/ 929 h 957"/>
              <a:gd name="T98" fmla="*/ 3129 w 3129"/>
              <a:gd name="T99" fmla="*/ 957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129" h="957">
                <a:moveTo>
                  <a:pt x="0" y="0"/>
                </a:moveTo>
                <a:lnTo>
                  <a:pt x="16" y="0"/>
                </a:lnTo>
                <a:lnTo>
                  <a:pt x="16" y="8"/>
                </a:lnTo>
                <a:lnTo>
                  <a:pt x="34" y="8"/>
                </a:lnTo>
                <a:lnTo>
                  <a:pt x="34" y="18"/>
                </a:lnTo>
                <a:lnTo>
                  <a:pt x="179" y="18"/>
                </a:lnTo>
                <a:lnTo>
                  <a:pt x="179" y="44"/>
                </a:lnTo>
                <a:lnTo>
                  <a:pt x="222" y="44"/>
                </a:lnTo>
                <a:lnTo>
                  <a:pt x="222" y="52"/>
                </a:lnTo>
                <a:lnTo>
                  <a:pt x="276" y="52"/>
                </a:lnTo>
                <a:lnTo>
                  <a:pt x="276" y="60"/>
                </a:lnTo>
                <a:lnTo>
                  <a:pt x="302" y="60"/>
                </a:lnTo>
                <a:lnTo>
                  <a:pt x="302" y="70"/>
                </a:lnTo>
                <a:lnTo>
                  <a:pt x="326" y="70"/>
                </a:lnTo>
                <a:lnTo>
                  <a:pt x="326" y="92"/>
                </a:lnTo>
                <a:lnTo>
                  <a:pt x="351" y="92"/>
                </a:lnTo>
                <a:lnTo>
                  <a:pt x="351" y="102"/>
                </a:lnTo>
                <a:lnTo>
                  <a:pt x="371" y="102"/>
                </a:lnTo>
                <a:lnTo>
                  <a:pt x="371" y="117"/>
                </a:lnTo>
                <a:lnTo>
                  <a:pt x="385" y="117"/>
                </a:lnTo>
                <a:lnTo>
                  <a:pt x="385" y="133"/>
                </a:lnTo>
                <a:lnTo>
                  <a:pt x="401" y="133"/>
                </a:lnTo>
                <a:lnTo>
                  <a:pt x="401" y="147"/>
                </a:lnTo>
                <a:lnTo>
                  <a:pt x="415" y="147"/>
                </a:lnTo>
                <a:lnTo>
                  <a:pt x="415" y="159"/>
                </a:lnTo>
                <a:lnTo>
                  <a:pt x="427" y="159"/>
                </a:lnTo>
                <a:lnTo>
                  <a:pt x="427" y="171"/>
                </a:lnTo>
                <a:lnTo>
                  <a:pt x="449" y="171"/>
                </a:lnTo>
                <a:lnTo>
                  <a:pt x="449" y="177"/>
                </a:lnTo>
                <a:lnTo>
                  <a:pt x="473" y="177"/>
                </a:lnTo>
                <a:lnTo>
                  <a:pt x="473" y="193"/>
                </a:lnTo>
                <a:lnTo>
                  <a:pt x="498" y="193"/>
                </a:lnTo>
                <a:lnTo>
                  <a:pt x="498" y="215"/>
                </a:lnTo>
                <a:lnTo>
                  <a:pt x="554" y="215"/>
                </a:lnTo>
                <a:lnTo>
                  <a:pt x="554" y="231"/>
                </a:lnTo>
                <a:lnTo>
                  <a:pt x="574" y="231"/>
                </a:lnTo>
                <a:lnTo>
                  <a:pt x="574" y="243"/>
                </a:lnTo>
                <a:lnTo>
                  <a:pt x="606" y="243"/>
                </a:lnTo>
                <a:lnTo>
                  <a:pt x="606" y="261"/>
                </a:lnTo>
                <a:lnTo>
                  <a:pt x="643" y="261"/>
                </a:lnTo>
                <a:lnTo>
                  <a:pt x="643" y="283"/>
                </a:lnTo>
                <a:lnTo>
                  <a:pt x="677" y="283"/>
                </a:lnTo>
                <a:lnTo>
                  <a:pt x="677" y="311"/>
                </a:lnTo>
                <a:lnTo>
                  <a:pt x="699" y="311"/>
                </a:lnTo>
                <a:lnTo>
                  <a:pt x="699" y="327"/>
                </a:lnTo>
                <a:lnTo>
                  <a:pt x="727" y="327"/>
                </a:lnTo>
                <a:lnTo>
                  <a:pt x="727" y="337"/>
                </a:lnTo>
                <a:lnTo>
                  <a:pt x="747" y="337"/>
                </a:lnTo>
                <a:lnTo>
                  <a:pt x="747" y="351"/>
                </a:lnTo>
                <a:lnTo>
                  <a:pt x="780" y="351"/>
                </a:lnTo>
                <a:lnTo>
                  <a:pt x="780" y="361"/>
                </a:lnTo>
                <a:lnTo>
                  <a:pt x="830" y="361"/>
                </a:lnTo>
                <a:lnTo>
                  <a:pt x="830" y="373"/>
                </a:lnTo>
                <a:lnTo>
                  <a:pt x="882" y="373"/>
                </a:lnTo>
                <a:lnTo>
                  <a:pt x="882" y="394"/>
                </a:lnTo>
                <a:lnTo>
                  <a:pt x="917" y="394"/>
                </a:lnTo>
                <a:lnTo>
                  <a:pt x="917" y="410"/>
                </a:lnTo>
                <a:lnTo>
                  <a:pt x="931" y="410"/>
                </a:lnTo>
                <a:lnTo>
                  <a:pt x="931" y="430"/>
                </a:lnTo>
                <a:lnTo>
                  <a:pt x="967" y="430"/>
                </a:lnTo>
                <a:lnTo>
                  <a:pt x="967" y="460"/>
                </a:lnTo>
                <a:lnTo>
                  <a:pt x="993" y="460"/>
                </a:lnTo>
                <a:lnTo>
                  <a:pt x="993" y="470"/>
                </a:lnTo>
                <a:lnTo>
                  <a:pt x="1034" y="470"/>
                </a:lnTo>
                <a:lnTo>
                  <a:pt x="1034" y="480"/>
                </a:lnTo>
                <a:lnTo>
                  <a:pt x="1052" y="480"/>
                </a:lnTo>
                <a:lnTo>
                  <a:pt x="1052" y="494"/>
                </a:lnTo>
                <a:lnTo>
                  <a:pt x="1084" y="494"/>
                </a:lnTo>
                <a:lnTo>
                  <a:pt x="1084" y="514"/>
                </a:lnTo>
                <a:lnTo>
                  <a:pt x="1108" y="514"/>
                </a:lnTo>
                <a:lnTo>
                  <a:pt x="1108" y="520"/>
                </a:lnTo>
                <a:lnTo>
                  <a:pt x="1124" y="520"/>
                </a:lnTo>
                <a:lnTo>
                  <a:pt x="1124" y="530"/>
                </a:lnTo>
                <a:lnTo>
                  <a:pt x="1156" y="530"/>
                </a:lnTo>
                <a:lnTo>
                  <a:pt x="1156" y="542"/>
                </a:lnTo>
                <a:lnTo>
                  <a:pt x="1183" y="542"/>
                </a:lnTo>
                <a:lnTo>
                  <a:pt x="1183" y="552"/>
                </a:lnTo>
                <a:lnTo>
                  <a:pt x="1207" y="552"/>
                </a:lnTo>
                <a:lnTo>
                  <a:pt x="1207" y="570"/>
                </a:lnTo>
                <a:lnTo>
                  <a:pt x="1267" y="570"/>
                </a:lnTo>
                <a:lnTo>
                  <a:pt x="1267" y="588"/>
                </a:lnTo>
                <a:lnTo>
                  <a:pt x="1281" y="588"/>
                </a:lnTo>
                <a:lnTo>
                  <a:pt x="1281" y="596"/>
                </a:lnTo>
                <a:lnTo>
                  <a:pt x="1297" y="596"/>
                </a:lnTo>
                <a:lnTo>
                  <a:pt x="1297" y="606"/>
                </a:lnTo>
                <a:lnTo>
                  <a:pt x="1326" y="606"/>
                </a:lnTo>
                <a:lnTo>
                  <a:pt x="1326" y="622"/>
                </a:lnTo>
                <a:lnTo>
                  <a:pt x="1342" y="622"/>
                </a:lnTo>
                <a:lnTo>
                  <a:pt x="1342" y="636"/>
                </a:lnTo>
                <a:lnTo>
                  <a:pt x="1380" y="636"/>
                </a:lnTo>
                <a:lnTo>
                  <a:pt x="1380" y="644"/>
                </a:lnTo>
                <a:lnTo>
                  <a:pt x="1422" y="644"/>
                </a:lnTo>
                <a:lnTo>
                  <a:pt x="1422" y="664"/>
                </a:lnTo>
                <a:lnTo>
                  <a:pt x="1449" y="664"/>
                </a:lnTo>
                <a:lnTo>
                  <a:pt x="1449" y="670"/>
                </a:lnTo>
                <a:lnTo>
                  <a:pt x="1473" y="670"/>
                </a:lnTo>
                <a:lnTo>
                  <a:pt x="1473" y="683"/>
                </a:lnTo>
                <a:lnTo>
                  <a:pt x="1515" y="683"/>
                </a:lnTo>
                <a:lnTo>
                  <a:pt x="1515" y="693"/>
                </a:lnTo>
                <a:lnTo>
                  <a:pt x="1557" y="693"/>
                </a:lnTo>
                <a:lnTo>
                  <a:pt x="1557" y="709"/>
                </a:lnTo>
                <a:lnTo>
                  <a:pt x="1612" y="709"/>
                </a:lnTo>
                <a:lnTo>
                  <a:pt x="1612" y="721"/>
                </a:lnTo>
                <a:lnTo>
                  <a:pt x="1642" y="721"/>
                </a:lnTo>
                <a:lnTo>
                  <a:pt x="1642" y="735"/>
                </a:lnTo>
                <a:lnTo>
                  <a:pt x="1745" y="735"/>
                </a:lnTo>
                <a:lnTo>
                  <a:pt x="1745" y="741"/>
                </a:lnTo>
                <a:lnTo>
                  <a:pt x="1799" y="741"/>
                </a:lnTo>
                <a:lnTo>
                  <a:pt x="1799" y="751"/>
                </a:lnTo>
                <a:lnTo>
                  <a:pt x="1866" y="751"/>
                </a:lnTo>
                <a:lnTo>
                  <a:pt x="1866" y="757"/>
                </a:lnTo>
                <a:lnTo>
                  <a:pt x="1906" y="757"/>
                </a:lnTo>
                <a:lnTo>
                  <a:pt x="1906" y="767"/>
                </a:lnTo>
                <a:lnTo>
                  <a:pt x="1938" y="767"/>
                </a:lnTo>
                <a:lnTo>
                  <a:pt x="1938" y="777"/>
                </a:lnTo>
                <a:lnTo>
                  <a:pt x="2001" y="777"/>
                </a:lnTo>
                <a:lnTo>
                  <a:pt x="2001" y="787"/>
                </a:lnTo>
                <a:lnTo>
                  <a:pt x="2057" y="787"/>
                </a:lnTo>
                <a:lnTo>
                  <a:pt x="2057" y="795"/>
                </a:lnTo>
                <a:lnTo>
                  <a:pt x="2125" y="795"/>
                </a:lnTo>
                <a:lnTo>
                  <a:pt x="2125" y="803"/>
                </a:lnTo>
                <a:lnTo>
                  <a:pt x="2170" y="803"/>
                </a:lnTo>
                <a:lnTo>
                  <a:pt x="2170" y="809"/>
                </a:lnTo>
                <a:lnTo>
                  <a:pt x="2192" y="809"/>
                </a:lnTo>
                <a:lnTo>
                  <a:pt x="2192" y="825"/>
                </a:lnTo>
                <a:lnTo>
                  <a:pt x="2315" y="825"/>
                </a:lnTo>
                <a:lnTo>
                  <a:pt x="2315" y="841"/>
                </a:lnTo>
                <a:lnTo>
                  <a:pt x="2341" y="841"/>
                </a:lnTo>
                <a:lnTo>
                  <a:pt x="2341" y="849"/>
                </a:lnTo>
                <a:lnTo>
                  <a:pt x="2369" y="849"/>
                </a:lnTo>
                <a:lnTo>
                  <a:pt x="2369" y="859"/>
                </a:lnTo>
                <a:lnTo>
                  <a:pt x="2448" y="859"/>
                </a:lnTo>
                <a:lnTo>
                  <a:pt x="2448" y="865"/>
                </a:lnTo>
                <a:lnTo>
                  <a:pt x="2526" y="865"/>
                </a:lnTo>
                <a:lnTo>
                  <a:pt x="2526" y="873"/>
                </a:lnTo>
                <a:lnTo>
                  <a:pt x="2563" y="873"/>
                </a:lnTo>
                <a:lnTo>
                  <a:pt x="2563" y="881"/>
                </a:lnTo>
                <a:lnTo>
                  <a:pt x="2631" y="881"/>
                </a:lnTo>
                <a:lnTo>
                  <a:pt x="2631" y="891"/>
                </a:lnTo>
                <a:lnTo>
                  <a:pt x="2669" y="891"/>
                </a:lnTo>
                <a:lnTo>
                  <a:pt x="2669" y="901"/>
                </a:lnTo>
                <a:lnTo>
                  <a:pt x="2694" y="901"/>
                </a:lnTo>
                <a:lnTo>
                  <a:pt x="2694" y="913"/>
                </a:lnTo>
                <a:lnTo>
                  <a:pt x="2706" y="913"/>
                </a:lnTo>
                <a:lnTo>
                  <a:pt x="2706" y="919"/>
                </a:lnTo>
                <a:lnTo>
                  <a:pt x="2804" y="919"/>
                </a:lnTo>
                <a:lnTo>
                  <a:pt x="2804" y="929"/>
                </a:lnTo>
                <a:lnTo>
                  <a:pt x="2849" y="929"/>
                </a:lnTo>
                <a:lnTo>
                  <a:pt x="2849" y="957"/>
                </a:lnTo>
                <a:lnTo>
                  <a:pt x="3129" y="957"/>
                </a:ln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7" name="Freeform 277">
            <a:extLst>
              <a:ext uri="{FF2B5EF4-FFF2-40B4-BE49-F238E27FC236}">
                <a16:creationId xmlns:a16="http://schemas.microsoft.com/office/drawing/2014/main" id="{7D85FAF9-BB92-7000-1521-91A7206A1F9A}"/>
              </a:ext>
            </a:extLst>
          </p:cNvPr>
          <p:cNvSpPr>
            <a:spLocks/>
          </p:cNvSpPr>
          <p:nvPr/>
        </p:nvSpPr>
        <p:spPr bwMode="auto">
          <a:xfrm>
            <a:off x="6689725" y="2438204"/>
            <a:ext cx="5008563" cy="1714500"/>
          </a:xfrm>
          <a:custGeom>
            <a:avLst/>
            <a:gdLst>
              <a:gd name="T0" fmla="*/ 36 w 3155"/>
              <a:gd name="T1" fmla="*/ 12 h 1080"/>
              <a:gd name="T2" fmla="*/ 119 w 3155"/>
              <a:gd name="T3" fmla="*/ 32 h 1080"/>
              <a:gd name="T4" fmla="*/ 187 w 3155"/>
              <a:gd name="T5" fmla="*/ 50 h 1080"/>
              <a:gd name="T6" fmla="*/ 236 w 3155"/>
              <a:gd name="T7" fmla="*/ 70 h 1080"/>
              <a:gd name="T8" fmla="*/ 262 w 3155"/>
              <a:gd name="T9" fmla="*/ 94 h 1080"/>
              <a:gd name="T10" fmla="*/ 308 w 3155"/>
              <a:gd name="T11" fmla="*/ 137 h 1080"/>
              <a:gd name="T12" fmla="*/ 326 w 3155"/>
              <a:gd name="T13" fmla="*/ 151 h 1080"/>
              <a:gd name="T14" fmla="*/ 343 w 3155"/>
              <a:gd name="T15" fmla="*/ 165 h 1080"/>
              <a:gd name="T16" fmla="*/ 367 w 3155"/>
              <a:gd name="T17" fmla="*/ 179 h 1080"/>
              <a:gd name="T18" fmla="*/ 389 w 3155"/>
              <a:gd name="T19" fmla="*/ 193 h 1080"/>
              <a:gd name="T20" fmla="*/ 425 w 3155"/>
              <a:gd name="T21" fmla="*/ 221 h 1080"/>
              <a:gd name="T22" fmla="*/ 455 w 3155"/>
              <a:gd name="T23" fmla="*/ 237 h 1080"/>
              <a:gd name="T24" fmla="*/ 475 w 3155"/>
              <a:gd name="T25" fmla="*/ 255 h 1080"/>
              <a:gd name="T26" fmla="*/ 518 w 3155"/>
              <a:gd name="T27" fmla="*/ 285 h 1080"/>
              <a:gd name="T28" fmla="*/ 540 w 3155"/>
              <a:gd name="T29" fmla="*/ 303 h 1080"/>
              <a:gd name="T30" fmla="*/ 556 w 3155"/>
              <a:gd name="T31" fmla="*/ 321 h 1080"/>
              <a:gd name="T32" fmla="*/ 570 w 3155"/>
              <a:gd name="T33" fmla="*/ 345 h 1080"/>
              <a:gd name="T34" fmla="*/ 586 w 3155"/>
              <a:gd name="T35" fmla="*/ 373 h 1080"/>
              <a:gd name="T36" fmla="*/ 602 w 3155"/>
              <a:gd name="T37" fmla="*/ 392 h 1080"/>
              <a:gd name="T38" fmla="*/ 633 w 3155"/>
              <a:gd name="T39" fmla="*/ 408 h 1080"/>
              <a:gd name="T40" fmla="*/ 667 w 3155"/>
              <a:gd name="T41" fmla="*/ 418 h 1080"/>
              <a:gd name="T42" fmla="*/ 677 w 3155"/>
              <a:gd name="T43" fmla="*/ 432 h 1080"/>
              <a:gd name="T44" fmla="*/ 701 w 3155"/>
              <a:gd name="T45" fmla="*/ 446 h 1080"/>
              <a:gd name="T46" fmla="*/ 727 w 3155"/>
              <a:gd name="T47" fmla="*/ 458 h 1080"/>
              <a:gd name="T48" fmla="*/ 741 w 3155"/>
              <a:gd name="T49" fmla="*/ 468 h 1080"/>
              <a:gd name="T50" fmla="*/ 760 w 3155"/>
              <a:gd name="T51" fmla="*/ 482 h 1080"/>
              <a:gd name="T52" fmla="*/ 780 w 3155"/>
              <a:gd name="T53" fmla="*/ 494 h 1080"/>
              <a:gd name="T54" fmla="*/ 808 w 3155"/>
              <a:gd name="T55" fmla="*/ 508 h 1080"/>
              <a:gd name="T56" fmla="*/ 824 w 3155"/>
              <a:gd name="T57" fmla="*/ 530 h 1080"/>
              <a:gd name="T58" fmla="*/ 860 w 3155"/>
              <a:gd name="T59" fmla="*/ 542 h 1080"/>
              <a:gd name="T60" fmla="*/ 878 w 3155"/>
              <a:gd name="T61" fmla="*/ 560 h 1080"/>
              <a:gd name="T62" fmla="*/ 899 w 3155"/>
              <a:gd name="T63" fmla="*/ 572 h 1080"/>
              <a:gd name="T64" fmla="*/ 917 w 3155"/>
              <a:gd name="T65" fmla="*/ 590 h 1080"/>
              <a:gd name="T66" fmla="*/ 949 w 3155"/>
              <a:gd name="T67" fmla="*/ 612 h 1080"/>
              <a:gd name="T68" fmla="*/ 991 w 3155"/>
              <a:gd name="T69" fmla="*/ 634 h 1080"/>
              <a:gd name="T70" fmla="*/ 1032 w 3155"/>
              <a:gd name="T71" fmla="*/ 654 h 1080"/>
              <a:gd name="T72" fmla="*/ 1058 w 3155"/>
              <a:gd name="T73" fmla="*/ 668 h 1080"/>
              <a:gd name="T74" fmla="*/ 1112 w 3155"/>
              <a:gd name="T75" fmla="*/ 689 h 1080"/>
              <a:gd name="T76" fmla="*/ 1166 w 3155"/>
              <a:gd name="T77" fmla="*/ 707 h 1080"/>
              <a:gd name="T78" fmla="*/ 1217 w 3155"/>
              <a:gd name="T79" fmla="*/ 721 h 1080"/>
              <a:gd name="T80" fmla="*/ 1265 w 3155"/>
              <a:gd name="T81" fmla="*/ 739 h 1080"/>
              <a:gd name="T82" fmla="*/ 1287 w 3155"/>
              <a:gd name="T83" fmla="*/ 761 h 1080"/>
              <a:gd name="T84" fmla="*/ 1340 w 3155"/>
              <a:gd name="T85" fmla="*/ 775 h 1080"/>
              <a:gd name="T86" fmla="*/ 1362 w 3155"/>
              <a:gd name="T87" fmla="*/ 797 h 1080"/>
              <a:gd name="T88" fmla="*/ 1388 w 3155"/>
              <a:gd name="T89" fmla="*/ 817 h 1080"/>
              <a:gd name="T90" fmla="*/ 1406 w 3155"/>
              <a:gd name="T91" fmla="*/ 835 h 1080"/>
              <a:gd name="T92" fmla="*/ 1426 w 3155"/>
              <a:gd name="T93" fmla="*/ 851 h 1080"/>
              <a:gd name="T94" fmla="*/ 1489 w 3155"/>
              <a:gd name="T95" fmla="*/ 867 h 1080"/>
              <a:gd name="T96" fmla="*/ 1531 w 3155"/>
              <a:gd name="T97" fmla="*/ 877 h 1080"/>
              <a:gd name="T98" fmla="*/ 1608 w 3155"/>
              <a:gd name="T99" fmla="*/ 889 h 1080"/>
              <a:gd name="T100" fmla="*/ 1714 w 3155"/>
              <a:gd name="T101" fmla="*/ 907 h 1080"/>
              <a:gd name="T102" fmla="*/ 1741 w 3155"/>
              <a:gd name="T103" fmla="*/ 925 h 1080"/>
              <a:gd name="T104" fmla="*/ 1761 w 3155"/>
              <a:gd name="T105" fmla="*/ 943 h 1080"/>
              <a:gd name="T106" fmla="*/ 1791 w 3155"/>
              <a:gd name="T107" fmla="*/ 960 h 1080"/>
              <a:gd name="T108" fmla="*/ 1870 w 3155"/>
              <a:gd name="T109" fmla="*/ 974 h 1080"/>
              <a:gd name="T110" fmla="*/ 1986 w 3155"/>
              <a:gd name="T111" fmla="*/ 982 h 1080"/>
              <a:gd name="T112" fmla="*/ 2073 w 3155"/>
              <a:gd name="T113" fmla="*/ 988 h 1080"/>
              <a:gd name="T114" fmla="*/ 2214 w 3155"/>
              <a:gd name="T115" fmla="*/ 1010 h 1080"/>
              <a:gd name="T116" fmla="*/ 2325 w 3155"/>
              <a:gd name="T117" fmla="*/ 1028 h 1080"/>
              <a:gd name="T118" fmla="*/ 2442 w 3155"/>
              <a:gd name="T119" fmla="*/ 1040 h 1080"/>
              <a:gd name="T120" fmla="*/ 2549 w 3155"/>
              <a:gd name="T121" fmla="*/ 1054 h 1080"/>
              <a:gd name="T122" fmla="*/ 2686 w 3155"/>
              <a:gd name="T123" fmla="*/ 1072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55" h="1080">
                <a:moveTo>
                  <a:pt x="0" y="0"/>
                </a:moveTo>
                <a:lnTo>
                  <a:pt x="20" y="0"/>
                </a:lnTo>
                <a:lnTo>
                  <a:pt x="20" y="12"/>
                </a:lnTo>
                <a:lnTo>
                  <a:pt x="36" y="12"/>
                </a:lnTo>
                <a:lnTo>
                  <a:pt x="36" y="20"/>
                </a:lnTo>
                <a:lnTo>
                  <a:pt x="83" y="20"/>
                </a:lnTo>
                <a:lnTo>
                  <a:pt x="83" y="32"/>
                </a:lnTo>
                <a:lnTo>
                  <a:pt x="119" y="32"/>
                </a:lnTo>
                <a:lnTo>
                  <a:pt x="119" y="42"/>
                </a:lnTo>
                <a:lnTo>
                  <a:pt x="161" y="42"/>
                </a:lnTo>
                <a:lnTo>
                  <a:pt x="161" y="50"/>
                </a:lnTo>
                <a:lnTo>
                  <a:pt x="187" y="50"/>
                </a:lnTo>
                <a:lnTo>
                  <a:pt x="187" y="58"/>
                </a:lnTo>
                <a:lnTo>
                  <a:pt x="210" y="58"/>
                </a:lnTo>
                <a:lnTo>
                  <a:pt x="210" y="70"/>
                </a:lnTo>
                <a:lnTo>
                  <a:pt x="236" y="70"/>
                </a:lnTo>
                <a:lnTo>
                  <a:pt x="236" y="82"/>
                </a:lnTo>
                <a:lnTo>
                  <a:pt x="248" y="82"/>
                </a:lnTo>
                <a:lnTo>
                  <a:pt x="248" y="94"/>
                </a:lnTo>
                <a:lnTo>
                  <a:pt x="262" y="94"/>
                </a:lnTo>
                <a:lnTo>
                  <a:pt x="262" y="129"/>
                </a:lnTo>
                <a:lnTo>
                  <a:pt x="288" y="129"/>
                </a:lnTo>
                <a:lnTo>
                  <a:pt x="288" y="137"/>
                </a:lnTo>
                <a:lnTo>
                  <a:pt x="308" y="137"/>
                </a:lnTo>
                <a:lnTo>
                  <a:pt x="308" y="145"/>
                </a:lnTo>
                <a:lnTo>
                  <a:pt x="316" y="145"/>
                </a:lnTo>
                <a:lnTo>
                  <a:pt x="316" y="151"/>
                </a:lnTo>
                <a:lnTo>
                  <a:pt x="326" y="151"/>
                </a:lnTo>
                <a:lnTo>
                  <a:pt x="326" y="155"/>
                </a:lnTo>
                <a:lnTo>
                  <a:pt x="336" y="155"/>
                </a:lnTo>
                <a:lnTo>
                  <a:pt x="336" y="165"/>
                </a:lnTo>
                <a:lnTo>
                  <a:pt x="343" y="165"/>
                </a:lnTo>
                <a:lnTo>
                  <a:pt x="343" y="175"/>
                </a:lnTo>
                <a:lnTo>
                  <a:pt x="353" y="175"/>
                </a:lnTo>
                <a:lnTo>
                  <a:pt x="353" y="179"/>
                </a:lnTo>
                <a:lnTo>
                  <a:pt x="367" y="179"/>
                </a:lnTo>
                <a:lnTo>
                  <a:pt x="367" y="187"/>
                </a:lnTo>
                <a:lnTo>
                  <a:pt x="373" y="187"/>
                </a:lnTo>
                <a:lnTo>
                  <a:pt x="373" y="193"/>
                </a:lnTo>
                <a:lnTo>
                  <a:pt x="389" y="193"/>
                </a:lnTo>
                <a:lnTo>
                  <a:pt x="389" y="209"/>
                </a:lnTo>
                <a:lnTo>
                  <a:pt x="409" y="209"/>
                </a:lnTo>
                <a:lnTo>
                  <a:pt x="409" y="221"/>
                </a:lnTo>
                <a:lnTo>
                  <a:pt x="425" y="221"/>
                </a:lnTo>
                <a:lnTo>
                  <a:pt x="425" y="227"/>
                </a:lnTo>
                <a:lnTo>
                  <a:pt x="451" y="227"/>
                </a:lnTo>
                <a:lnTo>
                  <a:pt x="451" y="237"/>
                </a:lnTo>
                <a:lnTo>
                  <a:pt x="455" y="237"/>
                </a:lnTo>
                <a:lnTo>
                  <a:pt x="455" y="249"/>
                </a:lnTo>
                <a:lnTo>
                  <a:pt x="463" y="249"/>
                </a:lnTo>
                <a:lnTo>
                  <a:pt x="463" y="255"/>
                </a:lnTo>
                <a:lnTo>
                  <a:pt x="475" y="255"/>
                </a:lnTo>
                <a:lnTo>
                  <a:pt x="475" y="271"/>
                </a:lnTo>
                <a:lnTo>
                  <a:pt x="508" y="271"/>
                </a:lnTo>
                <a:lnTo>
                  <a:pt x="508" y="285"/>
                </a:lnTo>
                <a:lnTo>
                  <a:pt x="518" y="285"/>
                </a:lnTo>
                <a:lnTo>
                  <a:pt x="518" y="295"/>
                </a:lnTo>
                <a:lnTo>
                  <a:pt x="524" y="295"/>
                </a:lnTo>
                <a:lnTo>
                  <a:pt x="524" y="303"/>
                </a:lnTo>
                <a:lnTo>
                  <a:pt x="540" y="303"/>
                </a:lnTo>
                <a:lnTo>
                  <a:pt x="540" y="315"/>
                </a:lnTo>
                <a:lnTo>
                  <a:pt x="548" y="315"/>
                </a:lnTo>
                <a:lnTo>
                  <a:pt x="548" y="321"/>
                </a:lnTo>
                <a:lnTo>
                  <a:pt x="556" y="321"/>
                </a:lnTo>
                <a:lnTo>
                  <a:pt x="556" y="331"/>
                </a:lnTo>
                <a:lnTo>
                  <a:pt x="564" y="331"/>
                </a:lnTo>
                <a:lnTo>
                  <a:pt x="564" y="345"/>
                </a:lnTo>
                <a:lnTo>
                  <a:pt x="570" y="345"/>
                </a:lnTo>
                <a:lnTo>
                  <a:pt x="570" y="353"/>
                </a:lnTo>
                <a:lnTo>
                  <a:pt x="576" y="353"/>
                </a:lnTo>
                <a:lnTo>
                  <a:pt x="576" y="373"/>
                </a:lnTo>
                <a:lnTo>
                  <a:pt x="586" y="373"/>
                </a:lnTo>
                <a:lnTo>
                  <a:pt x="586" y="383"/>
                </a:lnTo>
                <a:lnTo>
                  <a:pt x="594" y="383"/>
                </a:lnTo>
                <a:lnTo>
                  <a:pt x="594" y="392"/>
                </a:lnTo>
                <a:lnTo>
                  <a:pt x="602" y="392"/>
                </a:lnTo>
                <a:lnTo>
                  <a:pt x="602" y="398"/>
                </a:lnTo>
                <a:lnTo>
                  <a:pt x="614" y="398"/>
                </a:lnTo>
                <a:lnTo>
                  <a:pt x="614" y="408"/>
                </a:lnTo>
                <a:lnTo>
                  <a:pt x="633" y="408"/>
                </a:lnTo>
                <a:lnTo>
                  <a:pt x="633" y="414"/>
                </a:lnTo>
                <a:lnTo>
                  <a:pt x="653" y="414"/>
                </a:lnTo>
                <a:lnTo>
                  <a:pt x="653" y="418"/>
                </a:lnTo>
                <a:lnTo>
                  <a:pt x="667" y="418"/>
                </a:lnTo>
                <a:lnTo>
                  <a:pt x="667" y="426"/>
                </a:lnTo>
                <a:lnTo>
                  <a:pt x="677" y="426"/>
                </a:lnTo>
                <a:lnTo>
                  <a:pt x="677" y="430"/>
                </a:lnTo>
                <a:lnTo>
                  <a:pt x="677" y="432"/>
                </a:lnTo>
                <a:lnTo>
                  <a:pt x="695" y="432"/>
                </a:lnTo>
                <a:lnTo>
                  <a:pt x="695" y="442"/>
                </a:lnTo>
                <a:lnTo>
                  <a:pt x="701" y="442"/>
                </a:lnTo>
                <a:lnTo>
                  <a:pt x="701" y="446"/>
                </a:lnTo>
                <a:lnTo>
                  <a:pt x="707" y="446"/>
                </a:lnTo>
                <a:lnTo>
                  <a:pt x="707" y="454"/>
                </a:lnTo>
                <a:lnTo>
                  <a:pt x="707" y="458"/>
                </a:lnTo>
                <a:lnTo>
                  <a:pt x="727" y="458"/>
                </a:lnTo>
                <a:lnTo>
                  <a:pt x="727" y="460"/>
                </a:lnTo>
                <a:lnTo>
                  <a:pt x="731" y="460"/>
                </a:lnTo>
                <a:lnTo>
                  <a:pt x="731" y="468"/>
                </a:lnTo>
                <a:lnTo>
                  <a:pt x="741" y="468"/>
                </a:lnTo>
                <a:lnTo>
                  <a:pt x="741" y="474"/>
                </a:lnTo>
                <a:lnTo>
                  <a:pt x="749" y="474"/>
                </a:lnTo>
                <a:lnTo>
                  <a:pt x="749" y="482"/>
                </a:lnTo>
                <a:lnTo>
                  <a:pt x="760" y="482"/>
                </a:lnTo>
                <a:lnTo>
                  <a:pt x="760" y="488"/>
                </a:lnTo>
                <a:lnTo>
                  <a:pt x="772" y="488"/>
                </a:lnTo>
                <a:lnTo>
                  <a:pt x="772" y="494"/>
                </a:lnTo>
                <a:lnTo>
                  <a:pt x="780" y="494"/>
                </a:lnTo>
                <a:lnTo>
                  <a:pt x="780" y="500"/>
                </a:lnTo>
                <a:lnTo>
                  <a:pt x="794" y="500"/>
                </a:lnTo>
                <a:lnTo>
                  <a:pt x="794" y="508"/>
                </a:lnTo>
                <a:lnTo>
                  <a:pt x="808" y="508"/>
                </a:lnTo>
                <a:lnTo>
                  <a:pt x="808" y="518"/>
                </a:lnTo>
                <a:lnTo>
                  <a:pt x="816" y="518"/>
                </a:lnTo>
                <a:lnTo>
                  <a:pt x="816" y="530"/>
                </a:lnTo>
                <a:lnTo>
                  <a:pt x="824" y="530"/>
                </a:lnTo>
                <a:lnTo>
                  <a:pt x="824" y="536"/>
                </a:lnTo>
                <a:lnTo>
                  <a:pt x="840" y="536"/>
                </a:lnTo>
                <a:lnTo>
                  <a:pt x="840" y="542"/>
                </a:lnTo>
                <a:lnTo>
                  <a:pt x="860" y="542"/>
                </a:lnTo>
                <a:lnTo>
                  <a:pt x="860" y="554"/>
                </a:lnTo>
                <a:lnTo>
                  <a:pt x="870" y="554"/>
                </a:lnTo>
                <a:lnTo>
                  <a:pt x="870" y="560"/>
                </a:lnTo>
                <a:lnTo>
                  <a:pt x="878" y="560"/>
                </a:lnTo>
                <a:lnTo>
                  <a:pt x="878" y="566"/>
                </a:lnTo>
                <a:lnTo>
                  <a:pt x="882" y="566"/>
                </a:lnTo>
                <a:lnTo>
                  <a:pt x="882" y="572"/>
                </a:lnTo>
                <a:lnTo>
                  <a:pt x="899" y="572"/>
                </a:lnTo>
                <a:lnTo>
                  <a:pt x="899" y="580"/>
                </a:lnTo>
                <a:lnTo>
                  <a:pt x="907" y="580"/>
                </a:lnTo>
                <a:lnTo>
                  <a:pt x="907" y="590"/>
                </a:lnTo>
                <a:lnTo>
                  <a:pt x="917" y="590"/>
                </a:lnTo>
                <a:lnTo>
                  <a:pt x="917" y="606"/>
                </a:lnTo>
                <a:lnTo>
                  <a:pt x="935" y="606"/>
                </a:lnTo>
                <a:lnTo>
                  <a:pt x="935" y="612"/>
                </a:lnTo>
                <a:lnTo>
                  <a:pt x="949" y="612"/>
                </a:lnTo>
                <a:lnTo>
                  <a:pt x="949" y="624"/>
                </a:lnTo>
                <a:lnTo>
                  <a:pt x="963" y="624"/>
                </a:lnTo>
                <a:lnTo>
                  <a:pt x="963" y="634"/>
                </a:lnTo>
                <a:lnTo>
                  <a:pt x="991" y="634"/>
                </a:lnTo>
                <a:lnTo>
                  <a:pt x="991" y="644"/>
                </a:lnTo>
                <a:lnTo>
                  <a:pt x="1011" y="644"/>
                </a:lnTo>
                <a:lnTo>
                  <a:pt x="1011" y="654"/>
                </a:lnTo>
                <a:lnTo>
                  <a:pt x="1032" y="654"/>
                </a:lnTo>
                <a:lnTo>
                  <a:pt x="1032" y="660"/>
                </a:lnTo>
                <a:lnTo>
                  <a:pt x="1044" y="660"/>
                </a:lnTo>
                <a:lnTo>
                  <a:pt x="1044" y="668"/>
                </a:lnTo>
                <a:lnTo>
                  <a:pt x="1058" y="668"/>
                </a:lnTo>
                <a:lnTo>
                  <a:pt x="1058" y="679"/>
                </a:lnTo>
                <a:lnTo>
                  <a:pt x="1080" y="679"/>
                </a:lnTo>
                <a:lnTo>
                  <a:pt x="1080" y="689"/>
                </a:lnTo>
                <a:lnTo>
                  <a:pt x="1112" y="689"/>
                </a:lnTo>
                <a:lnTo>
                  <a:pt x="1112" y="699"/>
                </a:lnTo>
                <a:lnTo>
                  <a:pt x="1136" y="699"/>
                </a:lnTo>
                <a:lnTo>
                  <a:pt x="1136" y="707"/>
                </a:lnTo>
                <a:lnTo>
                  <a:pt x="1166" y="707"/>
                </a:lnTo>
                <a:lnTo>
                  <a:pt x="1166" y="711"/>
                </a:lnTo>
                <a:lnTo>
                  <a:pt x="1187" y="711"/>
                </a:lnTo>
                <a:lnTo>
                  <a:pt x="1187" y="721"/>
                </a:lnTo>
                <a:lnTo>
                  <a:pt x="1217" y="721"/>
                </a:lnTo>
                <a:lnTo>
                  <a:pt x="1217" y="727"/>
                </a:lnTo>
                <a:lnTo>
                  <a:pt x="1229" y="727"/>
                </a:lnTo>
                <a:lnTo>
                  <a:pt x="1229" y="739"/>
                </a:lnTo>
                <a:lnTo>
                  <a:pt x="1265" y="739"/>
                </a:lnTo>
                <a:lnTo>
                  <a:pt x="1265" y="749"/>
                </a:lnTo>
                <a:lnTo>
                  <a:pt x="1273" y="749"/>
                </a:lnTo>
                <a:lnTo>
                  <a:pt x="1273" y="761"/>
                </a:lnTo>
                <a:lnTo>
                  <a:pt x="1287" y="761"/>
                </a:lnTo>
                <a:lnTo>
                  <a:pt x="1287" y="765"/>
                </a:lnTo>
                <a:lnTo>
                  <a:pt x="1324" y="765"/>
                </a:lnTo>
                <a:lnTo>
                  <a:pt x="1324" y="775"/>
                </a:lnTo>
                <a:lnTo>
                  <a:pt x="1340" y="775"/>
                </a:lnTo>
                <a:lnTo>
                  <a:pt x="1340" y="787"/>
                </a:lnTo>
                <a:lnTo>
                  <a:pt x="1350" y="787"/>
                </a:lnTo>
                <a:lnTo>
                  <a:pt x="1350" y="797"/>
                </a:lnTo>
                <a:lnTo>
                  <a:pt x="1362" y="797"/>
                </a:lnTo>
                <a:lnTo>
                  <a:pt x="1362" y="809"/>
                </a:lnTo>
                <a:lnTo>
                  <a:pt x="1382" y="809"/>
                </a:lnTo>
                <a:lnTo>
                  <a:pt x="1382" y="817"/>
                </a:lnTo>
                <a:lnTo>
                  <a:pt x="1388" y="817"/>
                </a:lnTo>
                <a:lnTo>
                  <a:pt x="1388" y="827"/>
                </a:lnTo>
                <a:lnTo>
                  <a:pt x="1398" y="827"/>
                </a:lnTo>
                <a:lnTo>
                  <a:pt x="1398" y="835"/>
                </a:lnTo>
                <a:lnTo>
                  <a:pt x="1406" y="835"/>
                </a:lnTo>
                <a:lnTo>
                  <a:pt x="1406" y="841"/>
                </a:lnTo>
                <a:lnTo>
                  <a:pt x="1416" y="841"/>
                </a:lnTo>
                <a:lnTo>
                  <a:pt x="1416" y="851"/>
                </a:lnTo>
                <a:lnTo>
                  <a:pt x="1426" y="851"/>
                </a:lnTo>
                <a:lnTo>
                  <a:pt x="1426" y="859"/>
                </a:lnTo>
                <a:lnTo>
                  <a:pt x="1477" y="859"/>
                </a:lnTo>
                <a:lnTo>
                  <a:pt x="1477" y="867"/>
                </a:lnTo>
                <a:lnTo>
                  <a:pt x="1489" y="867"/>
                </a:lnTo>
                <a:lnTo>
                  <a:pt x="1489" y="873"/>
                </a:lnTo>
                <a:lnTo>
                  <a:pt x="1525" y="873"/>
                </a:lnTo>
                <a:lnTo>
                  <a:pt x="1525" y="877"/>
                </a:lnTo>
                <a:lnTo>
                  <a:pt x="1531" y="877"/>
                </a:lnTo>
                <a:lnTo>
                  <a:pt x="1531" y="883"/>
                </a:lnTo>
                <a:lnTo>
                  <a:pt x="1563" y="883"/>
                </a:lnTo>
                <a:lnTo>
                  <a:pt x="1563" y="889"/>
                </a:lnTo>
                <a:lnTo>
                  <a:pt x="1608" y="889"/>
                </a:lnTo>
                <a:lnTo>
                  <a:pt x="1608" y="899"/>
                </a:lnTo>
                <a:lnTo>
                  <a:pt x="1684" y="899"/>
                </a:lnTo>
                <a:lnTo>
                  <a:pt x="1714" y="899"/>
                </a:lnTo>
                <a:lnTo>
                  <a:pt x="1714" y="907"/>
                </a:lnTo>
                <a:lnTo>
                  <a:pt x="1727" y="907"/>
                </a:lnTo>
                <a:lnTo>
                  <a:pt x="1727" y="915"/>
                </a:lnTo>
                <a:lnTo>
                  <a:pt x="1741" y="915"/>
                </a:lnTo>
                <a:lnTo>
                  <a:pt x="1741" y="925"/>
                </a:lnTo>
                <a:lnTo>
                  <a:pt x="1753" y="925"/>
                </a:lnTo>
                <a:lnTo>
                  <a:pt x="1753" y="933"/>
                </a:lnTo>
                <a:lnTo>
                  <a:pt x="1761" y="933"/>
                </a:lnTo>
                <a:lnTo>
                  <a:pt x="1761" y="943"/>
                </a:lnTo>
                <a:lnTo>
                  <a:pt x="1771" y="943"/>
                </a:lnTo>
                <a:lnTo>
                  <a:pt x="1771" y="949"/>
                </a:lnTo>
                <a:lnTo>
                  <a:pt x="1791" y="949"/>
                </a:lnTo>
                <a:lnTo>
                  <a:pt x="1791" y="960"/>
                </a:lnTo>
                <a:lnTo>
                  <a:pt x="1829" y="960"/>
                </a:lnTo>
                <a:lnTo>
                  <a:pt x="1829" y="966"/>
                </a:lnTo>
                <a:lnTo>
                  <a:pt x="1870" y="966"/>
                </a:lnTo>
                <a:lnTo>
                  <a:pt x="1870" y="974"/>
                </a:lnTo>
                <a:lnTo>
                  <a:pt x="1922" y="974"/>
                </a:lnTo>
                <a:lnTo>
                  <a:pt x="1978" y="974"/>
                </a:lnTo>
                <a:lnTo>
                  <a:pt x="1978" y="982"/>
                </a:lnTo>
                <a:lnTo>
                  <a:pt x="1986" y="982"/>
                </a:lnTo>
                <a:lnTo>
                  <a:pt x="1986" y="984"/>
                </a:lnTo>
                <a:lnTo>
                  <a:pt x="2031" y="984"/>
                </a:lnTo>
                <a:lnTo>
                  <a:pt x="2031" y="988"/>
                </a:lnTo>
                <a:lnTo>
                  <a:pt x="2073" y="988"/>
                </a:lnTo>
                <a:lnTo>
                  <a:pt x="2073" y="1002"/>
                </a:lnTo>
                <a:lnTo>
                  <a:pt x="2192" y="1002"/>
                </a:lnTo>
                <a:lnTo>
                  <a:pt x="2192" y="1010"/>
                </a:lnTo>
                <a:lnTo>
                  <a:pt x="2214" y="1010"/>
                </a:lnTo>
                <a:lnTo>
                  <a:pt x="2214" y="1016"/>
                </a:lnTo>
                <a:lnTo>
                  <a:pt x="2242" y="1016"/>
                </a:lnTo>
                <a:lnTo>
                  <a:pt x="2242" y="1028"/>
                </a:lnTo>
                <a:lnTo>
                  <a:pt x="2325" y="1028"/>
                </a:lnTo>
                <a:lnTo>
                  <a:pt x="2325" y="1034"/>
                </a:lnTo>
                <a:lnTo>
                  <a:pt x="2333" y="1034"/>
                </a:lnTo>
                <a:lnTo>
                  <a:pt x="2333" y="1040"/>
                </a:lnTo>
                <a:lnTo>
                  <a:pt x="2442" y="1040"/>
                </a:lnTo>
                <a:lnTo>
                  <a:pt x="2442" y="1048"/>
                </a:lnTo>
                <a:lnTo>
                  <a:pt x="2516" y="1048"/>
                </a:lnTo>
                <a:lnTo>
                  <a:pt x="2516" y="1054"/>
                </a:lnTo>
                <a:lnTo>
                  <a:pt x="2549" y="1054"/>
                </a:lnTo>
                <a:lnTo>
                  <a:pt x="2549" y="1064"/>
                </a:lnTo>
                <a:lnTo>
                  <a:pt x="2641" y="1064"/>
                </a:lnTo>
                <a:lnTo>
                  <a:pt x="2641" y="1072"/>
                </a:lnTo>
                <a:lnTo>
                  <a:pt x="2686" y="1072"/>
                </a:lnTo>
                <a:lnTo>
                  <a:pt x="2686" y="1080"/>
                </a:lnTo>
                <a:lnTo>
                  <a:pt x="3155" y="1080"/>
                </a:lnTo>
              </a:path>
            </a:pathLst>
          </a:custGeom>
          <a:noFill/>
          <a:ln w="28575"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8" name="TextBox 377">
            <a:extLst>
              <a:ext uri="{FF2B5EF4-FFF2-40B4-BE49-F238E27FC236}">
                <a16:creationId xmlns:a16="http://schemas.microsoft.com/office/drawing/2014/main" id="{2F84734B-ACC9-1866-0A8A-3062398A5159}"/>
              </a:ext>
            </a:extLst>
          </p:cNvPr>
          <p:cNvSpPr txBox="1"/>
          <p:nvPr/>
        </p:nvSpPr>
        <p:spPr bwMode="auto">
          <a:xfrm>
            <a:off x="8711226" y="2256003"/>
            <a:ext cx="3193982"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Pertuzumab, trastuzumab, and docetaxel</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Placebo, trastuzumab, and docetaxel</a:t>
            </a:r>
          </a:p>
          <a:p>
            <a:pPr algn="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&lt;.0001</a:t>
            </a:r>
          </a:p>
        </p:txBody>
      </p:sp>
      <p:cxnSp>
        <p:nvCxnSpPr>
          <p:cNvPr id="380" name="Straight Connector 379">
            <a:extLst>
              <a:ext uri="{FF2B5EF4-FFF2-40B4-BE49-F238E27FC236}">
                <a16:creationId xmlns:a16="http://schemas.microsoft.com/office/drawing/2014/main" id="{90E1D65F-C7FF-0066-0A39-F1F2736652CF}"/>
              </a:ext>
            </a:extLst>
          </p:cNvPr>
          <p:cNvCxnSpPr/>
          <p:nvPr/>
        </p:nvCxnSpPr>
        <p:spPr bwMode="auto">
          <a:xfrm>
            <a:off x="8522550" y="2414243"/>
            <a:ext cx="239713" cy="0"/>
          </a:xfrm>
          <a:prstGeom prst="line">
            <a:avLst/>
          </a:prstGeom>
          <a:noFill/>
          <a:ln w="28575"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A78C0AE7-D0F8-9EAD-02E6-B178A3EB4D3D}"/>
              </a:ext>
            </a:extLst>
          </p:cNvPr>
          <p:cNvCxnSpPr/>
          <p:nvPr/>
        </p:nvCxnSpPr>
        <p:spPr bwMode="auto">
          <a:xfrm>
            <a:off x="8522550" y="2632452"/>
            <a:ext cx="239713" cy="0"/>
          </a:xfrm>
          <a:prstGeom prst="line">
            <a:avLst/>
          </a:prstGeom>
          <a:noFill/>
          <a:ln w="28575" cap="flat" cmpd="sng" algn="ctr">
            <a:solidFill>
              <a:schemeClr val="accent3"/>
            </a:solidFill>
            <a:prstDash val="solid"/>
            <a:round/>
            <a:headEnd type="none" w="med" len="med"/>
            <a:tailEnd type="none" w="med" len="med"/>
          </a:ln>
          <a:effectLst/>
        </p:spPr>
      </p:cxnSp>
      <p:sp>
        <p:nvSpPr>
          <p:cNvPr id="382" name="TextBox 381">
            <a:extLst>
              <a:ext uri="{FF2B5EF4-FFF2-40B4-BE49-F238E27FC236}">
                <a16:creationId xmlns:a16="http://schemas.microsoft.com/office/drawing/2014/main" id="{EBBF6190-EF04-D083-4819-8BE70A5A0C22}"/>
              </a:ext>
            </a:extLst>
          </p:cNvPr>
          <p:cNvSpPr txBox="1"/>
          <p:nvPr/>
        </p:nvSpPr>
        <p:spPr bwMode="auto">
          <a:xfrm>
            <a:off x="8938309" y="3040802"/>
            <a:ext cx="2812474"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200"/>
              </a:lnSpc>
              <a:spcBef>
                <a:spcPct val="50000"/>
              </a:spcBef>
              <a:spcAft>
                <a:spcPct val="0"/>
              </a:spcAft>
              <a:buClrTx/>
              <a:buFontTx/>
              <a:buNone/>
            </a:pPr>
            <a:r>
              <a:rPr lang="en-US" sz="1200" b="0" dirty="0">
                <a:solidFill>
                  <a:schemeClr val="bg1"/>
                </a:solidFill>
                <a:latin typeface="Calibri" panose="020F0502020204030204" pitchFamily="34" charset="0"/>
              </a:rPr>
              <a:t>Landmark overall survival at 8 yr: 37%, 235 events (58%)</a:t>
            </a:r>
          </a:p>
        </p:txBody>
      </p:sp>
      <p:sp>
        <p:nvSpPr>
          <p:cNvPr id="383" name="TextBox 382">
            <a:extLst>
              <a:ext uri="{FF2B5EF4-FFF2-40B4-BE49-F238E27FC236}">
                <a16:creationId xmlns:a16="http://schemas.microsoft.com/office/drawing/2014/main" id="{45898055-48DC-96E4-B98F-6E8E1C7CEE9C}"/>
              </a:ext>
            </a:extLst>
          </p:cNvPr>
          <p:cNvSpPr txBox="1"/>
          <p:nvPr/>
        </p:nvSpPr>
        <p:spPr bwMode="auto">
          <a:xfrm>
            <a:off x="8747919" y="4245624"/>
            <a:ext cx="3154552" cy="24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200"/>
              </a:lnSpc>
              <a:spcBef>
                <a:spcPct val="50000"/>
              </a:spcBef>
              <a:spcAft>
                <a:spcPct val="0"/>
              </a:spcAft>
              <a:buClrTx/>
              <a:buFontTx/>
              <a:buNone/>
            </a:pPr>
            <a:r>
              <a:rPr lang="en-US" sz="1200" b="0" dirty="0">
                <a:solidFill>
                  <a:schemeClr val="bg1"/>
                </a:solidFill>
                <a:latin typeface="Calibri" panose="020F0502020204030204" pitchFamily="34" charset="0"/>
              </a:rPr>
              <a:t>Landmark OS at 8 yr: 23%, 280 events (69%)</a:t>
            </a:r>
          </a:p>
        </p:txBody>
      </p:sp>
      <p:sp>
        <p:nvSpPr>
          <p:cNvPr id="27" name="Content Placeholder 3">
            <a:extLst>
              <a:ext uri="{FF2B5EF4-FFF2-40B4-BE49-F238E27FC236}">
                <a16:creationId xmlns:a16="http://schemas.microsoft.com/office/drawing/2014/main" id="{603AC812-D6BA-27C6-8A19-3F339F0412E8}"/>
              </a:ext>
            </a:extLst>
          </p:cNvPr>
          <p:cNvSpPr>
            <a:spLocks noGrp="1"/>
          </p:cNvSpPr>
          <p:nvPr>
            <p:ph idx="1"/>
          </p:nvPr>
        </p:nvSpPr>
        <p:spPr>
          <a:xfrm>
            <a:off x="666771" y="1489038"/>
            <a:ext cx="10877529" cy="666997"/>
          </a:xfrm>
        </p:spPr>
        <p:txBody>
          <a:bodyPr/>
          <a:lstStyle/>
          <a:p>
            <a:r>
              <a:rPr lang="en-US" sz="1800" dirty="0"/>
              <a:t>Multicenter, randomized, double-blind, placebo-controlled, phase III study in patients with HER2+ metastatic breast cancer</a:t>
            </a:r>
          </a:p>
        </p:txBody>
      </p:sp>
    </p:spTree>
    <p:custDataLst>
      <p:tags r:id="rId1"/>
    </p:custDataLst>
    <p:extLst>
      <p:ext uri="{BB962C8B-B14F-4D97-AF65-F5344CB8AC3E}">
        <p14:creationId xmlns:p14="http://schemas.microsoft.com/office/powerpoint/2010/main" val="541805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77F1-BF10-FEF8-95CD-6EB997070A62}"/>
              </a:ext>
            </a:extLst>
          </p:cNvPr>
          <p:cNvSpPr>
            <a:spLocks noGrp="1"/>
          </p:cNvSpPr>
          <p:nvPr>
            <p:ph type="title"/>
          </p:nvPr>
        </p:nvSpPr>
        <p:spPr>
          <a:xfrm>
            <a:off x="514352" y="1235033"/>
            <a:ext cx="11244149" cy="4345959"/>
          </a:xfrm>
        </p:spPr>
        <p:txBody>
          <a:bodyPr/>
          <a:lstStyle/>
          <a:p>
            <a:r>
              <a:rPr lang="en-US" dirty="0"/>
              <a:t>Frontline Options for</a:t>
            </a:r>
            <a:br>
              <a:rPr lang="en-US" dirty="0"/>
            </a:br>
            <a:r>
              <a:rPr lang="en-US" dirty="0"/>
              <a:t>Triple-Negative MBC: Immunotherapy</a:t>
            </a:r>
          </a:p>
        </p:txBody>
      </p:sp>
    </p:spTree>
    <p:extLst>
      <p:ext uri="{BB962C8B-B14F-4D97-AF65-F5344CB8AC3E}">
        <p14:creationId xmlns:p14="http://schemas.microsoft.com/office/powerpoint/2010/main" val="21796456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a:xfrm>
            <a:off x="609758" y="238127"/>
            <a:ext cx="11582241" cy="1103313"/>
          </a:xfrm>
        </p:spPr>
        <p:txBody>
          <a:bodyPr/>
          <a:lstStyle/>
          <a:p>
            <a:r>
              <a:rPr lang="en-US" altLang="en-US" dirty="0"/>
              <a:t>Phase III KEYNOTE-355 Trial </a:t>
            </a:r>
            <a:r>
              <a:rPr lang="en-US" altLang="en-US" sz="3600" dirty="0"/>
              <a:t>of Pembrolizumab + Chemotherapy as 1L in Metastatic TNBC </a:t>
            </a:r>
            <a:r>
              <a:rPr lang="en-US" dirty="0"/>
              <a:t> </a:t>
            </a:r>
          </a:p>
        </p:txBody>
      </p:sp>
      <p:sp>
        <p:nvSpPr>
          <p:cNvPr id="19" name="Content Placeholder 18">
            <a:extLst>
              <a:ext uri="{FF2B5EF4-FFF2-40B4-BE49-F238E27FC236}">
                <a16:creationId xmlns:a16="http://schemas.microsoft.com/office/drawing/2014/main" id="{B262FE89-A31A-4186-BC81-5F2FB0525138}"/>
              </a:ext>
            </a:extLst>
          </p:cNvPr>
          <p:cNvSpPr>
            <a:spLocks noGrp="1"/>
          </p:cNvSpPr>
          <p:nvPr>
            <p:ph idx="1"/>
          </p:nvPr>
        </p:nvSpPr>
        <p:spPr>
          <a:xfrm>
            <a:off x="604675" y="1513047"/>
            <a:ext cx="11362702" cy="749623"/>
          </a:xfrm>
        </p:spPr>
        <p:txBody>
          <a:bodyPr/>
          <a:lstStyle/>
          <a:p>
            <a:r>
              <a:rPr lang="en-US" sz="2400" dirty="0"/>
              <a:t>Multicenter, randomized, double-blind, randomized, placebo-controlled phase III trial</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6925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Rugo. ESMO 2021. Abstr LBA16.</a:t>
            </a:r>
            <a:endParaRPr lang="en-US" altLang="en-US" sz="1200" b="0" dirty="0">
              <a:solidFill>
                <a:schemeClr val="bg2"/>
              </a:solidFill>
              <a:latin typeface="Calibri" panose="020F0502020204030204" pitchFamily="34" charset="0"/>
            </a:endParaRPr>
          </a:p>
        </p:txBody>
      </p:sp>
      <p:sp>
        <p:nvSpPr>
          <p:cNvPr id="8" name="Text Box 45">
            <a:extLst>
              <a:ext uri="{FF2B5EF4-FFF2-40B4-BE49-F238E27FC236}">
                <a16:creationId xmlns:a16="http://schemas.microsoft.com/office/drawing/2014/main" id="{AD637272-E560-4501-87B7-4800A7B18A0E}"/>
              </a:ext>
            </a:extLst>
          </p:cNvPr>
          <p:cNvSpPr txBox="1">
            <a:spLocks noChangeArrowheads="1"/>
          </p:cNvSpPr>
          <p:nvPr/>
        </p:nvSpPr>
        <p:spPr bwMode="auto">
          <a:xfrm>
            <a:off x="412751" y="2561363"/>
            <a:ext cx="287495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 Adult patients with </a:t>
            </a:r>
            <a:r>
              <a:rPr lang="en-US" altLang="en-US" sz="1800" i="1" dirty="0">
                <a:solidFill>
                  <a:schemeClr val="bg1"/>
                </a:solidFill>
                <a:latin typeface="Calibri" panose="020F0502020204030204" pitchFamily="34" charset="0"/>
              </a:rPr>
              <a:t>previously untreated </a:t>
            </a:r>
            <a:r>
              <a:rPr lang="en-US" altLang="en-US" sz="1800" b="0" dirty="0">
                <a:solidFill>
                  <a:schemeClr val="bg1"/>
                </a:solidFill>
                <a:latin typeface="Calibri" panose="020F0502020204030204" pitchFamily="34" charset="0"/>
              </a:rPr>
              <a:t>locally recurrent inoperable or metastatic TNBC; completed curative intent treatment </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≥6 mo before first recurrence; ECOG PS 0/1</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847)</a:t>
            </a:r>
            <a:endParaRPr lang="en-US" altLang="en-US" sz="1800" b="0" dirty="0">
              <a:solidFill>
                <a:schemeClr val="bg1"/>
              </a:solidFill>
              <a:latin typeface="Calibri" panose="020F0502020204030204" pitchFamily="34" charset="0"/>
            </a:endParaRPr>
          </a:p>
        </p:txBody>
      </p:sp>
      <p:sp>
        <p:nvSpPr>
          <p:cNvPr id="9" name="Rectangle 46">
            <a:extLst>
              <a:ext uri="{FF2B5EF4-FFF2-40B4-BE49-F238E27FC236}">
                <a16:creationId xmlns:a16="http://schemas.microsoft.com/office/drawing/2014/main" id="{A43188C1-5930-44B7-A60B-9D80B466D127}"/>
              </a:ext>
            </a:extLst>
          </p:cNvPr>
          <p:cNvSpPr>
            <a:spLocks noChangeArrowheads="1"/>
          </p:cNvSpPr>
          <p:nvPr/>
        </p:nvSpPr>
        <p:spPr bwMode="auto">
          <a:xfrm>
            <a:off x="8238950" y="3267506"/>
            <a:ext cx="340434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i="1" dirty="0">
                <a:solidFill>
                  <a:schemeClr val="bg1"/>
                </a:solidFill>
                <a:latin typeface="Calibri" panose="020F0502020204030204" pitchFamily="34" charset="0"/>
              </a:rPr>
              <a:t>Until progression, toxicity, or completion of 35 cycles of pembrolizumab/placebo</a:t>
            </a:r>
          </a:p>
        </p:txBody>
      </p:sp>
      <p:sp>
        <p:nvSpPr>
          <p:cNvPr id="10" name="Rectangle 49">
            <a:extLst>
              <a:ext uri="{FF2B5EF4-FFF2-40B4-BE49-F238E27FC236}">
                <a16:creationId xmlns:a16="http://schemas.microsoft.com/office/drawing/2014/main" id="{9576DAFC-CB62-4AD4-B481-2473387FC84C}"/>
              </a:ext>
            </a:extLst>
          </p:cNvPr>
          <p:cNvSpPr>
            <a:spLocks noChangeArrowheads="1"/>
          </p:cNvSpPr>
          <p:nvPr/>
        </p:nvSpPr>
        <p:spPr bwMode="auto">
          <a:xfrm>
            <a:off x="4024313" y="2815370"/>
            <a:ext cx="3790950" cy="90266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750" dirty="0">
                <a:solidFill>
                  <a:schemeClr val="tx1"/>
                </a:solidFill>
                <a:latin typeface="Calibri" panose="020F0502020204030204" pitchFamily="34" charset="0"/>
              </a:rPr>
              <a:t>Pembrolizumab </a:t>
            </a:r>
            <a:r>
              <a:rPr lang="en-US" altLang="en-US" sz="1750" b="0" dirty="0">
                <a:solidFill>
                  <a:schemeClr val="tx1"/>
                </a:solidFill>
                <a:latin typeface="Calibri" panose="020F0502020204030204" pitchFamily="34" charset="0"/>
              </a:rPr>
              <a:t>200 mg IV Q3W</a:t>
            </a:r>
          </a:p>
          <a:p>
            <a:pPr algn="ctr">
              <a:lnSpc>
                <a:spcPct val="100000"/>
              </a:lnSpc>
              <a:spcBef>
                <a:spcPct val="0"/>
              </a:spcBef>
              <a:spcAft>
                <a:spcPct val="0"/>
              </a:spcAft>
              <a:buClrTx/>
              <a:buFontTx/>
              <a:buNone/>
            </a:pPr>
            <a:r>
              <a:rPr lang="en-US" altLang="en-US" sz="1750" dirty="0">
                <a:solidFill>
                  <a:schemeClr val="tx1"/>
                </a:solidFill>
                <a:latin typeface="Calibri" panose="020F0502020204030204" pitchFamily="34" charset="0"/>
              </a:rPr>
              <a:t> </a:t>
            </a:r>
            <a:r>
              <a:rPr lang="en-US" altLang="en-US" sz="1750" b="0" dirty="0">
                <a:solidFill>
                  <a:schemeClr val="tx1"/>
                </a:solidFill>
                <a:latin typeface="Calibri" panose="020F0502020204030204" pitchFamily="34" charset="0"/>
              </a:rPr>
              <a:t>+</a:t>
            </a:r>
            <a:r>
              <a:rPr lang="en-US" altLang="en-US" sz="1750" dirty="0">
                <a:solidFill>
                  <a:schemeClr val="tx1"/>
                </a:solidFill>
                <a:latin typeface="Calibri" panose="020F0502020204030204" pitchFamily="34" charset="0"/>
              </a:rPr>
              <a:t> Chemotherapy*</a:t>
            </a:r>
          </a:p>
          <a:p>
            <a:pPr algn="ctr">
              <a:lnSpc>
                <a:spcPct val="100000"/>
              </a:lnSpc>
              <a:spcBef>
                <a:spcPct val="0"/>
              </a:spcBef>
              <a:spcAft>
                <a:spcPct val="0"/>
              </a:spcAft>
              <a:buClrTx/>
              <a:buFontTx/>
              <a:buNone/>
            </a:pPr>
            <a:r>
              <a:rPr lang="en-US" altLang="en-US" sz="1750" b="0" dirty="0">
                <a:solidFill>
                  <a:schemeClr val="tx1"/>
                </a:solidFill>
                <a:latin typeface="Calibri" panose="020F0502020204030204" pitchFamily="34" charset="0"/>
              </a:rPr>
              <a:t>(n = 566)</a:t>
            </a:r>
          </a:p>
        </p:txBody>
      </p:sp>
      <p:sp>
        <p:nvSpPr>
          <p:cNvPr id="11" name="Rectangle 50">
            <a:extLst>
              <a:ext uri="{FF2B5EF4-FFF2-40B4-BE49-F238E27FC236}">
                <a16:creationId xmlns:a16="http://schemas.microsoft.com/office/drawing/2014/main" id="{A1AA1C4D-9CA5-4F1A-AA48-5E7C6BAF19F6}"/>
              </a:ext>
            </a:extLst>
          </p:cNvPr>
          <p:cNvSpPr>
            <a:spLocks noChangeArrowheads="1"/>
          </p:cNvSpPr>
          <p:nvPr/>
        </p:nvSpPr>
        <p:spPr bwMode="auto">
          <a:xfrm>
            <a:off x="4024313" y="3805099"/>
            <a:ext cx="3790950" cy="60556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Placebo </a:t>
            </a:r>
            <a:r>
              <a:rPr lang="en-US" altLang="en-US" sz="1800" b="0" dirty="0">
                <a:solidFill>
                  <a:schemeClr val="tx1"/>
                </a:solidFill>
                <a:latin typeface="Calibri" panose="020F0502020204030204" pitchFamily="34" charset="0"/>
              </a:rPr>
              <a:t>+</a:t>
            </a:r>
            <a:r>
              <a:rPr lang="en-US" altLang="en-US" sz="1800" dirty="0">
                <a:solidFill>
                  <a:schemeClr val="tx1"/>
                </a:solidFill>
                <a:latin typeface="Calibri" panose="020F0502020204030204" pitchFamily="34" charset="0"/>
              </a:rPr>
              <a:t> Chemotherapy*</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281)</a:t>
            </a:r>
          </a:p>
        </p:txBody>
      </p:sp>
      <p:sp>
        <p:nvSpPr>
          <p:cNvPr id="13" name="Line 52">
            <a:extLst>
              <a:ext uri="{FF2B5EF4-FFF2-40B4-BE49-F238E27FC236}">
                <a16:creationId xmlns:a16="http://schemas.microsoft.com/office/drawing/2014/main" id="{B3CD88F8-B118-401C-92E2-C2759F17A77B}"/>
              </a:ext>
            </a:extLst>
          </p:cNvPr>
          <p:cNvSpPr>
            <a:spLocks noChangeShapeType="1"/>
          </p:cNvSpPr>
          <p:nvPr/>
        </p:nvSpPr>
        <p:spPr bwMode="auto">
          <a:xfrm>
            <a:off x="7994305" y="374388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Line 53">
            <a:extLst>
              <a:ext uri="{FF2B5EF4-FFF2-40B4-BE49-F238E27FC236}">
                <a16:creationId xmlns:a16="http://schemas.microsoft.com/office/drawing/2014/main" id="{B786F268-42FC-400A-B4A7-F56D5E69145E}"/>
              </a:ext>
            </a:extLst>
          </p:cNvPr>
          <p:cNvSpPr>
            <a:spLocks noChangeShapeType="1"/>
          </p:cNvSpPr>
          <p:nvPr/>
        </p:nvSpPr>
        <p:spPr bwMode="auto">
          <a:xfrm>
            <a:off x="3287713" y="3813037"/>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5" name="Line 54">
            <a:extLst>
              <a:ext uri="{FF2B5EF4-FFF2-40B4-BE49-F238E27FC236}">
                <a16:creationId xmlns:a16="http://schemas.microsoft.com/office/drawing/2014/main" id="{BD6EEE3B-3A95-4F62-94CA-30CE6BB2632E}"/>
              </a:ext>
            </a:extLst>
          </p:cNvPr>
          <p:cNvSpPr>
            <a:spLocks noChangeShapeType="1"/>
          </p:cNvSpPr>
          <p:nvPr/>
        </p:nvSpPr>
        <p:spPr bwMode="auto">
          <a:xfrm flipV="1">
            <a:off x="3287713" y="3367199"/>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Text Box 45">
            <a:extLst>
              <a:ext uri="{FF2B5EF4-FFF2-40B4-BE49-F238E27FC236}">
                <a16:creationId xmlns:a16="http://schemas.microsoft.com/office/drawing/2014/main" id="{F20B0A12-CD82-45FF-8E91-2D9BA73C52C6}"/>
              </a:ext>
            </a:extLst>
          </p:cNvPr>
          <p:cNvSpPr txBox="1">
            <a:spLocks noChangeArrowheads="1"/>
          </p:cNvSpPr>
          <p:nvPr/>
        </p:nvSpPr>
        <p:spPr bwMode="auto">
          <a:xfrm>
            <a:off x="6361474" y="1834803"/>
            <a:ext cx="560590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*Investigator’s choice of chemotherapy</a:t>
            </a:r>
          </a:p>
          <a:p>
            <a:pPr marL="344488" indent="-227013">
              <a:lnSpc>
                <a:spcPct val="100000"/>
              </a:lnSpc>
              <a:spcBef>
                <a:spcPct val="0"/>
              </a:spcBef>
              <a:spcAft>
                <a:spcPct val="0"/>
              </a:spcAft>
              <a:buClrTx/>
            </a:pPr>
            <a:r>
              <a:rPr lang="en-US" altLang="en-US" sz="1400" b="0" dirty="0">
                <a:solidFill>
                  <a:schemeClr val="bg1"/>
                </a:solidFill>
                <a:latin typeface="Calibri" panose="020F0502020204030204" pitchFamily="34" charset="0"/>
              </a:rPr>
              <a:t>Nab-paclitaxel 100 mg/m</a:t>
            </a:r>
            <a:r>
              <a:rPr lang="en-US" altLang="en-US" sz="1400" b="0" baseline="30000" dirty="0">
                <a:solidFill>
                  <a:schemeClr val="bg1"/>
                </a:solidFill>
                <a:latin typeface="Calibri" panose="020F0502020204030204" pitchFamily="34" charset="0"/>
              </a:rPr>
              <a:t>2</a:t>
            </a:r>
            <a:r>
              <a:rPr lang="en-US" altLang="en-US" sz="1400" b="0" dirty="0">
                <a:solidFill>
                  <a:schemeClr val="bg1"/>
                </a:solidFill>
                <a:latin typeface="Calibri" panose="020F0502020204030204" pitchFamily="34" charset="0"/>
              </a:rPr>
              <a:t> IV on Days 1, 8, 15 of 28-day cycle</a:t>
            </a:r>
          </a:p>
          <a:p>
            <a:pPr marL="344488" indent="-227013">
              <a:lnSpc>
                <a:spcPct val="100000"/>
              </a:lnSpc>
              <a:spcBef>
                <a:spcPct val="0"/>
              </a:spcBef>
              <a:spcAft>
                <a:spcPct val="0"/>
              </a:spcAft>
              <a:buClrTx/>
            </a:pPr>
            <a:r>
              <a:rPr lang="en-US" altLang="en-US" sz="1400" b="0" dirty="0">
                <a:solidFill>
                  <a:schemeClr val="bg1"/>
                </a:solidFill>
                <a:latin typeface="Calibri" panose="020F0502020204030204" pitchFamily="34" charset="0"/>
              </a:rPr>
              <a:t>Paclitaxel 90 mg/m</a:t>
            </a:r>
            <a:r>
              <a:rPr lang="en-US" altLang="en-US" sz="1400" b="0" baseline="30000" dirty="0">
                <a:solidFill>
                  <a:schemeClr val="bg1"/>
                </a:solidFill>
                <a:latin typeface="Calibri" panose="020F0502020204030204" pitchFamily="34" charset="0"/>
              </a:rPr>
              <a:t>2</a:t>
            </a:r>
            <a:r>
              <a:rPr lang="en-US" altLang="en-US" sz="1400" b="0" dirty="0">
                <a:solidFill>
                  <a:schemeClr val="bg1"/>
                </a:solidFill>
                <a:latin typeface="Calibri" panose="020F0502020204030204" pitchFamily="34" charset="0"/>
              </a:rPr>
              <a:t> IV on Days 1, 8, 15 of 28-day cycle</a:t>
            </a:r>
          </a:p>
          <a:p>
            <a:pPr marL="344488" indent="-227013">
              <a:lnSpc>
                <a:spcPct val="100000"/>
              </a:lnSpc>
              <a:spcBef>
                <a:spcPct val="0"/>
              </a:spcBef>
              <a:spcAft>
                <a:spcPct val="0"/>
              </a:spcAft>
              <a:buClrTx/>
            </a:pPr>
            <a:r>
              <a:rPr lang="en-US" altLang="en-US" sz="1400" b="0" dirty="0">
                <a:solidFill>
                  <a:schemeClr val="bg1"/>
                </a:solidFill>
                <a:latin typeface="Calibri" panose="020F0502020204030204" pitchFamily="34" charset="0"/>
              </a:rPr>
              <a:t>Gem 1000 mg/m</a:t>
            </a:r>
            <a:r>
              <a:rPr lang="en-US" altLang="en-US" sz="1400" b="0" baseline="30000" dirty="0">
                <a:solidFill>
                  <a:schemeClr val="bg1"/>
                </a:solidFill>
                <a:latin typeface="Calibri" panose="020F0502020204030204" pitchFamily="34" charset="0"/>
              </a:rPr>
              <a:t>2</a:t>
            </a:r>
            <a:r>
              <a:rPr lang="en-US" altLang="en-US" sz="1400" b="0" dirty="0">
                <a:solidFill>
                  <a:schemeClr val="bg1"/>
                </a:solidFill>
                <a:latin typeface="Calibri" panose="020F0502020204030204" pitchFamily="34" charset="0"/>
              </a:rPr>
              <a:t> + carbo AUC 2 on Days 1, 8 of 21-day cycle</a:t>
            </a:r>
          </a:p>
        </p:txBody>
      </p:sp>
      <p:cxnSp>
        <p:nvCxnSpPr>
          <p:cNvPr id="18" name="Straight Arrow Connector 17">
            <a:extLst>
              <a:ext uri="{FF2B5EF4-FFF2-40B4-BE49-F238E27FC236}">
                <a16:creationId xmlns:a16="http://schemas.microsoft.com/office/drawing/2014/main" id="{5BAB0C43-0BAD-4C10-A978-B5518B4612A2}"/>
              </a:ext>
            </a:extLst>
          </p:cNvPr>
          <p:cNvCxnSpPr>
            <a:cxnSpLocks/>
          </p:cNvCxnSpPr>
          <p:nvPr/>
        </p:nvCxnSpPr>
        <p:spPr bwMode="auto">
          <a:xfrm>
            <a:off x="3576829" y="2699188"/>
            <a:ext cx="0" cy="567515"/>
          </a:xfrm>
          <a:prstGeom prst="straightConnector1">
            <a:avLst/>
          </a:prstGeom>
          <a:noFill/>
          <a:ln w="28575" cap="flat" cmpd="sng" algn="ctr">
            <a:solidFill>
              <a:schemeClr val="bg1"/>
            </a:solidFill>
            <a:prstDash val="solid"/>
            <a:round/>
            <a:headEnd type="none" w="med" len="med"/>
            <a:tailEnd type="triangle"/>
          </a:ln>
          <a:effectLst/>
        </p:spPr>
      </p:cxnSp>
      <p:sp>
        <p:nvSpPr>
          <p:cNvPr id="20" name="TextBox 19">
            <a:extLst>
              <a:ext uri="{FF2B5EF4-FFF2-40B4-BE49-F238E27FC236}">
                <a16:creationId xmlns:a16="http://schemas.microsoft.com/office/drawing/2014/main" id="{595F802B-92A6-4BCB-B69F-7C3EB81B0A29}"/>
              </a:ext>
            </a:extLst>
          </p:cNvPr>
          <p:cNvSpPr txBox="1"/>
          <p:nvPr/>
        </p:nvSpPr>
        <p:spPr bwMode="auto">
          <a:xfrm>
            <a:off x="298277" y="2024913"/>
            <a:ext cx="57740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chemotherapy (taxane vs gem/carbo); PD-L1 tumor expression (CPS ≥1 vs &lt;1); previous Tx with same class of chemotherapy for EBC (Y vs N)</a:t>
            </a:r>
          </a:p>
        </p:txBody>
      </p:sp>
      <p:sp>
        <p:nvSpPr>
          <p:cNvPr id="21" name="Content Placeholder 18">
            <a:extLst>
              <a:ext uri="{FF2B5EF4-FFF2-40B4-BE49-F238E27FC236}">
                <a16:creationId xmlns:a16="http://schemas.microsoft.com/office/drawing/2014/main" id="{19355CA9-8824-2B44-B547-590726561E5C}"/>
              </a:ext>
            </a:extLst>
          </p:cNvPr>
          <p:cNvSpPr txBox="1">
            <a:spLocks/>
          </p:cNvSpPr>
          <p:nvPr/>
        </p:nvSpPr>
        <p:spPr bwMode="auto">
          <a:xfrm>
            <a:off x="608285" y="4856088"/>
            <a:ext cx="5396975" cy="1505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Primary endpoints: PFS and OS (PD-L1 </a:t>
            </a:r>
            <a:br>
              <a:rPr lang="en-US" sz="2200" b="0" kern="0" dirty="0"/>
            </a:br>
            <a:r>
              <a:rPr lang="en-US" sz="2200" b="0" kern="0" dirty="0"/>
              <a:t>CPS ≥10, PD-L1 CPS ≥1, and ITT)</a:t>
            </a:r>
          </a:p>
          <a:p>
            <a:pPr lvl="1"/>
            <a:r>
              <a:rPr lang="en-US" sz="2000" b="0" kern="0" dirty="0"/>
              <a:t>PFS benefit reported in interim analysis; current analysis evaluated OS outcomes</a:t>
            </a:r>
            <a:endParaRPr lang="en-US" sz="2000" b="0" kern="0" baseline="30000" dirty="0"/>
          </a:p>
        </p:txBody>
      </p:sp>
      <p:sp>
        <p:nvSpPr>
          <p:cNvPr id="22" name="Content Placeholder 18">
            <a:extLst>
              <a:ext uri="{FF2B5EF4-FFF2-40B4-BE49-F238E27FC236}">
                <a16:creationId xmlns:a16="http://schemas.microsoft.com/office/drawing/2014/main" id="{048B01D0-12F7-944D-AC6A-2283B1F6F3CA}"/>
              </a:ext>
            </a:extLst>
          </p:cNvPr>
          <p:cNvSpPr txBox="1">
            <a:spLocks/>
          </p:cNvSpPr>
          <p:nvPr/>
        </p:nvSpPr>
        <p:spPr bwMode="auto">
          <a:xfrm>
            <a:off x="5985164" y="4869687"/>
            <a:ext cx="5396975" cy="1657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Secondary endpoints: ORR, DoR, DCR, safety in full treated population</a:t>
            </a:r>
          </a:p>
          <a:p>
            <a:r>
              <a:rPr lang="en-US" sz="2200" b="0" kern="0" dirty="0"/>
              <a:t>Median follow-up: 44.0 mo (pembro + CT), 44.4 mo (CT) </a:t>
            </a:r>
          </a:p>
        </p:txBody>
      </p:sp>
    </p:spTree>
    <p:extLst>
      <p:ext uri="{BB962C8B-B14F-4D97-AF65-F5344CB8AC3E}">
        <p14:creationId xmlns:p14="http://schemas.microsoft.com/office/powerpoint/2010/main" val="697377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KEYNOTE-355 Final Analysis: OS and PFS </a:t>
            </a:r>
            <a:br>
              <a:rPr lang="en-US" dirty="0"/>
            </a:br>
            <a:r>
              <a:rPr lang="en-US" dirty="0"/>
              <a:t>(Coprimary Endpoints)</a:t>
            </a:r>
          </a:p>
        </p:txBody>
      </p:sp>
      <p:graphicFrame>
        <p:nvGraphicFramePr>
          <p:cNvPr id="10" name="Group 3">
            <a:extLst>
              <a:ext uri="{FF2B5EF4-FFF2-40B4-BE49-F238E27FC236}">
                <a16:creationId xmlns:a16="http://schemas.microsoft.com/office/drawing/2014/main" id="{640865D1-AE92-464C-B50B-C1AB5BDDFDAD}"/>
              </a:ext>
            </a:extLst>
          </p:cNvPr>
          <p:cNvGraphicFramePr>
            <a:graphicFrameLocks/>
          </p:cNvGraphicFramePr>
          <p:nvPr>
            <p:extLst>
              <p:ext uri="{D42A27DB-BD31-4B8C-83A1-F6EECF244321}">
                <p14:modId xmlns:p14="http://schemas.microsoft.com/office/powerpoint/2010/main" val="516206111"/>
              </p:ext>
            </p:extLst>
          </p:nvPr>
        </p:nvGraphicFramePr>
        <p:xfrm>
          <a:off x="503183" y="1595804"/>
          <a:ext cx="5956261" cy="4419664"/>
        </p:xfrm>
        <a:graphic>
          <a:graphicData uri="http://schemas.openxmlformats.org/drawingml/2006/table">
            <a:tbl>
              <a:tblPr/>
              <a:tblGrid>
                <a:gridCol w="1916193">
                  <a:extLst>
                    <a:ext uri="{9D8B030D-6E8A-4147-A177-3AD203B41FA5}">
                      <a16:colId xmlns:a16="http://schemas.microsoft.com/office/drawing/2014/main" val="20000"/>
                    </a:ext>
                  </a:extLst>
                </a:gridCol>
                <a:gridCol w="1436811">
                  <a:extLst>
                    <a:ext uri="{9D8B030D-6E8A-4147-A177-3AD203B41FA5}">
                      <a16:colId xmlns:a16="http://schemas.microsoft.com/office/drawing/2014/main" val="20001"/>
                    </a:ext>
                  </a:extLst>
                </a:gridCol>
                <a:gridCol w="1317522">
                  <a:extLst>
                    <a:ext uri="{9D8B030D-6E8A-4147-A177-3AD203B41FA5}">
                      <a16:colId xmlns:a16="http://schemas.microsoft.com/office/drawing/2014/main" val="20002"/>
                    </a:ext>
                  </a:extLst>
                </a:gridCol>
                <a:gridCol w="1285735">
                  <a:extLst>
                    <a:ext uri="{9D8B030D-6E8A-4147-A177-3AD203B41FA5}">
                      <a16:colId xmlns:a16="http://schemas.microsoft.com/office/drawing/2014/main" val="2490459329"/>
                    </a:ext>
                  </a:extLst>
                </a:gridCol>
              </a:tblGrid>
              <a:tr h="5070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 +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47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PD-L1 CPS ≥10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18-mo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220)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(0.55-0.95)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1-sided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.0093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0864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PD-L1 CPS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18-mo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425)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211)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(0.72-1.04)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1-sided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.0563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9174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ITT population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18-mo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566)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281)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(0.76-1.05)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11" name="Text Box 15">
            <a:extLst>
              <a:ext uri="{FF2B5EF4-FFF2-40B4-BE49-F238E27FC236}">
                <a16:creationId xmlns:a16="http://schemas.microsoft.com/office/drawing/2014/main" id="{818B45C8-7109-1F4E-8699-9269E6C936EB}"/>
              </a:ext>
            </a:extLst>
          </p:cNvPr>
          <p:cNvSpPr txBox="1">
            <a:spLocks noChangeArrowheads="1"/>
          </p:cNvSpPr>
          <p:nvPr/>
        </p:nvSpPr>
        <p:spPr bwMode="auto">
          <a:xfrm>
            <a:off x="412751" y="636925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Rugo. ESMO 2021. Abstr LBA16.</a:t>
            </a:r>
            <a:endParaRPr lang="en-US" altLang="en-US" sz="1200" b="0" dirty="0">
              <a:solidFill>
                <a:schemeClr val="bg2"/>
              </a:solidFill>
              <a:latin typeface="Calibri" panose="020F0502020204030204" pitchFamily="34" charset="0"/>
            </a:endParaRPr>
          </a:p>
        </p:txBody>
      </p:sp>
      <p:graphicFrame>
        <p:nvGraphicFramePr>
          <p:cNvPr id="3" name="Group 3">
            <a:extLst>
              <a:ext uri="{FF2B5EF4-FFF2-40B4-BE49-F238E27FC236}">
                <a16:creationId xmlns:a16="http://schemas.microsoft.com/office/drawing/2014/main" id="{DAF70E60-4C84-38C8-407D-85C1731A187F}"/>
              </a:ext>
            </a:extLst>
          </p:cNvPr>
          <p:cNvGraphicFramePr>
            <a:graphicFrameLocks/>
          </p:cNvGraphicFramePr>
          <p:nvPr>
            <p:extLst>
              <p:ext uri="{D42A27DB-BD31-4B8C-83A1-F6EECF244321}">
                <p14:modId xmlns:p14="http://schemas.microsoft.com/office/powerpoint/2010/main" val="1967228178"/>
              </p:ext>
            </p:extLst>
          </p:nvPr>
        </p:nvGraphicFramePr>
        <p:xfrm>
          <a:off x="6659847" y="1595804"/>
          <a:ext cx="5099153" cy="3474768"/>
        </p:xfrm>
        <a:graphic>
          <a:graphicData uri="http://schemas.openxmlformats.org/drawingml/2006/table">
            <a:tbl>
              <a:tblPr/>
              <a:tblGrid>
                <a:gridCol w="1739761">
                  <a:extLst>
                    <a:ext uri="{9D8B030D-6E8A-4147-A177-3AD203B41FA5}">
                      <a16:colId xmlns:a16="http://schemas.microsoft.com/office/drawing/2014/main" val="20000"/>
                    </a:ext>
                  </a:extLst>
                </a:gridCol>
                <a:gridCol w="1258404">
                  <a:extLst>
                    <a:ext uri="{9D8B030D-6E8A-4147-A177-3AD203B41FA5}">
                      <a16:colId xmlns:a16="http://schemas.microsoft.com/office/drawing/2014/main" val="20001"/>
                    </a:ext>
                  </a:extLst>
                </a:gridCol>
                <a:gridCol w="984588">
                  <a:extLst>
                    <a:ext uri="{9D8B030D-6E8A-4147-A177-3AD203B41FA5}">
                      <a16:colId xmlns:a16="http://schemas.microsoft.com/office/drawing/2014/main" val="20002"/>
                    </a:ext>
                  </a:extLst>
                </a:gridCol>
                <a:gridCol w="1116400">
                  <a:extLst>
                    <a:ext uri="{9D8B030D-6E8A-4147-A177-3AD203B41FA5}">
                      <a16:colId xmlns:a16="http://schemas.microsoft.com/office/drawing/2014/main" val="2490459329"/>
                    </a:ext>
                  </a:extLst>
                </a:gridCol>
              </a:tblGrid>
              <a:tr h="6400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 +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334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PD-L1 CPS ≥10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12-mo PFS,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220)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(0.50-0.88)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350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PD-L1 CPS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12-mo PFS,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425)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211)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(0.62-0.91)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350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ITT population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12-mo PFS,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566)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281)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(0.70-0.98)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277509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KEYNOTE-355 Final Analysis: Safety</a:t>
            </a:r>
          </a:p>
        </p:txBody>
      </p:sp>
      <p:graphicFrame>
        <p:nvGraphicFramePr>
          <p:cNvPr id="10" name="Group 3">
            <a:extLst>
              <a:ext uri="{FF2B5EF4-FFF2-40B4-BE49-F238E27FC236}">
                <a16:creationId xmlns:a16="http://schemas.microsoft.com/office/drawing/2014/main" id="{640865D1-AE92-464C-B50B-C1AB5BDDFDAD}"/>
              </a:ext>
            </a:extLst>
          </p:cNvPr>
          <p:cNvGraphicFramePr>
            <a:graphicFrameLocks/>
          </p:cNvGraphicFramePr>
          <p:nvPr/>
        </p:nvGraphicFramePr>
        <p:xfrm>
          <a:off x="719138" y="1511931"/>
          <a:ext cx="5370127" cy="4587336"/>
        </p:xfrm>
        <a:graphic>
          <a:graphicData uri="http://schemas.openxmlformats.org/drawingml/2006/table">
            <a:tbl>
              <a:tblPr/>
              <a:tblGrid>
                <a:gridCol w="2467073">
                  <a:extLst>
                    <a:ext uri="{9D8B030D-6E8A-4147-A177-3AD203B41FA5}">
                      <a16:colId xmlns:a16="http://schemas.microsoft.com/office/drawing/2014/main" val="20000"/>
                    </a:ext>
                  </a:extLst>
                </a:gridCol>
                <a:gridCol w="1509682">
                  <a:extLst>
                    <a:ext uri="{9D8B030D-6E8A-4147-A177-3AD203B41FA5}">
                      <a16:colId xmlns:a16="http://schemas.microsoft.com/office/drawing/2014/main" val="20001"/>
                    </a:ext>
                  </a:extLst>
                </a:gridCol>
                <a:gridCol w="1393372">
                  <a:extLst>
                    <a:ext uri="{9D8B030D-6E8A-4147-A177-3AD203B41FA5}">
                      <a16:colId xmlns:a16="http://schemas.microsoft.com/office/drawing/2014/main" val="20002"/>
                    </a:ext>
                  </a:extLst>
                </a:gridCol>
              </a:tblGrid>
              <a:tr h="6400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Treatment-Related 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334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350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350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Led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633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Led to discontinuation of any 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99408640"/>
                  </a:ext>
                </a:extLst>
              </a:tr>
              <a:tr h="3335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6016285"/>
                  </a:ext>
                </a:extLst>
              </a:tr>
              <a:tr h="3335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68442214"/>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95639376"/>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Alopecia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7733450"/>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91965546"/>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Neutrophils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25081749"/>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39328216"/>
                  </a:ext>
                </a:extLst>
              </a:tr>
            </a:tbl>
          </a:graphicData>
        </a:graphic>
      </p:graphicFrame>
      <p:sp>
        <p:nvSpPr>
          <p:cNvPr id="11" name="Text Box 15">
            <a:extLst>
              <a:ext uri="{FF2B5EF4-FFF2-40B4-BE49-F238E27FC236}">
                <a16:creationId xmlns:a16="http://schemas.microsoft.com/office/drawing/2014/main" id="{818B45C8-7109-1F4E-8699-9269E6C936EB}"/>
              </a:ext>
            </a:extLst>
          </p:cNvPr>
          <p:cNvSpPr txBox="1">
            <a:spLocks noChangeArrowheads="1"/>
          </p:cNvSpPr>
          <p:nvPr/>
        </p:nvSpPr>
        <p:spPr bwMode="auto">
          <a:xfrm>
            <a:off x="412751" y="636925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Rugo. ESMO 2021. Abstr LBA16.</a:t>
            </a:r>
            <a:endParaRPr lang="en-US" altLang="en-US" sz="1200" b="0" dirty="0">
              <a:solidFill>
                <a:schemeClr val="bg2"/>
              </a:solidFill>
              <a:latin typeface="Calibri" panose="020F0502020204030204" pitchFamily="34" charset="0"/>
            </a:endParaRPr>
          </a:p>
        </p:txBody>
      </p:sp>
      <p:sp>
        <p:nvSpPr>
          <p:cNvPr id="3" name="TextBox 2">
            <a:extLst>
              <a:ext uri="{FF2B5EF4-FFF2-40B4-BE49-F238E27FC236}">
                <a16:creationId xmlns:a16="http://schemas.microsoft.com/office/drawing/2014/main" id="{FDD4266C-036C-6740-BEB7-20849990BB9C}"/>
              </a:ext>
            </a:extLst>
          </p:cNvPr>
          <p:cNvSpPr txBox="1"/>
          <p:nvPr/>
        </p:nvSpPr>
        <p:spPr bwMode="auto">
          <a:xfrm>
            <a:off x="719138" y="6078008"/>
            <a:ext cx="50219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 event each acute kidney injury and pneumonia.</a:t>
            </a:r>
          </a:p>
        </p:txBody>
      </p:sp>
      <p:graphicFrame>
        <p:nvGraphicFramePr>
          <p:cNvPr id="9" name="Group 3">
            <a:extLst>
              <a:ext uri="{FF2B5EF4-FFF2-40B4-BE49-F238E27FC236}">
                <a16:creationId xmlns:a16="http://schemas.microsoft.com/office/drawing/2014/main" id="{17298641-0F8F-9844-8005-BD3C3805D445}"/>
              </a:ext>
            </a:extLst>
          </p:cNvPr>
          <p:cNvGraphicFramePr>
            <a:graphicFrameLocks/>
          </p:cNvGraphicFramePr>
          <p:nvPr/>
        </p:nvGraphicFramePr>
        <p:xfrm>
          <a:off x="6259029" y="1512442"/>
          <a:ext cx="5222379" cy="3910680"/>
        </p:xfrm>
        <a:graphic>
          <a:graphicData uri="http://schemas.openxmlformats.org/drawingml/2006/table">
            <a:tbl>
              <a:tblPr/>
              <a:tblGrid>
                <a:gridCol w="2367505">
                  <a:extLst>
                    <a:ext uri="{9D8B030D-6E8A-4147-A177-3AD203B41FA5}">
                      <a16:colId xmlns:a16="http://schemas.microsoft.com/office/drawing/2014/main" val="20000"/>
                    </a:ext>
                  </a:extLst>
                </a:gridCol>
                <a:gridCol w="1499838">
                  <a:extLst>
                    <a:ext uri="{9D8B030D-6E8A-4147-A177-3AD203B41FA5}">
                      <a16:colId xmlns:a16="http://schemas.microsoft.com/office/drawing/2014/main" val="20001"/>
                    </a:ext>
                  </a:extLst>
                </a:gridCol>
                <a:gridCol w="1355036">
                  <a:extLst>
                    <a:ext uri="{9D8B030D-6E8A-4147-A177-3AD203B41FA5}">
                      <a16:colId xmlns:a16="http://schemas.microsoft.com/office/drawing/2014/main" val="20002"/>
                    </a:ext>
                  </a:extLst>
                </a:gridCol>
              </a:tblGrid>
              <a:tr h="6400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Immune-Mediated 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334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350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350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Led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633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Led to discontinuation of any 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99408640"/>
                  </a:ext>
                </a:extLst>
              </a:tr>
              <a:tr h="3335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6016285"/>
                  </a:ext>
                </a:extLst>
              </a:tr>
              <a:tr h="3335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Hyperthyroidism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68442214"/>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Pneumonitis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95639376"/>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Colitis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7733450"/>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Severe skin reactions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91965546"/>
                  </a:ext>
                </a:extLst>
              </a:tr>
            </a:tbl>
          </a:graphicData>
        </a:graphic>
      </p:graphicFrame>
      <p:cxnSp>
        <p:nvCxnSpPr>
          <p:cNvPr id="8" name="Straight Connector 7">
            <a:extLst>
              <a:ext uri="{FF2B5EF4-FFF2-40B4-BE49-F238E27FC236}">
                <a16:creationId xmlns:a16="http://schemas.microsoft.com/office/drawing/2014/main" id="{54B2A76D-2C69-4377-8BA3-658283DA45B0}"/>
              </a:ext>
            </a:extLst>
          </p:cNvPr>
          <p:cNvCxnSpPr>
            <a:cxnSpLocks/>
          </p:cNvCxnSpPr>
          <p:nvPr/>
        </p:nvCxnSpPr>
        <p:spPr bwMode="auto">
          <a:xfrm>
            <a:off x="719138" y="3745780"/>
            <a:ext cx="5376862"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456963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4885F-420E-22E9-51B5-E6C6AE87EDC7}"/>
              </a:ext>
            </a:extLst>
          </p:cNvPr>
          <p:cNvSpPr>
            <a:spLocks noGrp="1"/>
          </p:cNvSpPr>
          <p:nvPr>
            <p:ph type="title"/>
          </p:nvPr>
        </p:nvSpPr>
        <p:spPr/>
        <p:txBody>
          <a:bodyPr/>
          <a:lstStyle/>
          <a:p>
            <a:r>
              <a:rPr lang="en-US" dirty="0"/>
              <a:t>PARP Inhibitors</a:t>
            </a:r>
          </a:p>
        </p:txBody>
      </p:sp>
    </p:spTree>
    <p:extLst>
      <p:ext uri="{BB962C8B-B14F-4D97-AF65-F5344CB8AC3E}">
        <p14:creationId xmlns:p14="http://schemas.microsoft.com/office/powerpoint/2010/main" val="9874350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altLang="en-US" dirty="0"/>
              <a:t>Efficacy of PARP Inhibitors in Subset of Patients With Advanced TNBC and g</a:t>
            </a:r>
            <a:r>
              <a:rPr lang="en-US" altLang="en-US" i="1" dirty="0"/>
              <a:t>BRCA</a:t>
            </a:r>
            <a:r>
              <a:rPr lang="en-US" altLang="en-US" dirty="0"/>
              <a:t> Mutations</a:t>
            </a:r>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3663151490"/>
              </p:ext>
            </p:extLst>
          </p:nvPr>
        </p:nvGraphicFramePr>
        <p:xfrm>
          <a:off x="727076" y="1604963"/>
          <a:ext cx="10736260" cy="3078592"/>
        </p:xfrm>
        <a:graphic>
          <a:graphicData uri="http://schemas.openxmlformats.org/drawingml/2006/table">
            <a:tbl>
              <a:tblPr/>
              <a:tblGrid>
                <a:gridCol w="2052219">
                  <a:extLst>
                    <a:ext uri="{9D8B030D-6E8A-4147-A177-3AD203B41FA5}">
                      <a16:colId xmlns:a16="http://schemas.microsoft.com/office/drawing/2014/main" val="20000"/>
                    </a:ext>
                  </a:extLst>
                </a:gridCol>
                <a:gridCol w="1002376">
                  <a:extLst>
                    <a:ext uri="{9D8B030D-6E8A-4147-A177-3AD203B41FA5}">
                      <a16:colId xmlns:a16="http://schemas.microsoft.com/office/drawing/2014/main" val="20001"/>
                    </a:ext>
                  </a:extLst>
                </a:gridCol>
                <a:gridCol w="309066">
                  <a:extLst>
                    <a:ext uri="{9D8B030D-6E8A-4147-A177-3AD203B41FA5}">
                      <a16:colId xmlns:a16="http://schemas.microsoft.com/office/drawing/2014/main" val="20002"/>
                    </a:ext>
                  </a:extLst>
                </a:gridCol>
                <a:gridCol w="1407695">
                  <a:extLst>
                    <a:ext uri="{9D8B030D-6E8A-4147-A177-3AD203B41FA5}">
                      <a16:colId xmlns:a16="http://schemas.microsoft.com/office/drawing/2014/main" val="4061578117"/>
                    </a:ext>
                  </a:extLst>
                </a:gridCol>
                <a:gridCol w="1355905">
                  <a:extLst>
                    <a:ext uri="{9D8B030D-6E8A-4147-A177-3AD203B41FA5}">
                      <a16:colId xmlns:a16="http://schemas.microsoft.com/office/drawing/2014/main" val="2968772257"/>
                    </a:ext>
                  </a:extLst>
                </a:gridCol>
                <a:gridCol w="184137">
                  <a:extLst>
                    <a:ext uri="{9D8B030D-6E8A-4147-A177-3AD203B41FA5}">
                      <a16:colId xmlns:a16="http://schemas.microsoft.com/office/drawing/2014/main" val="1764009215"/>
                    </a:ext>
                  </a:extLst>
                </a:gridCol>
                <a:gridCol w="1352196">
                  <a:extLst>
                    <a:ext uri="{9D8B030D-6E8A-4147-A177-3AD203B41FA5}">
                      <a16:colId xmlns:a16="http://schemas.microsoft.com/office/drawing/2014/main" val="973536883"/>
                    </a:ext>
                  </a:extLst>
                </a:gridCol>
                <a:gridCol w="1536333">
                  <a:extLst>
                    <a:ext uri="{9D8B030D-6E8A-4147-A177-3AD203B41FA5}">
                      <a16:colId xmlns:a16="http://schemas.microsoft.com/office/drawing/2014/main" val="3997790981"/>
                    </a:ext>
                  </a:extLst>
                </a:gridCol>
                <a:gridCol w="1536333">
                  <a:extLst>
                    <a:ext uri="{9D8B030D-6E8A-4147-A177-3AD203B41FA5}">
                      <a16:colId xmlns:a16="http://schemas.microsoft.com/office/drawing/2014/main" val="2794067020"/>
                    </a:ext>
                  </a:extLst>
                </a:gridCol>
              </a:tblGrid>
              <a:tr h="309652">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OlympiAD</a:t>
                      </a:r>
                      <a:r>
                        <a:rPr kumimoji="0" lang="en-US" sz="2000" b="1" i="0" u="none" strike="noStrike" cap="none" normalizeH="0" baseline="30000" dirty="0">
                          <a:ln>
                            <a:noFill/>
                          </a:ln>
                          <a:solidFill>
                            <a:schemeClr val="tx1"/>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3000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EMBRACA</a:t>
                      </a:r>
                      <a:r>
                        <a:rPr kumimoji="0" lang="en-US" sz="2000" b="1" i="0" u="none" strike="noStrike" cap="none" normalizeH="0" baseline="30000" dirty="0">
                          <a:ln>
                            <a:noFill/>
                          </a:ln>
                          <a:solidFill>
                            <a:schemeClr val="tx1"/>
                          </a:solidFill>
                          <a:effectLst/>
                          <a:latin typeface="Calibri" panose="020F0502020204030204" pitchFamily="34" charset="0"/>
                        </a:rPr>
                        <a:t>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3000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BROCADE3</a:t>
                      </a:r>
                      <a:r>
                        <a:rPr kumimoji="0" lang="en-US" sz="2000" b="1" i="0" u="none" strike="noStrike" cap="none" normalizeH="0" baseline="30000" dirty="0">
                          <a:ln>
                            <a:noFill/>
                          </a:ln>
                          <a:solidFill>
                            <a:schemeClr val="tx1"/>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BROCADE3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531143747"/>
                  </a:ext>
                </a:extLst>
              </a:tr>
              <a:tr h="552942">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2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Olaparib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TPC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TPC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Talazoparib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TPC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TPC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Carbo/Pac + Veliparib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Carbo/Pac + Placebo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0965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PFS,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 </a:t>
                      </a: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 </a:t>
                      </a: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0965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0.43 (0.29-0.63)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0.60 (0.41-0.87)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0.72 (0.52-1.01)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0965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14.9 </a:t>
                      </a: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8283258"/>
                  </a:ext>
                </a:extLst>
              </a:tr>
              <a:tr h="309652">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0.89 (0.67-1.18)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0.848 (0.670-1.073)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0965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54.7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21.2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16876345"/>
                  </a:ext>
                </a:extLst>
              </a:tr>
            </a:tbl>
          </a:graphicData>
        </a:graphic>
      </p:graphicFrame>
      <p:sp>
        <p:nvSpPr>
          <p:cNvPr id="5" name="Content Placeholder 8">
            <a:extLst>
              <a:ext uri="{FF2B5EF4-FFF2-40B4-BE49-F238E27FC236}">
                <a16:creationId xmlns:a16="http://schemas.microsoft.com/office/drawing/2014/main" id="{EE85D08F-FCC7-48D1-B167-E30089A92B36}"/>
              </a:ext>
            </a:extLst>
          </p:cNvPr>
          <p:cNvSpPr txBox="1">
            <a:spLocks/>
          </p:cNvSpPr>
          <p:nvPr/>
        </p:nvSpPr>
        <p:spPr>
          <a:xfrm>
            <a:off x="727076" y="4947078"/>
            <a:ext cx="10736260" cy="1077958"/>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15873"/>
                </a:solidFill>
                <a:latin typeface="Calibri"/>
                <a:cs typeface="+mn-cs"/>
              </a:rPr>
              <a:t>It is c</a:t>
            </a:r>
            <a:r>
              <a:rPr kumimoji="0" lang="en-US" sz="2400" b="1" i="0" u="none" strike="noStrike" kern="1200" cap="none" spc="0" normalizeH="0" baseline="0" noProof="0" dirty="0">
                <a:ln>
                  <a:noFill/>
                </a:ln>
                <a:solidFill>
                  <a:srgbClr val="015873"/>
                </a:solidFill>
                <a:effectLst/>
                <a:uLnTx/>
                <a:uFillTx/>
                <a:latin typeface="Calibri"/>
                <a:ea typeface="+mn-ea"/>
                <a:cs typeface="+mn-cs"/>
              </a:rPr>
              <a:t>rucial to obtain germline testing results on all patients with metastatic breast cancer to see if the patient could be a candidate for PARP inhibitor therapy</a:t>
            </a:r>
          </a:p>
        </p:txBody>
      </p:sp>
      <p:sp>
        <p:nvSpPr>
          <p:cNvPr id="2" name="Text Box 15">
            <a:extLst>
              <a:ext uri="{FF2B5EF4-FFF2-40B4-BE49-F238E27FC236}">
                <a16:creationId xmlns:a16="http://schemas.microsoft.com/office/drawing/2014/main" id="{34739002-830C-452C-5943-D7F0423AF519}"/>
              </a:ext>
            </a:extLst>
          </p:cNvPr>
          <p:cNvSpPr txBox="1">
            <a:spLocks noChangeArrowheads="1"/>
          </p:cNvSpPr>
          <p:nvPr/>
        </p:nvSpPr>
        <p:spPr bwMode="auto">
          <a:xfrm>
            <a:off x="431605" y="6175968"/>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Robson. NEJM. 2017;377:523. 2. Robson. Ann Oncol. 2019;30:558. 3. Robson. Eur J Cancer. 2023;184:39.</a:t>
            </a:r>
          </a:p>
          <a:p>
            <a:pPr eaLnBrk="1" hangingPunct="1">
              <a:defRPr/>
            </a:pPr>
            <a:r>
              <a:rPr lang="en-US" altLang="en-US" sz="1200" b="0" spc="-10" dirty="0">
                <a:solidFill>
                  <a:schemeClr val="bg2"/>
                </a:solidFill>
                <a:latin typeface="Calibri" panose="020F0502020204030204" pitchFamily="34" charset="0"/>
                <a:cs typeface="+mn-cs"/>
              </a:rPr>
              <a:t>4. Litton. NEJM. 2018;379:753. 5. Litton. Ann Oncol. 2020;31:1526. 6. Dieras. Lancet Oncol. 2020;21:1269.</a:t>
            </a:r>
          </a:p>
        </p:txBody>
      </p:sp>
    </p:spTree>
    <p:extLst>
      <p:ext uri="{BB962C8B-B14F-4D97-AF65-F5344CB8AC3E}">
        <p14:creationId xmlns:p14="http://schemas.microsoft.com/office/powerpoint/2010/main" val="20298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6C052-7A38-D4BA-7CC3-C6FD8DE8D152}"/>
              </a:ext>
            </a:extLst>
          </p:cNvPr>
          <p:cNvSpPr>
            <a:spLocks noGrp="1"/>
          </p:cNvSpPr>
          <p:nvPr>
            <p:ph type="title"/>
          </p:nvPr>
        </p:nvSpPr>
        <p:spPr/>
        <p:txBody>
          <a:bodyPr/>
          <a:lstStyle/>
          <a:p>
            <a:r>
              <a:rPr lang="en-US" dirty="0"/>
              <a:t>Approved Options for </a:t>
            </a:r>
            <a:br>
              <a:rPr lang="en-US" dirty="0"/>
            </a:br>
            <a:r>
              <a:rPr lang="en-US" dirty="0"/>
              <a:t>Recurrent MBC</a:t>
            </a:r>
          </a:p>
        </p:txBody>
      </p:sp>
    </p:spTree>
    <p:extLst>
      <p:ext uri="{BB962C8B-B14F-4D97-AF65-F5344CB8AC3E}">
        <p14:creationId xmlns:p14="http://schemas.microsoft.com/office/powerpoint/2010/main" val="25258470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334CA-A788-454E-8ABE-DFD584EA083E}"/>
              </a:ext>
            </a:extLst>
          </p:cNvPr>
          <p:cNvSpPr>
            <a:spLocks noGrp="1"/>
          </p:cNvSpPr>
          <p:nvPr>
            <p:ph type="title"/>
          </p:nvPr>
        </p:nvSpPr>
        <p:spPr/>
        <p:txBody>
          <a:bodyPr/>
          <a:lstStyle/>
          <a:p>
            <a:r>
              <a:rPr lang="en-US" dirty="0"/>
              <a:t>Approach to Therapy for Relapsed HR+/HER2- MBC: </a:t>
            </a:r>
            <a:br>
              <a:rPr lang="en-US" dirty="0"/>
            </a:br>
            <a:r>
              <a:rPr lang="en-US" dirty="0"/>
              <a:t>Move to Personalization</a:t>
            </a:r>
          </a:p>
        </p:txBody>
      </p:sp>
      <p:sp>
        <p:nvSpPr>
          <p:cNvPr id="51" name="Text Box 15">
            <a:extLst>
              <a:ext uri="{FF2B5EF4-FFF2-40B4-BE49-F238E27FC236}">
                <a16:creationId xmlns:a16="http://schemas.microsoft.com/office/drawing/2014/main" id="{8AD14A92-9A25-86D0-1A48-BDA7E1635D1D}"/>
              </a:ext>
            </a:extLst>
          </p:cNvPr>
          <p:cNvSpPr txBox="1">
            <a:spLocks noChangeArrowheads="1"/>
          </p:cNvSpPr>
          <p:nvPr/>
        </p:nvSpPr>
        <p:spPr bwMode="auto">
          <a:xfrm>
            <a:off x="412750" y="6019583"/>
            <a:ext cx="8464549"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NCCN. Breast cancer guidelines. v.4.2023. 2. Alpelisib PI. 3. Olaparib PI. 4. Talazoparib PI. 5. Turner. NEJM. 2023;388:2058.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6.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Oliveira. SABCS 2022. Abstr GS3-02.</a:t>
            </a:r>
            <a:r>
              <a:rPr lang="en-US" altLang="en-US" sz="1200" b="0" dirty="0">
                <a:solidFill>
                  <a:srgbClr val="455560"/>
                </a:solidFill>
                <a:latin typeface="Calibri" panose="020F0502020204030204" pitchFamily="34" charset="0"/>
              </a:rPr>
              <a:t> 7. </a:t>
            </a:r>
            <a:r>
              <a:rPr lang="pt-BR" altLang="en-US" sz="1200" b="0" dirty="0">
                <a:solidFill>
                  <a:srgbClr val="455560"/>
                </a:solidFill>
                <a:latin typeface="Calibri" panose="020F0502020204030204" pitchFamily="34" charset="0"/>
              </a:rPr>
              <a:t>Jhaveri. SABCS 2022. Abstr PD13-12. 8.</a:t>
            </a:r>
            <a:r>
              <a:rPr lang="en-US" altLang="en-US" sz="1200" b="0" dirty="0">
                <a:solidFill>
                  <a:srgbClr val="455560"/>
                </a:solidFill>
                <a:latin typeface="Calibri" panose="020F0502020204030204" pitchFamily="34" charset="0"/>
              </a:rPr>
              <a:t> </a:t>
            </a:r>
            <a:r>
              <a:rPr lang="en-US" altLang="en-US" sz="1200" b="0" spc="-10" dirty="0">
                <a:solidFill>
                  <a:schemeClr val="bg2"/>
                </a:solidFill>
                <a:latin typeface="Calibri" panose="020F0502020204030204" pitchFamily="34" charset="0"/>
                <a:cs typeface="+mn-cs"/>
              </a:rPr>
              <a:t>Jhaveri. ASCO 2022. Abstr 1028. 9. Trastuzumab deruxtecan PI. 10. Sacituzumab govitecan PI. 11. Hamilton. ASCO 2023. Abstr 1004. 12. Meric-Bernstam. SABCS 2022. Abstr PD13-08. </a:t>
            </a:r>
          </a:p>
        </p:txBody>
      </p:sp>
      <p:graphicFrame>
        <p:nvGraphicFramePr>
          <p:cNvPr id="52" name="Group 3">
            <a:extLst>
              <a:ext uri="{FF2B5EF4-FFF2-40B4-BE49-F238E27FC236}">
                <a16:creationId xmlns:a16="http://schemas.microsoft.com/office/drawing/2014/main" id="{64B8C89B-5CC9-90ED-BEEA-591F2A8D8016}"/>
              </a:ext>
            </a:extLst>
          </p:cNvPr>
          <p:cNvGraphicFramePr>
            <a:graphicFrameLocks/>
          </p:cNvGraphicFramePr>
          <p:nvPr>
            <p:extLst>
              <p:ext uri="{D42A27DB-BD31-4B8C-83A1-F6EECF244321}">
                <p14:modId xmlns:p14="http://schemas.microsoft.com/office/powerpoint/2010/main" val="565823419"/>
              </p:ext>
            </p:extLst>
          </p:nvPr>
        </p:nvGraphicFramePr>
        <p:xfrm>
          <a:off x="747147" y="1297050"/>
          <a:ext cx="10735056" cy="4490880"/>
        </p:xfrm>
        <a:graphic>
          <a:graphicData uri="http://schemas.openxmlformats.org/drawingml/2006/table">
            <a:tbl>
              <a:tblPr/>
              <a:tblGrid>
                <a:gridCol w="1789176">
                  <a:extLst>
                    <a:ext uri="{9D8B030D-6E8A-4147-A177-3AD203B41FA5}">
                      <a16:colId xmlns:a16="http://schemas.microsoft.com/office/drawing/2014/main" val="20001"/>
                    </a:ext>
                  </a:extLst>
                </a:gridCol>
                <a:gridCol w="1789176">
                  <a:extLst>
                    <a:ext uri="{9D8B030D-6E8A-4147-A177-3AD203B41FA5}">
                      <a16:colId xmlns:a16="http://schemas.microsoft.com/office/drawing/2014/main" val="1819974794"/>
                    </a:ext>
                  </a:extLst>
                </a:gridCol>
                <a:gridCol w="1789176">
                  <a:extLst>
                    <a:ext uri="{9D8B030D-6E8A-4147-A177-3AD203B41FA5}">
                      <a16:colId xmlns:a16="http://schemas.microsoft.com/office/drawing/2014/main" val="20002"/>
                    </a:ext>
                  </a:extLst>
                </a:gridCol>
                <a:gridCol w="1789176">
                  <a:extLst>
                    <a:ext uri="{9D8B030D-6E8A-4147-A177-3AD203B41FA5}">
                      <a16:colId xmlns:a16="http://schemas.microsoft.com/office/drawing/2014/main" val="483985710"/>
                    </a:ext>
                  </a:extLst>
                </a:gridCol>
                <a:gridCol w="316943">
                  <a:extLst>
                    <a:ext uri="{9D8B030D-6E8A-4147-A177-3AD203B41FA5}">
                      <a16:colId xmlns:a16="http://schemas.microsoft.com/office/drawing/2014/main" val="20003"/>
                    </a:ext>
                  </a:extLst>
                </a:gridCol>
                <a:gridCol w="1472233">
                  <a:extLst>
                    <a:ext uri="{9D8B030D-6E8A-4147-A177-3AD203B41FA5}">
                      <a16:colId xmlns:a16="http://schemas.microsoft.com/office/drawing/2014/main" val="3725918712"/>
                    </a:ext>
                  </a:extLst>
                </a:gridCol>
                <a:gridCol w="1789176">
                  <a:extLst>
                    <a:ext uri="{9D8B030D-6E8A-4147-A177-3AD203B41FA5}">
                      <a16:colId xmlns:a16="http://schemas.microsoft.com/office/drawing/2014/main" val="62025806"/>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1L</a:t>
                      </a:r>
                      <a:r>
                        <a:rPr kumimoji="0" lang="en-US" sz="1600" b="1" i="0" u="none" strike="noStrike" cap="none" normalizeH="0" baseline="30000" dirty="0">
                          <a:ln>
                            <a:noFill/>
                          </a:ln>
                          <a:solidFill>
                            <a:schemeClr val="tx1"/>
                          </a:solidFill>
                          <a:effectLst/>
                          <a:latin typeface="Calibri" panose="020F0502020204030204" pitchFamily="34" charset="0"/>
                        </a:rPr>
                        <a:t>1</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2L</a:t>
                      </a:r>
                      <a:r>
                        <a:rPr kumimoji="0" lang="en-US" sz="1600" b="1" i="0" u="none" strike="noStrike" cap="none" normalizeH="0" baseline="30000" dirty="0">
                          <a:ln>
                            <a:noFill/>
                          </a:ln>
                          <a:solidFill>
                            <a:schemeClr val="tx1"/>
                          </a:solidFill>
                          <a:effectLst/>
                          <a:latin typeface="Calibri" panose="020F0502020204030204" pitchFamily="34" charset="0"/>
                        </a:rPr>
                        <a:t>1</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3L</a:t>
                      </a:r>
                      <a:r>
                        <a:rPr kumimoji="0" lang="en-US" sz="1600" b="1" i="0" u="none" strike="noStrike" cap="none" normalizeH="0" baseline="30000" dirty="0">
                          <a:ln>
                            <a:noFill/>
                          </a:ln>
                          <a:solidFill>
                            <a:schemeClr val="tx1"/>
                          </a:solidFill>
                          <a:effectLst/>
                          <a:latin typeface="Calibri" panose="020F0502020204030204" pitchFamily="34" charset="0"/>
                        </a:rPr>
                        <a:t>1</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4L/5L</a:t>
                      </a:r>
                      <a:r>
                        <a:rPr kumimoji="0" lang="en-US" sz="1600" b="1" i="0" u="none" strike="noStrike" cap="none" normalizeH="0" baseline="30000" dirty="0">
                          <a:ln>
                            <a:noFill/>
                          </a:ln>
                          <a:solidFill>
                            <a:schemeClr val="tx1"/>
                          </a:solidFill>
                          <a:effectLst/>
                          <a:latin typeface="Calibri" panose="020F0502020204030204" pitchFamily="34" charset="0"/>
                        </a:rPr>
                        <a:t>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4L</a:t>
                      </a:r>
                      <a:r>
                        <a:rPr kumimoji="0" lang="en-US" sz="1600" b="1" i="0" u="none" strike="noStrike" cap="none" normalizeH="0" baseline="30000" dirty="0">
                          <a:ln>
                            <a:noFill/>
                          </a:ln>
                          <a:solidFill>
                            <a:schemeClr val="tx1"/>
                          </a:solidFill>
                          <a:effectLst/>
                          <a:latin typeface="Calibri" panose="020F0502020204030204" pitchFamily="34" charset="0"/>
                        </a:rPr>
                        <a:t>1</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≥5L</a:t>
                      </a:r>
                      <a:r>
                        <a:rPr kumimoji="0" lang="en-US" sz="1600" b="1" i="0" u="none" strike="noStrike" cap="none" normalizeH="0" baseline="30000" dirty="0">
                          <a:ln>
                            <a:noFill/>
                          </a:ln>
                          <a:solidFill>
                            <a:schemeClr val="tx1"/>
                          </a:solidFill>
                          <a:effectLst/>
                          <a:latin typeface="Calibri" panose="020F0502020204030204" pitchFamily="34" charset="0"/>
                        </a:rPr>
                        <a:t>1</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AI + CDK4/6i</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ET + CDK4/6i</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Taxane or cape</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Eribulin</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Fulv + CDK4/6i</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ET + everolimus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TMB-H or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MSI-H/dMMR: Dostarlimab/Pembro</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PIK3CA</a:t>
                      </a:r>
                      <a:r>
                        <a:rPr kumimoji="0" lang="en-US" sz="1600" b="1" i="0" u="none" strike="noStrike" cap="none" normalizeH="0" baseline="0" dirty="0">
                          <a:ln>
                            <a:noFill/>
                          </a:ln>
                          <a:solidFill>
                            <a:schemeClr val="tx1"/>
                          </a:solidFill>
                          <a:effectLst/>
                          <a:latin typeface="Calibri" panose="020F0502020204030204" pitchFamily="34" charset="0"/>
                        </a:rPr>
                        <a:t>m: Fulv + alpelisib</a:t>
                      </a:r>
                      <a:r>
                        <a:rPr kumimoji="0" lang="en-US" sz="1600" b="1" i="0" u="none" strike="noStrike" cap="none" normalizeH="0" baseline="30000" dirty="0">
                          <a:ln>
                            <a:noFill/>
                          </a:ln>
                          <a:solidFill>
                            <a:schemeClr val="tx1"/>
                          </a:solidFill>
                          <a:effectLst/>
                          <a:latin typeface="Calibri" panose="020F0502020204030204" pitchFamily="34" charset="0"/>
                        </a:rPr>
                        <a:t>2</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HER2 low: T-DXd</a:t>
                      </a:r>
                      <a:r>
                        <a:rPr kumimoji="0" lang="en-US" sz="1600" b="1" i="0" u="none" strike="noStrike" cap="none" normalizeH="0" baseline="30000" dirty="0">
                          <a:ln>
                            <a:noFill/>
                          </a:ln>
                          <a:solidFill>
                            <a:schemeClr val="tx1"/>
                          </a:solidFill>
                          <a:effectLst/>
                          <a:latin typeface="Calibri" panose="020F0502020204030204" pitchFamily="34" charset="0"/>
                        </a:rPr>
                        <a:t>9</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HER2 low: T-DXd</a:t>
                      </a:r>
                      <a:r>
                        <a:rPr kumimoji="0" lang="en-US" sz="1600" b="1" i="0" u="none" strike="noStrike" cap="none" normalizeH="0" baseline="30000" dirty="0">
                          <a:ln>
                            <a:noFill/>
                          </a:ln>
                          <a:solidFill>
                            <a:schemeClr val="tx1"/>
                          </a:solidFill>
                          <a:effectLst/>
                          <a:latin typeface="Calibri" panose="020F0502020204030204" pitchFamily="34" charset="0"/>
                        </a:rPr>
                        <a:t>9</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HER2 low: T-DXd</a:t>
                      </a:r>
                      <a:r>
                        <a:rPr kumimoji="0" lang="en-US" sz="1600" b="1" i="0" u="none" strike="noStrike" cap="none" normalizeH="0" baseline="30000" dirty="0">
                          <a:ln>
                            <a:noFill/>
                          </a:ln>
                          <a:solidFill>
                            <a:schemeClr val="tx1"/>
                          </a:solidFill>
                          <a:effectLst/>
                          <a:latin typeface="Calibri" panose="020F0502020204030204" pitchFamily="34" charset="0"/>
                        </a:rPr>
                        <a:t>9</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BRCA</a:t>
                      </a:r>
                      <a:r>
                        <a:rPr kumimoji="0" lang="en-US" sz="1600" b="1" i="0" u="none" strike="noStrike" cap="none" normalizeH="0" baseline="0" dirty="0">
                          <a:ln>
                            <a:noFill/>
                          </a:ln>
                          <a:solidFill>
                            <a:schemeClr val="tx1"/>
                          </a:solidFill>
                          <a:effectLst/>
                          <a:latin typeface="Calibri" panose="020F0502020204030204" pitchFamily="34" charset="0"/>
                        </a:rPr>
                        <a:t>m: Olaparib</a:t>
                      </a:r>
                      <a:r>
                        <a:rPr kumimoji="0" lang="en-US" sz="1600" b="1" i="0" u="none" strike="noStrike" cap="none" normalizeH="0" baseline="30000" dirty="0">
                          <a:ln>
                            <a:noFill/>
                          </a:ln>
                          <a:solidFill>
                            <a:schemeClr val="tx1"/>
                          </a:solidFill>
                          <a:effectLst/>
                          <a:latin typeface="Calibri" panose="020F0502020204030204" pitchFamily="34" charset="0"/>
                        </a:rPr>
                        <a:t>3</a:t>
                      </a:r>
                      <a:r>
                        <a:rPr kumimoji="0" lang="en-US" sz="1600" b="1" i="0" u="none" strike="noStrike" cap="none" normalizeH="0" baseline="0" dirty="0">
                          <a:ln>
                            <a:noFill/>
                          </a:ln>
                          <a:solidFill>
                            <a:schemeClr val="tx1"/>
                          </a:solidFill>
                          <a:effectLst/>
                          <a:latin typeface="Calibri" panose="020F0502020204030204" pitchFamily="34" charset="0"/>
                        </a:rPr>
                        <a:t> or talazoparib</a:t>
                      </a:r>
                      <a:r>
                        <a:rPr kumimoji="0" lang="en-US" sz="1600" b="1" i="0" u="none" strike="noStrike" cap="none" normalizeH="0" baseline="30000" dirty="0">
                          <a:ln>
                            <a:noFill/>
                          </a:ln>
                          <a:solidFill>
                            <a:schemeClr val="tx1"/>
                          </a:solidFill>
                          <a:effectLst/>
                          <a:latin typeface="Calibri" panose="020F0502020204030204" pitchFamily="34" charset="0"/>
                        </a:rPr>
                        <a:t>4</a:t>
                      </a:r>
                      <a:br>
                        <a:rPr kumimoji="0" lang="en-US" sz="1600" b="1" i="0" u="none" strike="noStrike" cap="none" normalizeH="0" baseline="0" dirty="0">
                          <a:ln>
                            <a:noFill/>
                          </a:ln>
                          <a:solidFill>
                            <a:schemeClr val="tx1"/>
                          </a:solidFill>
                          <a:effectLst/>
                          <a:latin typeface="Calibri" panose="020F0502020204030204" pitchFamily="34" charset="0"/>
                        </a:rPr>
                      </a:br>
                      <a:endParaRPr kumimoji="0" lang="en-US" sz="16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Sacituzumab govitecan</a:t>
                      </a:r>
                      <a:r>
                        <a:rPr kumimoji="0" lang="en-US" sz="1600" b="1" i="0" u="none" strike="noStrike" cap="none" normalizeH="0" baseline="30000" dirty="0">
                          <a:ln>
                            <a:noFill/>
                          </a:ln>
                          <a:solidFill>
                            <a:schemeClr val="tx1"/>
                          </a:solidFill>
                          <a:effectLst/>
                          <a:latin typeface="Calibri" panose="020F0502020204030204" pitchFamily="34" charset="0"/>
                        </a:rPr>
                        <a:t>10</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Sacituzumab govitecan</a:t>
                      </a:r>
                      <a:r>
                        <a:rPr kumimoji="0" lang="en-US" sz="1600" b="1" i="0" u="none" strike="noStrike" cap="none" normalizeH="0" baseline="30000" dirty="0">
                          <a:ln>
                            <a:noFill/>
                          </a:ln>
                          <a:solidFill>
                            <a:schemeClr val="tx1"/>
                          </a:solidFill>
                          <a:effectLst/>
                          <a:latin typeface="Calibri" panose="020F0502020204030204" pitchFamily="34" charset="0"/>
                        </a:rPr>
                        <a:t>10</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3659202188"/>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ESR1</a:t>
                      </a:r>
                      <a:r>
                        <a:rPr kumimoji="0" lang="en-US" sz="1600" b="1" i="0" u="none" strike="noStrike" cap="none" normalizeH="0" baseline="0" dirty="0">
                          <a:ln>
                            <a:noFill/>
                          </a:ln>
                          <a:solidFill>
                            <a:schemeClr val="tx1"/>
                          </a:solidFill>
                          <a:effectLst/>
                          <a:latin typeface="Calibri" panose="020F0502020204030204" pitchFamily="34" charset="0"/>
                        </a:rPr>
                        <a:t>m: Elacestrant</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77542302"/>
                  </a:ext>
                </a:extLst>
              </a:tr>
              <a:tr h="0">
                <a:tc rowSpan="4">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accent1"/>
                          </a:solidFill>
                          <a:effectLst/>
                          <a:latin typeface="Calibri" panose="020F0502020204030204" pitchFamily="34" charset="0"/>
                        </a:rPr>
                        <a:t>Investigational</a:t>
                      </a:r>
                    </a:p>
                  </a:txBody>
                  <a:tcPr marL="121699" marR="121699"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Fulv + capivasertib</a:t>
                      </a:r>
                      <a:r>
                        <a:rPr kumimoji="0" lang="en-US" sz="1600" b="1" i="0" u="none" strike="noStrike" cap="none" normalizeH="0" baseline="30000" dirty="0">
                          <a:ln>
                            <a:noFill/>
                          </a:ln>
                          <a:solidFill>
                            <a:schemeClr val="tx1"/>
                          </a:solidFill>
                          <a:effectLst/>
                          <a:latin typeface="Calibri" panose="020F0502020204030204" pitchFamily="34" charset="0"/>
                        </a:rPr>
                        <a:t>5</a:t>
                      </a:r>
                      <a:r>
                        <a:rPr kumimoji="0" lang="en-US" sz="1600" b="1" i="0" u="none" strike="noStrike" cap="none" normalizeH="0" baseline="0" dirty="0">
                          <a:ln>
                            <a:noFill/>
                          </a:ln>
                          <a:solidFill>
                            <a:schemeClr val="tx1"/>
                          </a:solidFill>
                          <a:effectLst/>
                          <a:latin typeface="Calibri" panose="020F0502020204030204" pitchFamily="34" charset="0"/>
                        </a:rPr>
                        <a:t>*</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70310086"/>
                  </a:ext>
                </a:extLst>
              </a:tr>
              <a:tr h="218440">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1" u="none" strike="noStrike" cap="none" normalizeH="0" baseline="0" dirty="0">
                          <a:ln>
                            <a:noFill/>
                          </a:ln>
                          <a:solidFill>
                            <a:schemeClr val="tx1"/>
                          </a:solidFill>
                          <a:effectLst/>
                          <a:latin typeface="Calibri" panose="020F0502020204030204" pitchFamily="34" charset="0"/>
                        </a:rPr>
                        <a:t>ESR1m: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Camizestrant</a:t>
                      </a:r>
                      <a:r>
                        <a:rPr kumimoji="0" lang="en-US" sz="1600" b="1" i="0" u="none" strike="noStrike" cap="none" normalizeH="0" baseline="30000" dirty="0">
                          <a:ln>
                            <a:noFill/>
                          </a:ln>
                          <a:solidFill>
                            <a:schemeClr val="tx1"/>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Imlunestrant</a:t>
                      </a:r>
                      <a:r>
                        <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7</a:t>
                      </a:r>
                      <a:endParaRPr kumimoji="0" lang="en-US" sz="16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55165593"/>
                  </a:ext>
                </a:extLst>
              </a:tr>
              <a:tr h="0">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1" u="none" strike="noStrike" cap="none" normalizeH="0" baseline="0" dirty="0">
                          <a:ln>
                            <a:noFill/>
                          </a:ln>
                          <a:solidFill>
                            <a:schemeClr val="tx1"/>
                          </a:solidFill>
                          <a:effectLst/>
                          <a:latin typeface="Calibri" panose="020F0502020204030204" pitchFamily="34" charset="0"/>
                        </a:rPr>
                        <a:t>HER2</a:t>
                      </a:r>
                      <a:r>
                        <a:rPr kumimoji="0" lang="en-US" sz="1600" b="1" i="0" u="none" strike="noStrike" cap="none" normalizeH="0" baseline="0" dirty="0">
                          <a:ln>
                            <a:noFill/>
                          </a:ln>
                          <a:solidFill>
                            <a:schemeClr val="tx1"/>
                          </a:solidFill>
                          <a:effectLst/>
                          <a:latin typeface="Calibri" panose="020F0502020204030204" pitchFamily="34" charset="0"/>
                        </a:rPr>
                        <a:t>m: Neratinib + Fulv/trastuzumab</a:t>
                      </a:r>
                      <a:r>
                        <a:rPr kumimoji="0" lang="en-US" sz="1600" b="1" i="0" u="none" strike="noStrike" cap="none" normalizeH="0" baseline="30000" dirty="0">
                          <a:ln>
                            <a:noFill/>
                          </a:ln>
                          <a:solidFill>
                            <a:schemeClr val="tx1"/>
                          </a:solidFill>
                          <a:effectLst/>
                          <a:latin typeface="Calibri" panose="020F0502020204030204" pitchFamily="34" charset="0"/>
                        </a:rPr>
                        <a:t>1,8</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HER3-DXd</a:t>
                      </a:r>
                      <a:r>
                        <a:rPr kumimoji="0" lang="en-US" sz="1600" b="1" i="0" u="none" strike="noStrike" cap="none" normalizeH="0" baseline="30000" dirty="0">
                          <a:ln>
                            <a:noFill/>
                          </a:ln>
                          <a:solidFill>
                            <a:schemeClr val="tx1"/>
                          </a:solidFill>
                          <a:effectLst/>
                          <a:latin typeface="Calibri" panose="020F0502020204030204" pitchFamily="34" charset="0"/>
                        </a:rPr>
                        <a:t>11</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94039306"/>
                  </a:ext>
                </a:extLst>
              </a:tr>
              <a:tr h="0">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Dato-DXd</a:t>
                      </a:r>
                      <a:r>
                        <a:rPr kumimoji="0" lang="en-US" sz="1600" b="1" i="0" u="none" strike="noStrike" cap="none" normalizeH="0" baseline="30000" dirty="0">
                          <a:ln>
                            <a:noFill/>
                          </a:ln>
                          <a:solidFill>
                            <a:schemeClr val="tx1"/>
                          </a:solidFill>
                          <a:effectLst/>
                          <a:latin typeface="Calibri" panose="020F0502020204030204" pitchFamily="34" charset="0"/>
                        </a:rPr>
                        <a:t>12</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lnL w="28575" cap="flat" cmpd="sng" algn="ctr">
                      <a:solidFill>
                        <a:schemeClr val="tx1"/>
                      </a:solidFill>
                      <a:prstDash val="solid"/>
                      <a:round/>
                      <a:headEnd type="none" w="med" len="med"/>
                      <a:tailEnd type="none" w="med" len="med"/>
                    </a:ln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8745263"/>
                  </a:ext>
                </a:extLst>
              </a:tr>
            </a:tbl>
          </a:graphicData>
        </a:graphic>
      </p:graphicFrame>
      <p:sp>
        <p:nvSpPr>
          <p:cNvPr id="54" name="Text Box 30">
            <a:extLst>
              <a:ext uri="{FF2B5EF4-FFF2-40B4-BE49-F238E27FC236}">
                <a16:creationId xmlns:a16="http://schemas.microsoft.com/office/drawing/2014/main" id="{A51E47A7-9C4D-5845-5073-6C70958C2826}"/>
              </a:ext>
            </a:extLst>
          </p:cNvPr>
          <p:cNvSpPr txBox="1">
            <a:spLocks noChangeArrowheads="1"/>
          </p:cNvSpPr>
          <p:nvPr/>
        </p:nvSpPr>
        <p:spPr bwMode="auto">
          <a:xfrm>
            <a:off x="727077" y="5735920"/>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*Under FDA priority review.</a:t>
            </a:r>
            <a:endParaRPr lang="en-US" altLang="en-US" sz="1400" dirty="0">
              <a:solidFill>
                <a:schemeClr val="bg1"/>
              </a:solidFill>
              <a:latin typeface="Calibri" panose="020F0502020204030204" pitchFamily="34" charset="0"/>
            </a:endParaRPr>
          </a:p>
        </p:txBody>
      </p:sp>
      <p:sp>
        <p:nvSpPr>
          <p:cNvPr id="3" name="Rectangle 2">
            <a:extLst>
              <a:ext uri="{FF2B5EF4-FFF2-40B4-BE49-F238E27FC236}">
                <a16:creationId xmlns:a16="http://schemas.microsoft.com/office/drawing/2014/main" id="{049246F0-137D-FD10-7265-6BA9A0FC1DFE}"/>
              </a:ext>
            </a:extLst>
          </p:cNvPr>
          <p:cNvSpPr/>
          <p:nvPr/>
        </p:nvSpPr>
        <p:spPr bwMode="auto">
          <a:xfrm>
            <a:off x="504984" y="1297986"/>
            <a:ext cx="2036336" cy="3007450"/>
          </a:xfrm>
          <a:prstGeom prst="rect">
            <a:avLst/>
          </a:prstGeom>
          <a:solidFill>
            <a:srgbClr val="F2F2F2">
              <a:alpha val="85098"/>
            </a:srgb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Left Brace 3">
            <a:extLst>
              <a:ext uri="{FF2B5EF4-FFF2-40B4-BE49-F238E27FC236}">
                <a16:creationId xmlns:a16="http://schemas.microsoft.com/office/drawing/2014/main" id="{6CD8839A-B08A-8DE1-D9B1-4CE99EC33A6C}"/>
              </a:ext>
            </a:extLst>
          </p:cNvPr>
          <p:cNvSpPr/>
          <p:nvPr/>
        </p:nvSpPr>
        <p:spPr bwMode="auto">
          <a:xfrm>
            <a:off x="2288845" y="4377354"/>
            <a:ext cx="221064" cy="1348555"/>
          </a:xfrm>
          <a:prstGeom prst="leftBrace">
            <a:avLst/>
          </a:prstGeom>
          <a:noFill/>
          <a:ln w="28575" cap="flat" cmpd="sng" algn="ctr">
            <a:solidFill>
              <a:schemeClr val="accent1"/>
            </a:solidFill>
            <a:prstDash val="solid"/>
            <a:round/>
            <a:headEnd type="none" w="med" len="med"/>
            <a:tailEnd type="none" w="med" len="med"/>
          </a:ln>
          <a:effectLst/>
        </p:spPr>
        <p:txBody>
          <a:bodyPr rtlCol="0" anchor="ctr"/>
          <a:lstStyle/>
          <a:p>
            <a:pPr algn="ctr"/>
            <a:endParaRPr lang="en-US" dirty="0"/>
          </a:p>
        </p:txBody>
      </p:sp>
    </p:spTree>
    <p:extLst>
      <p:ext uri="{BB962C8B-B14F-4D97-AF65-F5344CB8AC3E}">
        <p14:creationId xmlns:p14="http://schemas.microsoft.com/office/powerpoint/2010/main" val="704832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C1E43E97-9B23-8027-1766-096D11DFC9FE}"/>
              </a:ext>
            </a:extLst>
          </p:cNvPr>
          <p:cNvSpPr/>
          <p:nvPr/>
        </p:nvSpPr>
        <p:spPr bwMode="auto">
          <a:xfrm>
            <a:off x="7163963" y="2208044"/>
            <a:ext cx="4425150" cy="2047327"/>
          </a:xfrm>
          <a:custGeom>
            <a:avLst/>
            <a:gdLst>
              <a:gd name="connsiteX0" fmla="*/ 0 w 6271846"/>
              <a:gd name="connsiteY0" fmla="*/ 0 h 2774461"/>
              <a:gd name="connsiteX1" fmla="*/ 74246 w 6271846"/>
              <a:gd name="connsiteY1" fmla="*/ 0 h 2774461"/>
              <a:gd name="connsiteX2" fmla="*/ 74246 w 6271846"/>
              <a:gd name="connsiteY2" fmla="*/ 39077 h 2774461"/>
              <a:gd name="connsiteX3" fmla="*/ 281353 w 6271846"/>
              <a:gd name="connsiteY3" fmla="*/ 39077 h 2774461"/>
              <a:gd name="connsiteX4" fmla="*/ 281353 w 6271846"/>
              <a:gd name="connsiteY4" fmla="*/ 70338 h 2774461"/>
              <a:gd name="connsiteX5" fmla="*/ 371230 w 6271846"/>
              <a:gd name="connsiteY5" fmla="*/ 70338 h 2774461"/>
              <a:gd name="connsiteX6" fmla="*/ 371230 w 6271846"/>
              <a:gd name="connsiteY6" fmla="*/ 89877 h 2774461"/>
              <a:gd name="connsiteX7" fmla="*/ 437661 w 6271846"/>
              <a:gd name="connsiteY7" fmla="*/ 89877 h 2774461"/>
              <a:gd name="connsiteX8" fmla="*/ 437661 w 6271846"/>
              <a:gd name="connsiteY8" fmla="*/ 105507 h 2774461"/>
              <a:gd name="connsiteX9" fmla="*/ 715107 w 6271846"/>
              <a:gd name="connsiteY9" fmla="*/ 105507 h 2774461"/>
              <a:gd name="connsiteX10" fmla="*/ 715107 w 6271846"/>
              <a:gd name="connsiteY10" fmla="*/ 125046 h 2774461"/>
              <a:gd name="connsiteX11" fmla="*/ 762000 w 6271846"/>
              <a:gd name="connsiteY11" fmla="*/ 125046 h 2774461"/>
              <a:gd name="connsiteX12" fmla="*/ 762000 w 6271846"/>
              <a:gd name="connsiteY12" fmla="*/ 144584 h 2774461"/>
              <a:gd name="connsiteX13" fmla="*/ 808892 w 6271846"/>
              <a:gd name="connsiteY13" fmla="*/ 144584 h 2774461"/>
              <a:gd name="connsiteX14" fmla="*/ 808892 w 6271846"/>
              <a:gd name="connsiteY14" fmla="*/ 179754 h 2774461"/>
              <a:gd name="connsiteX15" fmla="*/ 836246 w 6271846"/>
              <a:gd name="connsiteY15" fmla="*/ 179754 h 2774461"/>
              <a:gd name="connsiteX16" fmla="*/ 836246 w 6271846"/>
              <a:gd name="connsiteY16" fmla="*/ 211015 h 2774461"/>
              <a:gd name="connsiteX17" fmla="*/ 875323 w 6271846"/>
              <a:gd name="connsiteY17" fmla="*/ 211015 h 2774461"/>
              <a:gd name="connsiteX18" fmla="*/ 875323 w 6271846"/>
              <a:gd name="connsiteY18" fmla="*/ 265723 h 2774461"/>
              <a:gd name="connsiteX19" fmla="*/ 910492 w 6271846"/>
              <a:gd name="connsiteY19" fmla="*/ 265723 h 2774461"/>
              <a:gd name="connsiteX20" fmla="*/ 910492 w 6271846"/>
              <a:gd name="connsiteY20" fmla="*/ 308707 h 2774461"/>
              <a:gd name="connsiteX21" fmla="*/ 937846 w 6271846"/>
              <a:gd name="connsiteY21" fmla="*/ 308707 h 2774461"/>
              <a:gd name="connsiteX22" fmla="*/ 937846 w 6271846"/>
              <a:gd name="connsiteY22" fmla="*/ 332154 h 2774461"/>
              <a:gd name="connsiteX23" fmla="*/ 1082430 w 6271846"/>
              <a:gd name="connsiteY23" fmla="*/ 332154 h 2774461"/>
              <a:gd name="connsiteX24" fmla="*/ 1082430 w 6271846"/>
              <a:gd name="connsiteY24" fmla="*/ 367323 h 2774461"/>
              <a:gd name="connsiteX25" fmla="*/ 1164492 w 6271846"/>
              <a:gd name="connsiteY25" fmla="*/ 367323 h 2774461"/>
              <a:gd name="connsiteX26" fmla="*/ 1164492 w 6271846"/>
              <a:gd name="connsiteY26" fmla="*/ 398584 h 2774461"/>
              <a:gd name="connsiteX27" fmla="*/ 1270000 w 6271846"/>
              <a:gd name="connsiteY27" fmla="*/ 398584 h 2774461"/>
              <a:gd name="connsiteX28" fmla="*/ 1270000 w 6271846"/>
              <a:gd name="connsiteY28" fmla="*/ 414215 h 2774461"/>
              <a:gd name="connsiteX29" fmla="*/ 1434123 w 6271846"/>
              <a:gd name="connsiteY29" fmla="*/ 414215 h 2774461"/>
              <a:gd name="connsiteX30" fmla="*/ 1434123 w 6271846"/>
              <a:gd name="connsiteY30" fmla="*/ 433754 h 2774461"/>
              <a:gd name="connsiteX31" fmla="*/ 1469292 w 6271846"/>
              <a:gd name="connsiteY31" fmla="*/ 433754 h 2774461"/>
              <a:gd name="connsiteX32" fmla="*/ 1469292 w 6271846"/>
              <a:gd name="connsiteY32" fmla="*/ 465015 h 2774461"/>
              <a:gd name="connsiteX33" fmla="*/ 1500553 w 6271846"/>
              <a:gd name="connsiteY33" fmla="*/ 465015 h 2774461"/>
              <a:gd name="connsiteX34" fmla="*/ 1500553 w 6271846"/>
              <a:gd name="connsiteY34" fmla="*/ 476738 h 2774461"/>
              <a:gd name="connsiteX35" fmla="*/ 1539630 w 6271846"/>
              <a:gd name="connsiteY35" fmla="*/ 476738 h 2774461"/>
              <a:gd name="connsiteX36" fmla="*/ 1539630 w 6271846"/>
              <a:gd name="connsiteY36" fmla="*/ 504092 h 2774461"/>
              <a:gd name="connsiteX37" fmla="*/ 1625600 w 6271846"/>
              <a:gd name="connsiteY37" fmla="*/ 504092 h 2774461"/>
              <a:gd name="connsiteX38" fmla="*/ 1625600 w 6271846"/>
              <a:gd name="connsiteY38" fmla="*/ 504092 h 2774461"/>
              <a:gd name="connsiteX39" fmla="*/ 1625600 w 6271846"/>
              <a:gd name="connsiteY39" fmla="*/ 531446 h 2774461"/>
              <a:gd name="connsiteX40" fmla="*/ 1750646 w 6271846"/>
              <a:gd name="connsiteY40" fmla="*/ 531446 h 2774461"/>
              <a:gd name="connsiteX41" fmla="*/ 1750646 w 6271846"/>
              <a:gd name="connsiteY41" fmla="*/ 578338 h 2774461"/>
              <a:gd name="connsiteX42" fmla="*/ 1801446 w 6271846"/>
              <a:gd name="connsiteY42" fmla="*/ 578338 h 2774461"/>
              <a:gd name="connsiteX43" fmla="*/ 1801446 w 6271846"/>
              <a:gd name="connsiteY43" fmla="*/ 605692 h 2774461"/>
              <a:gd name="connsiteX44" fmla="*/ 1832707 w 6271846"/>
              <a:gd name="connsiteY44" fmla="*/ 605692 h 2774461"/>
              <a:gd name="connsiteX45" fmla="*/ 1832707 w 6271846"/>
              <a:gd name="connsiteY45" fmla="*/ 640861 h 2774461"/>
              <a:gd name="connsiteX46" fmla="*/ 1871784 w 6271846"/>
              <a:gd name="connsiteY46" fmla="*/ 640861 h 2774461"/>
              <a:gd name="connsiteX47" fmla="*/ 1871784 w 6271846"/>
              <a:gd name="connsiteY47" fmla="*/ 660400 h 2774461"/>
              <a:gd name="connsiteX48" fmla="*/ 1895230 w 6271846"/>
              <a:gd name="connsiteY48" fmla="*/ 660400 h 2774461"/>
              <a:gd name="connsiteX49" fmla="*/ 1895230 w 6271846"/>
              <a:gd name="connsiteY49" fmla="*/ 687754 h 2774461"/>
              <a:gd name="connsiteX50" fmla="*/ 1992923 w 6271846"/>
              <a:gd name="connsiteY50" fmla="*/ 687754 h 2774461"/>
              <a:gd name="connsiteX51" fmla="*/ 1992923 w 6271846"/>
              <a:gd name="connsiteY51" fmla="*/ 711200 h 2774461"/>
              <a:gd name="connsiteX52" fmla="*/ 2032000 w 6271846"/>
              <a:gd name="connsiteY52" fmla="*/ 711200 h 2774461"/>
              <a:gd name="connsiteX53" fmla="*/ 2032000 w 6271846"/>
              <a:gd name="connsiteY53" fmla="*/ 734646 h 2774461"/>
              <a:gd name="connsiteX54" fmla="*/ 2121876 w 6271846"/>
              <a:gd name="connsiteY54" fmla="*/ 734646 h 2774461"/>
              <a:gd name="connsiteX55" fmla="*/ 2121876 w 6271846"/>
              <a:gd name="connsiteY55" fmla="*/ 785446 h 2774461"/>
              <a:gd name="connsiteX56" fmla="*/ 2176584 w 6271846"/>
              <a:gd name="connsiteY56" fmla="*/ 785446 h 2774461"/>
              <a:gd name="connsiteX57" fmla="*/ 2176584 w 6271846"/>
              <a:gd name="connsiteY57" fmla="*/ 847969 h 2774461"/>
              <a:gd name="connsiteX58" fmla="*/ 2215661 w 6271846"/>
              <a:gd name="connsiteY58" fmla="*/ 847969 h 2774461"/>
              <a:gd name="connsiteX59" fmla="*/ 2215661 w 6271846"/>
              <a:gd name="connsiteY59" fmla="*/ 875323 h 2774461"/>
              <a:gd name="connsiteX60" fmla="*/ 2254738 w 6271846"/>
              <a:gd name="connsiteY60" fmla="*/ 875323 h 2774461"/>
              <a:gd name="connsiteX61" fmla="*/ 2254738 w 6271846"/>
              <a:gd name="connsiteY61" fmla="*/ 898769 h 2774461"/>
              <a:gd name="connsiteX62" fmla="*/ 2274276 w 6271846"/>
              <a:gd name="connsiteY62" fmla="*/ 898769 h 2774461"/>
              <a:gd name="connsiteX63" fmla="*/ 2274276 w 6271846"/>
              <a:gd name="connsiteY63" fmla="*/ 922215 h 2774461"/>
              <a:gd name="connsiteX64" fmla="*/ 2305538 w 6271846"/>
              <a:gd name="connsiteY64" fmla="*/ 922215 h 2774461"/>
              <a:gd name="connsiteX65" fmla="*/ 2305538 w 6271846"/>
              <a:gd name="connsiteY65" fmla="*/ 957384 h 2774461"/>
              <a:gd name="connsiteX66" fmla="*/ 2340707 w 6271846"/>
              <a:gd name="connsiteY66" fmla="*/ 957384 h 2774461"/>
              <a:gd name="connsiteX67" fmla="*/ 2340707 w 6271846"/>
              <a:gd name="connsiteY67" fmla="*/ 984738 h 2774461"/>
              <a:gd name="connsiteX68" fmla="*/ 2375876 w 6271846"/>
              <a:gd name="connsiteY68" fmla="*/ 984738 h 2774461"/>
              <a:gd name="connsiteX69" fmla="*/ 2375876 w 6271846"/>
              <a:gd name="connsiteY69" fmla="*/ 1016000 h 2774461"/>
              <a:gd name="connsiteX70" fmla="*/ 2602523 w 6271846"/>
              <a:gd name="connsiteY70" fmla="*/ 1016000 h 2774461"/>
              <a:gd name="connsiteX71" fmla="*/ 2602523 w 6271846"/>
              <a:gd name="connsiteY71" fmla="*/ 1039446 h 2774461"/>
              <a:gd name="connsiteX72" fmla="*/ 2676769 w 6271846"/>
              <a:gd name="connsiteY72" fmla="*/ 1039446 h 2774461"/>
              <a:gd name="connsiteX73" fmla="*/ 2676769 w 6271846"/>
              <a:gd name="connsiteY73" fmla="*/ 1055077 h 2774461"/>
              <a:gd name="connsiteX74" fmla="*/ 2743200 w 6271846"/>
              <a:gd name="connsiteY74" fmla="*/ 1055077 h 2774461"/>
              <a:gd name="connsiteX75" fmla="*/ 2743200 w 6271846"/>
              <a:gd name="connsiteY75" fmla="*/ 1074615 h 2774461"/>
              <a:gd name="connsiteX76" fmla="*/ 2809630 w 6271846"/>
              <a:gd name="connsiteY76" fmla="*/ 1074615 h 2774461"/>
              <a:gd name="connsiteX77" fmla="*/ 2809630 w 6271846"/>
              <a:gd name="connsiteY77" fmla="*/ 1101969 h 2774461"/>
              <a:gd name="connsiteX78" fmla="*/ 2946400 w 6271846"/>
              <a:gd name="connsiteY78" fmla="*/ 1101969 h 2774461"/>
              <a:gd name="connsiteX79" fmla="*/ 2946400 w 6271846"/>
              <a:gd name="connsiteY79" fmla="*/ 1121507 h 2774461"/>
              <a:gd name="connsiteX80" fmla="*/ 3067538 w 6271846"/>
              <a:gd name="connsiteY80" fmla="*/ 1121507 h 2774461"/>
              <a:gd name="connsiteX81" fmla="*/ 3067538 w 6271846"/>
              <a:gd name="connsiteY81" fmla="*/ 1144954 h 2774461"/>
              <a:gd name="connsiteX82" fmla="*/ 3360615 w 6271846"/>
              <a:gd name="connsiteY82" fmla="*/ 1144954 h 2774461"/>
              <a:gd name="connsiteX83" fmla="*/ 3360615 w 6271846"/>
              <a:gd name="connsiteY83" fmla="*/ 1176215 h 2774461"/>
              <a:gd name="connsiteX84" fmla="*/ 3442676 w 6271846"/>
              <a:gd name="connsiteY84" fmla="*/ 1176215 h 2774461"/>
              <a:gd name="connsiteX85" fmla="*/ 3442676 w 6271846"/>
              <a:gd name="connsiteY85" fmla="*/ 1227015 h 2774461"/>
              <a:gd name="connsiteX86" fmla="*/ 3481753 w 6271846"/>
              <a:gd name="connsiteY86" fmla="*/ 1227015 h 2774461"/>
              <a:gd name="connsiteX87" fmla="*/ 3481753 w 6271846"/>
              <a:gd name="connsiteY87" fmla="*/ 1227015 h 2774461"/>
              <a:gd name="connsiteX88" fmla="*/ 3524738 w 6271846"/>
              <a:gd name="connsiteY88" fmla="*/ 1227015 h 2774461"/>
              <a:gd name="connsiteX89" fmla="*/ 3524738 w 6271846"/>
              <a:gd name="connsiteY89" fmla="*/ 1266092 h 2774461"/>
              <a:gd name="connsiteX90" fmla="*/ 3548184 w 6271846"/>
              <a:gd name="connsiteY90" fmla="*/ 1266092 h 2774461"/>
              <a:gd name="connsiteX91" fmla="*/ 3548184 w 6271846"/>
              <a:gd name="connsiteY91" fmla="*/ 1301261 h 2774461"/>
              <a:gd name="connsiteX92" fmla="*/ 3571630 w 6271846"/>
              <a:gd name="connsiteY92" fmla="*/ 1301261 h 2774461"/>
              <a:gd name="connsiteX93" fmla="*/ 3571630 w 6271846"/>
              <a:gd name="connsiteY93" fmla="*/ 1336430 h 2774461"/>
              <a:gd name="connsiteX94" fmla="*/ 3618523 w 6271846"/>
              <a:gd name="connsiteY94" fmla="*/ 1336430 h 2774461"/>
              <a:gd name="connsiteX95" fmla="*/ 3618523 w 6271846"/>
              <a:gd name="connsiteY95" fmla="*/ 1359877 h 2774461"/>
              <a:gd name="connsiteX96" fmla="*/ 3786553 w 6271846"/>
              <a:gd name="connsiteY96" fmla="*/ 1359877 h 2774461"/>
              <a:gd name="connsiteX97" fmla="*/ 3786553 w 6271846"/>
              <a:gd name="connsiteY97" fmla="*/ 1379415 h 2774461"/>
              <a:gd name="connsiteX98" fmla="*/ 3810000 w 6271846"/>
              <a:gd name="connsiteY98" fmla="*/ 1379415 h 2774461"/>
              <a:gd name="connsiteX99" fmla="*/ 3810000 w 6271846"/>
              <a:gd name="connsiteY99" fmla="*/ 1414584 h 2774461"/>
              <a:gd name="connsiteX100" fmla="*/ 3868615 w 6271846"/>
              <a:gd name="connsiteY100" fmla="*/ 1414584 h 2774461"/>
              <a:gd name="connsiteX101" fmla="*/ 3868615 w 6271846"/>
              <a:gd name="connsiteY101" fmla="*/ 1461477 h 2774461"/>
              <a:gd name="connsiteX102" fmla="*/ 3938953 w 6271846"/>
              <a:gd name="connsiteY102" fmla="*/ 1461477 h 2774461"/>
              <a:gd name="connsiteX103" fmla="*/ 3938953 w 6271846"/>
              <a:gd name="connsiteY103" fmla="*/ 1481015 h 2774461"/>
              <a:gd name="connsiteX104" fmla="*/ 4056184 w 6271846"/>
              <a:gd name="connsiteY104" fmla="*/ 1481015 h 2774461"/>
              <a:gd name="connsiteX105" fmla="*/ 4091353 w 6271846"/>
              <a:gd name="connsiteY105" fmla="*/ 1484923 h 2774461"/>
              <a:gd name="connsiteX106" fmla="*/ 4091353 w 6271846"/>
              <a:gd name="connsiteY106" fmla="*/ 1516184 h 2774461"/>
              <a:gd name="connsiteX107" fmla="*/ 4126523 w 6271846"/>
              <a:gd name="connsiteY107" fmla="*/ 1516184 h 2774461"/>
              <a:gd name="connsiteX108" fmla="*/ 4126523 w 6271846"/>
              <a:gd name="connsiteY108" fmla="*/ 1566984 h 2774461"/>
              <a:gd name="connsiteX109" fmla="*/ 4181230 w 6271846"/>
              <a:gd name="connsiteY109" fmla="*/ 1566984 h 2774461"/>
              <a:gd name="connsiteX110" fmla="*/ 4181230 w 6271846"/>
              <a:gd name="connsiteY110" fmla="*/ 1598246 h 2774461"/>
              <a:gd name="connsiteX111" fmla="*/ 4376615 w 6271846"/>
              <a:gd name="connsiteY111" fmla="*/ 1598246 h 2774461"/>
              <a:gd name="connsiteX112" fmla="*/ 4376615 w 6271846"/>
              <a:gd name="connsiteY112" fmla="*/ 1645138 h 2774461"/>
              <a:gd name="connsiteX113" fmla="*/ 4450861 w 6271846"/>
              <a:gd name="connsiteY113" fmla="*/ 1645138 h 2774461"/>
              <a:gd name="connsiteX114" fmla="*/ 4450861 w 6271846"/>
              <a:gd name="connsiteY114" fmla="*/ 1699846 h 2774461"/>
              <a:gd name="connsiteX115" fmla="*/ 4552461 w 6271846"/>
              <a:gd name="connsiteY115" fmla="*/ 1699846 h 2774461"/>
              <a:gd name="connsiteX116" fmla="*/ 4552461 w 6271846"/>
              <a:gd name="connsiteY116" fmla="*/ 1731107 h 2774461"/>
              <a:gd name="connsiteX117" fmla="*/ 4579815 w 6271846"/>
              <a:gd name="connsiteY117" fmla="*/ 1731107 h 2774461"/>
              <a:gd name="connsiteX118" fmla="*/ 4579815 w 6271846"/>
              <a:gd name="connsiteY118" fmla="*/ 1774092 h 2774461"/>
              <a:gd name="connsiteX119" fmla="*/ 4704861 w 6271846"/>
              <a:gd name="connsiteY119" fmla="*/ 1774092 h 2774461"/>
              <a:gd name="connsiteX120" fmla="*/ 4704861 w 6271846"/>
              <a:gd name="connsiteY120" fmla="*/ 1817077 h 2774461"/>
              <a:gd name="connsiteX121" fmla="*/ 4876800 w 6271846"/>
              <a:gd name="connsiteY121" fmla="*/ 1817077 h 2774461"/>
              <a:gd name="connsiteX122" fmla="*/ 4876800 w 6271846"/>
              <a:gd name="connsiteY122" fmla="*/ 1860061 h 2774461"/>
              <a:gd name="connsiteX123" fmla="*/ 4931507 w 6271846"/>
              <a:gd name="connsiteY123" fmla="*/ 1860061 h 2774461"/>
              <a:gd name="connsiteX124" fmla="*/ 4931507 w 6271846"/>
              <a:gd name="connsiteY124" fmla="*/ 1891323 h 2774461"/>
              <a:gd name="connsiteX125" fmla="*/ 4997938 w 6271846"/>
              <a:gd name="connsiteY125" fmla="*/ 1891323 h 2774461"/>
              <a:gd name="connsiteX126" fmla="*/ 4997938 w 6271846"/>
              <a:gd name="connsiteY126" fmla="*/ 1942123 h 2774461"/>
              <a:gd name="connsiteX127" fmla="*/ 5220676 w 6271846"/>
              <a:gd name="connsiteY127" fmla="*/ 1942123 h 2774461"/>
              <a:gd name="connsiteX128" fmla="*/ 5220676 w 6271846"/>
              <a:gd name="connsiteY128" fmla="*/ 2028092 h 2774461"/>
              <a:gd name="connsiteX129" fmla="*/ 5255846 w 6271846"/>
              <a:gd name="connsiteY129" fmla="*/ 2028092 h 2774461"/>
              <a:gd name="connsiteX130" fmla="*/ 5255846 w 6271846"/>
              <a:gd name="connsiteY130" fmla="*/ 2074984 h 2774461"/>
              <a:gd name="connsiteX131" fmla="*/ 5365261 w 6271846"/>
              <a:gd name="connsiteY131" fmla="*/ 2074984 h 2774461"/>
              <a:gd name="connsiteX132" fmla="*/ 5365261 w 6271846"/>
              <a:gd name="connsiteY132" fmla="*/ 2149230 h 2774461"/>
              <a:gd name="connsiteX133" fmla="*/ 5548923 w 6271846"/>
              <a:gd name="connsiteY133" fmla="*/ 2149230 h 2774461"/>
              <a:gd name="connsiteX134" fmla="*/ 5548923 w 6271846"/>
              <a:gd name="connsiteY134" fmla="*/ 2227384 h 2774461"/>
              <a:gd name="connsiteX135" fmla="*/ 5603630 w 6271846"/>
              <a:gd name="connsiteY135" fmla="*/ 2227384 h 2774461"/>
              <a:gd name="connsiteX136" fmla="*/ 5603630 w 6271846"/>
              <a:gd name="connsiteY136" fmla="*/ 2313354 h 2774461"/>
              <a:gd name="connsiteX137" fmla="*/ 5822461 w 6271846"/>
              <a:gd name="connsiteY137" fmla="*/ 2313354 h 2774461"/>
              <a:gd name="connsiteX138" fmla="*/ 5822461 w 6271846"/>
              <a:gd name="connsiteY138" fmla="*/ 2500923 h 2774461"/>
              <a:gd name="connsiteX139" fmla="*/ 6045200 w 6271846"/>
              <a:gd name="connsiteY139" fmla="*/ 2500923 h 2774461"/>
              <a:gd name="connsiteX140" fmla="*/ 6045200 w 6271846"/>
              <a:gd name="connsiteY140" fmla="*/ 2774461 h 2774461"/>
              <a:gd name="connsiteX141" fmla="*/ 6271846 w 6271846"/>
              <a:gd name="connsiteY141" fmla="*/ 2774461 h 2774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6271846" h="2774461">
                <a:moveTo>
                  <a:pt x="0" y="0"/>
                </a:moveTo>
                <a:lnTo>
                  <a:pt x="74246" y="0"/>
                </a:lnTo>
                <a:lnTo>
                  <a:pt x="74246" y="39077"/>
                </a:lnTo>
                <a:lnTo>
                  <a:pt x="281353" y="39077"/>
                </a:lnTo>
                <a:lnTo>
                  <a:pt x="281353" y="70338"/>
                </a:lnTo>
                <a:lnTo>
                  <a:pt x="371230" y="70338"/>
                </a:lnTo>
                <a:lnTo>
                  <a:pt x="371230" y="89877"/>
                </a:lnTo>
                <a:lnTo>
                  <a:pt x="437661" y="89877"/>
                </a:lnTo>
                <a:lnTo>
                  <a:pt x="437661" y="105507"/>
                </a:lnTo>
                <a:lnTo>
                  <a:pt x="715107" y="105507"/>
                </a:lnTo>
                <a:lnTo>
                  <a:pt x="715107" y="125046"/>
                </a:lnTo>
                <a:lnTo>
                  <a:pt x="762000" y="125046"/>
                </a:lnTo>
                <a:lnTo>
                  <a:pt x="762000" y="144584"/>
                </a:lnTo>
                <a:lnTo>
                  <a:pt x="808892" y="144584"/>
                </a:lnTo>
                <a:lnTo>
                  <a:pt x="808892" y="179754"/>
                </a:lnTo>
                <a:lnTo>
                  <a:pt x="836246" y="179754"/>
                </a:lnTo>
                <a:lnTo>
                  <a:pt x="836246" y="211015"/>
                </a:lnTo>
                <a:lnTo>
                  <a:pt x="875323" y="211015"/>
                </a:lnTo>
                <a:lnTo>
                  <a:pt x="875323" y="265723"/>
                </a:lnTo>
                <a:lnTo>
                  <a:pt x="910492" y="265723"/>
                </a:lnTo>
                <a:lnTo>
                  <a:pt x="910492" y="308707"/>
                </a:lnTo>
                <a:lnTo>
                  <a:pt x="937846" y="308707"/>
                </a:lnTo>
                <a:lnTo>
                  <a:pt x="937846" y="332154"/>
                </a:lnTo>
                <a:lnTo>
                  <a:pt x="1082430" y="332154"/>
                </a:lnTo>
                <a:lnTo>
                  <a:pt x="1082430" y="367323"/>
                </a:lnTo>
                <a:lnTo>
                  <a:pt x="1164492" y="367323"/>
                </a:lnTo>
                <a:lnTo>
                  <a:pt x="1164492" y="398584"/>
                </a:lnTo>
                <a:lnTo>
                  <a:pt x="1270000" y="398584"/>
                </a:lnTo>
                <a:lnTo>
                  <a:pt x="1270000" y="414215"/>
                </a:lnTo>
                <a:lnTo>
                  <a:pt x="1434123" y="414215"/>
                </a:lnTo>
                <a:lnTo>
                  <a:pt x="1434123" y="433754"/>
                </a:lnTo>
                <a:lnTo>
                  <a:pt x="1469292" y="433754"/>
                </a:lnTo>
                <a:lnTo>
                  <a:pt x="1469292" y="465015"/>
                </a:lnTo>
                <a:lnTo>
                  <a:pt x="1500553" y="465015"/>
                </a:lnTo>
                <a:lnTo>
                  <a:pt x="1500553" y="476738"/>
                </a:lnTo>
                <a:lnTo>
                  <a:pt x="1539630" y="476738"/>
                </a:lnTo>
                <a:lnTo>
                  <a:pt x="1539630" y="504092"/>
                </a:lnTo>
                <a:lnTo>
                  <a:pt x="1625600" y="504092"/>
                </a:lnTo>
                <a:lnTo>
                  <a:pt x="1625600" y="504092"/>
                </a:lnTo>
                <a:lnTo>
                  <a:pt x="1625600" y="531446"/>
                </a:lnTo>
                <a:lnTo>
                  <a:pt x="1750646" y="531446"/>
                </a:lnTo>
                <a:lnTo>
                  <a:pt x="1750646" y="578338"/>
                </a:lnTo>
                <a:lnTo>
                  <a:pt x="1801446" y="578338"/>
                </a:lnTo>
                <a:lnTo>
                  <a:pt x="1801446" y="605692"/>
                </a:lnTo>
                <a:lnTo>
                  <a:pt x="1832707" y="605692"/>
                </a:lnTo>
                <a:lnTo>
                  <a:pt x="1832707" y="640861"/>
                </a:lnTo>
                <a:lnTo>
                  <a:pt x="1871784" y="640861"/>
                </a:lnTo>
                <a:lnTo>
                  <a:pt x="1871784" y="660400"/>
                </a:lnTo>
                <a:lnTo>
                  <a:pt x="1895230" y="660400"/>
                </a:lnTo>
                <a:lnTo>
                  <a:pt x="1895230" y="687754"/>
                </a:lnTo>
                <a:lnTo>
                  <a:pt x="1992923" y="687754"/>
                </a:lnTo>
                <a:lnTo>
                  <a:pt x="1992923" y="711200"/>
                </a:lnTo>
                <a:lnTo>
                  <a:pt x="2032000" y="711200"/>
                </a:lnTo>
                <a:lnTo>
                  <a:pt x="2032000" y="734646"/>
                </a:lnTo>
                <a:lnTo>
                  <a:pt x="2121876" y="734646"/>
                </a:lnTo>
                <a:lnTo>
                  <a:pt x="2121876" y="785446"/>
                </a:lnTo>
                <a:lnTo>
                  <a:pt x="2176584" y="785446"/>
                </a:lnTo>
                <a:lnTo>
                  <a:pt x="2176584" y="847969"/>
                </a:lnTo>
                <a:lnTo>
                  <a:pt x="2215661" y="847969"/>
                </a:lnTo>
                <a:lnTo>
                  <a:pt x="2215661" y="875323"/>
                </a:lnTo>
                <a:lnTo>
                  <a:pt x="2254738" y="875323"/>
                </a:lnTo>
                <a:lnTo>
                  <a:pt x="2254738" y="898769"/>
                </a:lnTo>
                <a:lnTo>
                  <a:pt x="2274276" y="898769"/>
                </a:lnTo>
                <a:lnTo>
                  <a:pt x="2274276" y="922215"/>
                </a:lnTo>
                <a:lnTo>
                  <a:pt x="2305538" y="922215"/>
                </a:lnTo>
                <a:lnTo>
                  <a:pt x="2305538" y="957384"/>
                </a:lnTo>
                <a:lnTo>
                  <a:pt x="2340707" y="957384"/>
                </a:lnTo>
                <a:lnTo>
                  <a:pt x="2340707" y="984738"/>
                </a:lnTo>
                <a:lnTo>
                  <a:pt x="2375876" y="984738"/>
                </a:lnTo>
                <a:lnTo>
                  <a:pt x="2375876" y="1016000"/>
                </a:lnTo>
                <a:lnTo>
                  <a:pt x="2602523" y="1016000"/>
                </a:lnTo>
                <a:lnTo>
                  <a:pt x="2602523" y="1039446"/>
                </a:lnTo>
                <a:lnTo>
                  <a:pt x="2676769" y="1039446"/>
                </a:lnTo>
                <a:lnTo>
                  <a:pt x="2676769" y="1055077"/>
                </a:lnTo>
                <a:lnTo>
                  <a:pt x="2743200" y="1055077"/>
                </a:lnTo>
                <a:lnTo>
                  <a:pt x="2743200" y="1074615"/>
                </a:lnTo>
                <a:lnTo>
                  <a:pt x="2809630" y="1074615"/>
                </a:lnTo>
                <a:lnTo>
                  <a:pt x="2809630" y="1101969"/>
                </a:lnTo>
                <a:lnTo>
                  <a:pt x="2946400" y="1101969"/>
                </a:lnTo>
                <a:lnTo>
                  <a:pt x="2946400" y="1121507"/>
                </a:lnTo>
                <a:lnTo>
                  <a:pt x="3067538" y="1121507"/>
                </a:lnTo>
                <a:lnTo>
                  <a:pt x="3067538" y="1144954"/>
                </a:lnTo>
                <a:lnTo>
                  <a:pt x="3360615" y="1144954"/>
                </a:lnTo>
                <a:lnTo>
                  <a:pt x="3360615" y="1176215"/>
                </a:lnTo>
                <a:lnTo>
                  <a:pt x="3442676" y="1176215"/>
                </a:lnTo>
                <a:lnTo>
                  <a:pt x="3442676" y="1227015"/>
                </a:lnTo>
                <a:lnTo>
                  <a:pt x="3481753" y="1227015"/>
                </a:lnTo>
                <a:lnTo>
                  <a:pt x="3481753" y="1227015"/>
                </a:lnTo>
                <a:lnTo>
                  <a:pt x="3524738" y="1227015"/>
                </a:lnTo>
                <a:lnTo>
                  <a:pt x="3524738" y="1266092"/>
                </a:lnTo>
                <a:lnTo>
                  <a:pt x="3548184" y="1266092"/>
                </a:lnTo>
                <a:lnTo>
                  <a:pt x="3548184" y="1301261"/>
                </a:lnTo>
                <a:lnTo>
                  <a:pt x="3571630" y="1301261"/>
                </a:lnTo>
                <a:lnTo>
                  <a:pt x="3571630" y="1336430"/>
                </a:lnTo>
                <a:lnTo>
                  <a:pt x="3618523" y="1336430"/>
                </a:lnTo>
                <a:lnTo>
                  <a:pt x="3618523" y="1359877"/>
                </a:lnTo>
                <a:lnTo>
                  <a:pt x="3786553" y="1359877"/>
                </a:lnTo>
                <a:lnTo>
                  <a:pt x="3786553" y="1379415"/>
                </a:lnTo>
                <a:lnTo>
                  <a:pt x="3810000" y="1379415"/>
                </a:lnTo>
                <a:lnTo>
                  <a:pt x="3810000" y="1414584"/>
                </a:lnTo>
                <a:lnTo>
                  <a:pt x="3868615" y="1414584"/>
                </a:lnTo>
                <a:lnTo>
                  <a:pt x="3868615" y="1461477"/>
                </a:lnTo>
                <a:lnTo>
                  <a:pt x="3938953" y="1461477"/>
                </a:lnTo>
                <a:lnTo>
                  <a:pt x="3938953" y="1481015"/>
                </a:lnTo>
                <a:lnTo>
                  <a:pt x="4056184" y="1481015"/>
                </a:lnTo>
                <a:lnTo>
                  <a:pt x="4091353" y="1484923"/>
                </a:lnTo>
                <a:lnTo>
                  <a:pt x="4091353" y="1516184"/>
                </a:lnTo>
                <a:lnTo>
                  <a:pt x="4126523" y="1516184"/>
                </a:lnTo>
                <a:lnTo>
                  <a:pt x="4126523" y="1566984"/>
                </a:lnTo>
                <a:lnTo>
                  <a:pt x="4181230" y="1566984"/>
                </a:lnTo>
                <a:lnTo>
                  <a:pt x="4181230" y="1598246"/>
                </a:lnTo>
                <a:lnTo>
                  <a:pt x="4376615" y="1598246"/>
                </a:lnTo>
                <a:lnTo>
                  <a:pt x="4376615" y="1645138"/>
                </a:lnTo>
                <a:lnTo>
                  <a:pt x="4450861" y="1645138"/>
                </a:lnTo>
                <a:lnTo>
                  <a:pt x="4450861" y="1699846"/>
                </a:lnTo>
                <a:lnTo>
                  <a:pt x="4552461" y="1699846"/>
                </a:lnTo>
                <a:lnTo>
                  <a:pt x="4552461" y="1731107"/>
                </a:lnTo>
                <a:lnTo>
                  <a:pt x="4579815" y="1731107"/>
                </a:lnTo>
                <a:lnTo>
                  <a:pt x="4579815" y="1774092"/>
                </a:lnTo>
                <a:lnTo>
                  <a:pt x="4704861" y="1774092"/>
                </a:lnTo>
                <a:lnTo>
                  <a:pt x="4704861" y="1817077"/>
                </a:lnTo>
                <a:lnTo>
                  <a:pt x="4876800" y="1817077"/>
                </a:lnTo>
                <a:lnTo>
                  <a:pt x="4876800" y="1860061"/>
                </a:lnTo>
                <a:lnTo>
                  <a:pt x="4931507" y="1860061"/>
                </a:lnTo>
                <a:lnTo>
                  <a:pt x="4931507" y="1891323"/>
                </a:lnTo>
                <a:lnTo>
                  <a:pt x="4997938" y="1891323"/>
                </a:lnTo>
                <a:lnTo>
                  <a:pt x="4997938" y="1942123"/>
                </a:lnTo>
                <a:lnTo>
                  <a:pt x="5220676" y="1942123"/>
                </a:lnTo>
                <a:lnTo>
                  <a:pt x="5220676" y="2028092"/>
                </a:lnTo>
                <a:lnTo>
                  <a:pt x="5255846" y="2028092"/>
                </a:lnTo>
                <a:lnTo>
                  <a:pt x="5255846" y="2074984"/>
                </a:lnTo>
                <a:lnTo>
                  <a:pt x="5365261" y="2074984"/>
                </a:lnTo>
                <a:lnTo>
                  <a:pt x="5365261" y="2149230"/>
                </a:lnTo>
                <a:lnTo>
                  <a:pt x="5548923" y="2149230"/>
                </a:lnTo>
                <a:lnTo>
                  <a:pt x="5548923" y="2227384"/>
                </a:lnTo>
                <a:lnTo>
                  <a:pt x="5603630" y="2227384"/>
                </a:lnTo>
                <a:lnTo>
                  <a:pt x="5603630" y="2313354"/>
                </a:lnTo>
                <a:lnTo>
                  <a:pt x="5822461" y="2313354"/>
                </a:lnTo>
                <a:lnTo>
                  <a:pt x="5822461" y="2500923"/>
                </a:lnTo>
                <a:lnTo>
                  <a:pt x="6045200" y="2500923"/>
                </a:lnTo>
                <a:lnTo>
                  <a:pt x="6045200" y="2774461"/>
                </a:lnTo>
                <a:lnTo>
                  <a:pt x="6271846" y="2774461"/>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5" name="Group 14">
            <a:extLst>
              <a:ext uri="{FF2B5EF4-FFF2-40B4-BE49-F238E27FC236}">
                <a16:creationId xmlns:a16="http://schemas.microsoft.com/office/drawing/2014/main" id="{0B14D13E-2022-D73A-9167-7EFA224F13BB}"/>
              </a:ext>
            </a:extLst>
          </p:cNvPr>
          <p:cNvGrpSpPr/>
          <p:nvPr/>
        </p:nvGrpSpPr>
        <p:grpSpPr>
          <a:xfrm>
            <a:off x="7192439" y="2176527"/>
            <a:ext cx="4415271" cy="2104162"/>
            <a:chOff x="1392422" y="1586797"/>
            <a:chExt cx="6257844" cy="2851481"/>
          </a:xfrm>
        </p:grpSpPr>
        <p:sp>
          <p:nvSpPr>
            <p:cNvPr id="16" name="Rectangle 15">
              <a:extLst>
                <a:ext uri="{FF2B5EF4-FFF2-40B4-BE49-F238E27FC236}">
                  <a16:creationId xmlns:a16="http://schemas.microsoft.com/office/drawing/2014/main" id="{59C6FFB5-6549-98F5-2660-0D2371643DAD}"/>
                </a:ext>
              </a:extLst>
            </p:cNvPr>
            <p:cNvSpPr/>
            <p:nvPr/>
          </p:nvSpPr>
          <p:spPr bwMode="auto">
            <a:xfrm>
              <a:off x="1392422" y="1586797"/>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DAA735A8-90B2-ECFF-72CD-34ED0B28331C}"/>
                </a:ext>
              </a:extLst>
            </p:cNvPr>
            <p:cNvSpPr/>
            <p:nvPr/>
          </p:nvSpPr>
          <p:spPr bwMode="auto">
            <a:xfrm>
              <a:off x="1416224" y="1614767"/>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Rectangle 17">
              <a:extLst>
                <a:ext uri="{FF2B5EF4-FFF2-40B4-BE49-F238E27FC236}">
                  <a16:creationId xmlns:a16="http://schemas.microsoft.com/office/drawing/2014/main" id="{E045A9B1-E5B1-BF77-C00C-C8CE6B33B231}"/>
                </a:ext>
              </a:extLst>
            </p:cNvPr>
            <p:cNvSpPr/>
            <p:nvPr/>
          </p:nvSpPr>
          <p:spPr bwMode="auto">
            <a:xfrm>
              <a:off x="1810049" y="1695037"/>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Rectangle 18">
              <a:extLst>
                <a:ext uri="{FF2B5EF4-FFF2-40B4-BE49-F238E27FC236}">
                  <a16:creationId xmlns:a16="http://schemas.microsoft.com/office/drawing/2014/main" id="{7E20EA41-F3D1-42DB-71A7-96A7926DF666}"/>
                </a:ext>
              </a:extLst>
            </p:cNvPr>
            <p:cNvSpPr/>
            <p:nvPr/>
          </p:nvSpPr>
          <p:spPr bwMode="auto">
            <a:xfrm>
              <a:off x="1867512" y="1695928"/>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4FB2D08C-E8D7-8BE5-C079-EFC49B9313CF}"/>
                </a:ext>
              </a:extLst>
            </p:cNvPr>
            <p:cNvSpPr/>
            <p:nvPr/>
          </p:nvSpPr>
          <p:spPr bwMode="auto">
            <a:xfrm>
              <a:off x="2078549" y="1733363"/>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56366EA0-43A8-7C77-D357-1FB0D4834444}"/>
                </a:ext>
              </a:extLst>
            </p:cNvPr>
            <p:cNvSpPr/>
            <p:nvPr/>
          </p:nvSpPr>
          <p:spPr bwMode="auto">
            <a:xfrm>
              <a:off x="2178616" y="1802800"/>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Rectangle 21">
              <a:extLst>
                <a:ext uri="{FF2B5EF4-FFF2-40B4-BE49-F238E27FC236}">
                  <a16:creationId xmlns:a16="http://schemas.microsoft.com/office/drawing/2014/main" id="{EF626DE0-B6A0-3A50-44F3-E996E7676C5E}"/>
                </a:ext>
              </a:extLst>
            </p:cNvPr>
            <p:cNvSpPr/>
            <p:nvPr/>
          </p:nvSpPr>
          <p:spPr bwMode="auto">
            <a:xfrm>
              <a:off x="2365151" y="1931664"/>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A51616BD-2EF2-50AE-AF84-77D921A93FCD}"/>
                </a:ext>
              </a:extLst>
            </p:cNvPr>
            <p:cNvSpPr/>
            <p:nvPr/>
          </p:nvSpPr>
          <p:spPr bwMode="auto">
            <a:xfrm>
              <a:off x="2653636" y="2004713"/>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86A40371-3E06-DBB0-393A-51BEDAF09FA3}"/>
                </a:ext>
              </a:extLst>
            </p:cNvPr>
            <p:cNvSpPr/>
            <p:nvPr/>
          </p:nvSpPr>
          <p:spPr bwMode="auto">
            <a:xfrm>
              <a:off x="2852398" y="2091986"/>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Rectangle 24">
              <a:extLst>
                <a:ext uri="{FF2B5EF4-FFF2-40B4-BE49-F238E27FC236}">
                  <a16:creationId xmlns:a16="http://schemas.microsoft.com/office/drawing/2014/main" id="{EC6A87FA-8190-CD8F-36E6-83152E21050C}"/>
                </a:ext>
              </a:extLst>
            </p:cNvPr>
            <p:cNvSpPr/>
            <p:nvPr/>
          </p:nvSpPr>
          <p:spPr bwMode="auto">
            <a:xfrm>
              <a:off x="4272374" y="2712592"/>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Rectangle 25">
              <a:extLst>
                <a:ext uri="{FF2B5EF4-FFF2-40B4-BE49-F238E27FC236}">
                  <a16:creationId xmlns:a16="http://schemas.microsoft.com/office/drawing/2014/main" id="{AB46B0B1-7417-FCDD-B06D-187A8B357CBC}"/>
                </a:ext>
              </a:extLst>
            </p:cNvPr>
            <p:cNvSpPr/>
            <p:nvPr/>
          </p:nvSpPr>
          <p:spPr bwMode="auto">
            <a:xfrm>
              <a:off x="4305705" y="2712592"/>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Rectangle 26">
              <a:extLst>
                <a:ext uri="{FF2B5EF4-FFF2-40B4-BE49-F238E27FC236}">
                  <a16:creationId xmlns:a16="http://schemas.microsoft.com/office/drawing/2014/main" id="{22AFF2E9-AB90-F215-6308-2B62F266C1D3}"/>
                </a:ext>
              </a:extLst>
            </p:cNvPr>
            <p:cNvSpPr/>
            <p:nvPr/>
          </p:nvSpPr>
          <p:spPr bwMode="auto">
            <a:xfrm>
              <a:off x="4397599" y="2738512"/>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24E8A35D-BC56-C44D-A5B9-988483362804}"/>
                </a:ext>
              </a:extLst>
            </p:cNvPr>
            <p:cNvSpPr/>
            <p:nvPr/>
          </p:nvSpPr>
          <p:spPr bwMode="auto">
            <a:xfrm>
              <a:off x="4481484" y="2738512"/>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Rectangle 28">
              <a:extLst>
                <a:ext uri="{FF2B5EF4-FFF2-40B4-BE49-F238E27FC236}">
                  <a16:creationId xmlns:a16="http://schemas.microsoft.com/office/drawing/2014/main" id="{E4720484-488C-2873-9F38-F0328C7A1DC3}"/>
                </a:ext>
              </a:extLst>
            </p:cNvPr>
            <p:cNvSpPr/>
            <p:nvPr/>
          </p:nvSpPr>
          <p:spPr bwMode="auto">
            <a:xfrm>
              <a:off x="5151507" y="3004552"/>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Rectangle 29">
              <a:extLst>
                <a:ext uri="{FF2B5EF4-FFF2-40B4-BE49-F238E27FC236}">
                  <a16:creationId xmlns:a16="http://schemas.microsoft.com/office/drawing/2014/main" id="{755ED804-4CCF-4218-5E23-80558D9B0248}"/>
                </a:ext>
              </a:extLst>
            </p:cNvPr>
            <p:cNvSpPr/>
            <p:nvPr/>
          </p:nvSpPr>
          <p:spPr bwMode="auto">
            <a:xfrm>
              <a:off x="5194508" y="3050694"/>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9996814F-1F48-C554-9E0C-482693E25EA2}"/>
                </a:ext>
              </a:extLst>
            </p:cNvPr>
            <p:cNvSpPr/>
            <p:nvPr/>
          </p:nvSpPr>
          <p:spPr bwMode="auto">
            <a:xfrm>
              <a:off x="5225938" y="3048782"/>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Rectangle 31">
              <a:extLst>
                <a:ext uri="{FF2B5EF4-FFF2-40B4-BE49-F238E27FC236}">
                  <a16:creationId xmlns:a16="http://schemas.microsoft.com/office/drawing/2014/main" id="{64933146-B559-100B-C4E0-B9A1A4CA9439}"/>
                </a:ext>
              </a:extLst>
            </p:cNvPr>
            <p:cNvSpPr/>
            <p:nvPr/>
          </p:nvSpPr>
          <p:spPr bwMode="auto">
            <a:xfrm>
              <a:off x="5386330" y="3073578"/>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Rectangle 32">
              <a:extLst>
                <a:ext uri="{FF2B5EF4-FFF2-40B4-BE49-F238E27FC236}">
                  <a16:creationId xmlns:a16="http://schemas.microsoft.com/office/drawing/2014/main" id="{36E60D69-44A9-1C27-391B-75AD66809E5D}"/>
                </a:ext>
              </a:extLst>
            </p:cNvPr>
            <p:cNvSpPr/>
            <p:nvPr/>
          </p:nvSpPr>
          <p:spPr bwMode="auto">
            <a:xfrm>
              <a:off x="5420783" y="3098461"/>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Rectangle 33">
              <a:extLst>
                <a:ext uri="{FF2B5EF4-FFF2-40B4-BE49-F238E27FC236}">
                  <a16:creationId xmlns:a16="http://schemas.microsoft.com/office/drawing/2014/main" id="{5FE336C3-B51A-98A0-7BE5-1F9966CABA66}"/>
                </a:ext>
              </a:extLst>
            </p:cNvPr>
            <p:cNvSpPr/>
            <p:nvPr/>
          </p:nvSpPr>
          <p:spPr bwMode="auto">
            <a:xfrm>
              <a:off x="5448586" y="3145806"/>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Rectangle 34">
              <a:extLst>
                <a:ext uri="{FF2B5EF4-FFF2-40B4-BE49-F238E27FC236}">
                  <a16:creationId xmlns:a16="http://schemas.microsoft.com/office/drawing/2014/main" id="{E814ED41-DFD6-E76F-2CE2-CD32616F44AF}"/>
                </a:ext>
              </a:extLst>
            </p:cNvPr>
            <p:cNvSpPr/>
            <p:nvPr/>
          </p:nvSpPr>
          <p:spPr bwMode="auto">
            <a:xfrm>
              <a:off x="5481384" y="3164088"/>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Rectangle 35">
              <a:extLst>
                <a:ext uri="{FF2B5EF4-FFF2-40B4-BE49-F238E27FC236}">
                  <a16:creationId xmlns:a16="http://schemas.microsoft.com/office/drawing/2014/main" id="{EEEA2456-9264-AF88-08F9-E310CCCFC7B0}"/>
                </a:ext>
              </a:extLst>
            </p:cNvPr>
            <p:cNvSpPr/>
            <p:nvPr/>
          </p:nvSpPr>
          <p:spPr bwMode="auto">
            <a:xfrm>
              <a:off x="5546096" y="3193286"/>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Rectangle 36">
              <a:extLst>
                <a:ext uri="{FF2B5EF4-FFF2-40B4-BE49-F238E27FC236}">
                  <a16:creationId xmlns:a16="http://schemas.microsoft.com/office/drawing/2014/main" id="{A9ED6E7B-43A5-0EF5-639F-A1246223DA8F}"/>
                </a:ext>
              </a:extLst>
            </p:cNvPr>
            <p:cNvSpPr/>
            <p:nvPr/>
          </p:nvSpPr>
          <p:spPr bwMode="auto">
            <a:xfrm>
              <a:off x="5578718" y="3197810"/>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Rectangle 37">
              <a:extLst>
                <a:ext uri="{FF2B5EF4-FFF2-40B4-BE49-F238E27FC236}">
                  <a16:creationId xmlns:a16="http://schemas.microsoft.com/office/drawing/2014/main" id="{7EAFE1A0-4C8B-6BFB-86AF-04C49CA3034B}"/>
                </a:ext>
              </a:extLst>
            </p:cNvPr>
            <p:cNvSpPr/>
            <p:nvPr/>
          </p:nvSpPr>
          <p:spPr bwMode="auto">
            <a:xfrm>
              <a:off x="5617044" y="3191724"/>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Rectangle 38">
              <a:extLst>
                <a:ext uri="{FF2B5EF4-FFF2-40B4-BE49-F238E27FC236}">
                  <a16:creationId xmlns:a16="http://schemas.microsoft.com/office/drawing/2014/main" id="{CDE778CA-4D18-56C8-726F-355800E831A5}"/>
                </a:ext>
              </a:extLst>
            </p:cNvPr>
            <p:cNvSpPr/>
            <p:nvPr/>
          </p:nvSpPr>
          <p:spPr bwMode="auto">
            <a:xfrm>
              <a:off x="5667194" y="3194977"/>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C82B2A26-7343-BD60-E130-CA4D37439C6A}"/>
                </a:ext>
              </a:extLst>
            </p:cNvPr>
            <p:cNvSpPr/>
            <p:nvPr/>
          </p:nvSpPr>
          <p:spPr bwMode="auto">
            <a:xfrm>
              <a:off x="5734234" y="3237866"/>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D8484673-98BA-40C8-9E79-67FFA095A369}"/>
                </a:ext>
              </a:extLst>
            </p:cNvPr>
            <p:cNvSpPr/>
            <p:nvPr/>
          </p:nvSpPr>
          <p:spPr bwMode="auto">
            <a:xfrm>
              <a:off x="5767032" y="3286243"/>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0B86DFEC-5B92-79C5-0A2D-4C46E4142A33}"/>
                </a:ext>
              </a:extLst>
            </p:cNvPr>
            <p:cNvSpPr/>
            <p:nvPr/>
          </p:nvSpPr>
          <p:spPr bwMode="auto">
            <a:xfrm>
              <a:off x="5805358" y="3286624"/>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ED6D6802-C7A2-2D4C-4498-47EE66D2F6F1}"/>
                </a:ext>
              </a:extLst>
            </p:cNvPr>
            <p:cNvSpPr/>
            <p:nvPr/>
          </p:nvSpPr>
          <p:spPr bwMode="auto">
            <a:xfrm>
              <a:off x="5838156" y="3288859"/>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1B4DB4A6-E7EB-6152-35A5-981505226E09}"/>
                </a:ext>
              </a:extLst>
            </p:cNvPr>
            <p:cNvSpPr/>
            <p:nvPr/>
          </p:nvSpPr>
          <p:spPr bwMode="auto">
            <a:xfrm>
              <a:off x="5875691" y="3314125"/>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1AA6AC53-9B8C-1813-6EA9-0F3F879D7A37}"/>
                </a:ext>
              </a:extLst>
            </p:cNvPr>
            <p:cNvSpPr/>
            <p:nvPr/>
          </p:nvSpPr>
          <p:spPr bwMode="auto">
            <a:xfrm>
              <a:off x="5921558" y="3363608"/>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743A423C-5045-98B5-5649-9112AB94AA6E}"/>
                </a:ext>
              </a:extLst>
            </p:cNvPr>
            <p:cNvSpPr/>
            <p:nvPr/>
          </p:nvSpPr>
          <p:spPr bwMode="auto">
            <a:xfrm>
              <a:off x="5973798" y="3365196"/>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FF1C63BC-56BE-AED2-8385-0436EF3E1290}"/>
                </a:ext>
              </a:extLst>
            </p:cNvPr>
            <p:cNvSpPr/>
            <p:nvPr/>
          </p:nvSpPr>
          <p:spPr bwMode="auto">
            <a:xfrm>
              <a:off x="6031528" y="3402938"/>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5FFD4128-0F94-3505-09AD-133E3B950C2B}"/>
                </a:ext>
              </a:extLst>
            </p:cNvPr>
            <p:cNvSpPr/>
            <p:nvPr/>
          </p:nvSpPr>
          <p:spPr bwMode="auto">
            <a:xfrm>
              <a:off x="6077973" y="3400619"/>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045A88E8-E947-DB1D-88F7-D22169DAF323}"/>
                </a:ext>
              </a:extLst>
            </p:cNvPr>
            <p:cNvSpPr/>
            <p:nvPr/>
          </p:nvSpPr>
          <p:spPr bwMode="auto">
            <a:xfrm>
              <a:off x="6144391" y="3402379"/>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69C54BFF-2557-8BFC-E875-7EE64FBA994A}"/>
                </a:ext>
              </a:extLst>
            </p:cNvPr>
            <p:cNvSpPr/>
            <p:nvPr/>
          </p:nvSpPr>
          <p:spPr bwMode="auto">
            <a:xfrm>
              <a:off x="6190008" y="3430409"/>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4180838D-248A-1CA3-B689-03F28B654AA4}"/>
                </a:ext>
              </a:extLst>
            </p:cNvPr>
            <p:cNvSpPr/>
            <p:nvPr/>
          </p:nvSpPr>
          <p:spPr bwMode="auto">
            <a:xfrm>
              <a:off x="6222584" y="3469455"/>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49AA335B-2381-0CAF-34DD-4A45D018F29C}"/>
                </a:ext>
              </a:extLst>
            </p:cNvPr>
            <p:cNvSpPr/>
            <p:nvPr/>
          </p:nvSpPr>
          <p:spPr bwMode="auto">
            <a:xfrm>
              <a:off x="6264720" y="3468296"/>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D2FBF1EC-CDB6-FD8D-8A7B-B1F207F9C652}"/>
                </a:ext>
              </a:extLst>
            </p:cNvPr>
            <p:cNvSpPr/>
            <p:nvPr/>
          </p:nvSpPr>
          <p:spPr bwMode="auto">
            <a:xfrm>
              <a:off x="6307828" y="3507596"/>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664276D0-E7FE-91F8-15DF-623BBE0217F5}"/>
                </a:ext>
              </a:extLst>
            </p:cNvPr>
            <p:cNvSpPr/>
            <p:nvPr/>
          </p:nvSpPr>
          <p:spPr bwMode="auto">
            <a:xfrm>
              <a:off x="6334809" y="3543143"/>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E956C0CC-810E-CB85-FF1E-14D6179028D2}"/>
                </a:ext>
              </a:extLst>
            </p:cNvPr>
            <p:cNvSpPr/>
            <p:nvPr/>
          </p:nvSpPr>
          <p:spPr bwMode="auto">
            <a:xfrm>
              <a:off x="6411301" y="3543143"/>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6D764462-C59B-31BB-9BB4-0E355D307064}"/>
                </a:ext>
              </a:extLst>
            </p:cNvPr>
            <p:cNvSpPr/>
            <p:nvPr/>
          </p:nvSpPr>
          <p:spPr bwMode="auto">
            <a:xfrm>
              <a:off x="6491628" y="3540065"/>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FAE305BA-EA5B-6DBC-6729-28EB93B0629D}"/>
                </a:ext>
              </a:extLst>
            </p:cNvPr>
            <p:cNvSpPr/>
            <p:nvPr/>
          </p:nvSpPr>
          <p:spPr bwMode="auto">
            <a:xfrm>
              <a:off x="6568969" y="3666068"/>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1719587F-F692-B605-F490-8594F038D62B}"/>
                </a:ext>
              </a:extLst>
            </p:cNvPr>
            <p:cNvSpPr/>
            <p:nvPr/>
          </p:nvSpPr>
          <p:spPr bwMode="auto">
            <a:xfrm>
              <a:off x="6614320" y="3662160"/>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019B017E-AF59-A439-219E-F27442775E4C}"/>
                </a:ext>
              </a:extLst>
            </p:cNvPr>
            <p:cNvSpPr/>
            <p:nvPr/>
          </p:nvSpPr>
          <p:spPr bwMode="auto">
            <a:xfrm>
              <a:off x="6656554" y="3661262"/>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0350769D-B124-0994-E923-5BCF1274E02B}"/>
                </a:ext>
              </a:extLst>
            </p:cNvPr>
            <p:cNvSpPr/>
            <p:nvPr/>
          </p:nvSpPr>
          <p:spPr bwMode="auto">
            <a:xfrm>
              <a:off x="6691314" y="3740149"/>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B1C05804-60F4-D818-F3D7-CBD1CBB531D7}"/>
                </a:ext>
              </a:extLst>
            </p:cNvPr>
            <p:cNvSpPr/>
            <p:nvPr/>
          </p:nvSpPr>
          <p:spPr bwMode="auto">
            <a:xfrm>
              <a:off x="6716493" y="3740247"/>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DA50E240-21E5-8EA7-7E45-E0378C786F6E}"/>
                </a:ext>
              </a:extLst>
            </p:cNvPr>
            <p:cNvSpPr/>
            <p:nvPr/>
          </p:nvSpPr>
          <p:spPr bwMode="auto">
            <a:xfrm>
              <a:off x="6826346" y="3741018"/>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3A4005A6-0781-838E-A4F3-E4A58414427D}"/>
                </a:ext>
              </a:extLst>
            </p:cNvPr>
            <p:cNvSpPr/>
            <p:nvPr/>
          </p:nvSpPr>
          <p:spPr bwMode="auto">
            <a:xfrm>
              <a:off x="6875353" y="3814249"/>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B8EC9EC9-FF78-CF0B-4852-C4850E7E637B}"/>
                </a:ext>
              </a:extLst>
            </p:cNvPr>
            <p:cNvSpPr/>
            <p:nvPr/>
          </p:nvSpPr>
          <p:spPr bwMode="auto">
            <a:xfrm>
              <a:off x="6928424" y="3904693"/>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59062104-F0E8-D9DC-3A57-71C1AABB9E74}"/>
                </a:ext>
              </a:extLst>
            </p:cNvPr>
            <p:cNvSpPr/>
            <p:nvPr/>
          </p:nvSpPr>
          <p:spPr bwMode="auto">
            <a:xfrm>
              <a:off x="6972699" y="3904693"/>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22B5BE5E-FC0C-D9FB-EEF5-BA801B8619A7}"/>
                </a:ext>
              </a:extLst>
            </p:cNvPr>
            <p:cNvSpPr/>
            <p:nvPr/>
          </p:nvSpPr>
          <p:spPr bwMode="auto">
            <a:xfrm>
              <a:off x="7035497" y="3904531"/>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86CD7D45-A5DB-CD00-0D4C-E9CCDBD0F5DA}"/>
                </a:ext>
              </a:extLst>
            </p:cNvPr>
            <p:cNvSpPr/>
            <p:nvPr/>
          </p:nvSpPr>
          <p:spPr bwMode="auto">
            <a:xfrm>
              <a:off x="7115266" y="3903429"/>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DD14CB25-FB06-1854-DDF3-16374CA4283E}"/>
                </a:ext>
              </a:extLst>
            </p:cNvPr>
            <p:cNvSpPr/>
            <p:nvPr/>
          </p:nvSpPr>
          <p:spPr bwMode="auto">
            <a:xfrm>
              <a:off x="7212025" y="4094267"/>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2AB747A6-868C-00B9-F64E-E7178FCFBFE5}"/>
                </a:ext>
              </a:extLst>
            </p:cNvPr>
            <p:cNvSpPr/>
            <p:nvPr/>
          </p:nvSpPr>
          <p:spPr bwMode="auto">
            <a:xfrm>
              <a:off x="7246443" y="4094267"/>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9E3481D5-5CA3-59F2-FC94-F4162650141F}"/>
                </a:ext>
              </a:extLst>
            </p:cNvPr>
            <p:cNvSpPr/>
            <p:nvPr/>
          </p:nvSpPr>
          <p:spPr bwMode="auto">
            <a:xfrm>
              <a:off x="7369035" y="4356186"/>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7FD8B2B2-F17E-B9DA-7810-0EE91AC0A168}"/>
                </a:ext>
              </a:extLst>
            </p:cNvPr>
            <p:cNvSpPr/>
            <p:nvPr/>
          </p:nvSpPr>
          <p:spPr bwMode="auto">
            <a:xfrm>
              <a:off x="7429604" y="4354818"/>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229D5832-EADD-3B00-ABAF-9051580A915A}"/>
                </a:ext>
              </a:extLst>
            </p:cNvPr>
            <p:cNvSpPr/>
            <p:nvPr/>
          </p:nvSpPr>
          <p:spPr bwMode="auto">
            <a:xfrm>
              <a:off x="7573614" y="4361626"/>
              <a:ext cx="76652" cy="76652"/>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73" name="TextBox 72">
            <a:extLst>
              <a:ext uri="{FF2B5EF4-FFF2-40B4-BE49-F238E27FC236}">
                <a16:creationId xmlns:a16="http://schemas.microsoft.com/office/drawing/2014/main" id="{A324FC52-8812-F572-E54D-118648324F7D}"/>
              </a:ext>
            </a:extLst>
          </p:cNvPr>
          <p:cNvSpPr txBox="1"/>
          <p:nvPr/>
        </p:nvSpPr>
        <p:spPr bwMode="auto">
          <a:xfrm rot="16200000">
            <a:off x="5425919" y="3335685"/>
            <a:ext cx="2637982"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Event-Free Probability (%)</a:t>
            </a:r>
          </a:p>
        </p:txBody>
      </p:sp>
      <p:sp>
        <p:nvSpPr>
          <p:cNvPr id="74" name="Freeform: Shape 73">
            <a:extLst>
              <a:ext uri="{FF2B5EF4-FFF2-40B4-BE49-F238E27FC236}">
                <a16:creationId xmlns:a16="http://schemas.microsoft.com/office/drawing/2014/main" id="{0636B2DB-FBAA-6213-228E-BCAE6DF9DC16}"/>
              </a:ext>
            </a:extLst>
          </p:cNvPr>
          <p:cNvSpPr/>
          <p:nvPr/>
        </p:nvSpPr>
        <p:spPr bwMode="auto">
          <a:xfrm>
            <a:off x="7167875" y="2202940"/>
            <a:ext cx="4571079" cy="2637983"/>
          </a:xfrm>
          <a:custGeom>
            <a:avLst/>
            <a:gdLst>
              <a:gd name="connsiteX0" fmla="*/ 0 w 7354388"/>
              <a:gd name="connsiteY0" fmla="*/ 0 h 3246120"/>
              <a:gd name="connsiteX1" fmla="*/ 0 w 7354388"/>
              <a:gd name="connsiteY1" fmla="*/ 3246120 h 3246120"/>
              <a:gd name="connsiteX2" fmla="*/ 7354388 w 7354388"/>
              <a:gd name="connsiteY2" fmla="*/ 3246120 h 3246120"/>
            </a:gdLst>
            <a:ahLst/>
            <a:cxnLst>
              <a:cxn ang="0">
                <a:pos x="connsiteX0" y="connsiteY0"/>
              </a:cxn>
              <a:cxn ang="0">
                <a:pos x="connsiteX1" y="connsiteY1"/>
              </a:cxn>
              <a:cxn ang="0">
                <a:pos x="connsiteX2" y="connsiteY2"/>
              </a:cxn>
            </a:cxnLst>
            <a:rect l="l" t="t" r="r" b="b"/>
            <a:pathLst>
              <a:path w="7354388" h="3246120">
                <a:moveTo>
                  <a:pt x="0" y="0"/>
                </a:moveTo>
                <a:lnTo>
                  <a:pt x="0" y="3246120"/>
                </a:lnTo>
                <a:lnTo>
                  <a:pt x="7354388" y="324612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75" name="Group 74">
            <a:extLst>
              <a:ext uri="{FF2B5EF4-FFF2-40B4-BE49-F238E27FC236}">
                <a16:creationId xmlns:a16="http://schemas.microsoft.com/office/drawing/2014/main" id="{169D6695-7B09-F6E6-200B-2F475451C7AF}"/>
              </a:ext>
            </a:extLst>
          </p:cNvPr>
          <p:cNvGrpSpPr/>
          <p:nvPr/>
        </p:nvGrpSpPr>
        <p:grpSpPr>
          <a:xfrm>
            <a:off x="7095745" y="2201571"/>
            <a:ext cx="64416" cy="2637983"/>
            <a:chOff x="2963636" y="1714501"/>
            <a:chExt cx="64008" cy="3073304"/>
          </a:xfrm>
        </p:grpSpPr>
        <p:cxnSp>
          <p:nvCxnSpPr>
            <p:cNvPr id="76" name="Straight Connector 75">
              <a:extLst>
                <a:ext uri="{FF2B5EF4-FFF2-40B4-BE49-F238E27FC236}">
                  <a16:creationId xmlns:a16="http://schemas.microsoft.com/office/drawing/2014/main" id="{F75DDEA3-A8E7-BC16-4C5F-81B76B59FA82}"/>
                </a:ext>
              </a:extLst>
            </p:cNvPr>
            <p:cNvCxnSpPr/>
            <p:nvPr/>
          </p:nvCxnSpPr>
          <p:spPr bwMode="auto">
            <a:xfrm>
              <a:off x="2963636" y="17145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4A6B9DF2-6C7A-27AF-6258-470F2CA0D8C4}"/>
                </a:ext>
              </a:extLst>
            </p:cNvPr>
            <p:cNvCxnSpPr/>
            <p:nvPr/>
          </p:nvCxnSpPr>
          <p:spPr bwMode="auto">
            <a:xfrm>
              <a:off x="2963636" y="23291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F3CAB6F-9097-D58D-5C1D-5295D831F5B1}"/>
                </a:ext>
              </a:extLst>
            </p:cNvPr>
            <p:cNvCxnSpPr/>
            <p:nvPr/>
          </p:nvCxnSpPr>
          <p:spPr bwMode="auto">
            <a:xfrm>
              <a:off x="2963636" y="29438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E5828B6E-BBA7-21AB-50BA-272CE96A2310}"/>
                </a:ext>
              </a:extLst>
            </p:cNvPr>
            <p:cNvCxnSpPr/>
            <p:nvPr/>
          </p:nvCxnSpPr>
          <p:spPr bwMode="auto">
            <a:xfrm>
              <a:off x="2963636" y="35584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06CC93DF-A04E-F68D-C6D7-FEDEECAE81FC}"/>
                </a:ext>
              </a:extLst>
            </p:cNvPr>
            <p:cNvCxnSpPr/>
            <p:nvPr/>
          </p:nvCxnSpPr>
          <p:spPr bwMode="auto">
            <a:xfrm>
              <a:off x="2963636" y="41731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B0C0BE91-995E-381F-69AE-F3811A2C4791}"/>
                </a:ext>
              </a:extLst>
            </p:cNvPr>
            <p:cNvCxnSpPr/>
            <p:nvPr/>
          </p:nvCxnSpPr>
          <p:spPr bwMode="auto">
            <a:xfrm>
              <a:off x="2963636" y="4787805"/>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82" name="TextBox 81">
            <a:extLst>
              <a:ext uri="{FF2B5EF4-FFF2-40B4-BE49-F238E27FC236}">
                <a16:creationId xmlns:a16="http://schemas.microsoft.com/office/drawing/2014/main" id="{4544563F-75AC-3BCF-1BCD-8A51C1A6A989}"/>
              </a:ext>
            </a:extLst>
          </p:cNvPr>
          <p:cNvSpPr txBox="1"/>
          <p:nvPr/>
        </p:nvSpPr>
        <p:spPr bwMode="auto">
          <a:xfrm>
            <a:off x="6840326" y="4698624"/>
            <a:ext cx="303760"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3" name="TextBox 82">
            <a:extLst>
              <a:ext uri="{FF2B5EF4-FFF2-40B4-BE49-F238E27FC236}">
                <a16:creationId xmlns:a16="http://schemas.microsoft.com/office/drawing/2014/main" id="{9DECC0A4-F460-7277-ADD8-E0B206EEF79B}"/>
              </a:ext>
            </a:extLst>
          </p:cNvPr>
          <p:cNvSpPr txBox="1"/>
          <p:nvPr/>
        </p:nvSpPr>
        <p:spPr bwMode="auto">
          <a:xfrm>
            <a:off x="6745236" y="4168435"/>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84" name="TextBox 83">
            <a:extLst>
              <a:ext uri="{FF2B5EF4-FFF2-40B4-BE49-F238E27FC236}">
                <a16:creationId xmlns:a16="http://schemas.microsoft.com/office/drawing/2014/main" id="{5BFF7318-FA0F-6A99-FCFC-D9EB1FAAEF5D}"/>
              </a:ext>
            </a:extLst>
          </p:cNvPr>
          <p:cNvSpPr txBox="1"/>
          <p:nvPr/>
        </p:nvSpPr>
        <p:spPr bwMode="auto">
          <a:xfrm>
            <a:off x="6744014" y="3643668"/>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85" name="TextBox 84">
            <a:extLst>
              <a:ext uri="{FF2B5EF4-FFF2-40B4-BE49-F238E27FC236}">
                <a16:creationId xmlns:a16="http://schemas.microsoft.com/office/drawing/2014/main" id="{04801C27-DB72-0253-35D5-A630AE0CB7E1}"/>
              </a:ext>
            </a:extLst>
          </p:cNvPr>
          <p:cNvSpPr txBox="1"/>
          <p:nvPr/>
        </p:nvSpPr>
        <p:spPr bwMode="auto">
          <a:xfrm>
            <a:off x="6745215" y="3109910"/>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86" name="TextBox 85">
            <a:extLst>
              <a:ext uri="{FF2B5EF4-FFF2-40B4-BE49-F238E27FC236}">
                <a16:creationId xmlns:a16="http://schemas.microsoft.com/office/drawing/2014/main" id="{E136D7A3-B514-7351-3A7B-97C7C0BC92D6}"/>
              </a:ext>
            </a:extLst>
          </p:cNvPr>
          <p:cNvSpPr txBox="1"/>
          <p:nvPr/>
        </p:nvSpPr>
        <p:spPr bwMode="auto">
          <a:xfrm>
            <a:off x="6740582" y="2573459"/>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87" name="TextBox 86">
            <a:extLst>
              <a:ext uri="{FF2B5EF4-FFF2-40B4-BE49-F238E27FC236}">
                <a16:creationId xmlns:a16="http://schemas.microsoft.com/office/drawing/2014/main" id="{E73A35E6-8C6F-0E19-0E17-7221404CF218}"/>
              </a:ext>
            </a:extLst>
          </p:cNvPr>
          <p:cNvSpPr txBox="1"/>
          <p:nvPr/>
        </p:nvSpPr>
        <p:spPr bwMode="auto">
          <a:xfrm>
            <a:off x="6650426" y="2050739"/>
            <a:ext cx="485054"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88" name="TextBox 87">
            <a:extLst>
              <a:ext uri="{FF2B5EF4-FFF2-40B4-BE49-F238E27FC236}">
                <a16:creationId xmlns:a16="http://schemas.microsoft.com/office/drawing/2014/main" id="{DB0DB00C-22CE-807E-838A-3D9EDC856101}"/>
              </a:ext>
            </a:extLst>
          </p:cNvPr>
          <p:cNvSpPr txBox="1"/>
          <p:nvPr/>
        </p:nvSpPr>
        <p:spPr bwMode="auto">
          <a:xfrm>
            <a:off x="7011644" y="4882413"/>
            <a:ext cx="303761"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9" name="TextBox 88">
            <a:extLst>
              <a:ext uri="{FF2B5EF4-FFF2-40B4-BE49-F238E27FC236}">
                <a16:creationId xmlns:a16="http://schemas.microsoft.com/office/drawing/2014/main" id="{864F54B7-D3F2-ACE4-52AC-276A9185B991}"/>
              </a:ext>
            </a:extLst>
          </p:cNvPr>
          <p:cNvSpPr txBox="1"/>
          <p:nvPr/>
        </p:nvSpPr>
        <p:spPr bwMode="auto">
          <a:xfrm>
            <a:off x="7185492" y="4881321"/>
            <a:ext cx="303761"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90" name="TextBox 89">
            <a:extLst>
              <a:ext uri="{FF2B5EF4-FFF2-40B4-BE49-F238E27FC236}">
                <a16:creationId xmlns:a16="http://schemas.microsoft.com/office/drawing/2014/main" id="{7748930E-75CA-D48C-0D53-3B8948B5403A}"/>
              </a:ext>
            </a:extLst>
          </p:cNvPr>
          <p:cNvSpPr txBox="1"/>
          <p:nvPr/>
        </p:nvSpPr>
        <p:spPr bwMode="auto">
          <a:xfrm>
            <a:off x="7339681" y="4881321"/>
            <a:ext cx="303761"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91" name="TextBox 90">
            <a:extLst>
              <a:ext uri="{FF2B5EF4-FFF2-40B4-BE49-F238E27FC236}">
                <a16:creationId xmlns:a16="http://schemas.microsoft.com/office/drawing/2014/main" id="{A882E219-1C11-0448-136E-57A633038C95}"/>
              </a:ext>
            </a:extLst>
          </p:cNvPr>
          <p:cNvSpPr txBox="1"/>
          <p:nvPr/>
        </p:nvSpPr>
        <p:spPr bwMode="auto">
          <a:xfrm>
            <a:off x="7513071" y="4881321"/>
            <a:ext cx="303761"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92" name="TextBox 91">
            <a:extLst>
              <a:ext uri="{FF2B5EF4-FFF2-40B4-BE49-F238E27FC236}">
                <a16:creationId xmlns:a16="http://schemas.microsoft.com/office/drawing/2014/main" id="{8FB38F1A-8FEC-9815-3CC8-E2AEBDEC910D}"/>
              </a:ext>
            </a:extLst>
          </p:cNvPr>
          <p:cNvSpPr txBox="1"/>
          <p:nvPr/>
        </p:nvSpPr>
        <p:spPr bwMode="auto">
          <a:xfrm>
            <a:off x="7685961" y="4881321"/>
            <a:ext cx="303761"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93" name="TextBox 92">
            <a:extLst>
              <a:ext uri="{FF2B5EF4-FFF2-40B4-BE49-F238E27FC236}">
                <a16:creationId xmlns:a16="http://schemas.microsoft.com/office/drawing/2014/main" id="{3C7F50E6-2B7C-D44D-1447-ECACAC272094}"/>
              </a:ext>
            </a:extLst>
          </p:cNvPr>
          <p:cNvSpPr txBox="1"/>
          <p:nvPr/>
        </p:nvSpPr>
        <p:spPr bwMode="auto">
          <a:xfrm>
            <a:off x="7812447" y="4881321"/>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94" name="TextBox 93">
            <a:extLst>
              <a:ext uri="{FF2B5EF4-FFF2-40B4-BE49-F238E27FC236}">
                <a16:creationId xmlns:a16="http://schemas.microsoft.com/office/drawing/2014/main" id="{D93532FA-7C7D-9D94-50A6-328A15EEDB09}"/>
              </a:ext>
            </a:extLst>
          </p:cNvPr>
          <p:cNvSpPr txBox="1"/>
          <p:nvPr/>
        </p:nvSpPr>
        <p:spPr bwMode="auto">
          <a:xfrm>
            <a:off x="7976500" y="4881321"/>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95" name="TextBox 94">
            <a:extLst>
              <a:ext uri="{FF2B5EF4-FFF2-40B4-BE49-F238E27FC236}">
                <a16:creationId xmlns:a16="http://schemas.microsoft.com/office/drawing/2014/main" id="{84EE5DB1-B5AA-60EB-CBA4-F0285C8CA900}"/>
              </a:ext>
            </a:extLst>
          </p:cNvPr>
          <p:cNvSpPr txBox="1"/>
          <p:nvPr/>
        </p:nvSpPr>
        <p:spPr bwMode="auto">
          <a:xfrm>
            <a:off x="8150096" y="4881321"/>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96" name="TextBox 95">
            <a:extLst>
              <a:ext uri="{FF2B5EF4-FFF2-40B4-BE49-F238E27FC236}">
                <a16:creationId xmlns:a16="http://schemas.microsoft.com/office/drawing/2014/main" id="{9955B410-3D9A-A40C-A580-3B0DA005C567}"/>
              </a:ext>
            </a:extLst>
          </p:cNvPr>
          <p:cNvSpPr txBox="1"/>
          <p:nvPr/>
        </p:nvSpPr>
        <p:spPr bwMode="auto">
          <a:xfrm>
            <a:off x="8320285" y="4881321"/>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97" name="TextBox 96">
            <a:extLst>
              <a:ext uri="{FF2B5EF4-FFF2-40B4-BE49-F238E27FC236}">
                <a16:creationId xmlns:a16="http://schemas.microsoft.com/office/drawing/2014/main" id="{8FED9C7D-4879-8922-D592-A1A597FEAEDF}"/>
              </a:ext>
            </a:extLst>
          </p:cNvPr>
          <p:cNvSpPr txBox="1"/>
          <p:nvPr/>
        </p:nvSpPr>
        <p:spPr bwMode="auto">
          <a:xfrm>
            <a:off x="8490532" y="4881321"/>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98" name="TextBox 97">
            <a:extLst>
              <a:ext uri="{FF2B5EF4-FFF2-40B4-BE49-F238E27FC236}">
                <a16:creationId xmlns:a16="http://schemas.microsoft.com/office/drawing/2014/main" id="{8ACE787B-5139-9129-F608-D60202707858}"/>
              </a:ext>
            </a:extLst>
          </p:cNvPr>
          <p:cNvSpPr txBox="1"/>
          <p:nvPr/>
        </p:nvSpPr>
        <p:spPr bwMode="auto">
          <a:xfrm>
            <a:off x="8649174" y="4881321"/>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9" name="TextBox 98">
            <a:extLst>
              <a:ext uri="{FF2B5EF4-FFF2-40B4-BE49-F238E27FC236}">
                <a16:creationId xmlns:a16="http://schemas.microsoft.com/office/drawing/2014/main" id="{75986BAB-EE67-0D99-2A4C-CC75DBCEF9B8}"/>
              </a:ext>
            </a:extLst>
          </p:cNvPr>
          <p:cNvSpPr txBox="1"/>
          <p:nvPr/>
        </p:nvSpPr>
        <p:spPr bwMode="auto">
          <a:xfrm>
            <a:off x="8826189" y="4881321"/>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100" name="TextBox 99">
            <a:extLst>
              <a:ext uri="{FF2B5EF4-FFF2-40B4-BE49-F238E27FC236}">
                <a16:creationId xmlns:a16="http://schemas.microsoft.com/office/drawing/2014/main" id="{12A3F9C5-0176-5B49-673A-8E2D6A3661FA}"/>
              </a:ext>
            </a:extLst>
          </p:cNvPr>
          <p:cNvSpPr txBox="1"/>
          <p:nvPr/>
        </p:nvSpPr>
        <p:spPr bwMode="auto">
          <a:xfrm>
            <a:off x="8995354" y="4881321"/>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01" name="TextBox 100">
            <a:extLst>
              <a:ext uri="{FF2B5EF4-FFF2-40B4-BE49-F238E27FC236}">
                <a16:creationId xmlns:a16="http://schemas.microsoft.com/office/drawing/2014/main" id="{CB0ED6C8-BC8B-8663-1AB7-8073DDC78199}"/>
              </a:ext>
            </a:extLst>
          </p:cNvPr>
          <p:cNvSpPr txBox="1"/>
          <p:nvPr/>
        </p:nvSpPr>
        <p:spPr bwMode="auto">
          <a:xfrm>
            <a:off x="9171736" y="4876297"/>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102" name="TextBox 101">
            <a:extLst>
              <a:ext uri="{FF2B5EF4-FFF2-40B4-BE49-F238E27FC236}">
                <a16:creationId xmlns:a16="http://schemas.microsoft.com/office/drawing/2014/main" id="{EA96C0A1-C39A-AFC4-DA15-14CB22CD2855}"/>
              </a:ext>
            </a:extLst>
          </p:cNvPr>
          <p:cNvSpPr txBox="1"/>
          <p:nvPr/>
        </p:nvSpPr>
        <p:spPr bwMode="auto">
          <a:xfrm>
            <a:off x="9344780" y="4881321"/>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103" name="TextBox 102">
            <a:extLst>
              <a:ext uri="{FF2B5EF4-FFF2-40B4-BE49-F238E27FC236}">
                <a16:creationId xmlns:a16="http://schemas.microsoft.com/office/drawing/2014/main" id="{5508985C-5197-3C2E-9D55-0698E30F09EA}"/>
              </a:ext>
            </a:extLst>
          </p:cNvPr>
          <p:cNvSpPr txBox="1"/>
          <p:nvPr/>
        </p:nvSpPr>
        <p:spPr bwMode="auto">
          <a:xfrm>
            <a:off x="9514162" y="4880327"/>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04" name="TextBox 103">
            <a:extLst>
              <a:ext uri="{FF2B5EF4-FFF2-40B4-BE49-F238E27FC236}">
                <a16:creationId xmlns:a16="http://schemas.microsoft.com/office/drawing/2014/main" id="{034AF5E3-2A28-4041-8355-595342ED1311}"/>
              </a:ext>
            </a:extLst>
          </p:cNvPr>
          <p:cNvSpPr txBox="1"/>
          <p:nvPr/>
        </p:nvSpPr>
        <p:spPr bwMode="auto">
          <a:xfrm>
            <a:off x="9674576" y="4880327"/>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105" name="TextBox 104">
            <a:extLst>
              <a:ext uri="{FF2B5EF4-FFF2-40B4-BE49-F238E27FC236}">
                <a16:creationId xmlns:a16="http://schemas.microsoft.com/office/drawing/2014/main" id="{02C11799-C66A-85E6-B83B-0E38646D8D3C}"/>
              </a:ext>
            </a:extLst>
          </p:cNvPr>
          <p:cNvSpPr txBox="1"/>
          <p:nvPr/>
        </p:nvSpPr>
        <p:spPr bwMode="auto">
          <a:xfrm>
            <a:off x="9848482" y="4880327"/>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106" name="TextBox 105">
            <a:extLst>
              <a:ext uri="{FF2B5EF4-FFF2-40B4-BE49-F238E27FC236}">
                <a16:creationId xmlns:a16="http://schemas.microsoft.com/office/drawing/2014/main" id="{4C81A036-0403-5A3D-A2A5-10EAF3515E4E}"/>
              </a:ext>
            </a:extLst>
          </p:cNvPr>
          <p:cNvSpPr txBox="1"/>
          <p:nvPr/>
        </p:nvSpPr>
        <p:spPr bwMode="auto">
          <a:xfrm>
            <a:off x="10014888" y="4880327"/>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07" name="TextBox 106">
            <a:extLst>
              <a:ext uri="{FF2B5EF4-FFF2-40B4-BE49-F238E27FC236}">
                <a16:creationId xmlns:a16="http://schemas.microsoft.com/office/drawing/2014/main" id="{DA49886F-1117-B648-2E42-2A3D5D73E82B}"/>
              </a:ext>
            </a:extLst>
          </p:cNvPr>
          <p:cNvSpPr txBox="1"/>
          <p:nvPr/>
        </p:nvSpPr>
        <p:spPr bwMode="auto">
          <a:xfrm>
            <a:off x="10173910" y="4880327"/>
            <a:ext cx="414374"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p>
        </p:txBody>
      </p:sp>
      <p:sp>
        <p:nvSpPr>
          <p:cNvPr id="108" name="TextBox 107">
            <a:extLst>
              <a:ext uri="{FF2B5EF4-FFF2-40B4-BE49-F238E27FC236}">
                <a16:creationId xmlns:a16="http://schemas.microsoft.com/office/drawing/2014/main" id="{30F4503A-D394-E082-4D9B-90C3C3A0A3FF}"/>
              </a:ext>
            </a:extLst>
          </p:cNvPr>
          <p:cNvSpPr txBox="1"/>
          <p:nvPr/>
        </p:nvSpPr>
        <p:spPr bwMode="auto">
          <a:xfrm>
            <a:off x="10363471" y="4880327"/>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09" name="TextBox 108">
            <a:extLst>
              <a:ext uri="{FF2B5EF4-FFF2-40B4-BE49-F238E27FC236}">
                <a16:creationId xmlns:a16="http://schemas.microsoft.com/office/drawing/2014/main" id="{4C5C0438-DAFE-5CEA-720B-A98B2097BC8F}"/>
              </a:ext>
            </a:extLst>
          </p:cNvPr>
          <p:cNvSpPr txBox="1"/>
          <p:nvPr/>
        </p:nvSpPr>
        <p:spPr bwMode="auto">
          <a:xfrm>
            <a:off x="10534739" y="4880327"/>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110" name="TextBox 109">
            <a:extLst>
              <a:ext uri="{FF2B5EF4-FFF2-40B4-BE49-F238E27FC236}">
                <a16:creationId xmlns:a16="http://schemas.microsoft.com/office/drawing/2014/main" id="{EF5DA63E-AB2D-4018-B85B-4F371975EDCD}"/>
              </a:ext>
            </a:extLst>
          </p:cNvPr>
          <p:cNvSpPr txBox="1"/>
          <p:nvPr/>
        </p:nvSpPr>
        <p:spPr bwMode="auto">
          <a:xfrm>
            <a:off x="10700082" y="4880327"/>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a:t>
            </a:r>
          </a:p>
        </p:txBody>
      </p:sp>
      <p:sp>
        <p:nvSpPr>
          <p:cNvPr id="111" name="TextBox 110">
            <a:extLst>
              <a:ext uri="{FF2B5EF4-FFF2-40B4-BE49-F238E27FC236}">
                <a16:creationId xmlns:a16="http://schemas.microsoft.com/office/drawing/2014/main" id="{E01F9958-66BA-8B7B-3CA4-45853518DB2D}"/>
              </a:ext>
            </a:extLst>
          </p:cNvPr>
          <p:cNvSpPr txBox="1"/>
          <p:nvPr/>
        </p:nvSpPr>
        <p:spPr bwMode="auto">
          <a:xfrm>
            <a:off x="10880466" y="4880327"/>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46</a:t>
            </a:r>
          </a:p>
        </p:txBody>
      </p:sp>
      <p:sp>
        <p:nvSpPr>
          <p:cNvPr id="112" name="TextBox 111">
            <a:extLst>
              <a:ext uri="{FF2B5EF4-FFF2-40B4-BE49-F238E27FC236}">
                <a16:creationId xmlns:a16="http://schemas.microsoft.com/office/drawing/2014/main" id="{E55CE16A-9FA0-1CEC-DE0F-F6A379615AF6}"/>
              </a:ext>
            </a:extLst>
          </p:cNvPr>
          <p:cNvSpPr txBox="1"/>
          <p:nvPr/>
        </p:nvSpPr>
        <p:spPr bwMode="auto">
          <a:xfrm>
            <a:off x="11045465" y="4880327"/>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grpSp>
        <p:nvGrpSpPr>
          <p:cNvPr id="113" name="Group 112">
            <a:extLst>
              <a:ext uri="{FF2B5EF4-FFF2-40B4-BE49-F238E27FC236}">
                <a16:creationId xmlns:a16="http://schemas.microsoft.com/office/drawing/2014/main" id="{63D13699-922B-E758-8891-83D36EA3930A}"/>
              </a:ext>
            </a:extLst>
          </p:cNvPr>
          <p:cNvGrpSpPr/>
          <p:nvPr/>
        </p:nvGrpSpPr>
        <p:grpSpPr>
          <a:xfrm>
            <a:off x="7164682" y="4829474"/>
            <a:ext cx="4566197" cy="72534"/>
            <a:chOff x="1887960" y="4882098"/>
            <a:chExt cx="5888878" cy="120754"/>
          </a:xfrm>
        </p:grpSpPr>
        <p:grpSp>
          <p:nvGrpSpPr>
            <p:cNvPr id="114" name="Group 113">
              <a:extLst>
                <a:ext uri="{FF2B5EF4-FFF2-40B4-BE49-F238E27FC236}">
                  <a16:creationId xmlns:a16="http://schemas.microsoft.com/office/drawing/2014/main" id="{C436A501-456A-4E35-E8B9-4F2E930975DC}"/>
                </a:ext>
              </a:extLst>
            </p:cNvPr>
            <p:cNvGrpSpPr/>
            <p:nvPr/>
          </p:nvGrpSpPr>
          <p:grpSpPr>
            <a:xfrm>
              <a:off x="1887960" y="4882098"/>
              <a:ext cx="5474129" cy="120754"/>
              <a:chOff x="1887960" y="4893706"/>
              <a:chExt cx="6290638" cy="109146"/>
            </a:xfrm>
          </p:grpSpPr>
          <p:grpSp>
            <p:nvGrpSpPr>
              <p:cNvPr id="118" name="Group 117">
                <a:extLst>
                  <a:ext uri="{FF2B5EF4-FFF2-40B4-BE49-F238E27FC236}">
                    <a16:creationId xmlns:a16="http://schemas.microsoft.com/office/drawing/2014/main" id="{C928D324-2FF7-AA23-15CF-D2D09BB39DDE}"/>
                  </a:ext>
                </a:extLst>
              </p:cNvPr>
              <p:cNvGrpSpPr/>
              <p:nvPr/>
            </p:nvGrpSpPr>
            <p:grpSpPr>
              <a:xfrm>
                <a:off x="1887960" y="4894357"/>
                <a:ext cx="3518250" cy="108495"/>
                <a:chOff x="3214255" y="4960544"/>
                <a:chExt cx="7107381" cy="54802"/>
              </a:xfrm>
            </p:grpSpPr>
            <p:cxnSp>
              <p:nvCxnSpPr>
                <p:cNvPr id="131" name="Straight Connector 130">
                  <a:extLst>
                    <a:ext uri="{FF2B5EF4-FFF2-40B4-BE49-F238E27FC236}">
                      <a16:creationId xmlns:a16="http://schemas.microsoft.com/office/drawing/2014/main" id="{2D0E5415-5FD8-7109-9F62-42E44F7F1566}"/>
                    </a:ext>
                  </a:extLst>
                </p:cNvPr>
                <p:cNvCxnSpPr/>
                <p:nvPr/>
              </p:nvCxnSpPr>
              <p:spPr bwMode="auto">
                <a:xfrm rot="5400000">
                  <a:off x="572520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922DFF2D-BDE1-1654-1E4B-241C3BD2A262}"/>
                    </a:ext>
                  </a:extLst>
                </p:cNvPr>
                <p:cNvCxnSpPr/>
                <p:nvPr/>
              </p:nvCxnSpPr>
              <p:spPr bwMode="auto">
                <a:xfrm rot="5400000">
                  <a:off x="521753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E05CBC5-82A7-1F88-E490-823C3B34311E}"/>
                    </a:ext>
                  </a:extLst>
                </p:cNvPr>
                <p:cNvCxnSpPr/>
                <p:nvPr/>
              </p:nvCxnSpPr>
              <p:spPr bwMode="auto">
                <a:xfrm rot="5400000">
                  <a:off x="470986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EFF14943-EDFD-FF8C-81FA-3B30FB4D20AB}"/>
                    </a:ext>
                  </a:extLst>
                </p:cNvPr>
                <p:cNvCxnSpPr/>
                <p:nvPr/>
              </p:nvCxnSpPr>
              <p:spPr bwMode="auto">
                <a:xfrm rot="5400000">
                  <a:off x="420219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DFB2EAC3-948F-8B1A-8859-7317FCE6CD94}"/>
                    </a:ext>
                  </a:extLst>
                </p:cNvPr>
                <p:cNvCxnSpPr/>
                <p:nvPr/>
              </p:nvCxnSpPr>
              <p:spPr bwMode="auto">
                <a:xfrm rot="5400000">
                  <a:off x="369452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E3457FFD-4584-C367-C39A-01432C17F949}"/>
                    </a:ext>
                  </a:extLst>
                </p:cNvPr>
                <p:cNvCxnSpPr/>
                <p:nvPr/>
              </p:nvCxnSpPr>
              <p:spPr bwMode="auto">
                <a:xfrm rot="5400000">
                  <a:off x="318685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83E42C67-454C-9234-FF7E-56E888C0ED7B}"/>
                    </a:ext>
                  </a:extLst>
                </p:cNvPr>
                <p:cNvCxnSpPr/>
                <p:nvPr/>
              </p:nvCxnSpPr>
              <p:spPr bwMode="auto">
                <a:xfrm rot="5400000">
                  <a:off x="877122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2347E730-C942-905C-D732-6551DA8A6042}"/>
                    </a:ext>
                  </a:extLst>
                </p:cNvPr>
                <p:cNvCxnSpPr/>
                <p:nvPr/>
              </p:nvCxnSpPr>
              <p:spPr bwMode="auto">
                <a:xfrm rot="5400000">
                  <a:off x="826355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E559596F-AFF6-0A4F-06E2-E5786E698485}"/>
                    </a:ext>
                  </a:extLst>
                </p:cNvPr>
                <p:cNvCxnSpPr/>
                <p:nvPr/>
              </p:nvCxnSpPr>
              <p:spPr bwMode="auto">
                <a:xfrm rot="5400000">
                  <a:off x="775588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B7DF2C01-4F61-41A7-9F7B-A30B70AA0BEE}"/>
                    </a:ext>
                  </a:extLst>
                </p:cNvPr>
                <p:cNvCxnSpPr/>
                <p:nvPr/>
              </p:nvCxnSpPr>
              <p:spPr bwMode="auto">
                <a:xfrm rot="5400000">
                  <a:off x="724821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BDC1BD6D-C2AC-EE16-69B0-C3BB3D274C59}"/>
                    </a:ext>
                  </a:extLst>
                </p:cNvPr>
                <p:cNvCxnSpPr/>
                <p:nvPr/>
              </p:nvCxnSpPr>
              <p:spPr bwMode="auto">
                <a:xfrm rot="5400000">
                  <a:off x="674054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F9DDB24F-78EF-5785-A8BC-D3DD80019A66}"/>
                    </a:ext>
                  </a:extLst>
                </p:cNvPr>
                <p:cNvCxnSpPr/>
                <p:nvPr/>
              </p:nvCxnSpPr>
              <p:spPr bwMode="auto">
                <a:xfrm rot="5400000">
                  <a:off x="623287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2409D53E-5BBD-E7F0-72AD-694611567B1F}"/>
                    </a:ext>
                  </a:extLst>
                </p:cNvPr>
                <p:cNvCxnSpPr/>
                <p:nvPr/>
              </p:nvCxnSpPr>
              <p:spPr bwMode="auto">
                <a:xfrm rot="5400000">
                  <a:off x="10294235"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D8B38306-716E-1A73-58D3-DEE34C82F91A}"/>
                    </a:ext>
                  </a:extLst>
                </p:cNvPr>
                <p:cNvCxnSpPr/>
                <p:nvPr/>
              </p:nvCxnSpPr>
              <p:spPr bwMode="auto">
                <a:xfrm rot="5400000">
                  <a:off x="978656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3E9136BA-AFDE-F582-6049-6E7E8822AD15}"/>
                    </a:ext>
                  </a:extLst>
                </p:cNvPr>
                <p:cNvCxnSpPr/>
                <p:nvPr/>
              </p:nvCxnSpPr>
              <p:spPr bwMode="auto">
                <a:xfrm rot="5400000">
                  <a:off x="9278894" y="4987946"/>
                  <a:ext cx="5480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AA2A0176-C6F9-1E2E-0BFC-0A4C5F5D4813}"/>
                  </a:ext>
                </a:extLst>
              </p:cNvPr>
              <p:cNvGrpSpPr/>
              <p:nvPr/>
            </p:nvGrpSpPr>
            <p:grpSpPr>
              <a:xfrm>
                <a:off x="5654111" y="4893706"/>
                <a:ext cx="2524487" cy="109146"/>
                <a:chOff x="3214255" y="4960544"/>
                <a:chExt cx="5076700" cy="54802"/>
              </a:xfrm>
            </p:grpSpPr>
            <p:cxnSp>
              <p:nvCxnSpPr>
                <p:cNvPr id="120" name="Straight Connector 119">
                  <a:extLst>
                    <a:ext uri="{FF2B5EF4-FFF2-40B4-BE49-F238E27FC236}">
                      <a16:creationId xmlns:a16="http://schemas.microsoft.com/office/drawing/2014/main" id="{39287D4B-A93B-F048-D9FA-74E9EF68768A}"/>
                    </a:ext>
                  </a:extLst>
                </p:cNvPr>
                <p:cNvCxnSpPr/>
                <p:nvPr/>
              </p:nvCxnSpPr>
              <p:spPr bwMode="auto">
                <a:xfrm rot="5400000">
                  <a:off x="572520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C240EB98-D7CA-9652-CC2D-6D9C3584A8A9}"/>
                    </a:ext>
                  </a:extLst>
                </p:cNvPr>
                <p:cNvCxnSpPr/>
                <p:nvPr/>
              </p:nvCxnSpPr>
              <p:spPr bwMode="auto">
                <a:xfrm rot="5400000">
                  <a:off x="521753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D0B8A4A3-92E7-9D67-C14D-A3E35A6E1BEB}"/>
                    </a:ext>
                  </a:extLst>
                </p:cNvPr>
                <p:cNvCxnSpPr/>
                <p:nvPr/>
              </p:nvCxnSpPr>
              <p:spPr bwMode="auto">
                <a:xfrm rot="5400000">
                  <a:off x="470986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80BEFF8A-A313-F955-C1F8-E7EACF1D6C9C}"/>
                    </a:ext>
                  </a:extLst>
                </p:cNvPr>
                <p:cNvCxnSpPr/>
                <p:nvPr/>
              </p:nvCxnSpPr>
              <p:spPr bwMode="auto">
                <a:xfrm rot="5400000">
                  <a:off x="420219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3693E8B9-16C3-E57F-5E08-46618AA25D6D}"/>
                    </a:ext>
                  </a:extLst>
                </p:cNvPr>
                <p:cNvCxnSpPr/>
                <p:nvPr/>
              </p:nvCxnSpPr>
              <p:spPr bwMode="auto">
                <a:xfrm rot="5400000">
                  <a:off x="369452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09B328E1-3189-B2DE-99A6-B7ABEBB353E0}"/>
                    </a:ext>
                  </a:extLst>
                </p:cNvPr>
                <p:cNvCxnSpPr/>
                <p:nvPr/>
              </p:nvCxnSpPr>
              <p:spPr bwMode="auto">
                <a:xfrm rot="5400000">
                  <a:off x="318685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0B392F0-BE4C-9064-CAA7-748693D6A0D1}"/>
                    </a:ext>
                  </a:extLst>
                </p:cNvPr>
                <p:cNvCxnSpPr/>
                <p:nvPr/>
              </p:nvCxnSpPr>
              <p:spPr bwMode="auto">
                <a:xfrm rot="5400000">
                  <a:off x="826355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5A8A8857-538E-0CDA-FEC5-D4ED7D8F3D29}"/>
                    </a:ext>
                  </a:extLst>
                </p:cNvPr>
                <p:cNvCxnSpPr/>
                <p:nvPr/>
              </p:nvCxnSpPr>
              <p:spPr bwMode="auto">
                <a:xfrm rot="5400000">
                  <a:off x="775588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48983A0E-A81D-56EB-C0F5-8B6081F85670}"/>
                    </a:ext>
                  </a:extLst>
                </p:cNvPr>
                <p:cNvCxnSpPr/>
                <p:nvPr/>
              </p:nvCxnSpPr>
              <p:spPr bwMode="auto">
                <a:xfrm rot="5400000">
                  <a:off x="724821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8DFFF48D-33B3-1C2A-756B-BE2B591F25F0}"/>
                    </a:ext>
                  </a:extLst>
                </p:cNvPr>
                <p:cNvCxnSpPr/>
                <p:nvPr/>
              </p:nvCxnSpPr>
              <p:spPr bwMode="auto">
                <a:xfrm rot="5400000">
                  <a:off x="674054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A81C4BCB-4522-3281-9AE2-0FBA43ED4B0D}"/>
                    </a:ext>
                  </a:extLst>
                </p:cNvPr>
                <p:cNvCxnSpPr/>
                <p:nvPr/>
              </p:nvCxnSpPr>
              <p:spPr bwMode="auto">
                <a:xfrm rot="5400000">
                  <a:off x="6232874" y="4987946"/>
                  <a:ext cx="54801"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15" name="Group 114">
              <a:extLst>
                <a:ext uri="{FF2B5EF4-FFF2-40B4-BE49-F238E27FC236}">
                  <a16:creationId xmlns:a16="http://schemas.microsoft.com/office/drawing/2014/main" id="{68985D31-6413-C609-51F6-D9A6B2EFE965}"/>
                </a:ext>
              </a:extLst>
            </p:cNvPr>
            <p:cNvGrpSpPr/>
            <p:nvPr/>
          </p:nvGrpSpPr>
          <p:grpSpPr>
            <a:xfrm>
              <a:off x="7558153" y="4882718"/>
              <a:ext cx="218685" cy="120032"/>
              <a:chOff x="2399839" y="6805417"/>
              <a:chExt cx="218685" cy="120032"/>
            </a:xfrm>
          </p:grpSpPr>
          <p:cxnSp>
            <p:nvCxnSpPr>
              <p:cNvPr id="116" name="Straight Connector 115">
                <a:extLst>
                  <a:ext uri="{FF2B5EF4-FFF2-40B4-BE49-F238E27FC236}">
                    <a16:creationId xmlns:a16="http://schemas.microsoft.com/office/drawing/2014/main" id="{E8E8C101-3CBD-2041-AF39-BB8AFAF3C6C3}"/>
                  </a:ext>
                </a:extLst>
              </p:cNvPr>
              <p:cNvCxnSpPr/>
              <p:nvPr/>
            </p:nvCxnSpPr>
            <p:spPr bwMode="auto">
              <a:xfrm rot="5400000">
                <a:off x="2558508" y="6865433"/>
                <a:ext cx="120032"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EF457616-A757-DCED-F97C-0083D86C5F1F}"/>
                  </a:ext>
                </a:extLst>
              </p:cNvPr>
              <p:cNvCxnSpPr/>
              <p:nvPr/>
            </p:nvCxnSpPr>
            <p:spPr bwMode="auto">
              <a:xfrm rot="5400000">
                <a:off x="2339823" y="6865433"/>
                <a:ext cx="120032"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46" name="TextBox 145">
            <a:extLst>
              <a:ext uri="{FF2B5EF4-FFF2-40B4-BE49-F238E27FC236}">
                <a16:creationId xmlns:a16="http://schemas.microsoft.com/office/drawing/2014/main" id="{73C3255C-601C-DC3B-200A-8AA579FDA04E}"/>
              </a:ext>
            </a:extLst>
          </p:cNvPr>
          <p:cNvSpPr txBox="1"/>
          <p:nvPr/>
        </p:nvSpPr>
        <p:spPr bwMode="auto">
          <a:xfrm>
            <a:off x="11202215" y="4882412"/>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47" name="TextBox 146">
            <a:extLst>
              <a:ext uri="{FF2B5EF4-FFF2-40B4-BE49-F238E27FC236}">
                <a16:creationId xmlns:a16="http://schemas.microsoft.com/office/drawing/2014/main" id="{7AD1B426-156E-5356-FD03-45BDD17A4D6C}"/>
              </a:ext>
            </a:extLst>
          </p:cNvPr>
          <p:cNvSpPr txBox="1"/>
          <p:nvPr/>
        </p:nvSpPr>
        <p:spPr bwMode="auto">
          <a:xfrm>
            <a:off x="11382600" y="4882412"/>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52</a:t>
            </a:r>
          </a:p>
        </p:txBody>
      </p:sp>
      <p:sp>
        <p:nvSpPr>
          <p:cNvPr id="148" name="TextBox 147">
            <a:extLst>
              <a:ext uri="{FF2B5EF4-FFF2-40B4-BE49-F238E27FC236}">
                <a16:creationId xmlns:a16="http://schemas.microsoft.com/office/drawing/2014/main" id="{6B52AB57-C40C-DB03-F74F-E0FC81E54474}"/>
              </a:ext>
            </a:extLst>
          </p:cNvPr>
          <p:cNvSpPr txBox="1"/>
          <p:nvPr/>
        </p:nvSpPr>
        <p:spPr bwMode="auto">
          <a:xfrm>
            <a:off x="11547600" y="4882412"/>
            <a:ext cx="394406" cy="3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157" name="Freeform: Shape 156">
            <a:extLst>
              <a:ext uri="{FF2B5EF4-FFF2-40B4-BE49-F238E27FC236}">
                <a16:creationId xmlns:a16="http://schemas.microsoft.com/office/drawing/2014/main" id="{C0489F7A-6F41-2C93-4FF7-F4827B473BF6}"/>
              </a:ext>
            </a:extLst>
          </p:cNvPr>
          <p:cNvSpPr/>
          <p:nvPr/>
        </p:nvSpPr>
        <p:spPr bwMode="auto">
          <a:xfrm>
            <a:off x="7172234" y="2202278"/>
            <a:ext cx="4502349" cy="1796458"/>
          </a:xfrm>
          <a:custGeom>
            <a:avLst/>
            <a:gdLst>
              <a:gd name="connsiteX0" fmla="*/ 0 w 6381261"/>
              <a:gd name="connsiteY0" fmla="*/ 0 h 2434493"/>
              <a:gd name="connsiteX1" fmla="*/ 128953 w 6381261"/>
              <a:gd name="connsiteY1" fmla="*/ 0 h 2434493"/>
              <a:gd name="connsiteX2" fmla="*/ 128953 w 6381261"/>
              <a:gd name="connsiteY2" fmla="*/ 0 h 2434493"/>
              <a:gd name="connsiteX3" fmla="*/ 187569 w 6381261"/>
              <a:gd name="connsiteY3" fmla="*/ 0 h 2434493"/>
              <a:gd name="connsiteX4" fmla="*/ 187569 w 6381261"/>
              <a:gd name="connsiteY4" fmla="*/ 62523 h 2434493"/>
              <a:gd name="connsiteX5" fmla="*/ 254000 w 6381261"/>
              <a:gd name="connsiteY5" fmla="*/ 62523 h 2434493"/>
              <a:gd name="connsiteX6" fmla="*/ 254000 w 6381261"/>
              <a:gd name="connsiteY6" fmla="*/ 113323 h 2434493"/>
              <a:gd name="connsiteX7" fmla="*/ 308707 w 6381261"/>
              <a:gd name="connsiteY7" fmla="*/ 113323 h 2434493"/>
              <a:gd name="connsiteX8" fmla="*/ 308707 w 6381261"/>
              <a:gd name="connsiteY8" fmla="*/ 132862 h 2434493"/>
              <a:gd name="connsiteX9" fmla="*/ 339969 w 6381261"/>
              <a:gd name="connsiteY9" fmla="*/ 132862 h 2434493"/>
              <a:gd name="connsiteX10" fmla="*/ 351692 w 6381261"/>
              <a:gd name="connsiteY10" fmla="*/ 144585 h 2434493"/>
              <a:gd name="connsiteX11" fmla="*/ 375138 w 6381261"/>
              <a:gd name="connsiteY11" fmla="*/ 144585 h 2434493"/>
              <a:gd name="connsiteX12" fmla="*/ 414215 w 6381261"/>
              <a:gd name="connsiteY12" fmla="*/ 148493 h 2434493"/>
              <a:gd name="connsiteX13" fmla="*/ 414215 w 6381261"/>
              <a:gd name="connsiteY13" fmla="*/ 191477 h 2434493"/>
              <a:gd name="connsiteX14" fmla="*/ 484553 w 6381261"/>
              <a:gd name="connsiteY14" fmla="*/ 191477 h 2434493"/>
              <a:gd name="connsiteX15" fmla="*/ 484553 w 6381261"/>
              <a:gd name="connsiteY15" fmla="*/ 234462 h 2434493"/>
              <a:gd name="connsiteX16" fmla="*/ 566615 w 6381261"/>
              <a:gd name="connsiteY16" fmla="*/ 234462 h 2434493"/>
              <a:gd name="connsiteX17" fmla="*/ 566615 w 6381261"/>
              <a:gd name="connsiteY17" fmla="*/ 234462 h 2434493"/>
              <a:gd name="connsiteX18" fmla="*/ 601784 w 6381261"/>
              <a:gd name="connsiteY18" fmla="*/ 269631 h 2434493"/>
              <a:gd name="connsiteX19" fmla="*/ 609600 w 6381261"/>
              <a:gd name="connsiteY19" fmla="*/ 277447 h 2434493"/>
              <a:gd name="connsiteX20" fmla="*/ 633046 w 6381261"/>
              <a:gd name="connsiteY20" fmla="*/ 277447 h 2434493"/>
              <a:gd name="connsiteX21" fmla="*/ 633046 w 6381261"/>
              <a:gd name="connsiteY21" fmla="*/ 308708 h 2434493"/>
              <a:gd name="connsiteX22" fmla="*/ 676030 w 6381261"/>
              <a:gd name="connsiteY22" fmla="*/ 308708 h 2434493"/>
              <a:gd name="connsiteX23" fmla="*/ 676030 w 6381261"/>
              <a:gd name="connsiteY23" fmla="*/ 308708 h 2434493"/>
              <a:gd name="connsiteX24" fmla="*/ 812800 w 6381261"/>
              <a:gd name="connsiteY24" fmla="*/ 308708 h 2434493"/>
              <a:gd name="connsiteX25" fmla="*/ 812800 w 6381261"/>
              <a:gd name="connsiteY25" fmla="*/ 347785 h 2434493"/>
              <a:gd name="connsiteX26" fmla="*/ 1000369 w 6381261"/>
              <a:gd name="connsiteY26" fmla="*/ 347785 h 2434493"/>
              <a:gd name="connsiteX27" fmla="*/ 1000369 w 6381261"/>
              <a:gd name="connsiteY27" fmla="*/ 398585 h 2434493"/>
              <a:gd name="connsiteX28" fmla="*/ 1152769 w 6381261"/>
              <a:gd name="connsiteY28" fmla="*/ 398585 h 2434493"/>
              <a:gd name="connsiteX29" fmla="*/ 1152769 w 6381261"/>
              <a:gd name="connsiteY29" fmla="*/ 453293 h 2434493"/>
              <a:gd name="connsiteX30" fmla="*/ 1219200 w 6381261"/>
              <a:gd name="connsiteY30" fmla="*/ 453293 h 2434493"/>
              <a:gd name="connsiteX31" fmla="*/ 1219200 w 6381261"/>
              <a:gd name="connsiteY31" fmla="*/ 500185 h 2434493"/>
              <a:gd name="connsiteX32" fmla="*/ 1262184 w 6381261"/>
              <a:gd name="connsiteY32" fmla="*/ 500185 h 2434493"/>
              <a:gd name="connsiteX33" fmla="*/ 1262184 w 6381261"/>
              <a:gd name="connsiteY33" fmla="*/ 543170 h 2434493"/>
              <a:gd name="connsiteX34" fmla="*/ 1371600 w 6381261"/>
              <a:gd name="connsiteY34" fmla="*/ 543170 h 2434493"/>
              <a:gd name="connsiteX35" fmla="*/ 1371600 w 6381261"/>
              <a:gd name="connsiteY35" fmla="*/ 566616 h 2434493"/>
              <a:gd name="connsiteX36" fmla="*/ 1426307 w 6381261"/>
              <a:gd name="connsiteY36" fmla="*/ 566616 h 2434493"/>
              <a:gd name="connsiteX37" fmla="*/ 1426307 w 6381261"/>
              <a:gd name="connsiteY37" fmla="*/ 617416 h 2434493"/>
              <a:gd name="connsiteX38" fmla="*/ 1481015 w 6381261"/>
              <a:gd name="connsiteY38" fmla="*/ 617416 h 2434493"/>
              <a:gd name="connsiteX39" fmla="*/ 1481015 w 6381261"/>
              <a:gd name="connsiteY39" fmla="*/ 636954 h 2434493"/>
              <a:gd name="connsiteX40" fmla="*/ 1527907 w 6381261"/>
              <a:gd name="connsiteY40" fmla="*/ 636954 h 2434493"/>
              <a:gd name="connsiteX41" fmla="*/ 1527907 w 6381261"/>
              <a:gd name="connsiteY41" fmla="*/ 676031 h 2434493"/>
              <a:gd name="connsiteX42" fmla="*/ 1574800 w 6381261"/>
              <a:gd name="connsiteY42" fmla="*/ 676031 h 2434493"/>
              <a:gd name="connsiteX43" fmla="*/ 1574800 w 6381261"/>
              <a:gd name="connsiteY43" fmla="*/ 746370 h 2434493"/>
              <a:gd name="connsiteX44" fmla="*/ 1688123 w 6381261"/>
              <a:gd name="connsiteY44" fmla="*/ 746370 h 2434493"/>
              <a:gd name="connsiteX45" fmla="*/ 1688123 w 6381261"/>
              <a:gd name="connsiteY45" fmla="*/ 777631 h 2434493"/>
              <a:gd name="connsiteX46" fmla="*/ 1731107 w 6381261"/>
              <a:gd name="connsiteY46" fmla="*/ 777631 h 2434493"/>
              <a:gd name="connsiteX47" fmla="*/ 1731107 w 6381261"/>
              <a:gd name="connsiteY47" fmla="*/ 801077 h 2434493"/>
              <a:gd name="connsiteX48" fmla="*/ 1801446 w 6381261"/>
              <a:gd name="connsiteY48" fmla="*/ 801077 h 2434493"/>
              <a:gd name="connsiteX49" fmla="*/ 1801446 w 6381261"/>
              <a:gd name="connsiteY49" fmla="*/ 844062 h 2434493"/>
              <a:gd name="connsiteX50" fmla="*/ 1832707 w 6381261"/>
              <a:gd name="connsiteY50" fmla="*/ 844062 h 2434493"/>
              <a:gd name="connsiteX51" fmla="*/ 1832707 w 6381261"/>
              <a:gd name="connsiteY51" fmla="*/ 863600 h 2434493"/>
              <a:gd name="connsiteX52" fmla="*/ 1883507 w 6381261"/>
              <a:gd name="connsiteY52" fmla="*/ 863600 h 2434493"/>
              <a:gd name="connsiteX53" fmla="*/ 1883507 w 6381261"/>
              <a:gd name="connsiteY53" fmla="*/ 887046 h 2434493"/>
              <a:gd name="connsiteX54" fmla="*/ 1918677 w 6381261"/>
              <a:gd name="connsiteY54" fmla="*/ 887046 h 2434493"/>
              <a:gd name="connsiteX55" fmla="*/ 1934308 w 6381261"/>
              <a:gd name="connsiteY55" fmla="*/ 902677 h 2434493"/>
              <a:gd name="connsiteX56" fmla="*/ 2082800 w 6381261"/>
              <a:gd name="connsiteY56" fmla="*/ 902677 h 2434493"/>
              <a:gd name="connsiteX57" fmla="*/ 2063261 w 6381261"/>
              <a:gd name="connsiteY57" fmla="*/ 922216 h 2434493"/>
              <a:gd name="connsiteX58" fmla="*/ 2102338 w 6381261"/>
              <a:gd name="connsiteY58" fmla="*/ 922216 h 2434493"/>
              <a:gd name="connsiteX59" fmla="*/ 2102338 w 6381261"/>
              <a:gd name="connsiteY59" fmla="*/ 953477 h 2434493"/>
              <a:gd name="connsiteX60" fmla="*/ 2149230 w 6381261"/>
              <a:gd name="connsiteY60" fmla="*/ 953477 h 2434493"/>
              <a:gd name="connsiteX61" fmla="*/ 2149230 w 6381261"/>
              <a:gd name="connsiteY61" fmla="*/ 976923 h 2434493"/>
              <a:gd name="connsiteX62" fmla="*/ 2207846 w 6381261"/>
              <a:gd name="connsiteY62" fmla="*/ 976923 h 2434493"/>
              <a:gd name="connsiteX63" fmla="*/ 2227384 w 6381261"/>
              <a:gd name="connsiteY63" fmla="*/ 996461 h 2434493"/>
              <a:gd name="connsiteX64" fmla="*/ 2274277 w 6381261"/>
              <a:gd name="connsiteY64" fmla="*/ 996461 h 2434493"/>
              <a:gd name="connsiteX65" fmla="*/ 2274277 w 6381261"/>
              <a:gd name="connsiteY65" fmla="*/ 1066800 h 2434493"/>
              <a:gd name="connsiteX66" fmla="*/ 2446215 w 6381261"/>
              <a:gd name="connsiteY66" fmla="*/ 1066800 h 2434493"/>
              <a:gd name="connsiteX67" fmla="*/ 2446215 w 6381261"/>
              <a:gd name="connsiteY67" fmla="*/ 1090246 h 2434493"/>
              <a:gd name="connsiteX68" fmla="*/ 2446215 w 6381261"/>
              <a:gd name="connsiteY68" fmla="*/ 1090246 h 2434493"/>
              <a:gd name="connsiteX69" fmla="*/ 2461846 w 6381261"/>
              <a:gd name="connsiteY69" fmla="*/ 1105877 h 2434493"/>
              <a:gd name="connsiteX70" fmla="*/ 2551723 w 6381261"/>
              <a:gd name="connsiteY70" fmla="*/ 1105877 h 2434493"/>
              <a:gd name="connsiteX71" fmla="*/ 2551723 w 6381261"/>
              <a:gd name="connsiteY71" fmla="*/ 1152770 h 2434493"/>
              <a:gd name="connsiteX72" fmla="*/ 2602523 w 6381261"/>
              <a:gd name="connsiteY72" fmla="*/ 1152770 h 2434493"/>
              <a:gd name="connsiteX73" fmla="*/ 2602523 w 6381261"/>
              <a:gd name="connsiteY73" fmla="*/ 1187939 h 2434493"/>
              <a:gd name="connsiteX74" fmla="*/ 2661138 w 6381261"/>
              <a:gd name="connsiteY74" fmla="*/ 1187939 h 2434493"/>
              <a:gd name="connsiteX75" fmla="*/ 2661138 w 6381261"/>
              <a:gd name="connsiteY75" fmla="*/ 1227016 h 2434493"/>
              <a:gd name="connsiteX76" fmla="*/ 2672861 w 6381261"/>
              <a:gd name="connsiteY76" fmla="*/ 1227016 h 2434493"/>
              <a:gd name="connsiteX77" fmla="*/ 2672861 w 6381261"/>
              <a:gd name="connsiteY77" fmla="*/ 1246554 h 2434493"/>
              <a:gd name="connsiteX78" fmla="*/ 2727569 w 6381261"/>
              <a:gd name="connsiteY78" fmla="*/ 1246554 h 2434493"/>
              <a:gd name="connsiteX79" fmla="*/ 2727569 w 6381261"/>
              <a:gd name="connsiteY79" fmla="*/ 1277816 h 2434493"/>
              <a:gd name="connsiteX80" fmla="*/ 2754923 w 6381261"/>
              <a:gd name="connsiteY80" fmla="*/ 1277816 h 2434493"/>
              <a:gd name="connsiteX81" fmla="*/ 2754923 w 6381261"/>
              <a:gd name="connsiteY81" fmla="*/ 1324708 h 2434493"/>
              <a:gd name="connsiteX82" fmla="*/ 2794000 w 6381261"/>
              <a:gd name="connsiteY82" fmla="*/ 1324708 h 2434493"/>
              <a:gd name="connsiteX83" fmla="*/ 2778369 w 6381261"/>
              <a:gd name="connsiteY83" fmla="*/ 1340339 h 2434493"/>
              <a:gd name="connsiteX84" fmla="*/ 2907323 w 6381261"/>
              <a:gd name="connsiteY84" fmla="*/ 1340339 h 2434493"/>
              <a:gd name="connsiteX85" fmla="*/ 2907323 w 6381261"/>
              <a:gd name="connsiteY85" fmla="*/ 1367693 h 2434493"/>
              <a:gd name="connsiteX86" fmla="*/ 3005015 w 6381261"/>
              <a:gd name="connsiteY86" fmla="*/ 1367693 h 2434493"/>
              <a:gd name="connsiteX87" fmla="*/ 3005015 w 6381261"/>
              <a:gd name="connsiteY87" fmla="*/ 1387231 h 2434493"/>
              <a:gd name="connsiteX88" fmla="*/ 3048000 w 6381261"/>
              <a:gd name="connsiteY88" fmla="*/ 1387231 h 2434493"/>
              <a:gd name="connsiteX89" fmla="*/ 3048000 w 6381261"/>
              <a:gd name="connsiteY89" fmla="*/ 1430216 h 2434493"/>
              <a:gd name="connsiteX90" fmla="*/ 3106615 w 6381261"/>
              <a:gd name="connsiteY90" fmla="*/ 1430216 h 2434493"/>
              <a:gd name="connsiteX91" fmla="*/ 3106615 w 6381261"/>
              <a:gd name="connsiteY91" fmla="*/ 1430216 h 2434493"/>
              <a:gd name="connsiteX92" fmla="*/ 3126153 w 6381261"/>
              <a:gd name="connsiteY92" fmla="*/ 1449754 h 2434493"/>
              <a:gd name="connsiteX93" fmla="*/ 3126153 w 6381261"/>
              <a:gd name="connsiteY93" fmla="*/ 1484923 h 2434493"/>
              <a:gd name="connsiteX94" fmla="*/ 3157415 w 6381261"/>
              <a:gd name="connsiteY94" fmla="*/ 1484923 h 2434493"/>
              <a:gd name="connsiteX95" fmla="*/ 3157415 w 6381261"/>
              <a:gd name="connsiteY95" fmla="*/ 1504462 h 2434493"/>
              <a:gd name="connsiteX96" fmla="*/ 3200400 w 6381261"/>
              <a:gd name="connsiteY96" fmla="*/ 1504462 h 2434493"/>
              <a:gd name="connsiteX97" fmla="*/ 3200400 w 6381261"/>
              <a:gd name="connsiteY97" fmla="*/ 1555262 h 2434493"/>
              <a:gd name="connsiteX98" fmla="*/ 3333261 w 6381261"/>
              <a:gd name="connsiteY98" fmla="*/ 1555262 h 2434493"/>
              <a:gd name="connsiteX99" fmla="*/ 3321538 w 6381261"/>
              <a:gd name="connsiteY99" fmla="*/ 1566985 h 2434493"/>
              <a:gd name="connsiteX100" fmla="*/ 3391877 w 6381261"/>
              <a:gd name="connsiteY100" fmla="*/ 1566985 h 2434493"/>
              <a:gd name="connsiteX101" fmla="*/ 3391877 w 6381261"/>
              <a:gd name="connsiteY101" fmla="*/ 1594339 h 2434493"/>
              <a:gd name="connsiteX102" fmla="*/ 3438769 w 6381261"/>
              <a:gd name="connsiteY102" fmla="*/ 1594339 h 2434493"/>
              <a:gd name="connsiteX103" fmla="*/ 3438769 w 6381261"/>
              <a:gd name="connsiteY103" fmla="*/ 1637323 h 2434493"/>
              <a:gd name="connsiteX104" fmla="*/ 3509107 w 6381261"/>
              <a:gd name="connsiteY104" fmla="*/ 1637323 h 2434493"/>
              <a:gd name="connsiteX105" fmla="*/ 3509107 w 6381261"/>
              <a:gd name="connsiteY105" fmla="*/ 1668585 h 2434493"/>
              <a:gd name="connsiteX106" fmla="*/ 3509107 w 6381261"/>
              <a:gd name="connsiteY106" fmla="*/ 1668585 h 2434493"/>
              <a:gd name="connsiteX107" fmla="*/ 3509107 w 6381261"/>
              <a:gd name="connsiteY107" fmla="*/ 1668585 h 2434493"/>
              <a:gd name="connsiteX108" fmla="*/ 3544277 w 6381261"/>
              <a:gd name="connsiteY108" fmla="*/ 1668585 h 2434493"/>
              <a:gd name="connsiteX109" fmla="*/ 3544277 w 6381261"/>
              <a:gd name="connsiteY109" fmla="*/ 1692031 h 2434493"/>
              <a:gd name="connsiteX110" fmla="*/ 3649784 w 6381261"/>
              <a:gd name="connsiteY110" fmla="*/ 1692031 h 2434493"/>
              <a:gd name="connsiteX111" fmla="*/ 3649784 w 6381261"/>
              <a:gd name="connsiteY111" fmla="*/ 1738923 h 2434493"/>
              <a:gd name="connsiteX112" fmla="*/ 3688861 w 6381261"/>
              <a:gd name="connsiteY112" fmla="*/ 1738923 h 2434493"/>
              <a:gd name="connsiteX113" fmla="*/ 3688861 w 6381261"/>
              <a:gd name="connsiteY113" fmla="*/ 1754554 h 2434493"/>
              <a:gd name="connsiteX114" fmla="*/ 3743569 w 6381261"/>
              <a:gd name="connsiteY114" fmla="*/ 1754554 h 2434493"/>
              <a:gd name="connsiteX115" fmla="*/ 3743569 w 6381261"/>
              <a:gd name="connsiteY115" fmla="*/ 1785816 h 2434493"/>
              <a:gd name="connsiteX116" fmla="*/ 3759200 w 6381261"/>
              <a:gd name="connsiteY116" fmla="*/ 1785816 h 2434493"/>
              <a:gd name="connsiteX117" fmla="*/ 3759200 w 6381261"/>
              <a:gd name="connsiteY117" fmla="*/ 1785816 h 2434493"/>
              <a:gd name="connsiteX118" fmla="*/ 3778738 w 6381261"/>
              <a:gd name="connsiteY118" fmla="*/ 1805354 h 2434493"/>
              <a:gd name="connsiteX119" fmla="*/ 3778738 w 6381261"/>
              <a:gd name="connsiteY119" fmla="*/ 1836616 h 2434493"/>
              <a:gd name="connsiteX120" fmla="*/ 4138246 w 6381261"/>
              <a:gd name="connsiteY120" fmla="*/ 1836616 h 2434493"/>
              <a:gd name="connsiteX121" fmla="*/ 4138246 w 6381261"/>
              <a:gd name="connsiteY121" fmla="*/ 1906954 h 2434493"/>
              <a:gd name="connsiteX122" fmla="*/ 4267200 w 6381261"/>
              <a:gd name="connsiteY122" fmla="*/ 1906954 h 2434493"/>
              <a:gd name="connsiteX123" fmla="*/ 4267200 w 6381261"/>
              <a:gd name="connsiteY123" fmla="*/ 1949939 h 2434493"/>
              <a:gd name="connsiteX124" fmla="*/ 4353169 w 6381261"/>
              <a:gd name="connsiteY124" fmla="*/ 1949939 h 2434493"/>
              <a:gd name="connsiteX125" fmla="*/ 4353169 w 6381261"/>
              <a:gd name="connsiteY125" fmla="*/ 1985108 h 2434493"/>
              <a:gd name="connsiteX126" fmla="*/ 4493846 w 6381261"/>
              <a:gd name="connsiteY126" fmla="*/ 1985108 h 2434493"/>
              <a:gd name="connsiteX127" fmla="*/ 4493846 w 6381261"/>
              <a:gd name="connsiteY127" fmla="*/ 2004646 h 2434493"/>
              <a:gd name="connsiteX128" fmla="*/ 4646246 w 6381261"/>
              <a:gd name="connsiteY128" fmla="*/ 2004646 h 2434493"/>
              <a:gd name="connsiteX129" fmla="*/ 4646246 w 6381261"/>
              <a:gd name="connsiteY129" fmla="*/ 2051539 h 2434493"/>
              <a:gd name="connsiteX130" fmla="*/ 4939323 w 6381261"/>
              <a:gd name="connsiteY130" fmla="*/ 2051539 h 2434493"/>
              <a:gd name="connsiteX131" fmla="*/ 4939323 w 6381261"/>
              <a:gd name="connsiteY131" fmla="*/ 2106246 h 2434493"/>
              <a:gd name="connsiteX132" fmla="*/ 5181600 w 6381261"/>
              <a:gd name="connsiteY132" fmla="*/ 2106246 h 2434493"/>
              <a:gd name="connsiteX133" fmla="*/ 5181600 w 6381261"/>
              <a:gd name="connsiteY133" fmla="*/ 2153139 h 2434493"/>
              <a:gd name="connsiteX134" fmla="*/ 5228492 w 6381261"/>
              <a:gd name="connsiteY134" fmla="*/ 2153139 h 2434493"/>
              <a:gd name="connsiteX135" fmla="*/ 5228492 w 6381261"/>
              <a:gd name="connsiteY135" fmla="*/ 2207846 h 2434493"/>
              <a:gd name="connsiteX136" fmla="*/ 5505938 w 6381261"/>
              <a:gd name="connsiteY136" fmla="*/ 2207846 h 2434493"/>
              <a:gd name="connsiteX137" fmla="*/ 5505938 w 6381261"/>
              <a:gd name="connsiteY137" fmla="*/ 2321170 h 2434493"/>
              <a:gd name="connsiteX138" fmla="*/ 5580184 w 6381261"/>
              <a:gd name="connsiteY138" fmla="*/ 2321170 h 2434493"/>
              <a:gd name="connsiteX139" fmla="*/ 5580184 w 6381261"/>
              <a:gd name="connsiteY139" fmla="*/ 2434493 h 2434493"/>
              <a:gd name="connsiteX140" fmla="*/ 6381261 w 6381261"/>
              <a:gd name="connsiteY140" fmla="*/ 2434493 h 2434493"/>
              <a:gd name="connsiteX0" fmla="*/ 0 w 6381261"/>
              <a:gd name="connsiteY0" fmla="*/ 0 h 2434493"/>
              <a:gd name="connsiteX1" fmla="*/ 128953 w 6381261"/>
              <a:gd name="connsiteY1" fmla="*/ 0 h 2434493"/>
              <a:gd name="connsiteX2" fmla="*/ 128953 w 6381261"/>
              <a:gd name="connsiteY2" fmla="*/ 0 h 2434493"/>
              <a:gd name="connsiteX3" fmla="*/ 187569 w 6381261"/>
              <a:gd name="connsiteY3" fmla="*/ 0 h 2434493"/>
              <a:gd name="connsiteX4" fmla="*/ 187569 w 6381261"/>
              <a:gd name="connsiteY4" fmla="*/ 62523 h 2434493"/>
              <a:gd name="connsiteX5" fmla="*/ 254000 w 6381261"/>
              <a:gd name="connsiteY5" fmla="*/ 62523 h 2434493"/>
              <a:gd name="connsiteX6" fmla="*/ 254000 w 6381261"/>
              <a:gd name="connsiteY6" fmla="*/ 113323 h 2434493"/>
              <a:gd name="connsiteX7" fmla="*/ 308707 w 6381261"/>
              <a:gd name="connsiteY7" fmla="*/ 113323 h 2434493"/>
              <a:gd name="connsiteX8" fmla="*/ 308707 w 6381261"/>
              <a:gd name="connsiteY8" fmla="*/ 132862 h 2434493"/>
              <a:gd name="connsiteX9" fmla="*/ 339969 w 6381261"/>
              <a:gd name="connsiteY9" fmla="*/ 132862 h 2434493"/>
              <a:gd name="connsiteX10" fmla="*/ 351692 w 6381261"/>
              <a:gd name="connsiteY10" fmla="*/ 144585 h 2434493"/>
              <a:gd name="connsiteX11" fmla="*/ 375138 w 6381261"/>
              <a:gd name="connsiteY11" fmla="*/ 144585 h 2434493"/>
              <a:gd name="connsiteX12" fmla="*/ 414215 w 6381261"/>
              <a:gd name="connsiteY12" fmla="*/ 148493 h 2434493"/>
              <a:gd name="connsiteX13" fmla="*/ 414215 w 6381261"/>
              <a:gd name="connsiteY13" fmla="*/ 191477 h 2434493"/>
              <a:gd name="connsiteX14" fmla="*/ 484553 w 6381261"/>
              <a:gd name="connsiteY14" fmla="*/ 191477 h 2434493"/>
              <a:gd name="connsiteX15" fmla="*/ 484553 w 6381261"/>
              <a:gd name="connsiteY15" fmla="*/ 234462 h 2434493"/>
              <a:gd name="connsiteX16" fmla="*/ 566615 w 6381261"/>
              <a:gd name="connsiteY16" fmla="*/ 234462 h 2434493"/>
              <a:gd name="connsiteX17" fmla="*/ 566615 w 6381261"/>
              <a:gd name="connsiteY17" fmla="*/ 234462 h 2434493"/>
              <a:gd name="connsiteX18" fmla="*/ 601784 w 6381261"/>
              <a:gd name="connsiteY18" fmla="*/ 269631 h 2434493"/>
              <a:gd name="connsiteX19" fmla="*/ 609600 w 6381261"/>
              <a:gd name="connsiteY19" fmla="*/ 277447 h 2434493"/>
              <a:gd name="connsiteX20" fmla="*/ 633046 w 6381261"/>
              <a:gd name="connsiteY20" fmla="*/ 277447 h 2434493"/>
              <a:gd name="connsiteX21" fmla="*/ 633046 w 6381261"/>
              <a:gd name="connsiteY21" fmla="*/ 308708 h 2434493"/>
              <a:gd name="connsiteX22" fmla="*/ 676030 w 6381261"/>
              <a:gd name="connsiteY22" fmla="*/ 308708 h 2434493"/>
              <a:gd name="connsiteX23" fmla="*/ 676030 w 6381261"/>
              <a:gd name="connsiteY23" fmla="*/ 308708 h 2434493"/>
              <a:gd name="connsiteX24" fmla="*/ 812800 w 6381261"/>
              <a:gd name="connsiteY24" fmla="*/ 308708 h 2434493"/>
              <a:gd name="connsiteX25" fmla="*/ 812800 w 6381261"/>
              <a:gd name="connsiteY25" fmla="*/ 347785 h 2434493"/>
              <a:gd name="connsiteX26" fmla="*/ 1000369 w 6381261"/>
              <a:gd name="connsiteY26" fmla="*/ 347785 h 2434493"/>
              <a:gd name="connsiteX27" fmla="*/ 1000369 w 6381261"/>
              <a:gd name="connsiteY27" fmla="*/ 398585 h 2434493"/>
              <a:gd name="connsiteX28" fmla="*/ 1152769 w 6381261"/>
              <a:gd name="connsiteY28" fmla="*/ 398585 h 2434493"/>
              <a:gd name="connsiteX29" fmla="*/ 1152769 w 6381261"/>
              <a:gd name="connsiteY29" fmla="*/ 453293 h 2434493"/>
              <a:gd name="connsiteX30" fmla="*/ 1219200 w 6381261"/>
              <a:gd name="connsiteY30" fmla="*/ 453293 h 2434493"/>
              <a:gd name="connsiteX31" fmla="*/ 1219200 w 6381261"/>
              <a:gd name="connsiteY31" fmla="*/ 500185 h 2434493"/>
              <a:gd name="connsiteX32" fmla="*/ 1262184 w 6381261"/>
              <a:gd name="connsiteY32" fmla="*/ 500185 h 2434493"/>
              <a:gd name="connsiteX33" fmla="*/ 1262184 w 6381261"/>
              <a:gd name="connsiteY33" fmla="*/ 543170 h 2434493"/>
              <a:gd name="connsiteX34" fmla="*/ 1371600 w 6381261"/>
              <a:gd name="connsiteY34" fmla="*/ 543170 h 2434493"/>
              <a:gd name="connsiteX35" fmla="*/ 1371600 w 6381261"/>
              <a:gd name="connsiteY35" fmla="*/ 566616 h 2434493"/>
              <a:gd name="connsiteX36" fmla="*/ 1426307 w 6381261"/>
              <a:gd name="connsiteY36" fmla="*/ 566616 h 2434493"/>
              <a:gd name="connsiteX37" fmla="*/ 1426307 w 6381261"/>
              <a:gd name="connsiteY37" fmla="*/ 617416 h 2434493"/>
              <a:gd name="connsiteX38" fmla="*/ 1481015 w 6381261"/>
              <a:gd name="connsiteY38" fmla="*/ 617416 h 2434493"/>
              <a:gd name="connsiteX39" fmla="*/ 1481015 w 6381261"/>
              <a:gd name="connsiteY39" fmla="*/ 636954 h 2434493"/>
              <a:gd name="connsiteX40" fmla="*/ 1527907 w 6381261"/>
              <a:gd name="connsiteY40" fmla="*/ 636954 h 2434493"/>
              <a:gd name="connsiteX41" fmla="*/ 1527907 w 6381261"/>
              <a:gd name="connsiteY41" fmla="*/ 676031 h 2434493"/>
              <a:gd name="connsiteX42" fmla="*/ 1574800 w 6381261"/>
              <a:gd name="connsiteY42" fmla="*/ 676031 h 2434493"/>
              <a:gd name="connsiteX43" fmla="*/ 1574800 w 6381261"/>
              <a:gd name="connsiteY43" fmla="*/ 746370 h 2434493"/>
              <a:gd name="connsiteX44" fmla="*/ 1688123 w 6381261"/>
              <a:gd name="connsiteY44" fmla="*/ 746370 h 2434493"/>
              <a:gd name="connsiteX45" fmla="*/ 1688123 w 6381261"/>
              <a:gd name="connsiteY45" fmla="*/ 777631 h 2434493"/>
              <a:gd name="connsiteX46" fmla="*/ 1731107 w 6381261"/>
              <a:gd name="connsiteY46" fmla="*/ 777631 h 2434493"/>
              <a:gd name="connsiteX47" fmla="*/ 1731107 w 6381261"/>
              <a:gd name="connsiteY47" fmla="*/ 801077 h 2434493"/>
              <a:gd name="connsiteX48" fmla="*/ 1801446 w 6381261"/>
              <a:gd name="connsiteY48" fmla="*/ 801077 h 2434493"/>
              <a:gd name="connsiteX49" fmla="*/ 1801446 w 6381261"/>
              <a:gd name="connsiteY49" fmla="*/ 844062 h 2434493"/>
              <a:gd name="connsiteX50" fmla="*/ 1832707 w 6381261"/>
              <a:gd name="connsiteY50" fmla="*/ 844062 h 2434493"/>
              <a:gd name="connsiteX51" fmla="*/ 1832707 w 6381261"/>
              <a:gd name="connsiteY51" fmla="*/ 863600 h 2434493"/>
              <a:gd name="connsiteX52" fmla="*/ 1883507 w 6381261"/>
              <a:gd name="connsiteY52" fmla="*/ 863600 h 2434493"/>
              <a:gd name="connsiteX53" fmla="*/ 1883507 w 6381261"/>
              <a:gd name="connsiteY53" fmla="*/ 887046 h 2434493"/>
              <a:gd name="connsiteX54" fmla="*/ 1918677 w 6381261"/>
              <a:gd name="connsiteY54" fmla="*/ 887046 h 2434493"/>
              <a:gd name="connsiteX55" fmla="*/ 1934308 w 6381261"/>
              <a:gd name="connsiteY55" fmla="*/ 902677 h 2434493"/>
              <a:gd name="connsiteX56" fmla="*/ 2055446 w 6381261"/>
              <a:gd name="connsiteY56" fmla="*/ 906585 h 2434493"/>
              <a:gd name="connsiteX57" fmla="*/ 2063261 w 6381261"/>
              <a:gd name="connsiteY57" fmla="*/ 922216 h 2434493"/>
              <a:gd name="connsiteX58" fmla="*/ 2102338 w 6381261"/>
              <a:gd name="connsiteY58" fmla="*/ 922216 h 2434493"/>
              <a:gd name="connsiteX59" fmla="*/ 2102338 w 6381261"/>
              <a:gd name="connsiteY59" fmla="*/ 953477 h 2434493"/>
              <a:gd name="connsiteX60" fmla="*/ 2149230 w 6381261"/>
              <a:gd name="connsiteY60" fmla="*/ 953477 h 2434493"/>
              <a:gd name="connsiteX61" fmla="*/ 2149230 w 6381261"/>
              <a:gd name="connsiteY61" fmla="*/ 976923 h 2434493"/>
              <a:gd name="connsiteX62" fmla="*/ 2207846 w 6381261"/>
              <a:gd name="connsiteY62" fmla="*/ 976923 h 2434493"/>
              <a:gd name="connsiteX63" fmla="*/ 2227384 w 6381261"/>
              <a:gd name="connsiteY63" fmla="*/ 996461 h 2434493"/>
              <a:gd name="connsiteX64" fmla="*/ 2274277 w 6381261"/>
              <a:gd name="connsiteY64" fmla="*/ 996461 h 2434493"/>
              <a:gd name="connsiteX65" fmla="*/ 2274277 w 6381261"/>
              <a:gd name="connsiteY65" fmla="*/ 1066800 h 2434493"/>
              <a:gd name="connsiteX66" fmla="*/ 2446215 w 6381261"/>
              <a:gd name="connsiteY66" fmla="*/ 1066800 h 2434493"/>
              <a:gd name="connsiteX67" fmla="*/ 2446215 w 6381261"/>
              <a:gd name="connsiteY67" fmla="*/ 1090246 h 2434493"/>
              <a:gd name="connsiteX68" fmla="*/ 2446215 w 6381261"/>
              <a:gd name="connsiteY68" fmla="*/ 1090246 h 2434493"/>
              <a:gd name="connsiteX69" fmla="*/ 2461846 w 6381261"/>
              <a:gd name="connsiteY69" fmla="*/ 1105877 h 2434493"/>
              <a:gd name="connsiteX70" fmla="*/ 2551723 w 6381261"/>
              <a:gd name="connsiteY70" fmla="*/ 1105877 h 2434493"/>
              <a:gd name="connsiteX71" fmla="*/ 2551723 w 6381261"/>
              <a:gd name="connsiteY71" fmla="*/ 1152770 h 2434493"/>
              <a:gd name="connsiteX72" fmla="*/ 2602523 w 6381261"/>
              <a:gd name="connsiteY72" fmla="*/ 1152770 h 2434493"/>
              <a:gd name="connsiteX73" fmla="*/ 2602523 w 6381261"/>
              <a:gd name="connsiteY73" fmla="*/ 1187939 h 2434493"/>
              <a:gd name="connsiteX74" fmla="*/ 2661138 w 6381261"/>
              <a:gd name="connsiteY74" fmla="*/ 1187939 h 2434493"/>
              <a:gd name="connsiteX75" fmla="*/ 2661138 w 6381261"/>
              <a:gd name="connsiteY75" fmla="*/ 1227016 h 2434493"/>
              <a:gd name="connsiteX76" fmla="*/ 2672861 w 6381261"/>
              <a:gd name="connsiteY76" fmla="*/ 1227016 h 2434493"/>
              <a:gd name="connsiteX77" fmla="*/ 2672861 w 6381261"/>
              <a:gd name="connsiteY77" fmla="*/ 1246554 h 2434493"/>
              <a:gd name="connsiteX78" fmla="*/ 2727569 w 6381261"/>
              <a:gd name="connsiteY78" fmla="*/ 1246554 h 2434493"/>
              <a:gd name="connsiteX79" fmla="*/ 2727569 w 6381261"/>
              <a:gd name="connsiteY79" fmla="*/ 1277816 h 2434493"/>
              <a:gd name="connsiteX80" fmla="*/ 2754923 w 6381261"/>
              <a:gd name="connsiteY80" fmla="*/ 1277816 h 2434493"/>
              <a:gd name="connsiteX81" fmla="*/ 2754923 w 6381261"/>
              <a:gd name="connsiteY81" fmla="*/ 1324708 h 2434493"/>
              <a:gd name="connsiteX82" fmla="*/ 2794000 w 6381261"/>
              <a:gd name="connsiteY82" fmla="*/ 1324708 h 2434493"/>
              <a:gd name="connsiteX83" fmla="*/ 2778369 w 6381261"/>
              <a:gd name="connsiteY83" fmla="*/ 1340339 h 2434493"/>
              <a:gd name="connsiteX84" fmla="*/ 2907323 w 6381261"/>
              <a:gd name="connsiteY84" fmla="*/ 1340339 h 2434493"/>
              <a:gd name="connsiteX85" fmla="*/ 2907323 w 6381261"/>
              <a:gd name="connsiteY85" fmla="*/ 1367693 h 2434493"/>
              <a:gd name="connsiteX86" fmla="*/ 3005015 w 6381261"/>
              <a:gd name="connsiteY86" fmla="*/ 1367693 h 2434493"/>
              <a:gd name="connsiteX87" fmla="*/ 3005015 w 6381261"/>
              <a:gd name="connsiteY87" fmla="*/ 1387231 h 2434493"/>
              <a:gd name="connsiteX88" fmla="*/ 3048000 w 6381261"/>
              <a:gd name="connsiteY88" fmla="*/ 1387231 h 2434493"/>
              <a:gd name="connsiteX89" fmla="*/ 3048000 w 6381261"/>
              <a:gd name="connsiteY89" fmla="*/ 1430216 h 2434493"/>
              <a:gd name="connsiteX90" fmla="*/ 3106615 w 6381261"/>
              <a:gd name="connsiteY90" fmla="*/ 1430216 h 2434493"/>
              <a:gd name="connsiteX91" fmla="*/ 3106615 w 6381261"/>
              <a:gd name="connsiteY91" fmla="*/ 1430216 h 2434493"/>
              <a:gd name="connsiteX92" fmla="*/ 3126153 w 6381261"/>
              <a:gd name="connsiteY92" fmla="*/ 1449754 h 2434493"/>
              <a:gd name="connsiteX93" fmla="*/ 3126153 w 6381261"/>
              <a:gd name="connsiteY93" fmla="*/ 1484923 h 2434493"/>
              <a:gd name="connsiteX94" fmla="*/ 3157415 w 6381261"/>
              <a:gd name="connsiteY94" fmla="*/ 1484923 h 2434493"/>
              <a:gd name="connsiteX95" fmla="*/ 3157415 w 6381261"/>
              <a:gd name="connsiteY95" fmla="*/ 1504462 h 2434493"/>
              <a:gd name="connsiteX96" fmla="*/ 3200400 w 6381261"/>
              <a:gd name="connsiteY96" fmla="*/ 1504462 h 2434493"/>
              <a:gd name="connsiteX97" fmla="*/ 3200400 w 6381261"/>
              <a:gd name="connsiteY97" fmla="*/ 1555262 h 2434493"/>
              <a:gd name="connsiteX98" fmla="*/ 3333261 w 6381261"/>
              <a:gd name="connsiteY98" fmla="*/ 1555262 h 2434493"/>
              <a:gd name="connsiteX99" fmla="*/ 3321538 w 6381261"/>
              <a:gd name="connsiteY99" fmla="*/ 1566985 h 2434493"/>
              <a:gd name="connsiteX100" fmla="*/ 3391877 w 6381261"/>
              <a:gd name="connsiteY100" fmla="*/ 1566985 h 2434493"/>
              <a:gd name="connsiteX101" fmla="*/ 3391877 w 6381261"/>
              <a:gd name="connsiteY101" fmla="*/ 1594339 h 2434493"/>
              <a:gd name="connsiteX102" fmla="*/ 3438769 w 6381261"/>
              <a:gd name="connsiteY102" fmla="*/ 1594339 h 2434493"/>
              <a:gd name="connsiteX103" fmla="*/ 3438769 w 6381261"/>
              <a:gd name="connsiteY103" fmla="*/ 1637323 h 2434493"/>
              <a:gd name="connsiteX104" fmla="*/ 3509107 w 6381261"/>
              <a:gd name="connsiteY104" fmla="*/ 1637323 h 2434493"/>
              <a:gd name="connsiteX105" fmla="*/ 3509107 w 6381261"/>
              <a:gd name="connsiteY105" fmla="*/ 1668585 h 2434493"/>
              <a:gd name="connsiteX106" fmla="*/ 3509107 w 6381261"/>
              <a:gd name="connsiteY106" fmla="*/ 1668585 h 2434493"/>
              <a:gd name="connsiteX107" fmla="*/ 3509107 w 6381261"/>
              <a:gd name="connsiteY107" fmla="*/ 1668585 h 2434493"/>
              <a:gd name="connsiteX108" fmla="*/ 3544277 w 6381261"/>
              <a:gd name="connsiteY108" fmla="*/ 1668585 h 2434493"/>
              <a:gd name="connsiteX109" fmla="*/ 3544277 w 6381261"/>
              <a:gd name="connsiteY109" fmla="*/ 1692031 h 2434493"/>
              <a:gd name="connsiteX110" fmla="*/ 3649784 w 6381261"/>
              <a:gd name="connsiteY110" fmla="*/ 1692031 h 2434493"/>
              <a:gd name="connsiteX111" fmla="*/ 3649784 w 6381261"/>
              <a:gd name="connsiteY111" fmla="*/ 1738923 h 2434493"/>
              <a:gd name="connsiteX112" fmla="*/ 3688861 w 6381261"/>
              <a:gd name="connsiteY112" fmla="*/ 1738923 h 2434493"/>
              <a:gd name="connsiteX113" fmla="*/ 3688861 w 6381261"/>
              <a:gd name="connsiteY113" fmla="*/ 1754554 h 2434493"/>
              <a:gd name="connsiteX114" fmla="*/ 3743569 w 6381261"/>
              <a:gd name="connsiteY114" fmla="*/ 1754554 h 2434493"/>
              <a:gd name="connsiteX115" fmla="*/ 3743569 w 6381261"/>
              <a:gd name="connsiteY115" fmla="*/ 1785816 h 2434493"/>
              <a:gd name="connsiteX116" fmla="*/ 3759200 w 6381261"/>
              <a:gd name="connsiteY116" fmla="*/ 1785816 h 2434493"/>
              <a:gd name="connsiteX117" fmla="*/ 3759200 w 6381261"/>
              <a:gd name="connsiteY117" fmla="*/ 1785816 h 2434493"/>
              <a:gd name="connsiteX118" fmla="*/ 3778738 w 6381261"/>
              <a:gd name="connsiteY118" fmla="*/ 1805354 h 2434493"/>
              <a:gd name="connsiteX119" fmla="*/ 3778738 w 6381261"/>
              <a:gd name="connsiteY119" fmla="*/ 1836616 h 2434493"/>
              <a:gd name="connsiteX120" fmla="*/ 4138246 w 6381261"/>
              <a:gd name="connsiteY120" fmla="*/ 1836616 h 2434493"/>
              <a:gd name="connsiteX121" fmla="*/ 4138246 w 6381261"/>
              <a:gd name="connsiteY121" fmla="*/ 1906954 h 2434493"/>
              <a:gd name="connsiteX122" fmla="*/ 4267200 w 6381261"/>
              <a:gd name="connsiteY122" fmla="*/ 1906954 h 2434493"/>
              <a:gd name="connsiteX123" fmla="*/ 4267200 w 6381261"/>
              <a:gd name="connsiteY123" fmla="*/ 1949939 h 2434493"/>
              <a:gd name="connsiteX124" fmla="*/ 4353169 w 6381261"/>
              <a:gd name="connsiteY124" fmla="*/ 1949939 h 2434493"/>
              <a:gd name="connsiteX125" fmla="*/ 4353169 w 6381261"/>
              <a:gd name="connsiteY125" fmla="*/ 1985108 h 2434493"/>
              <a:gd name="connsiteX126" fmla="*/ 4493846 w 6381261"/>
              <a:gd name="connsiteY126" fmla="*/ 1985108 h 2434493"/>
              <a:gd name="connsiteX127" fmla="*/ 4493846 w 6381261"/>
              <a:gd name="connsiteY127" fmla="*/ 2004646 h 2434493"/>
              <a:gd name="connsiteX128" fmla="*/ 4646246 w 6381261"/>
              <a:gd name="connsiteY128" fmla="*/ 2004646 h 2434493"/>
              <a:gd name="connsiteX129" fmla="*/ 4646246 w 6381261"/>
              <a:gd name="connsiteY129" fmla="*/ 2051539 h 2434493"/>
              <a:gd name="connsiteX130" fmla="*/ 4939323 w 6381261"/>
              <a:gd name="connsiteY130" fmla="*/ 2051539 h 2434493"/>
              <a:gd name="connsiteX131" fmla="*/ 4939323 w 6381261"/>
              <a:gd name="connsiteY131" fmla="*/ 2106246 h 2434493"/>
              <a:gd name="connsiteX132" fmla="*/ 5181600 w 6381261"/>
              <a:gd name="connsiteY132" fmla="*/ 2106246 h 2434493"/>
              <a:gd name="connsiteX133" fmla="*/ 5181600 w 6381261"/>
              <a:gd name="connsiteY133" fmla="*/ 2153139 h 2434493"/>
              <a:gd name="connsiteX134" fmla="*/ 5228492 w 6381261"/>
              <a:gd name="connsiteY134" fmla="*/ 2153139 h 2434493"/>
              <a:gd name="connsiteX135" fmla="*/ 5228492 w 6381261"/>
              <a:gd name="connsiteY135" fmla="*/ 2207846 h 2434493"/>
              <a:gd name="connsiteX136" fmla="*/ 5505938 w 6381261"/>
              <a:gd name="connsiteY136" fmla="*/ 2207846 h 2434493"/>
              <a:gd name="connsiteX137" fmla="*/ 5505938 w 6381261"/>
              <a:gd name="connsiteY137" fmla="*/ 2321170 h 2434493"/>
              <a:gd name="connsiteX138" fmla="*/ 5580184 w 6381261"/>
              <a:gd name="connsiteY138" fmla="*/ 2321170 h 2434493"/>
              <a:gd name="connsiteX139" fmla="*/ 5580184 w 6381261"/>
              <a:gd name="connsiteY139" fmla="*/ 2434493 h 2434493"/>
              <a:gd name="connsiteX140" fmla="*/ 6381261 w 6381261"/>
              <a:gd name="connsiteY140" fmla="*/ 2434493 h 2434493"/>
              <a:gd name="connsiteX0" fmla="*/ 0 w 6381261"/>
              <a:gd name="connsiteY0" fmla="*/ 0 h 2434493"/>
              <a:gd name="connsiteX1" fmla="*/ 128953 w 6381261"/>
              <a:gd name="connsiteY1" fmla="*/ 0 h 2434493"/>
              <a:gd name="connsiteX2" fmla="*/ 128953 w 6381261"/>
              <a:gd name="connsiteY2" fmla="*/ 0 h 2434493"/>
              <a:gd name="connsiteX3" fmla="*/ 187569 w 6381261"/>
              <a:gd name="connsiteY3" fmla="*/ 0 h 2434493"/>
              <a:gd name="connsiteX4" fmla="*/ 187569 w 6381261"/>
              <a:gd name="connsiteY4" fmla="*/ 62523 h 2434493"/>
              <a:gd name="connsiteX5" fmla="*/ 254000 w 6381261"/>
              <a:gd name="connsiteY5" fmla="*/ 62523 h 2434493"/>
              <a:gd name="connsiteX6" fmla="*/ 254000 w 6381261"/>
              <a:gd name="connsiteY6" fmla="*/ 113323 h 2434493"/>
              <a:gd name="connsiteX7" fmla="*/ 308707 w 6381261"/>
              <a:gd name="connsiteY7" fmla="*/ 113323 h 2434493"/>
              <a:gd name="connsiteX8" fmla="*/ 308707 w 6381261"/>
              <a:gd name="connsiteY8" fmla="*/ 132862 h 2434493"/>
              <a:gd name="connsiteX9" fmla="*/ 339969 w 6381261"/>
              <a:gd name="connsiteY9" fmla="*/ 132862 h 2434493"/>
              <a:gd name="connsiteX10" fmla="*/ 351692 w 6381261"/>
              <a:gd name="connsiteY10" fmla="*/ 144585 h 2434493"/>
              <a:gd name="connsiteX11" fmla="*/ 375138 w 6381261"/>
              <a:gd name="connsiteY11" fmla="*/ 144585 h 2434493"/>
              <a:gd name="connsiteX12" fmla="*/ 414215 w 6381261"/>
              <a:gd name="connsiteY12" fmla="*/ 148493 h 2434493"/>
              <a:gd name="connsiteX13" fmla="*/ 414215 w 6381261"/>
              <a:gd name="connsiteY13" fmla="*/ 191477 h 2434493"/>
              <a:gd name="connsiteX14" fmla="*/ 484553 w 6381261"/>
              <a:gd name="connsiteY14" fmla="*/ 191477 h 2434493"/>
              <a:gd name="connsiteX15" fmla="*/ 484553 w 6381261"/>
              <a:gd name="connsiteY15" fmla="*/ 234462 h 2434493"/>
              <a:gd name="connsiteX16" fmla="*/ 566615 w 6381261"/>
              <a:gd name="connsiteY16" fmla="*/ 234462 h 2434493"/>
              <a:gd name="connsiteX17" fmla="*/ 566615 w 6381261"/>
              <a:gd name="connsiteY17" fmla="*/ 234462 h 2434493"/>
              <a:gd name="connsiteX18" fmla="*/ 601784 w 6381261"/>
              <a:gd name="connsiteY18" fmla="*/ 269631 h 2434493"/>
              <a:gd name="connsiteX19" fmla="*/ 609600 w 6381261"/>
              <a:gd name="connsiteY19" fmla="*/ 277447 h 2434493"/>
              <a:gd name="connsiteX20" fmla="*/ 633046 w 6381261"/>
              <a:gd name="connsiteY20" fmla="*/ 277447 h 2434493"/>
              <a:gd name="connsiteX21" fmla="*/ 633046 w 6381261"/>
              <a:gd name="connsiteY21" fmla="*/ 308708 h 2434493"/>
              <a:gd name="connsiteX22" fmla="*/ 676030 w 6381261"/>
              <a:gd name="connsiteY22" fmla="*/ 308708 h 2434493"/>
              <a:gd name="connsiteX23" fmla="*/ 676030 w 6381261"/>
              <a:gd name="connsiteY23" fmla="*/ 308708 h 2434493"/>
              <a:gd name="connsiteX24" fmla="*/ 812800 w 6381261"/>
              <a:gd name="connsiteY24" fmla="*/ 308708 h 2434493"/>
              <a:gd name="connsiteX25" fmla="*/ 812800 w 6381261"/>
              <a:gd name="connsiteY25" fmla="*/ 347785 h 2434493"/>
              <a:gd name="connsiteX26" fmla="*/ 1000369 w 6381261"/>
              <a:gd name="connsiteY26" fmla="*/ 347785 h 2434493"/>
              <a:gd name="connsiteX27" fmla="*/ 1000369 w 6381261"/>
              <a:gd name="connsiteY27" fmla="*/ 398585 h 2434493"/>
              <a:gd name="connsiteX28" fmla="*/ 1152769 w 6381261"/>
              <a:gd name="connsiteY28" fmla="*/ 398585 h 2434493"/>
              <a:gd name="connsiteX29" fmla="*/ 1152769 w 6381261"/>
              <a:gd name="connsiteY29" fmla="*/ 453293 h 2434493"/>
              <a:gd name="connsiteX30" fmla="*/ 1219200 w 6381261"/>
              <a:gd name="connsiteY30" fmla="*/ 453293 h 2434493"/>
              <a:gd name="connsiteX31" fmla="*/ 1219200 w 6381261"/>
              <a:gd name="connsiteY31" fmla="*/ 500185 h 2434493"/>
              <a:gd name="connsiteX32" fmla="*/ 1262184 w 6381261"/>
              <a:gd name="connsiteY32" fmla="*/ 500185 h 2434493"/>
              <a:gd name="connsiteX33" fmla="*/ 1262184 w 6381261"/>
              <a:gd name="connsiteY33" fmla="*/ 543170 h 2434493"/>
              <a:gd name="connsiteX34" fmla="*/ 1371600 w 6381261"/>
              <a:gd name="connsiteY34" fmla="*/ 543170 h 2434493"/>
              <a:gd name="connsiteX35" fmla="*/ 1371600 w 6381261"/>
              <a:gd name="connsiteY35" fmla="*/ 566616 h 2434493"/>
              <a:gd name="connsiteX36" fmla="*/ 1426307 w 6381261"/>
              <a:gd name="connsiteY36" fmla="*/ 566616 h 2434493"/>
              <a:gd name="connsiteX37" fmla="*/ 1426307 w 6381261"/>
              <a:gd name="connsiteY37" fmla="*/ 617416 h 2434493"/>
              <a:gd name="connsiteX38" fmla="*/ 1481015 w 6381261"/>
              <a:gd name="connsiteY38" fmla="*/ 617416 h 2434493"/>
              <a:gd name="connsiteX39" fmla="*/ 1481015 w 6381261"/>
              <a:gd name="connsiteY39" fmla="*/ 636954 h 2434493"/>
              <a:gd name="connsiteX40" fmla="*/ 1527907 w 6381261"/>
              <a:gd name="connsiteY40" fmla="*/ 636954 h 2434493"/>
              <a:gd name="connsiteX41" fmla="*/ 1527907 w 6381261"/>
              <a:gd name="connsiteY41" fmla="*/ 676031 h 2434493"/>
              <a:gd name="connsiteX42" fmla="*/ 1574800 w 6381261"/>
              <a:gd name="connsiteY42" fmla="*/ 676031 h 2434493"/>
              <a:gd name="connsiteX43" fmla="*/ 1574800 w 6381261"/>
              <a:gd name="connsiteY43" fmla="*/ 746370 h 2434493"/>
              <a:gd name="connsiteX44" fmla="*/ 1688123 w 6381261"/>
              <a:gd name="connsiteY44" fmla="*/ 746370 h 2434493"/>
              <a:gd name="connsiteX45" fmla="*/ 1688123 w 6381261"/>
              <a:gd name="connsiteY45" fmla="*/ 777631 h 2434493"/>
              <a:gd name="connsiteX46" fmla="*/ 1731107 w 6381261"/>
              <a:gd name="connsiteY46" fmla="*/ 777631 h 2434493"/>
              <a:gd name="connsiteX47" fmla="*/ 1731107 w 6381261"/>
              <a:gd name="connsiteY47" fmla="*/ 801077 h 2434493"/>
              <a:gd name="connsiteX48" fmla="*/ 1801446 w 6381261"/>
              <a:gd name="connsiteY48" fmla="*/ 801077 h 2434493"/>
              <a:gd name="connsiteX49" fmla="*/ 1801446 w 6381261"/>
              <a:gd name="connsiteY49" fmla="*/ 844062 h 2434493"/>
              <a:gd name="connsiteX50" fmla="*/ 1832707 w 6381261"/>
              <a:gd name="connsiteY50" fmla="*/ 844062 h 2434493"/>
              <a:gd name="connsiteX51" fmla="*/ 1832707 w 6381261"/>
              <a:gd name="connsiteY51" fmla="*/ 863600 h 2434493"/>
              <a:gd name="connsiteX52" fmla="*/ 1883507 w 6381261"/>
              <a:gd name="connsiteY52" fmla="*/ 863600 h 2434493"/>
              <a:gd name="connsiteX53" fmla="*/ 1883507 w 6381261"/>
              <a:gd name="connsiteY53" fmla="*/ 887046 h 2434493"/>
              <a:gd name="connsiteX54" fmla="*/ 1918677 w 6381261"/>
              <a:gd name="connsiteY54" fmla="*/ 887046 h 2434493"/>
              <a:gd name="connsiteX55" fmla="*/ 1934308 w 6381261"/>
              <a:gd name="connsiteY55" fmla="*/ 902677 h 2434493"/>
              <a:gd name="connsiteX56" fmla="*/ 2055446 w 6381261"/>
              <a:gd name="connsiteY56" fmla="*/ 906585 h 2434493"/>
              <a:gd name="connsiteX57" fmla="*/ 2063261 w 6381261"/>
              <a:gd name="connsiteY57" fmla="*/ 922216 h 2434493"/>
              <a:gd name="connsiteX58" fmla="*/ 2102338 w 6381261"/>
              <a:gd name="connsiteY58" fmla="*/ 922216 h 2434493"/>
              <a:gd name="connsiteX59" fmla="*/ 2102338 w 6381261"/>
              <a:gd name="connsiteY59" fmla="*/ 953477 h 2434493"/>
              <a:gd name="connsiteX60" fmla="*/ 2149230 w 6381261"/>
              <a:gd name="connsiteY60" fmla="*/ 953477 h 2434493"/>
              <a:gd name="connsiteX61" fmla="*/ 2149230 w 6381261"/>
              <a:gd name="connsiteY61" fmla="*/ 976923 h 2434493"/>
              <a:gd name="connsiteX62" fmla="*/ 2207846 w 6381261"/>
              <a:gd name="connsiteY62" fmla="*/ 976923 h 2434493"/>
              <a:gd name="connsiteX63" fmla="*/ 2227384 w 6381261"/>
              <a:gd name="connsiteY63" fmla="*/ 996461 h 2434493"/>
              <a:gd name="connsiteX64" fmla="*/ 2274277 w 6381261"/>
              <a:gd name="connsiteY64" fmla="*/ 996461 h 2434493"/>
              <a:gd name="connsiteX65" fmla="*/ 2274277 w 6381261"/>
              <a:gd name="connsiteY65" fmla="*/ 1066800 h 2434493"/>
              <a:gd name="connsiteX66" fmla="*/ 2446215 w 6381261"/>
              <a:gd name="connsiteY66" fmla="*/ 1066800 h 2434493"/>
              <a:gd name="connsiteX67" fmla="*/ 2446215 w 6381261"/>
              <a:gd name="connsiteY67" fmla="*/ 1090246 h 2434493"/>
              <a:gd name="connsiteX68" fmla="*/ 2446215 w 6381261"/>
              <a:gd name="connsiteY68" fmla="*/ 1090246 h 2434493"/>
              <a:gd name="connsiteX69" fmla="*/ 2461846 w 6381261"/>
              <a:gd name="connsiteY69" fmla="*/ 1105877 h 2434493"/>
              <a:gd name="connsiteX70" fmla="*/ 2551723 w 6381261"/>
              <a:gd name="connsiteY70" fmla="*/ 1105877 h 2434493"/>
              <a:gd name="connsiteX71" fmla="*/ 2551723 w 6381261"/>
              <a:gd name="connsiteY71" fmla="*/ 1152770 h 2434493"/>
              <a:gd name="connsiteX72" fmla="*/ 2602523 w 6381261"/>
              <a:gd name="connsiteY72" fmla="*/ 1152770 h 2434493"/>
              <a:gd name="connsiteX73" fmla="*/ 2602523 w 6381261"/>
              <a:gd name="connsiteY73" fmla="*/ 1187939 h 2434493"/>
              <a:gd name="connsiteX74" fmla="*/ 2661138 w 6381261"/>
              <a:gd name="connsiteY74" fmla="*/ 1187939 h 2434493"/>
              <a:gd name="connsiteX75" fmla="*/ 2661138 w 6381261"/>
              <a:gd name="connsiteY75" fmla="*/ 1227016 h 2434493"/>
              <a:gd name="connsiteX76" fmla="*/ 2672861 w 6381261"/>
              <a:gd name="connsiteY76" fmla="*/ 1227016 h 2434493"/>
              <a:gd name="connsiteX77" fmla="*/ 2672861 w 6381261"/>
              <a:gd name="connsiteY77" fmla="*/ 1246554 h 2434493"/>
              <a:gd name="connsiteX78" fmla="*/ 2727569 w 6381261"/>
              <a:gd name="connsiteY78" fmla="*/ 1246554 h 2434493"/>
              <a:gd name="connsiteX79" fmla="*/ 2727569 w 6381261"/>
              <a:gd name="connsiteY79" fmla="*/ 1277816 h 2434493"/>
              <a:gd name="connsiteX80" fmla="*/ 2754923 w 6381261"/>
              <a:gd name="connsiteY80" fmla="*/ 1277816 h 2434493"/>
              <a:gd name="connsiteX81" fmla="*/ 2754923 w 6381261"/>
              <a:gd name="connsiteY81" fmla="*/ 1324708 h 2434493"/>
              <a:gd name="connsiteX82" fmla="*/ 2794000 w 6381261"/>
              <a:gd name="connsiteY82" fmla="*/ 1324708 h 2434493"/>
              <a:gd name="connsiteX83" fmla="*/ 2794000 w 6381261"/>
              <a:gd name="connsiteY83" fmla="*/ 1340339 h 2434493"/>
              <a:gd name="connsiteX84" fmla="*/ 2907323 w 6381261"/>
              <a:gd name="connsiteY84" fmla="*/ 1340339 h 2434493"/>
              <a:gd name="connsiteX85" fmla="*/ 2907323 w 6381261"/>
              <a:gd name="connsiteY85" fmla="*/ 1367693 h 2434493"/>
              <a:gd name="connsiteX86" fmla="*/ 3005015 w 6381261"/>
              <a:gd name="connsiteY86" fmla="*/ 1367693 h 2434493"/>
              <a:gd name="connsiteX87" fmla="*/ 3005015 w 6381261"/>
              <a:gd name="connsiteY87" fmla="*/ 1387231 h 2434493"/>
              <a:gd name="connsiteX88" fmla="*/ 3048000 w 6381261"/>
              <a:gd name="connsiteY88" fmla="*/ 1387231 h 2434493"/>
              <a:gd name="connsiteX89" fmla="*/ 3048000 w 6381261"/>
              <a:gd name="connsiteY89" fmla="*/ 1430216 h 2434493"/>
              <a:gd name="connsiteX90" fmla="*/ 3106615 w 6381261"/>
              <a:gd name="connsiteY90" fmla="*/ 1430216 h 2434493"/>
              <a:gd name="connsiteX91" fmla="*/ 3106615 w 6381261"/>
              <a:gd name="connsiteY91" fmla="*/ 1430216 h 2434493"/>
              <a:gd name="connsiteX92" fmla="*/ 3126153 w 6381261"/>
              <a:gd name="connsiteY92" fmla="*/ 1449754 h 2434493"/>
              <a:gd name="connsiteX93" fmla="*/ 3126153 w 6381261"/>
              <a:gd name="connsiteY93" fmla="*/ 1484923 h 2434493"/>
              <a:gd name="connsiteX94" fmla="*/ 3157415 w 6381261"/>
              <a:gd name="connsiteY94" fmla="*/ 1484923 h 2434493"/>
              <a:gd name="connsiteX95" fmla="*/ 3157415 w 6381261"/>
              <a:gd name="connsiteY95" fmla="*/ 1504462 h 2434493"/>
              <a:gd name="connsiteX96" fmla="*/ 3200400 w 6381261"/>
              <a:gd name="connsiteY96" fmla="*/ 1504462 h 2434493"/>
              <a:gd name="connsiteX97" fmla="*/ 3200400 w 6381261"/>
              <a:gd name="connsiteY97" fmla="*/ 1555262 h 2434493"/>
              <a:gd name="connsiteX98" fmla="*/ 3333261 w 6381261"/>
              <a:gd name="connsiteY98" fmla="*/ 1555262 h 2434493"/>
              <a:gd name="connsiteX99" fmla="*/ 3321538 w 6381261"/>
              <a:gd name="connsiteY99" fmla="*/ 1566985 h 2434493"/>
              <a:gd name="connsiteX100" fmla="*/ 3391877 w 6381261"/>
              <a:gd name="connsiteY100" fmla="*/ 1566985 h 2434493"/>
              <a:gd name="connsiteX101" fmla="*/ 3391877 w 6381261"/>
              <a:gd name="connsiteY101" fmla="*/ 1594339 h 2434493"/>
              <a:gd name="connsiteX102" fmla="*/ 3438769 w 6381261"/>
              <a:gd name="connsiteY102" fmla="*/ 1594339 h 2434493"/>
              <a:gd name="connsiteX103" fmla="*/ 3438769 w 6381261"/>
              <a:gd name="connsiteY103" fmla="*/ 1637323 h 2434493"/>
              <a:gd name="connsiteX104" fmla="*/ 3509107 w 6381261"/>
              <a:gd name="connsiteY104" fmla="*/ 1637323 h 2434493"/>
              <a:gd name="connsiteX105" fmla="*/ 3509107 w 6381261"/>
              <a:gd name="connsiteY105" fmla="*/ 1668585 h 2434493"/>
              <a:gd name="connsiteX106" fmla="*/ 3509107 w 6381261"/>
              <a:gd name="connsiteY106" fmla="*/ 1668585 h 2434493"/>
              <a:gd name="connsiteX107" fmla="*/ 3509107 w 6381261"/>
              <a:gd name="connsiteY107" fmla="*/ 1668585 h 2434493"/>
              <a:gd name="connsiteX108" fmla="*/ 3544277 w 6381261"/>
              <a:gd name="connsiteY108" fmla="*/ 1668585 h 2434493"/>
              <a:gd name="connsiteX109" fmla="*/ 3544277 w 6381261"/>
              <a:gd name="connsiteY109" fmla="*/ 1692031 h 2434493"/>
              <a:gd name="connsiteX110" fmla="*/ 3649784 w 6381261"/>
              <a:gd name="connsiteY110" fmla="*/ 1692031 h 2434493"/>
              <a:gd name="connsiteX111" fmla="*/ 3649784 w 6381261"/>
              <a:gd name="connsiteY111" fmla="*/ 1738923 h 2434493"/>
              <a:gd name="connsiteX112" fmla="*/ 3688861 w 6381261"/>
              <a:gd name="connsiteY112" fmla="*/ 1738923 h 2434493"/>
              <a:gd name="connsiteX113" fmla="*/ 3688861 w 6381261"/>
              <a:gd name="connsiteY113" fmla="*/ 1754554 h 2434493"/>
              <a:gd name="connsiteX114" fmla="*/ 3743569 w 6381261"/>
              <a:gd name="connsiteY114" fmla="*/ 1754554 h 2434493"/>
              <a:gd name="connsiteX115" fmla="*/ 3743569 w 6381261"/>
              <a:gd name="connsiteY115" fmla="*/ 1785816 h 2434493"/>
              <a:gd name="connsiteX116" fmla="*/ 3759200 w 6381261"/>
              <a:gd name="connsiteY116" fmla="*/ 1785816 h 2434493"/>
              <a:gd name="connsiteX117" fmla="*/ 3759200 w 6381261"/>
              <a:gd name="connsiteY117" fmla="*/ 1785816 h 2434493"/>
              <a:gd name="connsiteX118" fmla="*/ 3778738 w 6381261"/>
              <a:gd name="connsiteY118" fmla="*/ 1805354 h 2434493"/>
              <a:gd name="connsiteX119" fmla="*/ 3778738 w 6381261"/>
              <a:gd name="connsiteY119" fmla="*/ 1836616 h 2434493"/>
              <a:gd name="connsiteX120" fmla="*/ 4138246 w 6381261"/>
              <a:gd name="connsiteY120" fmla="*/ 1836616 h 2434493"/>
              <a:gd name="connsiteX121" fmla="*/ 4138246 w 6381261"/>
              <a:gd name="connsiteY121" fmla="*/ 1906954 h 2434493"/>
              <a:gd name="connsiteX122" fmla="*/ 4267200 w 6381261"/>
              <a:gd name="connsiteY122" fmla="*/ 1906954 h 2434493"/>
              <a:gd name="connsiteX123" fmla="*/ 4267200 w 6381261"/>
              <a:gd name="connsiteY123" fmla="*/ 1949939 h 2434493"/>
              <a:gd name="connsiteX124" fmla="*/ 4353169 w 6381261"/>
              <a:gd name="connsiteY124" fmla="*/ 1949939 h 2434493"/>
              <a:gd name="connsiteX125" fmla="*/ 4353169 w 6381261"/>
              <a:gd name="connsiteY125" fmla="*/ 1985108 h 2434493"/>
              <a:gd name="connsiteX126" fmla="*/ 4493846 w 6381261"/>
              <a:gd name="connsiteY126" fmla="*/ 1985108 h 2434493"/>
              <a:gd name="connsiteX127" fmla="*/ 4493846 w 6381261"/>
              <a:gd name="connsiteY127" fmla="*/ 2004646 h 2434493"/>
              <a:gd name="connsiteX128" fmla="*/ 4646246 w 6381261"/>
              <a:gd name="connsiteY128" fmla="*/ 2004646 h 2434493"/>
              <a:gd name="connsiteX129" fmla="*/ 4646246 w 6381261"/>
              <a:gd name="connsiteY129" fmla="*/ 2051539 h 2434493"/>
              <a:gd name="connsiteX130" fmla="*/ 4939323 w 6381261"/>
              <a:gd name="connsiteY130" fmla="*/ 2051539 h 2434493"/>
              <a:gd name="connsiteX131" fmla="*/ 4939323 w 6381261"/>
              <a:gd name="connsiteY131" fmla="*/ 2106246 h 2434493"/>
              <a:gd name="connsiteX132" fmla="*/ 5181600 w 6381261"/>
              <a:gd name="connsiteY132" fmla="*/ 2106246 h 2434493"/>
              <a:gd name="connsiteX133" fmla="*/ 5181600 w 6381261"/>
              <a:gd name="connsiteY133" fmla="*/ 2153139 h 2434493"/>
              <a:gd name="connsiteX134" fmla="*/ 5228492 w 6381261"/>
              <a:gd name="connsiteY134" fmla="*/ 2153139 h 2434493"/>
              <a:gd name="connsiteX135" fmla="*/ 5228492 w 6381261"/>
              <a:gd name="connsiteY135" fmla="*/ 2207846 h 2434493"/>
              <a:gd name="connsiteX136" fmla="*/ 5505938 w 6381261"/>
              <a:gd name="connsiteY136" fmla="*/ 2207846 h 2434493"/>
              <a:gd name="connsiteX137" fmla="*/ 5505938 w 6381261"/>
              <a:gd name="connsiteY137" fmla="*/ 2321170 h 2434493"/>
              <a:gd name="connsiteX138" fmla="*/ 5580184 w 6381261"/>
              <a:gd name="connsiteY138" fmla="*/ 2321170 h 2434493"/>
              <a:gd name="connsiteX139" fmla="*/ 5580184 w 6381261"/>
              <a:gd name="connsiteY139" fmla="*/ 2434493 h 2434493"/>
              <a:gd name="connsiteX140" fmla="*/ 6381261 w 6381261"/>
              <a:gd name="connsiteY140" fmla="*/ 2434493 h 2434493"/>
              <a:gd name="connsiteX0" fmla="*/ 0 w 6381261"/>
              <a:gd name="connsiteY0" fmla="*/ 0 h 2434493"/>
              <a:gd name="connsiteX1" fmla="*/ 128953 w 6381261"/>
              <a:gd name="connsiteY1" fmla="*/ 0 h 2434493"/>
              <a:gd name="connsiteX2" fmla="*/ 128953 w 6381261"/>
              <a:gd name="connsiteY2" fmla="*/ 0 h 2434493"/>
              <a:gd name="connsiteX3" fmla="*/ 187569 w 6381261"/>
              <a:gd name="connsiteY3" fmla="*/ 0 h 2434493"/>
              <a:gd name="connsiteX4" fmla="*/ 187569 w 6381261"/>
              <a:gd name="connsiteY4" fmla="*/ 62523 h 2434493"/>
              <a:gd name="connsiteX5" fmla="*/ 254000 w 6381261"/>
              <a:gd name="connsiteY5" fmla="*/ 62523 h 2434493"/>
              <a:gd name="connsiteX6" fmla="*/ 254000 w 6381261"/>
              <a:gd name="connsiteY6" fmla="*/ 113323 h 2434493"/>
              <a:gd name="connsiteX7" fmla="*/ 308707 w 6381261"/>
              <a:gd name="connsiteY7" fmla="*/ 113323 h 2434493"/>
              <a:gd name="connsiteX8" fmla="*/ 308707 w 6381261"/>
              <a:gd name="connsiteY8" fmla="*/ 132862 h 2434493"/>
              <a:gd name="connsiteX9" fmla="*/ 339969 w 6381261"/>
              <a:gd name="connsiteY9" fmla="*/ 132862 h 2434493"/>
              <a:gd name="connsiteX10" fmla="*/ 351692 w 6381261"/>
              <a:gd name="connsiteY10" fmla="*/ 144585 h 2434493"/>
              <a:gd name="connsiteX11" fmla="*/ 375138 w 6381261"/>
              <a:gd name="connsiteY11" fmla="*/ 144585 h 2434493"/>
              <a:gd name="connsiteX12" fmla="*/ 414215 w 6381261"/>
              <a:gd name="connsiteY12" fmla="*/ 148493 h 2434493"/>
              <a:gd name="connsiteX13" fmla="*/ 414215 w 6381261"/>
              <a:gd name="connsiteY13" fmla="*/ 191477 h 2434493"/>
              <a:gd name="connsiteX14" fmla="*/ 484553 w 6381261"/>
              <a:gd name="connsiteY14" fmla="*/ 191477 h 2434493"/>
              <a:gd name="connsiteX15" fmla="*/ 484553 w 6381261"/>
              <a:gd name="connsiteY15" fmla="*/ 234462 h 2434493"/>
              <a:gd name="connsiteX16" fmla="*/ 566615 w 6381261"/>
              <a:gd name="connsiteY16" fmla="*/ 234462 h 2434493"/>
              <a:gd name="connsiteX17" fmla="*/ 566615 w 6381261"/>
              <a:gd name="connsiteY17" fmla="*/ 234462 h 2434493"/>
              <a:gd name="connsiteX18" fmla="*/ 601784 w 6381261"/>
              <a:gd name="connsiteY18" fmla="*/ 269631 h 2434493"/>
              <a:gd name="connsiteX19" fmla="*/ 609600 w 6381261"/>
              <a:gd name="connsiteY19" fmla="*/ 277447 h 2434493"/>
              <a:gd name="connsiteX20" fmla="*/ 633046 w 6381261"/>
              <a:gd name="connsiteY20" fmla="*/ 277447 h 2434493"/>
              <a:gd name="connsiteX21" fmla="*/ 633046 w 6381261"/>
              <a:gd name="connsiteY21" fmla="*/ 308708 h 2434493"/>
              <a:gd name="connsiteX22" fmla="*/ 676030 w 6381261"/>
              <a:gd name="connsiteY22" fmla="*/ 308708 h 2434493"/>
              <a:gd name="connsiteX23" fmla="*/ 676030 w 6381261"/>
              <a:gd name="connsiteY23" fmla="*/ 308708 h 2434493"/>
              <a:gd name="connsiteX24" fmla="*/ 812800 w 6381261"/>
              <a:gd name="connsiteY24" fmla="*/ 308708 h 2434493"/>
              <a:gd name="connsiteX25" fmla="*/ 812800 w 6381261"/>
              <a:gd name="connsiteY25" fmla="*/ 347785 h 2434493"/>
              <a:gd name="connsiteX26" fmla="*/ 1000369 w 6381261"/>
              <a:gd name="connsiteY26" fmla="*/ 347785 h 2434493"/>
              <a:gd name="connsiteX27" fmla="*/ 1000369 w 6381261"/>
              <a:gd name="connsiteY27" fmla="*/ 398585 h 2434493"/>
              <a:gd name="connsiteX28" fmla="*/ 1152769 w 6381261"/>
              <a:gd name="connsiteY28" fmla="*/ 398585 h 2434493"/>
              <a:gd name="connsiteX29" fmla="*/ 1152769 w 6381261"/>
              <a:gd name="connsiteY29" fmla="*/ 453293 h 2434493"/>
              <a:gd name="connsiteX30" fmla="*/ 1219200 w 6381261"/>
              <a:gd name="connsiteY30" fmla="*/ 453293 h 2434493"/>
              <a:gd name="connsiteX31" fmla="*/ 1219200 w 6381261"/>
              <a:gd name="connsiteY31" fmla="*/ 500185 h 2434493"/>
              <a:gd name="connsiteX32" fmla="*/ 1262184 w 6381261"/>
              <a:gd name="connsiteY32" fmla="*/ 500185 h 2434493"/>
              <a:gd name="connsiteX33" fmla="*/ 1262184 w 6381261"/>
              <a:gd name="connsiteY33" fmla="*/ 543170 h 2434493"/>
              <a:gd name="connsiteX34" fmla="*/ 1371600 w 6381261"/>
              <a:gd name="connsiteY34" fmla="*/ 543170 h 2434493"/>
              <a:gd name="connsiteX35" fmla="*/ 1371600 w 6381261"/>
              <a:gd name="connsiteY35" fmla="*/ 566616 h 2434493"/>
              <a:gd name="connsiteX36" fmla="*/ 1426307 w 6381261"/>
              <a:gd name="connsiteY36" fmla="*/ 566616 h 2434493"/>
              <a:gd name="connsiteX37" fmla="*/ 1426307 w 6381261"/>
              <a:gd name="connsiteY37" fmla="*/ 617416 h 2434493"/>
              <a:gd name="connsiteX38" fmla="*/ 1481015 w 6381261"/>
              <a:gd name="connsiteY38" fmla="*/ 617416 h 2434493"/>
              <a:gd name="connsiteX39" fmla="*/ 1481015 w 6381261"/>
              <a:gd name="connsiteY39" fmla="*/ 636954 h 2434493"/>
              <a:gd name="connsiteX40" fmla="*/ 1527907 w 6381261"/>
              <a:gd name="connsiteY40" fmla="*/ 636954 h 2434493"/>
              <a:gd name="connsiteX41" fmla="*/ 1527907 w 6381261"/>
              <a:gd name="connsiteY41" fmla="*/ 676031 h 2434493"/>
              <a:gd name="connsiteX42" fmla="*/ 1574800 w 6381261"/>
              <a:gd name="connsiteY42" fmla="*/ 676031 h 2434493"/>
              <a:gd name="connsiteX43" fmla="*/ 1574800 w 6381261"/>
              <a:gd name="connsiteY43" fmla="*/ 746370 h 2434493"/>
              <a:gd name="connsiteX44" fmla="*/ 1688123 w 6381261"/>
              <a:gd name="connsiteY44" fmla="*/ 746370 h 2434493"/>
              <a:gd name="connsiteX45" fmla="*/ 1688123 w 6381261"/>
              <a:gd name="connsiteY45" fmla="*/ 777631 h 2434493"/>
              <a:gd name="connsiteX46" fmla="*/ 1731107 w 6381261"/>
              <a:gd name="connsiteY46" fmla="*/ 777631 h 2434493"/>
              <a:gd name="connsiteX47" fmla="*/ 1731107 w 6381261"/>
              <a:gd name="connsiteY47" fmla="*/ 801077 h 2434493"/>
              <a:gd name="connsiteX48" fmla="*/ 1801446 w 6381261"/>
              <a:gd name="connsiteY48" fmla="*/ 801077 h 2434493"/>
              <a:gd name="connsiteX49" fmla="*/ 1801446 w 6381261"/>
              <a:gd name="connsiteY49" fmla="*/ 844062 h 2434493"/>
              <a:gd name="connsiteX50" fmla="*/ 1832707 w 6381261"/>
              <a:gd name="connsiteY50" fmla="*/ 844062 h 2434493"/>
              <a:gd name="connsiteX51" fmla="*/ 1832707 w 6381261"/>
              <a:gd name="connsiteY51" fmla="*/ 863600 h 2434493"/>
              <a:gd name="connsiteX52" fmla="*/ 1883507 w 6381261"/>
              <a:gd name="connsiteY52" fmla="*/ 863600 h 2434493"/>
              <a:gd name="connsiteX53" fmla="*/ 1883507 w 6381261"/>
              <a:gd name="connsiteY53" fmla="*/ 887046 h 2434493"/>
              <a:gd name="connsiteX54" fmla="*/ 1918677 w 6381261"/>
              <a:gd name="connsiteY54" fmla="*/ 887046 h 2434493"/>
              <a:gd name="connsiteX55" fmla="*/ 1934308 w 6381261"/>
              <a:gd name="connsiteY55" fmla="*/ 902677 h 2434493"/>
              <a:gd name="connsiteX56" fmla="*/ 2055446 w 6381261"/>
              <a:gd name="connsiteY56" fmla="*/ 906585 h 2434493"/>
              <a:gd name="connsiteX57" fmla="*/ 2063261 w 6381261"/>
              <a:gd name="connsiteY57" fmla="*/ 922216 h 2434493"/>
              <a:gd name="connsiteX58" fmla="*/ 2102338 w 6381261"/>
              <a:gd name="connsiteY58" fmla="*/ 922216 h 2434493"/>
              <a:gd name="connsiteX59" fmla="*/ 2102338 w 6381261"/>
              <a:gd name="connsiteY59" fmla="*/ 953477 h 2434493"/>
              <a:gd name="connsiteX60" fmla="*/ 2149230 w 6381261"/>
              <a:gd name="connsiteY60" fmla="*/ 953477 h 2434493"/>
              <a:gd name="connsiteX61" fmla="*/ 2149230 w 6381261"/>
              <a:gd name="connsiteY61" fmla="*/ 976923 h 2434493"/>
              <a:gd name="connsiteX62" fmla="*/ 2207846 w 6381261"/>
              <a:gd name="connsiteY62" fmla="*/ 976923 h 2434493"/>
              <a:gd name="connsiteX63" fmla="*/ 2227384 w 6381261"/>
              <a:gd name="connsiteY63" fmla="*/ 996461 h 2434493"/>
              <a:gd name="connsiteX64" fmla="*/ 2274277 w 6381261"/>
              <a:gd name="connsiteY64" fmla="*/ 996461 h 2434493"/>
              <a:gd name="connsiteX65" fmla="*/ 2274277 w 6381261"/>
              <a:gd name="connsiteY65" fmla="*/ 1066800 h 2434493"/>
              <a:gd name="connsiteX66" fmla="*/ 2446215 w 6381261"/>
              <a:gd name="connsiteY66" fmla="*/ 1066800 h 2434493"/>
              <a:gd name="connsiteX67" fmla="*/ 2446215 w 6381261"/>
              <a:gd name="connsiteY67" fmla="*/ 1090246 h 2434493"/>
              <a:gd name="connsiteX68" fmla="*/ 2446215 w 6381261"/>
              <a:gd name="connsiteY68" fmla="*/ 1090246 h 2434493"/>
              <a:gd name="connsiteX69" fmla="*/ 2461846 w 6381261"/>
              <a:gd name="connsiteY69" fmla="*/ 1105877 h 2434493"/>
              <a:gd name="connsiteX70" fmla="*/ 2551723 w 6381261"/>
              <a:gd name="connsiteY70" fmla="*/ 1105877 h 2434493"/>
              <a:gd name="connsiteX71" fmla="*/ 2551723 w 6381261"/>
              <a:gd name="connsiteY71" fmla="*/ 1152770 h 2434493"/>
              <a:gd name="connsiteX72" fmla="*/ 2602523 w 6381261"/>
              <a:gd name="connsiteY72" fmla="*/ 1152770 h 2434493"/>
              <a:gd name="connsiteX73" fmla="*/ 2602523 w 6381261"/>
              <a:gd name="connsiteY73" fmla="*/ 1187939 h 2434493"/>
              <a:gd name="connsiteX74" fmla="*/ 2661138 w 6381261"/>
              <a:gd name="connsiteY74" fmla="*/ 1187939 h 2434493"/>
              <a:gd name="connsiteX75" fmla="*/ 2661138 w 6381261"/>
              <a:gd name="connsiteY75" fmla="*/ 1227016 h 2434493"/>
              <a:gd name="connsiteX76" fmla="*/ 2672861 w 6381261"/>
              <a:gd name="connsiteY76" fmla="*/ 1227016 h 2434493"/>
              <a:gd name="connsiteX77" fmla="*/ 2672861 w 6381261"/>
              <a:gd name="connsiteY77" fmla="*/ 1246554 h 2434493"/>
              <a:gd name="connsiteX78" fmla="*/ 2727569 w 6381261"/>
              <a:gd name="connsiteY78" fmla="*/ 1246554 h 2434493"/>
              <a:gd name="connsiteX79" fmla="*/ 2727569 w 6381261"/>
              <a:gd name="connsiteY79" fmla="*/ 1277816 h 2434493"/>
              <a:gd name="connsiteX80" fmla="*/ 2754923 w 6381261"/>
              <a:gd name="connsiteY80" fmla="*/ 1277816 h 2434493"/>
              <a:gd name="connsiteX81" fmla="*/ 2754923 w 6381261"/>
              <a:gd name="connsiteY81" fmla="*/ 1324708 h 2434493"/>
              <a:gd name="connsiteX82" fmla="*/ 2794000 w 6381261"/>
              <a:gd name="connsiteY82" fmla="*/ 1324708 h 2434493"/>
              <a:gd name="connsiteX83" fmla="*/ 2794000 w 6381261"/>
              <a:gd name="connsiteY83" fmla="*/ 1340339 h 2434493"/>
              <a:gd name="connsiteX84" fmla="*/ 2907323 w 6381261"/>
              <a:gd name="connsiteY84" fmla="*/ 1340339 h 2434493"/>
              <a:gd name="connsiteX85" fmla="*/ 2907323 w 6381261"/>
              <a:gd name="connsiteY85" fmla="*/ 1367693 h 2434493"/>
              <a:gd name="connsiteX86" fmla="*/ 3005015 w 6381261"/>
              <a:gd name="connsiteY86" fmla="*/ 1367693 h 2434493"/>
              <a:gd name="connsiteX87" fmla="*/ 3005015 w 6381261"/>
              <a:gd name="connsiteY87" fmla="*/ 1387231 h 2434493"/>
              <a:gd name="connsiteX88" fmla="*/ 3048000 w 6381261"/>
              <a:gd name="connsiteY88" fmla="*/ 1387231 h 2434493"/>
              <a:gd name="connsiteX89" fmla="*/ 3048000 w 6381261"/>
              <a:gd name="connsiteY89" fmla="*/ 1430216 h 2434493"/>
              <a:gd name="connsiteX90" fmla="*/ 3106615 w 6381261"/>
              <a:gd name="connsiteY90" fmla="*/ 1430216 h 2434493"/>
              <a:gd name="connsiteX91" fmla="*/ 3106615 w 6381261"/>
              <a:gd name="connsiteY91" fmla="*/ 1430216 h 2434493"/>
              <a:gd name="connsiteX92" fmla="*/ 3126153 w 6381261"/>
              <a:gd name="connsiteY92" fmla="*/ 1449754 h 2434493"/>
              <a:gd name="connsiteX93" fmla="*/ 3126153 w 6381261"/>
              <a:gd name="connsiteY93" fmla="*/ 1484923 h 2434493"/>
              <a:gd name="connsiteX94" fmla="*/ 3157415 w 6381261"/>
              <a:gd name="connsiteY94" fmla="*/ 1484923 h 2434493"/>
              <a:gd name="connsiteX95" fmla="*/ 3157415 w 6381261"/>
              <a:gd name="connsiteY95" fmla="*/ 1504462 h 2434493"/>
              <a:gd name="connsiteX96" fmla="*/ 3200400 w 6381261"/>
              <a:gd name="connsiteY96" fmla="*/ 1504462 h 2434493"/>
              <a:gd name="connsiteX97" fmla="*/ 3200400 w 6381261"/>
              <a:gd name="connsiteY97" fmla="*/ 1555262 h 2434493"/>
              <a:gd name="connsiteX98" fmla="*/ 3333261 w 6381261"/>
              <a:gd name="connsiteY98" fmla="*/ 1555262 h 2434493"/>
              <a:gd name="connsiteX99" fmla="*/ 3333261 w 6381261"/>
              <a:gd name="connsiteY99" fmla="*/ 1566985 h 2434493"/>
              <a:gd name="connsiteX100" fmla="*/ 3391877 w 6381261"/>
              <a:gd name="connsiteY100" fmla="*/ 1566985 h 2434493"/>
              <a:gd name="connsiteX101" fmla="*/ 3391877 w 6381261"/>
              <a:gd name="connsiteY101" fmla="*/ 1594339 h 2434493"/>
              <a:gd name="connsiteX102" fmla="*/ 3438769 w 6381261"/>
              <a:gd name="connsiteY102" fmla="*/ 1594339 h 2434493"/>
              <a:gd name="connsiteX103" fmla="*/ 3438769 w 6381261"/>
              <a:gd name="connsiteY103" fmla="*/ 1637323 h 2434493"/>
              <a:gd name="connsiteX104" fmla="*/ 3509107 w 6381261"/>
              <a:gd name="connsiteY104" fmla="*/ 1637323 h 2434493"/>
              <a:gd name="connsiteX105" fmla="*/ 3509107 w 6381261"/>
              <a:gd name="connsiteY105" fmla="*/ 1668585 h 2434493"/>
              <a:gd name="connsiteX106" fmla="*/ 3509107 w 6381261"/>
              <a:gd name="connsiteY106" fmla="*/ 1668585 h 2434493"/>
              <a:gd name="connsiteX107" fmla="*/ 3509107 w 6381261"/>
              <a:gd name="connsiteY107" fmla="*/ 1668585 h 2434493"/>
              <a:gd name="connsiteX108" fmla="*/ 3544277 w 6381261"/>
              <a:gd name="connsiteY108" fmla="*/ 1668585 h 2434493"/>
              <a:gd name="connsiteX109" fmla="*/ 3544277 w 6381261"/>
              <a:gd name="connsiteY109" fmla="*/ 1692031 h 2434493"/>
              <a:gd name="connsiteX110" fmla="*/ 3649784 w 6381261"/>
              <a:gd name="connsiteY110" fmla="*/ 1692031 h 2434493"/>
              <a:gd name="connsiteX111" fmla="*/ 3649784 w 6381261"/>
              <a:gd name="connsiteY111" fmla="*/ 1738923 h 2434493"/>
              <a:gd name="connsiteX112" fmla="*/ 3688861 w 6381261"/>
              <a:gd name="connsiteY112" fmla="*/ 1738923 h 2434493"/>
              <a:gd name="connsiteX113" fmla="*/ 3688861 w 6381261"/>
              <a:gd name="connsiteY113" fmla="*/ 1754554 h 2434493"/>
              <a:gd name="connsiteX114" fmla="*/ 3743569 w 6381261"/>
              <a:gd name="connsiteY114" fmla="*/ 1754554 h 2434493"/>
              <a:gd name="connsiteX115" fmla="*/ 3743569 w 6381261"/>
              <a:gd name="connsiteY115" fmla="*/ 1785816 h 2434493"/>
              <a:gd name="connsiteX116" fmla="*/ 3759200 w 6381261"/>
              <a:gd name="connsiteY116" fmla="*/ 1785816 h 2434493"/>
              <a:gd name="connsiteX117" fmla="*/ 3759200 w 6381261"/>
              <a:gd name="connsiteY117" fmla="*/ 1785816 h 2434493"/>
              <a:gd name="connsiteX118" fmla="*/ 3778738 w 6381261"/>
              <a:gd name="connsiteY118" fmla="*/ 1805354 h 2434493"/>
              <a:gd name="connsiteX119" fmla="*/ 3778738 w 6381261"/>
              <a:gd name="connsiteY119" fmla="*/ 1836616 h 2434493"/>
              <a:gd name="connsiteX120" fmla="*/ 4138246 w 6381261"/>
              <a:gd name="connsiteY120" fmla="*/ 1836616 h 2434493"/>
              <a:gd name="connsiteX121" fmla="*/ 4138246 w 6381261"/>
              <a:gd name="connsiteY121" fmla="*/ 1906954 h 2434493"/>
              <a:gd name="connsiteX122" fmla="*/ 4267200 w 6381261"/>
              <a:gd name="connsiteY122" fmla="*/ 1906954 h 2434493"/>
              <a:gd name="connsiteX123" fmla="*/ 4267200 w 6381261"/>
              <a:gd name="connsiteY123" fmla="*/ 1949939 h 2434493"/>
              <a:gd name="connsiteX124" fmla="*/ 4353169 w 6381261"/>
              <a:gd name="connsiteY124" fmla="*/ 1949939 h 2434493"/>
              <a:gd name="connsiteX125" fmla="*/ 4353169 w 6381261"/>
              <a:gd name="connsiteY125" fmla="*/ 1985108 h 2434493"/>
              <a:gd name="connsiteX126" fmla="*/ 4493846 w 6381261"/>
              <a:gd name="connsiteY126" fmla="*/ 1985108 h 2434493"/>
              <a:gd name="connsiteX127" fmla="*/ 4493846 w 6381261"/>
              <a:gd name="connsiteY127" fmla="*/ 2004646 h 2434493"/>
              <a:gd name="connsiteX128" fmla="*/ 4646246 w 6381261"/>
              <a:gd name="connsiteY128" fmla="*/ 2004646 h 2434493"/>
              <a:gd name="connsiteX129" fmla="*/ 4646246 w 6381261"/>
              <a:gd name="connsiteY129" fmla="*/ 2051539 h 2434493"/>
              <a:gd name="connsiteX130" fmla="*/ 4939323 w 6381261"/>
              <a:gd name="connsiteY130" fmla="*/ 2051539 h 2434493"/>
              <a:gd name="connsiteX131" fmla="*/ 4939323 w 6381261"/>
              <a:gd name="connsiteY131" fmla="*/ 2106246 h 2434493"/>
              <a:gd name="connsiteX132" fmla="*/ 5181600 w 6381261"/>
              <a:gd name="connsiteY132" fmla="*/ 2106246 h 2434493"/>
              <a:gd name="connsiteX133" fmla="*/ 5181600 w 6381261"/>
              <a:gd name="connsiteY133" fmla="*/ 2153139 h 2434493"/>
              <a:gd name="connsiteX134" fmla="*/ 5228492 w 6381261"/>
              <a:gd name="connsiteY134" fmla="*/ 2153139 h 2434493"/>
              <a:gd name="connsiteX135" fmla="*/ 5228492 w 6381261"/>
              <a:gd name="connsiteY135" fmla="*/ 2207846 h 2434493"/>
              <a:gd name="connsiteX136" fmla="*/ 5505938 w 6381261"/>
              <a:gd name="connsiteY136" fmla="*/ 2207846 h 2434493"/>
              <a:gd name="connsiteX137" fmla="*/ 5505938 w 6381261"/>
              <a:gd name="connsiteY137" fmla="*/ 2321170 h 2434493"/>
              <a:gd name="connsiteX138" fmla="*/ 5580184 w 6381261"/>
              <a:gd name="connsiteY138" fmla="*/ 2321170 h 2434493"/>
              <a:gd name="connsiteX139" fmla="*/ 5580184 w 6381261"/>
              <a:gd name="connsiteY139" fmla="*/ 2434493 h 2434493"/>
              <a:gd name="connsiteX140" fmla="*/ 6381261 w 6381261"/>
              <a:gd name="connsiteY140" fmla="*/ 2434493 h 2434493"/>
              <a:gd name="connsiteX0" fmla="*/ 0 w 6381261"/>
              <a:gd name="connsiteY0" fmla="*/ 0 h 2434493"/>
              <a:gd name="connsiteX1" fmla="*/ 128953 w 6381261"/>
              <a:gd name="connsiteY1" fmla="*/ 0 h 2434493"/>
              <a:gd name="connsiteX2" fmla="*/ 128953 w 6381261"/>
              <a:gd name="connsiteY2" fmla="*/ 0 h 2434493"/>
              <a:gd name="connsiteX3" fmla="*/ 187569 w 6381261"/>
              <a:gd name="connsiteY3" fmla="*/ 0 h 2434493"/>
              <a:gd name="connsiteX4" fmla="*/ 187569 w 6381261"/>
              <a:gd name="connsiteY4" fmla="*/ 62523 h 2434493"/>
              <a:gd name="connsiteX5" fmla="*/ 254000 w 6381261"/>
              <a:gd name="connsiteY5" fmla="*/ 62523 h 2434493"/>
              <a:gd name="connsiteX6" fmla="*/ 254000 w 6381261"/>
              <a:gd name="connsiteY6" fmla="*/ 113323 h 2434493"/>
              <a:gd name="connsiteX7" fmla="*/ 308707 w 6381261"/>
              <a:gd name="connsiteY7" fmla="*/ 113323 h 2434493"/>
              <a:gd name="connsiteX8" fmla="*/ 308707 w 6381261"/>
              <a:gd name="connsiteY8" fmla="*/ 132862 h 2434493"/>
              <a:gd name="connsiteX9" fmla="*/ 339969 w 6381261"/>
              <a:gd name="connsiteY9" fmla="*/ 132862 h 2434493"/>
              <a:gd name="connsiteX10" fmla="*/ 351692 w 6381261"/>
              <a:gd name="connsiteY10" fmla="*/ 144585 h 2434493"/>
              <a:gd name="connsiteX11" fmla="*/ 375138 w 6381261"/>
              <a:gd name="connsiteY11" fmla="*/ 144585 h 2434493"/>
              <a:gd name="connsiteX12" fmla="*/ 414215 w 6381261"/>
              <a:gd name="connsiteY12" fmla="*/ 148493 h 2434493"/>
              <a:gd name="connsiteX13" fmla="*/ 414215 w 6381261"/>
              <a:gd name="connsiteY13" fmla="*/ 191477 h 2434493"/>
              <a:gd name="connsiteX14" fmla="*/ 484553 w 6381261"/>
              <a:gd name="connsiteY14" fmla="*/ 191477 h 2434493"/>
              <a:gd name="connsiteX15" fmla="*/ 484553 w 6381261"/>
              <a:gd name="connsiteY15" fmla="*/ 234462 h 2434493"/>
              <a:gd name="connsiteX16" fmla="*/ 566615 w 6381261"/>
              <a:gd name="connsiteY16" fmla="*/ 234462 h 2434493"/>
              <a:gd name="connsiteX17" fmla="*/ 566615 w 6381261"/>
              <a:gd name="connsiteY17" fmla="*/ 234462 h 2434493"/>
              <a:gd name="connsiteX18" fmla="*/ 566615 w 6381261"/>
              <a:gd name="connsiteY18" fmla="*/ 265723 h 2434493"/>
              <a:gd name="connsiteX19" fmla="*/ 609600 w 6381261"/>
              <a:gd name="connsiteY19" fmla="*/ 277447 h 2434493"/>
              <a:gd name="connsiteX20" fmla="*/ 633046 w 6381261"/>
              <a:gd name="connsiteY20" fmla="*/ 277447 h 2434493"/>
              <a:gd name="connsiteX21" fmla="*/ 633046 w 6381261"/>
              <a:gd name="connsiteY21" fmla="*/ 308708 h 2434493"/>
              <a:gd name="connsiteX22" fmla="*/ 676030 w 6381261"/>
              <a:gd name="connsiteY22" fmla="*/ 308708 h 2434493"/>
              <a:gd name="connsiteX23" fmla="*/ 676030 w 6381261"/>
              <a:gd name="connsiteY23" fmla="*/ 308708 h 2434493"/>
              <a:gd name="connsiteX24" fmla="*/ 812800 w 6381261"/>
              <a:gd name="connsiteY24" fmla="*/ 308708 h 2434493"/>
              <a:gd name="connsiteX25" fmla="*/ 812800 w 6381261"/>
              <a:gd name="connsiteY25" fmla="*/ 347785 h 2434493"/>
              <a:gd name="connsiteX26" fmla="*/ 1000369 w 6381261"/>
              <a:gd name="connsiteY26" fmla="*/ 347785 h 2434493"/>
              <a:gd name="connsiteX27" fmla="*/ 1000369 w 6381261"/>
              <a:gd name="connsiteY27" fmla="*/ 398585 h 2434493"/>
              <a:gd name="connsiteX28" fmla="*/ 1152769 w 6381261"/>
              <a:gd name="connsiteY28" fmla="*/ 398585 h 2434493"/>
              <a:gd name="connsiteX29" fmla="*/ 1152769 w 6381261"/>
              <a:gd name="connsiteY29" fmla="*/ 453293 h 2434493"/>
              <a:gd name="connsiteX30" fmla="*/ 1219200 w 6381261"/>
              <a:gd name="connsiteY30" fmla="*/ 453293 h 2434493"/>
              <a:gd name="connsiteX31" fmla="*/ 1219200 w 6381261"/>
              <a:gd name="connsiteY31" fmla="*/ 500185 h 2434493"/>
              <a:gd name="connsiteX32" fmla="*/ 1262184 w 6381261"/>
              <a:gd name="connsiteY32" fmla="*/ 500185 h 2434493"/>
              <a:gd name="connsiteX33" fmla="*/ 1262184 w 6381261"/>
              <a:gd name="connsiteY33" fmla="*/ 543170 h 2434493"/>
              <a:gd name="connsiteX34" fmla="*/ 1371600 w 6381261"/>
              <a:gd name="connsiteY34" fmla="*/ 543170 h 2434493"/>
              <a:gd name="connsiteX35" fmla="*/ 1371600 w 6381261"/>
              <a:gd name="connsiteY35" fmla="*/ 566616 h 2434493"/>
              <a:gd name="connsiteX36" fmla="*/ 1426307 w 6381261"/>
              <a:gd name="connsiteY36" fmla="*/ 566616 h 2434493"/>
              <a:gd name="connsiteX37" fmla="*/ 1426307 w 6381261"/>
              <a:gd name="connsiteY37" fmla="*/ 617416 h 2434493"/>
              <a:gd name="connsiteX38" fmla="*/ 1481015 w 6381261"/>
              <a:gd name="connsiteY38" fmla="*/ 617416 h 2434493"/>
              <a:gd name="connsiteX39" fmla="*/ 1481015 w 6381261"/>
              <a:gd name="connsiteY39" fmla="*/ 636954 h 2434493"/>
              <a:gd name="connsiteX40" fmla="*/ 1527907 w 6381261"/>
              <a:gd name="connsiteY40" fmla="*/ 636954 h 2434493"/>
              <a:gd name="connsiteX41" fmla="*/ 1527907 w 6381261"/>
              <a:gd name="connsiteY41" fmla="*/ 676031 h 2434493"/>
              <a:gd name="connsiteX42" fmla="*/ 1574800 w 6381261"/>
              <a:gd name="connsiteY42" fmla="*/ 676031 h 2434493"/>
              <a:gd name="connsiteX43" fmla="*/ 1574800 w 6381261"/>
              <a:gd name="connsiteY43" fmla="*/ 746370 h 2434493"/>
              <a:gd name="connsiteX44" fmla="*/ 1688123 w 6381261"/>
              <a:gd name="connsiteY44" fmla="*/ 746370 h 2434493"/>
              <a:gd name="connsiteX45" fmla="*/ 1688123 w 6381261"/>
              <a:gd name="connsiteY45" fmla="*/ 777631 h 2434493"/>
              <a:gd name="connsiteX46" fmla="*/ 1731107 w 6381261"/>
              <a:gd name="connsiteY46" fmla="*/ 777631 h 2434493"/>
              <a:gd name="connsiteX47" fmla="*/ 1731107 w 6381261"/>
              <a:gd name="connsiteY47" fmla="*/ 801077 h 2434493"/>
              <a:gd name="connsiteX48" fmla="*/ 1801446 w 6381261"/>
              <a:gd name="connsiteY48" fmla="*/ 801077 h 2434493"/>
              <a:gd name="connsiteX49" fmla="*/ 1801446 w 6381261"/>
              <a:gd name="connsiteY49" fmla="*/ 844062 h 2434493"/>
              <a:gd name="connsiteX50" fmla="*/ 1832707 w 6381261"/>
              <a:gd name="connsiteY50" fmla="*/ 844062 h 2434493"/>
              <a:gd name="connsiteX51" fmla="*/ 1832707 w 6381261"/>
              <a:gd name="connsiteY51" fmla="*/ 863600 h 2434493"/>
              <a:gd name="connsiteX52" fmla="*/ 1883507 w 6381261"/>
              <a:gd name="connsiteY52" fmla="*/ 863600 h 2434493"/>
              <a:gd name="connsiteX53" fmla="*/ 1883507 w 6381261"/>
              <a:gd name="connsiteY53" fmla="*/ 887046 h 2434493"/>
              <a:gd name="connsiteX54" fmla="*/ 1918677 w 6381261"/>
              <a:gd name="connsiteY54" fmla="*/ 887046 h 2434493"/>
              <a:gd name="connsiteX55" fmla="*/ 1934308 w 6381261"/>
              <a:gd name="connsiteY55" fmla="*/ 902677 h 2434493"/>
              <a:gd name="connsiteX56" fmla="*/ 2055446 w 6381261"/>
              <a:gd name="connsiteY56" fmla="*/ 906585 h 2434493"/>
              <a:gd name="connsiteX57" fmla="*/ 2063261 w 6381261"/>
              <a:gd name="connsiteY57" fmla="*/ 922216 h 2434493"/>
              <a:gd name="connsiteX58" fmla="*/ 2102338 w 6381261"/>
              <a:gd name="connsiteY58" fmla="*/ 922216 h 2434493"/>
              <a:gd name="connsiteX59" fmla="*/ 2102338 w 6381261"/>
              <a:gd name="connsiteY59" fmla="*/ 953477 h 2434493"/>
              <a:gd name="connsiteX60" fmla="*/ 2149230 w 6381261"/>
              <a:gd name="connsiteY60" fmla="*/ 953477 h 2434493"/>
              <a:gd name="connsiteX61" fmla="*/ 2149230 w 6381261"/>
              <a:gd name="connsiteY61" fmla="*/ 976923 h 2434493"/>
              <a:gd name="connsiteX62" fmla="*/ 2207846 w 6381261"/>
              <a:gd name="connsiteY62" fmla="*/ 976923 h 2434493"/>
              <a:gd name="connsiteX63" fmla="*/ 2227384 w 6381261"/>
              <a:gd name="connsiteY63" fmla="*/ 996461 h 2434493"/>
              <a:gd name="connsiteX64" fmla="*/ 2274277 w 6381261"/>
              <a:gd name="connsiteY64" fmla="*/ 996461 h 2434493"/>
              <a:gd name="connsiteX65" fmla="*/ 2274277 w 6381261"/>
              <a:gd name="connsiteY65" fmla="*/ 1066800 h 2434493"/>
              <a:gd name="connsiteX66" fmla="*/ 2446215 w 6381261"/>
              <a:gd name="connsiteY66" fmla="*/ 1066800 h 2434493"/>
              <a:gd name="connsiteX67" fmla="*/ 2446215 w 6381261"/>
              <a:gd name="connsiteY67" fmla="*/ 1090246 h 2434493"/>
              <a:gd name="connsiteX68" fmla="*/ 2446215 w 6381261"/>
              <a:gd name="connsiteY68" fmla="*/ 1090246 h 2434493"/>
              <a:gd name="connsiteX69" fmla="*/ 2461846 w 6381261"/>
              <a:gd name="connsiteY69" fmla="*/ 1105877 h 2434493"/>
              <a:gd name="connsiteX70" fmla="*/ 2551723 w 6381261"/>
              <a:gd name="connsiteY70" fmla="*/ 1105877 h 2434493"/>
              <a:gd name="connsiteX71" fmla="*/ 2551723 w 6381261"/>
              <a:gd name="connsiteY71" fmla="*/ 1152770 h 2434493"/>
              <a:gd name="connsiteX72" fmla="*/ 2602523 w 6381261"/>
              <a:gd name="connsiteY72" fmla="*/ 1152770 h 2434493"/>
              <a:gd name="connsiteX73" fmla="*/ 2602523 w 6381261"/>
              <a:gd name="connsiteY73" fmla="*/ 1187939 h 2434493"/>
              <a:gd name="connsiteX74" fmla="*/ 2661138 w 6381261"/>
              <a:gd name="connsiteY74" fmla="*/ 1187939 h 2434493"/>
              <a:gd name="connsiteX75" fmla="*/ 2661138 w 6381261"/>
              <a:gd name="connsiteY75" fmla="*/ 1227016 h 2434493"/>
              <a:gd name="connsiteX76" fmla="*/ 2672861 w 6381261"/>
              <a:gd name="connsiteY76" fmla="*/ 1227016 h 2434493"/>
              <a:gd name="connsiteX77" fmla="*/ 2672861 w 6381261"/>
              <a:gd name="connsiteY77" fmla="*/ 1246554 h 2434493"/>
              <a:gd name="connsiteX78" fmla="*/ 2727569 w 6381261"/>
              <a:gd name="connsiteY78" fmla="*/ 1246554 h 2434493"/>
              <a:gd name="connsiteX79" fmla="*/ 2727569 w 6381261"/>
              <a:gd name="connsiteY79" fmla="*/ 1277816 h 2434493"/>
              <a:gd name="connsiteX80" fmla="*/ 2754923 w 6381261"/>
              <a:gd name="connsiteY80" fmla="*/ 1277816 h 2434493"/>
              <a:gd name="connsiteX81" fmla="*/ 2754923 w 6381261"/>
              <a:gd name="connsiteY81" fmla="*/ 1324708 h 2434493"/>
              <a:gd name="connsiteX82" fmla="*/ 2794000 w 6381261"/>
              <a:gd name="connsiteY82" fmla="*/ 1324708 h 2434493"/>
              <a:gd name="connsiteX83" fmla="*/ 2794000 w 6381261"/>
              <a:gd name="connsiteY83" fmla="*/ 1340339 h 2434493"/>
              <a:gd name="connsiteX84" fmla="*/ 2907323 w 6381261"/>
              <a:gd name="connsiteY84" fmla="*/ 1340339 h 2434493"/>
              <a:gd name="connsiteX85" fmla="*/ 2907323 w 6381261"/>
              <a:gd name="connsiteY85" fmla="*/ 1367693 h 2434493"/>
              <a:gd name="connsiteX86" fmla="*/ 3005015 w 6381261"/>
              <a:gd name="connsiteY86" fmla="*/ 1367693 h 2434493"/>
              <a:gd name="connsiteX87" fmla="*/ 3005015 w 6381261"/>
              <a:gd name="connsiteY87" fmla="*/ 1387231 h 2434493"/>
              <a:gd name="connsiteX88" fmla="*/ 3048000 w 6381261"/>
              <a:gd name="connsiteY88" fmla="*/ 1387231 h 2434493"/>
              <a:gd name="connsiteX89" fmla="*/ 3048000 w 6381261"/>
              <a:gd name="connsiteY89" fmla="*/ 1430216 h 2434493"/>
              <a:gd name="connsiteX90" fmla="*/ 3106615 w 6381261"/>
              <a:gd name="connsiteY90" fmla="*/ 1430216 h 2434493"/>
              <a:gd name="connsiteX91" fmla="*/ 3106615 w 6381261"/>
              <a:gd name="connsiteY91" fmla="*/ 1430216 h 2434493"/>
              <a:gd name="connsiteX92" fmla="*/ 3126153 w 6381261"/>
              <a:gd name="connsiteY92" fmla="*/ 1449754 h 2434493"/>
              <a:gd name="connsiteX93" fmla="*/ 3126153 w 6381261"/>
              <a:gd name="connsiteY93" fmla="*/ 1484923 h 2434493"/>
              <a:gd name="connsiteX94" fmla="*/ 3157415 w 6381261"/>
              <a:gd name="connsiteY94" fmla="*/ 1484923 h 2434493"/>
              <a:gd name="connsiteX95" fmla="*/ 3157415 w 6381261"/>
              <a:gd name="connsiteY95" fmla="*/ 1504462 h 2434493"/>
              <a:gd name="connsiteX96" fmla="*/ 3200400 w 6381261"/>
              <a:gd name="connsiteY96" fmla="*/ 1504462 h 2434493"/>
              <a:gd name="connsiteX97" fmla="*/ 3200400 w 6381261"/>
              <a:gd name="connsiteY97" fmla="*/ 1555262 h 2434493"/>
              <a:gd name="connsiteX98" fmla="*/ 3333261 w 6381261"/>
              <a:gd name="connsiteY98" fmla="*/ 1555262 h 2434493"/>
              <a:gd name="connsiteX99" fmla="*/ 3333261 w 6381261"/>
              <a:gd name="connsiteY99" fmla="*/ 1566985 h 2434493"/>
              <a:gd name="connsiteX100" fmla="*/ 3391877 w 6381261"/>
              <a:gd name="connsiteY100" fmla="*/ 1566985 h 2434493"/>
              <a:gd name="connsiteX101" fmla="*/ 3391877 w 6381261"/>
              <a:gd name="connsiteY101" fmla="*/ 1594339 h 2434493"/>
              <a:gd name="connsiteX102" fmla="*/ 3438769 w 6381261"/>
              <a:gd name="connsiteY102" fmla="*/ 1594339 h 2434493"/>
              <a:gd name="connsiteX103" fmla="*/ 3438769 w 6381261"/>
              <a:gd name="connsiteY103" fmla="*/ 1637323 h 2434493"/>
              <a:gd name="connsiteX104" fmla="*/ 3509107 w 6381261"/>
              <a:gd name="connsiteY104" fmla="*/ 1637323 h 2434493"/>
              <a:gd name="connsiteX105" fmla="*/ 3509107 w 6381261"/>
              <a:gd name="connsiteY105" fmla="*/ 1668585 h 2434493"/>
              <a:gd name="connsiteX106" fmla="*/ 3509107 w 6381261"/>
              <a:gd name="connsiteY106" fmla="*/ 1668585 h 2434493"/>
              <a:gd name="connsiteX107" fmla="*/ 3509107 w 6381261"/>
              <a:gd name="connsiteY107" fmla="*/ 1668585 h 2434493"/>
              <a:gd name="connsiteX108" fmla="*/ 3544277 w 6381261"/>
              <a:gd name="connsiteY108" fmla="*/ 1668585 h 2434493"/>
              <a:gd name="connsiteX109" fmla="*/ 3544277 w 6381261"/>
              <a:gd name="connsiteY109" fmla="*/ 1692031 h 2434493"/>
              <a:gd name="connsiteX110" fmla="*/ 3649784 w 6381261"/>
              <a:gd name="connsiteY110" fmla="*/ 1692031 h 2434493"/>
              <a:gd name="connsiteX111" fmla="*/ 3649784 w 6381261"/>
              <a:gd name="connsiteY111" fmla="*/ 1738923 h 2434493"/>
              <a:gd name="connsiteX112" fmla="*/ 3688861 w 6381261"/>
              <a:gd name="connsiteY112" fmla="*/ 1738923 h 2434493"/>
              <a:gd name="connsiteX113" fmla="*/ 3688861 w 6381261"/>
              <a:gd name="connsiteY113" fmla="*/ 1754554 h 2434493"/>
              <a:gd name="connsiteX114" fmla="*/ 3743569 w 6381261"/>
              <a:gd name="connsiteY114" fmla="*/ 1754554 h 2434493"/>
              <a:gd name="connsiteX115" fmla="*/ 3743569 w 6381261"/>
              <a:gd name="connsiteY115" fmla="*/ 1785816 h 2434493"/>
              <a:gd name="connsiteX116" fmla="*/ 3759200 w 6381261"/>
              <a:gd name="connsiteY116" fmla="*/ 1785816 h 2434493"/>
              <a:gd name="connsiteX117" fmla="*/ 3759200 w 6381261"/>
              <a:gd name="connsiteY117" fmla="*/ 1785816 h 2434493"/>
              <a:gd name="connsiteX118" fmla="*/ 3778738 w 6381261"/>
              <a:gd name="connsiteY118" fmla="*/ 1805354 h 2434493"/>
              <a:gd name="connsiteX119" fmla="*/ 3778738 w 6381261"/>
              <a:gd name="connsiteY119" fmla="*/ 1836616 h 2434493"/>
              <a:gd name="connsiteX120" fmla="*/ 4138246 w 6381261"/>
              <a:gd name="connsiteY120" fmla="*/ 1836616 h 2434493"/>
              <a:gd name="connsiteX121" fmla="*/ 4138246 w 6381261"/>
              <a:gd name="connsiteY121" fmla="*/ 1906954 h 2434493"/>
              <a:gd name="connsiteX122" fmla="*/ 4267200 w 6381261"/>
              <a:gd name="connsiteY122" fmla="*/ 1906954 h 2434493"/>
              <a:gd name="connsiteX123" fmla="*/ 4267200 w 6381261"/>
              <a:gd name="connsiteY123" fmla="*/ 1949939 h 2434493"/>
              <a:gd name="connsiteX124" fmla="*/ 4353169 w 6381261"/>
              <a:gd name="connsiteY124" fmla="*/ 1949939 h 2434493"/>
              <a:gd name="connsiteX125" fmla="*/ 4353169 w 6381261"/>
              <a:gd name="connsiteY125" fmla="*/ 1985108 h 2434493"/>
              <a:gd name="connsiteX126" fmla="*/ 4493846 w 6381261"/>
              <a:gd name="connsiteY126" fmla="*/ 1985108 h 2434493"/>
              <a:gd name="connsiteX127" fmla="*/ 4493846 w 6381261"/>
              <a:gd name="connsiteY127" fmla="*/ 2004646 h 2434493"/>
              <a:gd name="connsiteX128" fmla="*/ 4646246 w 6381261"/>
              <a:gd name="connsiteY128" fmla="*/ 2004646 h 2434493"/>
              <a:gd name="connsiteX129" fmla="*/ 4646246 w 6381261"/>
              <a:gd name="connsiteY129" fmla="*/ 2051539 h 2434493"/>
              <a:gd name="connsiteX130" fmla="*/ 4939323 w 6381261"/>
              <a:gd name="connsiteY130" fmla="*/ 2051539 h 2434493"/>
              <a:gd name="connsiteX131" fmla="*/ 4939323 w 6381261"/>
              <a:gd name="connsiteY131" fmla="*/ 2106246 h 2434493"/>
              <a:gd name="connsiteX132" fmla="*/ 5181600 w 6381261"/>
              <a:gd name="connsiteY132" fmla="*/ 2106246 h 2434493"/>
              <a:gd name="connsiteX133" fmla="*/ 5181600 w 6381261"/>
              <a:gd name="connsiteY133" fmla="*/ 2153139 h 2434493"/>
              <a:gd name="connsiteX134" fmla="*/ 5228492 w 6381261"/>
              <a:gd name="connsiteY134" fmla="*/ 2153139 h 2434493"/>
              <a:gd name="connsiteX135" fmla="*/ 5228492 w 6381261"/>
              <a:gd name="connsiteY135" fmla="*/ 2207846 h 2434493"/>
              <a:gd name="connsiteX136" fmla="*/ 5505938 w 6381261"/>
              <a:gd name="connsiteY136" fmla="*/ 2207846 h 2434493"/>
              <a:gd name="connsiteX137" fmla="*/ 5505938 w 6381261"/>
              <a:gd name="connsiteY137" fmla="*/ 2321170 h 2434493"/>
              <a:gd name="connsiteX138" fmla="*/ 5580184 w 6381261"/>
              <a:gd name="connsiteY138" fmla="*/ 2321170 h 2434493"/>
              <a:gd name="connsiteX139" fmla="*/ 5580184 w 6381261"/>
              <a:gd name="connsiteY139" fmla="*/ 2434493 h 2434493"/>
              <a:gd name="connsiteX140" fmla="*/ 6381261 w 6381261"/>
              <a:gd name="connsiteY140" fmla="*/ 2434493 h 2434493"/>
              <a:gd name="connsiteX0" fmla="*/ 0 w 6381261"/>
              <a:gd name="connsiteY0" fmla="*/ 0 h 2434493"/>
              <a:gd name="connsiteX1" fmla="*/ 128953 w 6381261"/>
              <a:gd name="connsiteY1" fmla="*/ 0 h 2434493"/>
              <a:gd name="connsiteX2" fmla="*/ 128953 w 6381261"/>
              <a:gd name="connsiteY2" fmla="*/ 0 h 2434493"/>
              <a:gd name="connsiteX3" fmla="*/ 187569 w 6381261"/>
              <a:gd name="connsiteY3" fmla="*/ 0 h 2434493"/>
              <a:gd name="connsiteX4" fmla="*/ 187569 w 6381261"/>
              <a:gd name="connsiteY4" fmla="*/ 62523 h 2434493"/>
              <a:gd name="connsiteX5" fmla="*/ 254000 w 6381261"/>
              <a:gd name="connsiteY5" fmla="*/ 62523 h 2434493"/>
              <a:gd name="connsiteX6" fmla="*/ 254000 w 6381261"/>
              <a:gd name="connsiteY6" fmla="*/ 113323 h 2434493"/>
              <a:gd name="connsiteX7" fmla="*/ 308707 w 6381261"/>
              <a:gd name="connsiteY7" fmla="*/ 113323 h 2434493"/>
              <a:gd name="connsiteX8" fmla="*/ 308707 w 6381261"/>
              <a:gd name="connsiteY8" fmla="*/ 132862 h 2434493"/>
              <a:gd name="connsiteX9" fmla="*/ 339969 w 6381261"/>
              <a:gd name="connsiteY9" fmla="*/ 132862 h 2434493"/>
              <a:gd name="connsiteX10" fmla="*/ 351692 w 6381261"/>
              <a:gd name="connsiteY10" fmla="*/ 144585 h 2434493"/>
              <a:gd name="connsiteX11" fmla="*/ 375138 w 6381261"/>
              <a:gd name="connsiteY11" fmla="*/ 144585 h 2434493"/>
              <a:gd name="connsiteX12" fmla="*/ 414215 w 6381261"/>
              <a:gd name="connsiteY12" fmla="*/ 148493 h 2434493"/>
              <a:gd name="connsiteX13" fmla="*/ 414215 w 6381261"/>
              <a:gd name="connsiteY13" fmla="*/ 191477 h 2434493"/>
              <a:gd name="connsiteX14" fmla="*/ 484553 w 6381261"/>
              <a:gd name="connsiteY14" fmla="*/ 191477 h 2434493"/>
              <a:gd name="connsiteX15" fmla="*/ 484553 w 6381261"/>
              <a:gd name="connsiteY15" fmla="*/ 234462 h 2434493"/>
              <a:gd name="connsiteX16" fmla="*/ 566615 w 6381261"/>
              <a:gd name="connsiteY16" fmla="*/ 234462 h 2434493"/>
              <a:gd name="connsiteX17" fmla="*/ 566615 w 6381261"/>
              <a:gd name="connsiteY17" fmla="*/ 234462 h 2434493"/>
              <a:gd name="connsiteX18" fmla="*/ 566615 w 6381261"/>
              <a:gd name="connsiteY18" fmla="*/ 277446 h 2434493"/>
              <a:gd name="connsiteX19" fmla="*/ 609600 w 6381261"/>
              <a:gd name="connsiteY19" fmla="*/ 277447 h 2434493"/>
              <a:gd name="connsiteX20" fmla="*/ 633046 w 6381261"/>
              <a:gd name="connsiteY20" fmla="*/ 277447 h 2434493"/>
              <a:gd name="connsiteX21" fmla="*/ 633046 w 6381261"/>
              <a:gd name="connsiteY21" fmla="*/ 308708 h 2434493"/>
              <a:gd name="connsiteX22" fmla="*/ 676030 w 6381261"/>
              <a:gd name="connsiteY22" fmla="*/ 308708 h 2434493"/>
              <a:gd name="connsiteX23" fmla="*/ 676030 w 6381261"/>
              <a:gd name="connsiteY23" fmla="*/ 308708 h 2434493"/>
              <a:gd name="connsiteX24" fmla="*/ 812800 w 6381261"/>
              <a:gd name="connsiteY24" fmla="*/ 308708 h 2434493"/>
              <a:gd name="connsiteX25" fmla="*/ 812800 w 6381261"/>
              <a:gd name="connsiteY25" fmla="*/ 347785 h 2434493"/>
              <a:gd name="connsiteX26" fmla="*/ 1000369 w 6381261"/>
              <a:gd name="connsiteY26" fmla="*/ 347785 h 2434493"/>
              <a:gd name="connsiteX27" fmla="*/ 1000369 w 6381261"/>
              <a:gd name="connsiteY27" fmla="*/ 398585 h 2434493"/>
              <a:gd name="connsiteX28" fmla="*/ 1152769 w 6381261"/>
              <a:gd name="connsiteY28" fmla="*/ 398585 h 2434493"/>
              <a:gd name="connsiteX29" fmla="*/ 1152769 w 6381261"/>
              <a:gd name="connsiteY29" fmla="*/ 453293 h 2434493"/>
              <a:gd name="connsiteX30" fmla="*/ 1219200 w 6381261"/>
              <a:gd name="connsiteY30" fmla="*/ 453293 h 2434493"/>
              <a:gd name="connsiteX31" fmla="*/ 1219200 w 6381261"/>
              <a:gd name="connsiteY31" fmla="*/ 500185 h 2434493"/>
              <a:gd name="connsiteX32" fmla="*/ 1262184 w 6381261"/>
              <a:gd name="connsiteY32" fmla="*/ 500185 h 2434493"/>
              <a:gd name="connsiteX33" fmla="*/ 1262184 w 6381261"/>
              <a:gd name="connsiteY33" fmla="*/ 543170 h 2434493"/>
              <a:gd name="connsiteX34" fmla="*/ 1371600 w 6381261"/>
              <a:gd name="connsiteY34" fmla="*/ 543170 h 2434493"/>
              <a:gd name="connsiteX35" fmla="*/ 1371600 w 6381261"/>
              <a:gd name="connsiteY35" fmla="*/ 566616 h 2434493"/>
              <a:gd name="connsiteX36" fmla="*/ 1426307 w 6381261"/>
              <a:gd name="connsiteY36" fmla="*/ 566616 h 2434493"/>
              <a:gd name="connsiteX37" fmla="*/ 1426307 w 6381261"/>
              <a:gd name="connsiteY37" fmla="*/ 617416 h 2434493"/>
              <a:gd name="connsiteX38" fmla="*/ 1481015 w 6381261"/>
              <a:gd name="connsiteY38" fmla="*/ 617416 h 2434493"/>
              <a:gd name="connsiteX39" fmla="*/ 1481015 w 6381261"/>
              <a:gd name="connsiteY39" fmla="*/ 636954 h 2434493"/>
              <a:gd name="connsiteX40" fmla="*/ 1527907 w 6381261"/>
              <a:gd name="connsiteY40" fmla="*/ 636954 h 2434493"/>
              <a:gd name="connsiteX41" fmla="*/ 1527907 w 6381261"/>
              <a:gd name="connsiteY41" fmla="*/ 676031 h 2434493"/>
              <a:gd name="connsiteX42" fmla="*/ 1574800 w 6381261"/>
              <a:gd name="connsiteY42" fmla="*/ 676031 h 2434493"/>
              <a:gd name="connsiteX43" fmla="*/ 1574800 w 6381261"/>
              <a:gd name="connsiteY43" fmla="*/ 746370 h 2434493"/>
              <a:gd name="connsiteX44" fmla="*/ 1688123 w 6381261"/>
              <a:gd name="connsiteY44" fmla="*/ 746370 h 2434493"/>
              <a:gd name="connsiteX45" fmla="*/ 1688123 w 6381261"/>
              <a:gd name="connsiteY45" fmla="*/ 777631 h 2434493"/>
              <a:gd name="connsiteX46" fmla="*/ 1731107 w 6381261"/>
              <a:gd name="connsiteY46" fmla="*/ 777631 h 2434493"/>
              <a:gd name="connsiteX47" fmla="*/ 1731107 w 6381261"/>
              <a:gd name="connsiteY47" fmla="*/ 801077 h 2434493"/>
              <a:gd name="connsiteX48" fmla="*/ 1801446 w 6381261"/>
              <a:gd name="connsiteY48" fmla="*/ 801077 h 2434493"/>
              <a:gd name="connsiteX49" fmla="*/ 1801446 w 6381261"/>
              <a:gd name="connsiteY49" fmla="*/ 844062 h 2434493"/>
              <a:gd name="connsiteX50" fmla="*/ 1832707 w 6381261"/>
              <a:gd name="connsiteY50" fmla="*/ 844062 h 2434493"/>
              <a:gd name="connsiteX51" fmla="*/ 1832707 w 6381261"/>
              <a:gd name="connsiteY51" fmla="*/ 863600 h 2434493"/>
              <a:gd name="connsiteX52" fmla="*/ 1883507 w 6381261"/>
              <a:gd name="connsiteY52" fmla="*/ 863600 h 2434493"/>
              <a:gd name="connsiteX53" fmla="*/ 1883507 w 6381261"/>
              <a:gd name="connsiteY53" fmla="*/ 887046 h 2434493"/>
              <a:gd name="connsiteX54" fmla="*/ 1918677 w 6381261"/>
              <a:gd name="connsiteY54" fmla="*/ 887046 h 2434493"/>
              <a:gd name="connsiteX55" fmla="*/ 1934308 w 6381261"/>
              <a:gd name="connsiteY55" fmla="*/ 902677 h 2434493"/>
              <a:gd name="connsiteX56" fmla="*/ 2055446 w 6381261"/>
              <a:gd name="connsiteY56" fmla="*/ 906585 h 2434493"/>
              <a:gd name="connsiteX57" fmla="*/ 2063261 w 6381261"/>
              <a:gd name="connsiteY57" fmla="*/ 922216 h 2434493"/>
              <a:gd name="connsiteX58" fmla="*/ 2102338 w 6381261"/>
              <a:gd name="connsiteY58" fmla="*/ 922216 h 2434493"/>
              <a:gd name="connsiteX59" fmla="*/ 2102338 w 6381261"/>
              <a:gd name="connsiteY59" fmla="*/ 953477 h 2434493"/>
              <a:gd name="connsiteX60" fmla="*/ 2149230 w 6381261"/>
              <a:gd name="connsiteY60" fmla="*/ 953477 h 2434493"/>
              <a:gd name="connsiteX61" fmla="*/ 2149230 w 6381261"/>
              <a:gd name="connsiteY61" fmla="*/ 976923 h 2434493"/>
              <a:gd name="connsiteX62" fmla="*/ 2207846 w 6381261"/>
              <a:gd name="connsiteY62" fmla="*/ 976923 h 2434493"/>
              <a:gd name="connsiteX63" fmla="*/ 2227384 w 6381261"/>
              <a:gd name="connsiteY63" fmla="*/ 996461 h 2434493"/>
              <a:gd name="connsiteX64" fmla="*/ 2274277 w 6381261"/>
              <a:gd name="connsiteY64" fmla="*/ 996461 h 2434493"/>
              <a:gd name="connsiteX65" fmla="*/ 2274277 w 6381261"/>
              <a:gd name="connsiteY65" fmla="*/ 1066800 h 2434493"/>
              <a:gd name="connsiteX66" fmla="*/ 2446215 w 6381261"/>
              <a:gd name="connsiteY66" fmla="*/ 1066800 h 2434493"/>
              <a:gd name="connsiteX67" fmla="*/ 2446215 w 6381261"/>
              <a:gd name="connsiteY67" fmla="*/ 1090246 h 2434493"/>
              <a:gd name="connsiteX68" fmla="*/ 2446215 w 6381261"/>
              <a:gd name="connsiteY68" fmla="*/ 1090246 h 2434493"/>
              <a:gd name="connsiteX69" fmla="*/ 2461846 w 6381261"/>
              <a:gd name="connsiteY69" fmla="*/ 1105877 h 2434493"/>
              <a:gd name="connsiteX70" fmla="*/ 2551723 w 6381261"/>
              <a:gd name="connsiteY70" fmla="*/ 1105877 h 2434493"/>
              <a:gd name="connsiteX71" fmla="*/ 2551723 w 6381261"/>
              <a:gd name="connsiteY71" fmla="*/ 1152770 h 2434493"/>
              <a:gd name="connsiteX72" fmla="*/ 2602523 w 6381261"/>
              <a:gd name="connsiteY72" fmla="*/ 1152770 h 2434493"/>
              <a:gd name="connsiteX73" fmla="*/ 2602523 w 6381261"/>
              <a:gd name="connsiteY73" fmla="*/ 1187939 h 2434493"/>
              <a:gd name="connsiteX74" fmla="*/ 2661138 w 6381261"/>
              <a:gd name="connsiteY74" fmla="*/ 1187939 h 2434493"/>
              <a:gd name="connsiteX75" fmla="*/ 2661138 w 6381261"/>
              <a:gd name="connsiteY75" fmla="*/ 1227016 h 2434493"/>
              <a:gd name="connsiteX76" fmla="*/ 2672861 w 6381261"/>
              <a:gd name="connsiteY76" fmla="*/ 1227016 h 2434493"/>
              <a:gd name="connsiteX77" fmla="*/ 2672861 w 6381261"/>
              <a:gd name="connsiteY77" fmla="*/ 1246554 h 2434493"/>
              <a:gd name="connsiteX78" fmla="*/ 2727569 w 6381261"/>
              <a:gd name="connsiteY78" fmla="*/ 1246554 h 2434493"/>
              <a:gd name="connsiteX79" fmla="*/ 2727569 w 6381261"/>
              <a:gd name="connsiteY79" fmla="*/ 1277816 h 2434493"/>
              <a:gd name="connsiteX80" fmla="*/ 2754923 w 6381261"/>
              <a:gd name="connsiteY80" fmla="*/ 1277816 h 2434493"/>
              <a:gd name="connsiteX81" fmla="*/ 2754923 w 6381261"/>
              <a:gd name="connsiteY81" fmla="*/ 1324708 h 2434493"/>
              <a:gd name="connsiteX82" fmla="*/ 2794000 w 6381261"/>
              <a:gd name="connsiteY82" fmla="*/ 1324708 h 2434493"/>
              <a:gd name="connsiteX83" fmla="*/ 2794000 w 6381261"/>
              <a:gd name="connsiteY83" fmla="*/ 1340339 h 2434493"/>
              <a:gd name="connsiteX84" fmla="*/ 2907323 w 6381261"/>
              <a:gd name="connsiteY84" fmla="*/ 1340339 h 2434493"/>
              <a:gd name="connsiteX85" fmla="*/ 2907323 w 6381261"/>
              <a:gd name="connsiteY85" fmla="*/ 1367693 h 2434493"/>
              <a:gd name="connsiteX86" fmla="*/ 3005015 w 6381261"/>
              <a:gd name="connsiteY86" fmla="*/ 1367693 h 2434493"/>
              <a:gd name="connsiteX87" fmla="*/ 3005015 w 6381261"/>
              <a:gd name="connsiteY87" fmla="*/ 1387231 h 2434493"/>
              <a:gd name="connsiteX88" fmla="*/ 3048000 w 6381261"/>
              <a:gd name="connsiteY88" fmla="*/ 1387231 h 2434493"/>
              <a:gd name="connsiteX89" fmla="*/ 3048000 w 6381261"/>
              <a:gd name="connsiteY89" fmla="*/ 1430216 h 2434493"/>
              <a:gd name="connsiteX90" fmla="*/ 3106615 w 6381261"/>
              <a:gd name="connsiteY90" fmla="*/ 1430216 h 2434493"/>
              <a:gd name="connsiteX91" fmla="*/ 3106615 w 6381261"/>
              <a:gd name="connsiteY91" fmla="*/ 1430216 h 2434493"/>
              <a:gd name="connsiteX92" fmla="*/ 3126153 w 6381261"/>
              <a:gd name="connsiteY92" fmla="*/ 1449754 h 2434493"/>
              <a:gd name="connsiteX93" fmla="*/ 3126153 w 6381261"/>
              <a:gd name="connsiteY93" fmla="*/ 1484923 h 2434493"/>
              <a:gd name="connsiteX94" fmla="*/ 3157415 w 6381261"/>
              <a:gd name="connsiteY94" fmla="*/ 1484923 h 2434493"/>
              <a:gd name="connsiteX95" fmla="*/ 3157415 w 6381261"/>
              <a:gd name="connsiteY95" fmla="*/ 1504462 h 2434493"/>
              <a:gd name="connsiteX96" fmla="*/ 3200400 w 6381261"/>
              <a:gd name="connsiteY96" fmla="*/ 1504462 h 2434493"/>
              <a:gd name="connsiteX97" fmla="*/ 3200400 w 6381261"/>
              <a:gd name="connsiteY97" fmla="*/ 1555262 h 2434493"/>
              <a:gd name="connsiteX98" fmla="*/ 3333261 w 6381261"/>
              <a:gd name="connsiteY98" fmla="*/ 1555262 h 2434493"/>
              <a:gd name="connsiteX99" fmla="*/ 3333261 w 6381261"/>
              <a:gd name="connsiteY99" fmla="*/ 1566985 h 2434493"/>
              <a:gd name="connsiteX100" fmla="*/ 3391877 w 6381261"/>
              <a:gd name="connsiteY100" fmla="*/ 1566985 h 2434493"/>
              <a:gd name="connsiteX101" fmla="*/ 3391877 w 6381261"/>
              <a:gd name="connsiteY101" fmla="*/ 1594339 h 2434493"/>
              <a:gd name="connsiteX102" fmla="*/ 3438769 w 6381261"/>
              <a:gd name="connsiteY102" fmla="*/ 1594339 h 2434493"/>
              <a:gd name="connsiteX103" fmla="*/ 3438769 w 6381261"/>
              <a:gd name="connsiteY103" fmla="*/ 1637323 h 2434493"/>
              <a:gd name="connsiteX104" fmla="*/ 3509107 w 6381261"/>
              <a:gd name="connsiteY104" fmla="*/ 1637323 h 2434493"/>
              <a:gd name="connsiteX105" fmla="*/ 3509107 w 6381261"/>
              <a:gd name="connsiteY105" fmla="*/ 1668585 h 2434493"/>
              <a:gd name="connsiteX106" fmla="*/ 3509107 w 6381261"/>
              <a:gd name="connsiteY106" fmla="*/ 1668585 h 2434493"/>
              <a:gd name="connsiteX107" fmla="*/ 3509107 w 6381261"/>
              <a:gd name="connsiteY107" fmla="*/ 1668585 h 2434493"/>
              <a:gd name="connsiteX108" fmla="*/ 3544277 w 6381261"/>
              <a:gd name="connsiteY108" fmla="*/ 1668585 h 2434493"/>
              <a:gd name="connsiteX109" fmla="*/ 3544277 w 6381261"/>
              <a:gd name="connsiteY109" fmla="*/ 1692031 h 2434493"/>
              <a:gd name="connsiteX110" fmla="*/ 3649784 w 6381261"/>
              <a:gd name="connsiteY110" fmla="*/ 1692031 h 2434493"/>
              <a:gd name="connsiteX111" fmla="*/ 3649784 w 6381261"/>
              <a:gd name="connsiteY111" fmla="*/ 1738923 h 2434493"/>
              <a:gd name="connsiteX112" fmla="*/ 3688861 w 6381261"/>
              <a:gd name="connsiteY112" fmla="*/ 1738923 h 2434493"/>
              <a:gd name="connsiteX113" fmla="*/ 3688861 w 6381261"/>
              <a:gd name="connsiteY113" fmla="*/ 1754554 h 2434493"/>
              <a:gd name="connsiteX114" fmla="*/ 3743569 w 6381261"/>
              <a:gd name="connsiteY114" fmla="*/ 1754554 h 2434493"/>
              <a:gd name="connsiteX115" fmla="*/ 3743569 w 6381261"/>
              <a:gd name="connsiteY115" fmla="*/ 1785816 h 2434493"/>
              <a:gd name="connsiteX116" fmla="*/ 3759200 w 6381261"/>
              <a:gd name="connsiteY116" fmla="*/ 1785816 h 2434493"/>
              <a:gd name="connsiteX117" fmla="*/ 3759200 w 6381261"/>
              <a:gd name="connsiteY117" fmla="*/ 1785816 h 2434493"/>
              <a:gd name="connsiteX118" fmla="*/ 3778738 w 6381261"/>
              <a:gd name="connsiteY118" fmla="*/ 1805354 h 2434493"/>
              <a:gd name="connsiteX119" fmla="*/ 3778738 w 6381261"/>
              <a:gd name="connsiteY119" fmla="*/ 1836616 h 2434493"/>
              <a:gd name="connsiteX120" fmla="*/ 4138246 w 6381261"/>
              <a:gd name="connsiteY120" fmla="*/ 1836616 h 2434493"/>
              <a:gd name="connsiteX121" fmla="*/ 4138246 w 6381261"/>
              <a:gd name="connsiteY121" fmla="*/ 1906954 h 2434493"/>
              <a:gd name="connsiteX122" fmla="*/ 4267200 w 6381261"/>
              <a:gd name="connsiteY122" fmla="*/ 1906954 h 2434493"/>
              <a:gd name="connsiteX123" fmla="*/ 4267200 w 6381261"/>
              <a:gd name="connsiteY123" fmla="*/ 1949939 h 2434493"/>
              <a:gd name="connsiteX124" fmla="*/ 4353169 w 6381261"/>
              <a:gd name="connsiteY124" fmla="*/ 1949939 h 2434493"/>
              <a:gd name="connsiteX125" fmla="*/ 4353169 w 6381261"/>
              <a:gd name="connsiteY125" fmla="*/ 1985108 h 2434493"/>
              <a:gd name="connsiteX126" fmla="*/ 4493846 w 6381261"/>
              <a:gd name="connsiteY126" fmla="*/ 1985108 h 2434493"/>
              <a:gd name="connsiteX127" fmla="*/ 4493846 w 6381261"/>
              <a:gd name="connsiteY127" fmla="*/ 2004646 h 2434493"/>
              <a:gd name="connsiteX128" fmla="*/ 4646246 w 6381261"/>
              <a:gd name="connsiteY128" fmla="*/ 2004646 h 2434493"/>
              <a:gd name="connsiteX129" fmla="*/ 4646246 w 6381261"/>
              <a:gd name="connsiteY129" fmla="*/ 2051539 h 2434493"/>
              <a:gd name="connsiteX130" fmla="*/ 4939323 w 6381261"/>
              <a:gd name="connsiteY130" fmla="*/ 2051539 h 2434493"/>
              <a:gd name="connsiteX131" fmla="*/ 4939323 w 6381261"/>
              <a:gd name="connsiteY131" fmla="*/ 2106246 h 2434493"/>
              <a:gd name="connsiteX132" fmla="*/ 5181600 w 6381261"/>
              <a:gd name="connsiteY132" fmla="*/ 2106246 h 2434493"/>
              <a:gd name="connsiteX133" fmla="*/ 5181600 w 6381261"/>
              <a:gd name="connsiteY133" fmla="*/ 2153139 h 2434493"/>
              <a:gd name="connsiteX134" fmla="*/ 5228492 w 6381261"/>
              <a:gd name="connsiteY134" fmla="*/ 2153139 h 2434493"/>
              <a:gd name="connsiteX135" fmla="*/ 5228492 w 6381261"/>
              <a:gd name="connsiteY135" fmla="*/ 2207846 h 2434493"/>
              <a:gd name="connsiteX136" fmla="*/ 5505938 w 6381261"/>
              <a:gd name="connsiteY136" fmla="*/ 2207846 h 2434493"/>
              <a:gd name="connsiteX137" fmla="*/ 5505938 w 6381261"/>
              <a:gd name="connsiteY137" fmla="*/ 2321170 h 2434493"/>
              <a:gd name="connsiteX138" fmla="*/ 5580184 w 6381261"/>
              <a:gd name="connsiteY138" fmla="*/ 2321170 h 2434493"/>
              <a:gd name="connsiteX139" fmla="*/ 5580184 w 6381261"/>
              <a:gd name="connsiteY139" fmla="*/ 2434493 h 2434493"/>
              <a:gd name="connsiteX140" fmla="*/ 6381261 w 6381261"/>
              <a:gd name="connsiteY140" fmla="*/ 2434493 h 2434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6381261" h="2434493">
                <a:moveTo>
                  <a:pt x="0" y="0"/>
                </a:moveTo>
                <a:lnTo>
                  <a:pt x="128953" y="0"/>
                </a:lnTo>
                <a:lnTo>
                  <a:pt x="128953" y="0"/>
                </a:lnTo>
                <a:lnTo>
                  <a:pt x="187569" y="0"/>
                </a:lnTo>
                <a:lnTo>
                  <a:pt x="187569" y="62523"/>
                </a:lnTo>
                <a:lnTo>
                  <a:pt x="254000" y="62523"/>
                </a:lnTo>
                <a:lnTo>
                  <a:pt x="254000" y="113323"/>
                </a:lnTo>
                <a:lnTo>
                  <a:pt x="308707" y="113323"/>
                </a:lnTo>
                <a:lnTo>
                  <a:pt x="308707" y="132862"/>
                </a:lnTo>
                <a:lnTo>
                  <a:pt x="339969" y="132862"/>
                </a:lnTo>
                <a:lnTo>
                  <a:pt x="351692" y="144585"/>
                </a:lnTo>
                <a:lnTo>
                  <a:pt x="375138" y="144585"/>
                </a:lnTo>
                <a:lnTo>
                  <a:pt x="414215" y="148493"/>
                </a:lnTo>
                <a:lnTo>
                  <a:pt x="414215" y="191477"/>
                </a:lnTo>
                <a:lnTo>
                  <a:pt x="484553" y="191477"/>
                </a:lnTo>
                <a:lnTo>
                  <a:pt x="484553" y="234462"/>
                </a:lnTo>
                <a:lnTo>
                  <a:pt x="566615" y="234462"/>
                </a:lnTo>
                <a:lnTo>
                  <a:pt x="566615" y="234462"/>
                </a:lnTo>
                <a:lnTo>
                  <a:pt x="566615" y="277446"/>
                </a:lnTo>
                <a:lnTo>
                  <a:pt x="609600" y="277447"/>
                </a:lnTo>
                <a:lnTo>
                  <a:pt x="633046" y="277447"/>
                </a:lnTo>
                <a:lnTo>
                  <a:pt x="633046" y="308708"/>
                </a:lnTo>
                <a:lnTo>
                  <a:pt x="676030" y="308708"/>
                </a:lnTo>
                <a:lnTo>
                  <a:pt x="676030" y="308708"/>
                </a:lnTo>
                <a:lnTo>
                  <a:pt x="812800" y="308708"/>
                </a:lnTo>
                <a:lnTo>
                  <a:pt x="812800" y="347785"/>
                </a:lnTo>
                <a:lnTo>
                  <a:pt x="1000369" y="347785"/>
                </a:lnTo>
                <a:lnTo>
                  <a:pt x="1000369" y="398585"/>
                </a:lnTo>
                <a:lnTo>
                  <a:pt x="1152769" y="398585"/>
                </a:lnTo>
                <a:lnTo>
                  <a:pt x="1152769" y="453293"/>
                </a:lnTo>
                <a:lnTo>
                  <a:pt x="1219200" y="453293"/>
                </a:lnTo>
                <a:lnTo>
                  <a:pt x="1219200" y="500185"/>
                </a:lnTo>
                <a:lnTo>
                  <a:pt x="1262184" y="500185"/>
                </a:lnTo>
                <a:lnTo>
                  <a:pt x="1262184" y="543170"/>
                </a:lnTo>
                <a:lnTo>
                  <a:pt x="1371600" y="543170"/>
                </a:lnTo>
                <a:lnTo>
                  <a:pt x="1371600" y="566616"/>
                </a:lnTo>
                <a:lnTo>
                  <a:pt x="1426307" y="566616"/>
                </a:lnTo>
                <a:lnTo>
                  <a:pt x="1426307" y="617416"/>
                </a:lnTo>
                <a:lnTo>
                  <a:pt x="1481015" y="617416"/>
                </a:lnTo>
                <a:lnTo>
                  <a:pt x="1481015" y="636954"/>
                </a:lnTo>
                <a:lnTo>
                  <a:pt x="1527907" y="636954"/>
                </a:lnTo>
                <a:lnTo>
                  <a:pt x="1527907" y="676031"/>
                </a:lnTo>
                <a:lnTo>
                  <a:pt x="1574800" y="676031"/>
                </a:lnTo>
                <a:lnTo>
                  <a:pt x="1574800" y="746370"/>
                </a:lnTo>
                <a:lnTo>
                  <a:pt x="1688123" y="746370"/>
                </a:lnTo>
                <a:lnTo>
                  <a:pt x="1688123" y="777631"/>
                </a:lnTo>
                <a:lnTo>
                  <a:pt x="1731107" y="777631"/>
                </a:lnTo>
                <a:lnTo>
                  <a:pt x="1731107" y="801077"/>
                </a:lnTo>
                <a:lnTo>
                  <a:pt x="1801446" y="801077"/>
                </a:lnTo>
                <a:lnTo>
                  <a:pt x="1801446" y="844062"/>
                </a:lnTo>
                <a:lnTo>
                  <a:pt x="1832707" y="844062"/>
                </a:lnTo>
                <a:lnTo>
                  <a:pt x="1832707" y="863600"/>
                </a:lnTo>
                <a:lnTo>
                  <a:pt x="1883507" y="863600"/>
                </a:lnTo>
                <a:lnTo>
                  <a:pt x="1883507" y="887046"/>
                </a:lnTo>
                <a:lnTo>
                  <a:pt x="1918677" y="887046"/>
                </a:lnTo>
                <a:lnTo>
                  <a:pt x="1934308" y="902677"/>
                </a:lnTo>
                <a:lnTo>
                  <a:pt x="2055446" y="906585"/>
                </a:lnTo>
                <a:lnTo>
                  <a:pt x="2063261" y="922216"/>
                </a:lnTo>
                <a:lnTo>
                  <a:pt x="2102338" y="922216"/>
                </a:lnTo>
                <a:lnTo>
                  <a:pt x="2102338" y="953477"/>
                </a:lnTo>
                <a:lnTo>
                  <a:pt x="2149230" y="953477"/>
                </a:lnTo>
                <a:lnTo>
                  <a:pt x="2149230" y="976923"/>
                </a:lnTo>
                <a:lnTo>
                  <a:pt x="2207846" y="976923"/>
                </a:lnTo>
                <a:lnTo>
                  <a:pt x="2227384" y="996461"/>
                </a:lnTo>
                <a:lnTo>
                  <a:pt x="2274277" y="996461"/>
                </a:lnTo>
                <a:lnTo>
                  <a:pt x="2274277" y="1066800"/>
                </a:lnTo>
                <a:lnTo>
                  <a:pt x="2446215" y="1066800"/>
                </a:lnTo>
                <a:lnTo>
                  <a:pt x="2446215" y="1090246"/>
                </a:lnTo>
                <a:lnTo>
                  <a:pt x="2446215" y="1090246"/>
                </a:lnTo>
                <a:lnTo>
                  <a:pt x="2461846" y="1105877"/>
                </a:lnTo>
                <a:lnTo>
                  <a:pt x="2551723" y="1105877"/>
                </a:lnTo>
                <a:lnTo>
                  <a:pt x="2551723" y="1152770"/>
                </a:lnTo>
                <a:lnTo>
                  <a:pt x="2602523" y="1152770"/>
                </a:lnTo>
                <a:lnTo>
                  <a:pt x="2602523" y="1187939"/>
                </a:lnTo>
                <a:lnTo>
                  <a:pt x="2661138" y="1187939"/>
                </a:lnTo>
                <a:lnTo>
                  <a:pt x="2661138" y="1227016"/>
                </a:lnTo>
                <a:lnTo>
                  <a:pt x="2672861" y="1227016"/>
                </a:lnTo>
                <a:lnTo>
                  <a:pt x="2672861" y="1246554"/>
                </a:lnTo>
                <a:lnTo>
                  <a:pt x="2727569" y="1246554"/>
                </a:lnTo>
                <a:lnTo>
                  <a:pt x="2727569" y="1277816"/>
                </a:lnTo>
                <a:lnTo>
                  <a:pt x="2754923" y="1277816"/>
                </a:lnTo>
                <a:lnTo>
                  <a:pt x="2754923" y="1324708"/>
                </a:lnTo>
                <a:lnTo>
                  <a:pt x="2794000" y="1324708"/>
                </a:lnTo>
                <a:lnTo>
                  <a:pt x="2794000" y="1340339"/>
                </a:lnTo>
                <a:lnTo>
                  <a:pt x="2907323" y="1340339"/>
                </a:lnTo>
                <a:lnTo>
                  <a:pt x="2907323" y="1367693"/>
                </a:lnTo>
                <a:lnTo>
                  <a:pt x="3005015" y="1367693"/>
                </a:lnTo>
                <a:lnTo>
                  <a:pt x="3005015" y="1387231"/>
                </a:lnTo>
                <a:lnTo>
                  <a:pt x="3048000" y="1387231"/>
                </a:lnTo>
                <a:lnTo>
                  <a:pt x="3048000" y="1430216"/>
                </a:lnTo>
                <a:lnTo>
                  <a:pt x="3106615" y="1430216"/>
                </a:lnTo>
                <a:lnTo>
                  <a:pt x="3106615" y="1430216"/>
                </a:lnTo>
                <a:lnTo>
                  <a:pt x="3126153" y="1449754"/>
                </a:lnTo>
                <a:lnTo>
                  <a:pt x="3126153" y="1484923"/>
                </a:lnTo>
                <a:lnTo>
                  <a:pt x="3157415" y="1484923"/>
                </a:lnTo>
                <a:lnTo>
                  <a:pt x="3157415" y="1504462"/>
                </a:lnTo>
                <a:lnTo>
                  <a:pt x="3200400" y="1504462"/>
                </a:lnTo>
                <a:lnTo>
                  <a:pt x="3200400" y="1555262"/>
                </a:lnTo>
                <a:lnTo>
                  <a:pt x="3333261" y="1555262"/>
                </a:lnTo>
                <a:lnTo>
                  <a:pt x="3333261" y="1566985"/>
                </a:lnTo>
                <a:lnTo>
                  <a:pt x="3391877" y="1566985"/>
                </a:lnTo>
                <a:lnTo>
                  <a:pt x="3391877" y="1594339"/>
                </a:lnTo>
                <a:lnTo>
                  <a:pt x="3438769" y="1594339"/>
                </a:lnTo>
                <a:lnTo>
                  <a:pt x="3438769" y="1637323"/>
                </a:lnTo>
                <a:lnTo>
                  <a:pt x="3509107" y="1637323"/>
                </a:lnTo>
                <a:lnTo>
                  <a:pt x="3509107" y="1668585"/>
                </a:lnTo>
                <a:lnTo>
                  <a:pt x="3509107" y="1668585"/>
                </a:lnTo>
                <a:lnTo>
                  <a:pt x="3509107" y="1668585"/>
                </a:lnTo>
                <a:lnTo>
                  <a:pt x="3544277" y="1668585"/>
                </a:lnTo>
                <a:lnTo>
                  <a:pt x="3544277" y="1692031"/>
                </a:lnTo>
                <a:lnTo>
                  <a:pt x="3649784" y="1692031"/>
                </a:lnTo>
                <a:lnTo>
                  <a:pt x="3649784" y="1738923"/>
                </a:lnTo>
                <a:lnTo>
                  <a:pt x="3688861" y="1738923"/>
                </a:lnTo>
                <a:lnTo>
                  <a:pt x="3688861" y="1754554"/>
                </a:lnTo>
                <a:lnTo>
                  <a:pt x="3743569" y="1754554"/>
                </a:lnTo>
                <a:lnTo>
                  <a:pt x="3743569" y="1785816"/>
                </a:lnTo>
                <a:lnTo>
                  <a:pt x="3759200" y="1785816"/>
                </a:lnTo>
                <a:lnTo>
                  <a:pt x="3759200" y="1785816"/>
                </a:lnTo>
                <a:lnTo>
                  <a:pt x="3778738" y="1805354"/>
                </a:lnTo>
                <a:lnTo>
                  <a:pt x="3778738" y="1836616"/>
                </a:lnTo>
                <a:lnTo>
                  <a:pt x="4138246" y="1836616"/>
                </a:lnTo>
                <a:lnTo>
                  <a:pt x="4138246" y="1906954"/>
                </a:lnTo>
                <a:lnTo>
                  <a:pt x="4267200" y="1906954"/>
                </a:lnTo>
                <a:lnTo>
                  <a:pt x="4267200" y="1949939"/>
                </a:lnTo>
                <a:lnTo>
                  <a:pt x="4353169" y="1949939"/>
                </a:lnTo>
                <a:lnTo>
                  <a:pt x="4353169" y="1985108"/>
                </a:lnTo>
                <a:lnTo>
                  <a:pt x="4493846" y="1985108"/>
                </a:lnTo>
                <a:lnTo>
                  <a:pt x="4493846" y="2004646"/>
                </a:lnTo>
                <a:lnTo>
                  <a:pt x="4646246" y="2004646"/>
                </a:lnTo>
                <a:lnTo>
                  <a:pt x="4646246" y="2051539"/>
                </a:lnTo>
                <a:lnTo>
                  <a:pt x="4939323" y="2051539"/>
                </a:lnTo>
                <a:lnTo>
                  <a:pt x="4939323" y="2106246"/>
                </a:lnTo>
                <a:lnTo>
                  <a:pt x="5181600" y="2106246"/>
                </a:lnTo>
                <a:lnTo>
                  <a:pt x="5181600" y="2153139"/>
                </a:lnTo>
                <a:lnTo>
                  <a:pt x="5228492" y="2153139"/>
                </a:lnTo>
                <a:lnTo>
                  <a:pt x="5228492" y="2207846"/>
                </a:lnTo>
                <a:lnTo>
                  <a:pt x="5505938" y="2207846"/>
                </a:lnTo>
                <a:lnTo>
                  <a:pt x="5505938" y="2321170"/>
                </a:lnTo>
                <a:lnTo>
                  <a:pt x="5580184" y="2321170"/>
                </a:lnTo>
                <a:lnTo>
                  <a:pt x="5580184" y="2434493"/>
                </a:lnTo>
                <a:lnTo>
                  <a:pt x="6381261" y="2434493"/>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58" name="Group 157">
            <a:extLst>
              <a:ext uri="{FF2B5EF4-FFF2-40B4-BE49-F238E27FC236}">
                <a16:creationId xmlns:a16="http://schemas.microsoft.com/office/drawing/2014/main" id="{D68997DB-E0D8-DF6C-B6A3-935B28E51A9D}"/>
              </a:ext>
            </a:extLst>
          </p:cNvPr>
          <p:cNvGrpSpPr/>
          <p:nvPr/>
        </p:nvGrpSpPr>
        <p:grpSpPr>
          <a:xfrm>
            <a:off x="7180495" y="2179276"/>
            <a:ext cx="4513939" cy="1846270"/>
            <a:chOff x="1375494" y="1590523"/>
            <a:chExt cx="6397688" cy="2501996"/>
          </a:xfrm>
        </p:grpSpPr>
        <p:sp>
          <p:nvSpPr>
            <p:cNvPr id="159" name="Isosceles Triangle 158">
              <a:extLst>
                <a:ext uri="{FF2B5EF4-FFF2-40B4-BE49-F238E27FC236}">
                  <a16:creationId xmlns:a16="http://schemas.microsoft.com/office/drawing/2014/main" id="{21F09161-B6FA-39BB-B271-DEF377DEB5F3}"/>
                </a:ext>
              </a:extLst>
            </p:cNvPr>
            <p:cNvSpPr/>
            <p:nvPr/>
          </p:nvSpPr>
          <p:spPr bwMode="auto">
            <a:xfrm rot="10800000">
              <a:off x="1375494" y="1590523"/>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Isosceles Triangle 159">
              <a:extLst>
                <a:ext uri="{FF2B5EF4-FFF2-40B4-BE49-F238E27FC236}">
                  <a16:creationId xmlns:a16="http://schemas.microsoft.com/office/drawing/2014/main" id="{8C337B67-751E-46A4-F6AF-83B967127600}"/>
                </a:ext>
              </a:extLst>
            </p:cNvPr>
            <p:cNvSpPr/>
            <p:nvPr/>
          </p:nvSpPr>
          <p:spPr bwMode="auto">
            <a:xfrm rot="10800000">
              <a:off x="1446333" y="1592872"/>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Isosceles Triangle 160">
              <a:extLst>
                <a:ext uri="{FF2B5EF4-FFF2-40B4-BE49-F238E27FC236}">
                  <a16:creationId xmlns:a16="http://schemas.microsoft.com/office/drawing/2014/main" id="{EDAB04E6-431E-B624-54D2-78AE3EB67649}"/>
                </a:ext>
              </a:extLst>
            </p:cNvPr>
            <p:cNvSpPr/>
            <p:nvPr/>
          </p:nvSpPr>
          <p:spPr bwMode="auto">
            <a:xfrm rot="10800000">
              <a:off x="1525213" y="1643579"/>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Isosceles Triangle 161">
              <a:extLst>
                <a:ext uri="{FF2B5EF4-FFF2-40B4-BE49-F238E27FC236}">
                  <a16:creationId xmlns:a16="http://schemas.microsoft.com/office/drawing/2014/main" id="{731E13F7-CE06-BFE4-48A7-03F11CFF5A44}"/>
                </a:ext>
              </a:extLst>
            </p:cNvPr>
            <p:cNvSpPr/>
            <p:nvPr/>
          </p:nvSpPr>
          <p:spPr bwMode="auto">
            <a:xfrm rot="10800000">
              <a:off x="1754615" y="1773852"/>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Isosceles Triangle 162">
              <a:extLst>
                <a:ext uri="{FF2B5EF4-FFF2-40B4-BE49-F238E27FC236}">
                  <a16:creationId xmlns:a16="http://schemas.microsoft.com/office/drawing/2014/main" id="{1F9AAEA7-1915-8921-8021-0C7EDD81AFE8}"/>
                </a:ext>
              </a:extLst>
            </p:cNvPr>
            <p:cNvSpPr/>
            <p:nvPr/>
          </p:nvSpPr>
          <p:spPr bwMode="auto">
            <a:xfrm rot="10800000">
              <a:off x="1784450" y="1792043"/>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Isosceles Triangle 163">
              <a:extLst>
                <a:ext uri="{FF2B5EF4-FFF2-40B4-BE49-F238E27FC236}">
                  <a16:creationId xmlns:a16="http://schemas.microsoft.com/office/drawing/2014/main" id="{BBDF627A-6D57-1D3E-9AF0-2A3FC7CC3AB8}"/>
                </a:ext>
              </a:extLst>
            </p:cNvPr>
            <p:cNvSpPr/>
            <p:nvPr/>
          </p:nvSpPr>
          <p:spPr bwMode="auto">
            <a:xfrm rot="10800000">
              <a:off x="2429969" y="1990080"/>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Isosceles Triangle 164">
              <a:extLst>
                <a:ext uri="{FF2B5EF4-FFF2-40B4-BE49-F238E27FC236}">
                  <a16:creationId xmlns:a16="http://schemas.microsoft.com/office/drawing/2014/main" id="{14AA14D1-B7DC-BCC1-7D51-2B9D94C580B3}"/>
                </a:ext>
              </a:extLst>
            </p:cNvPr>
            <p:cNvSpPr/>
            <p:nvPr/>
          </p:nvSpPr>
          <p:spPr bwMode="auto">
            <a:xfrm rot="10800000">
              <a:off x="2526524" y="2050399"/>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Isosceles Triangle 165">
              <a:extLst>
                <a:ext uri="{FF2B5EF4-FFF2-40B4-BE49-F238E27FC236}">
                  <a16:creationId xmlns:a16="http://schemas.microsoft.com/office/drawing/2014/main" id="{B53F64C5-BFBB-BE46-E2DF-DC2E11B9EB1C}"/>
                </a:ext>
              </a:extLst>
            </p:cNvPr>
            <p:cNvSpPr/>
            <p:nvPr/>
          </p:nvSpPr>
          <p:spPr bwMode="auto">
            <a:xfrm rot="10800000">
              <a:off x="2585775" y="2123293"/>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Isosceles Triangle 166">
              <a:extLst>
                <a:ext uri="{FF2B5EF4-FFF2-40B4-BE49-F238E27FC236}">
                  <a16:creationId xmlns:a16="http://schemas.microsoft.com/office/drawing/2014/main" id="{7406D44A-C1D7-4C84-B5BA-1A1FF6F84465}"/>
                </a:ext>
              </a:extLst>
            </p:cNvPr>
            <p:cNvSpPr/>
            <p:nvPr/>
          </p:nvSpPr>
          <p:spPr bwMode="auto">
            <a:xfrm rot="10800000">
              <a:off x="2634223" y="2121061"/>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Isosceles Triangle 167">
              <a:extLst>
                <a:ext uri="{FF2B5EF4-FFF2-40B4-BE49-F238E27FC236}">
                  <a16:creationId xmlns:a16="http://schemas.microsoft.com/office/drawing/2014/main" id="{5E7CE21C-92F5-4238-A48A-DD50A5B21AE9}"/>
                </a:ext>
              </a:extLst>
            </p:cNvPr>
            <p:cNvSpPr/>
            <p:nvPr/>
          </p:nvSpPr>
          <p:spPr bwMode="auto">
            <a:xfrm rot="10800000">
              <a:off x="2648153" y="2146874"/>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Isosceles Triangle 168">
              <a:extLst>
                <a:ext uri="{FF2B5EF4-FFF2-40B4-BE49-F238E27FC236}">
                  <a16:creationId xmlns:a16="http://schemas.microsoft.com/office/drawing/2014/main" id="{1C67D0D1-FD81-7895-2438-2E779F95611C}"/>
                </a:ext>
              </a:extLst>
            </p:cNvPr>
            <p:cNvSpPr/>
            <p:nvPr/>
          </p:nvSpPr>
          <p:spPr bwMode="auto">
            <a:xfrm rot="10800000">
              <a:off x="3013738" y="2357284"/>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Isosceles Triangle 169">
              <a:extLst>
                <a:ext uri="{FF2B5EF4-FFF2-40B4-BE49-F238E27FC236}">
                  <a16:creationId xmlns:a16="http://schemas.microsoft.com/office/drawing/2014/main" id="{C7804558-E419-4395-028A-388EBE78E8E1}"/>
                </a:ext>
              </a:extLst>
            </p:cNvPr>
            <p:cNvSpPr/>
            <p:nvPr/>
          </p:nvSpPr>
          <p:spPr bwMode="auto">
            <a:xfrm rot="10800000">
              <a:off x="3879849" y="2707546"/>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Isosceles Triangle 170">
              <a:extLst>
                <a:ext uri="{FF2B5EF4-FFF2-40B4-BE49-F238E27FC236}">
                  <a16:creationId xmlns:a16="http://schemas.microsoft.com/office/drawing/2014/main" id="{5EC7C46C-09F8-A173-DAFA-C24E0F76515F}"/>
                </a:ext>
              </a:extLst>
            </p:cNvPr>
            <p:cNvSpPr/>
            <p:nvPr/>
          </p:nvSpPr>
          <p:spPr bwMode="auto">
            <a:xfrm rot="10800000">
              <a:off x="4199803" y="2934384"/>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Isosceles Triangle 171">
              <a:extLst>
                <a:ext uri="{FF2B5EF4-FFF2-40B4-BE49-F238E27FC236}">
                  <a16:creationId xmlns:a16="http://schemas.microsoft.com/office/drawing/2014/main" id="{8ABE8B13-9B3D-396A-E6B9-86C5A18F4DB2}"/>
                </a:ext>
              </a:extLst>
            </p:cNvPr>
            <p:cNvSpPr/>
            <p:nvPr/>
          </p:nvSpPr>
          <p:spPr bwMode="auto">
            <a:xfrm rot="10800000">
              <a:off x="4543486" y="3122119"/>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Isosceles Triangle 172">
              <a:extLst>
                <a:ext uri="{FF2B5EF4-FFF2-40B4-BE49-F238E27FC236}">
                  <a16:creationId xmlns:a16="http://schemas.microsoft.com/office/drawing/2014/main" id="{99E8BBB1-7828-2A5A-46D0-F49F8C823651}"/>
                </a:ext>
              </a:extLst>
            </p:cNvPr>
            <p:cNvSpPr/>
            <p:nvPr/>
          </p:nvSpPr>
          <p:spPr bwMode="auto">
            <a:xfrm rot="10800000">
              <a:off x="4812365" y="3232935"/>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Isosceles Triangle 173">
              <a:extLst>
                <a:ext uri="{FF2B5EF4-FFF2-40B4-BE49-F238E27FC236}">
                  <a16:creationId xmlns:a16="http://schemas.microsoft.com/office/drawing/2014/main" id="{595F0292-144F-9A8A-2C8B-1A6A463F023C}"/>
                </a:ext>
              </a:extLst>
            </p:cNvPr>
            <p:cNvSpPr/>
            <p:nvPr/>
          </p:nvSpPr>
          <p:spPr bwMode="auto">
            <a:xfrm rot="10800000">
              <a:off x="5310280" y="3421538"/>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Isosceles Triangle 174">
              <a:extLst>
                <a:ext uri="{FF2B5EF4-FFF2-40B4-BE49-F238E27FC236}">
                  <a16:creationId xmlns:a16="http://schemas.microsoft.com/office/drawing/2014/main" id="{151DA31C-0953-7BF8-602F-76B0AF44DA91}"/>
                </a:ext>
              </a:extLst>
            </p:cNvPr>
            <p:cNvSpPr/>
            <p:nvPr/>
          </p:nvSpPr>
          <p:spPr bwMode="auto">
            <a:xfrm rot="10800000">
              <a:off x="5399399" y="3418922"/>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Isosceles Triangle 175">
              <a:extLst>
                <a:ext uri="{FF2B5EF4-FFF2-40B4-BE49-F238E27FC236}">
                  <a16:creationId xmlns:a16="http://schemas.microsoft.com/office/drawing/2014/main" id="{6C5CC296-2187-3323-E193-79653B3910A5}"/>
                </a:ext>
              </a:extLst>
            </p:cNvPr>
            <p:cNvSpPr/>
            <p:nvPr/>
          </p:nvSpPr>
          <p:spPr bwMode="auto">
            <a:xfrm rot="10800000">
              <a:off x="5452142" y="3454646"/>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Isosceles Triangle 176">
              <a:extLst>
                <a:ext uri="{FF2B5EF4-FFF2-40B4-BE49-F238E27FC236}">
                  <a16:creationId xmlns:a16="http://schemas.microsoft.com/office/drawing/2014/main" id="{4CFE16C4-796F-EEF4-9EA1-4060074454F8}"/>
                </a:ext>
              </a:extLst>
            </p:cNvPr>
            <p:cNvSpPr/>
            <p:nvPr/>
          </p:nvSpPr>
          <p:spPr bwMode="auto">
            <a:xfrm rot="10800000">
              <a:off x="5522381" y="3502984"/>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Isosceles Triangle 177">
              <a:extLst>
                <a:ext uri="{FF2B5EF4-FFF2-40B4-BE49-F238E27FC236}">
                  <a16:creationId xmlns:a16="http://schemas.microsoft.com/office/drawing/2014/main" id="{AFF54069-3B14-E5BD-9849-C0E309061E95}"/>
                </a:ext>
              </a:extLst>
            </p:cNvPr>
            <p:cNvSpPr/>
            <p:nvPr/>
          </p:nvSpPr>
          <p:spPr bwMode="auto">
            <a:xfrm rot="10800000">
              <a:off x="5548631" y="3503959"/>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Isosceles Triangle 178">
              <a:extLst>
                <a:ext uri="{FF2B5EF4-FFF2-40B4-BE49-F238E27FC236}">
                  <a16:creationId xmlns:a16="http://schemas.microsoft.com/office/drawing/2014/main" id="{0AFA0FEE-FE07-A088-7FEB-97E6E213BD69}"/>
                </a:ext>
              </a:extLst>
            </p:cNvPr>
            <p:cNvSpPr/>
            <p:nvPr/>
          </p:nvSpPr>
          <p:spPr bwMode="auto">
            <a:xfrm rot="10800000">
              <a:off x="5610138" y="3547499"/>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Isosceles Triangle 179">
              <a:extLst>
                <a:ext uri="{FF2B5EF4-FFF2-40B4-BE49-F238E27FC236}">
                  <a16:creationId xmlns:a16="http://schemas.microsoft.com/office/drawing/2014/main" id="{0DB7AE12-7B12-F5F6-C784-CD683D3E3CAB}"/>
                </a:ext>
              </a:extLst>
            </p:cNvPr>
            <p:cNvSpPr/>
            <p:nvPr/>
          </p:nvSpPr>
          <p:spPr bwMode="auto">
            <a:xfrm rot="10800000">
              <a:off x="5642415" y="3546724"/>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1" name="Isosceles Triangle 180">
              <a:extLst>
                <a:ext uri="{FF2B5EF4-FFF2-40B4-BE49-F238E27FC236}">
                  <a16:creationId xmlns:a16="http://schemas.microsoft.com/office/drawing/2014/main" id="{772A792A-45E1-85A1-C2DB-B1A53DE774AB}"/>
                </a:ext>
              </a:extLst>
            </p:cNvPr>
            <p:cNvSpPr/>
            <p:nvPr/>
          </p:nvSpPr>
          <p:spPr bwMode="auto">
            <a:xfrm rot="10800000">
              <a:off x="5689717" y="3549118"/>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2" name="Isosceles Triangle 181">
              <a:extLst>
                <a:ext uri="{FF2B5EF4-FFF2-40B4-BE49-F238E27FC236}">
                  <a16:creationId xmlns:a16="http://schemas.microsoft.com/office/drawing/2014/main" id="{17FCF8FE-BB69-20ED-84C3-D10D819DFF5B}"/>
                </a:ext>
              </a:extLst>
            </p:cNvPr>
            <p:cNvSpPr/>
            <p:nvPr/>
          </p:nvSpPr>
          <p:spPr bwMode="auto">
            <a:xfrm rot="10800000">
              <a:off x="5718004" y="3578476"/>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3" name="Isosceles Triangle 182">
              <a:extLst>
                <a:ext uri="{FF2B5EF4-FFF2-40B4-BE49-F238E27FC236}">
                  <a16:creationId xmlns:a16="http://schemas.microsoft.com/office/drawing/2014/main" id="{53DB0765-01DA-4FC7-B606-A7E10C408F2F}"/>
                </a:ext>
              </a:extLst>
            </p:cNvPr>
            <p:cNvSpPr/>
            <p:nvPr/>
          </p:nvSpPr>
          <p:spPr bwMode="auto">
            <a:xfrm rot="10800000">
              <a:off x="5767367" y="3577232"/>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4" name="Isosceles Triangle 183">
              <a:extLst>
                <a:ext uri="{FF2B5EF4-FFF2-40B4-BE49-F238E27FC236}">
                  <a16:creationId xmlns:a16="http://schemas.microsoft.com/office/drawing/2014/main" id="{EE6F14F0-C608-3207-1326-791518FD8E2F}"/>
                </a:ext>
              </a:extLst>
            </p:cNvPr>
            <p:cNvSpPr/>
            <p:nvPr/>
          </p:nvSpPr>
          <p:spPr bwMode="auto">
            <a:xfrm rot="10800000">
              <a:off x="5836290" y="3607654"/>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5" name="Isosceles Triangle 184">
              <a:extLst>
                <a:ext uri="{FF2B5EF4-FFF2-40B4-BE49-F238E27FC236}">
                  <a16:creationId xmlns:a16="http://schemas.microsoft.com/office/drawing/2014/main" id="{6077A99B-7A60-1354-BB00-0C948EF49F49}"/>
                </a:ext>
              </a:extLst>
            </p:cNvPr>
            <p:cNvSpPr/>
            <p:nvPr/>
          </p:nvSpPr>
          <p:spPr bwMode="auto">
            <a:xfrm rot="10800000">
              <a:off x="5908973" y="3606903"/>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Isosceles Triangle 185">
              <a:extLst>
                <a:ext uri="{FF2B5EF4-FFF2-40B4-BE49-F238E27FC236}">
                  <a16:creationId xmlns:a16="http://schemas.microsoft.com/office/drawing/2014/main" id="{C7BE0ECE-F9B0-D29B-5A09-3C88D6239104}"/>
                </a:ext>
              </a:extLst>
            </p:cNvPr>
            <p:cNvSpPr/>
            <p:nvPr/>
          </p:nvSpPr>
          <p:spPr bwMode="auto">
            <a:xfrm rot="10800000">
              <a:off x="5981656" y="3646123"/>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Isosceles Triangle 186">
              <a:extLst>
                <a:ext uri="{FF2B5EF4-FFF2-40B4-BE49-F238E27FC236}">
                  <a16:creationId xmlns:a16="http://schemas.microsoft.com/office/drawing/2014/main" id="{1F448D82-8057-BF54-10E0-EBDF97B9430C}"/>
                </a:ext>
              </a:extLst>
            </p:cNvPr>
            <p:cNvSpPr/>
            <p:nvPr/>
          </p:nvSpPr>
          <p:spPr bwMode="auto">
            <a:xfrm rot="10800000">
              <a:off x="6023737" y="3647481"/>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Isosceles Triangle 187">
              <a:extLst>
                <a:ext uri="{FF2B5EF4-FFF2-40B4-BE49-F238E27FC236}">
                  <a16:creationId xmlns:a16="http://schemas.microsoft.com/office/drawing/2014/main" id="{879934BE-9765-0FE9-9E2C-F374305ECE3C}"/>
                </a:ext>
              </a:extLst>
            </p:cNvPr>
            <p:cNvSpPr/>
            <p:nvPr/>
          </p:nvSpPr>
          <p:spPr bwMode="auto">
            <a:xfrm rot="10800000">
              <a:off x="6051922" y="3643010"/>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9" name="Isosceles Triangle 188">
              <a:extLst>
                <a:ext uri="{FF2B5EF4-FFF2-40B4-BE49-F238E27FC236}">
                  <a16:creationId xmlns:a16="http://schemas.microsoft.com/office/drawing/2014/main" id="{9AF5C007-1B99-678A-2672-F32035BF1F99}"/>
                </a:ext>
              </a:extLst>
            </p:cNvPr>
            <p:cNvSpPr/>
            <p:nvPr/>
          </p:nvSpPr>
          <p:spPr bwMode="auto">
            <a:xfrm rot="10800000">
              <a:off x="6099623" y="3641958"/>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0" name="Isosceles Triangle 189">
              <a:extLst>
                <a:ext uri="{FF2B5EF4-FFF2-40B4-BE49-F238E27FC236}">
                  <a16:creationId xmlns:a16="http://schemas.microsoft.com/office/drawing/2014/main" id="{53CE6280-D35C-42DA-FD32-F010E431E9CC}"/>
                </a:ext>
              </a:extLst>
            </p:cNvPr>
            <p:cNvSpPr/>
            <p:nvPr/>
          </p:nvSpPr>
          <p:spPr bwMode="auto">
            <a:xfrm rot="10800000">
              <a:off x="6138652" y="3641354"/>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1" name="Isosceles Triangle 190">
              <a:extLst>
                <a:ext uri="{FF2B5EF4-FFF2-40B4-BE49-F238E27FC236}">
                  <a16:creationId xmlns:a16="http://schemas.microsoft.com/office/drawing/2014/main" id="{E024EEDD-F0C3-B38E-D7CF-A46A7F497804}"/>
                </a:ext>
              </a:extLst>
            </p:cNvPr>
            <p:cNvSpPr/>
            <p:nvPr/>
          </p:nvSpPr>
          <p:spPr bwMode="auto">
            <a:xfrm rot="10800000">
              <a:off x="6176618" y="3641437"/>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Isosceles Triangle 191">
              <a:extLst>
                <a:ext uri="{FF2B5EF4-FFF2-40B4-BE49-F238E27FC236}">
                  <a16:creationId xmlns:a16="http://schemas.microsoft.com/office/drawing/2014/main" id="{5F5BED28-91C2-7ED2-B29C-30E0243598B8}"/>
                </a:ext>
              </a:extLst>
            </p:cNvPr>
            <p:cNvSpPr/>
            <p:nvPr/>
          </p:nvSpPr>
          <p:spPr bwMode="auto">
            <a:xfrm rot="10800000">
              <a:off x="6228709" y="3644429"/>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3" name="Isosceles Triangle 192">
              <a:extLst>
                <a:ext uri="{FF2B5EF4-FFF2-40B4-BE49-F238E27FC236}">
                  <a16:creationId xmlns:a16="http://schemas.microsoft.com/office/drawing/2014/main" id="{289DCF88-7A8A-5AB5-223D-3253B5191BCD}"/>
                </a:ext>
              </a:extLst>
            </p:cNvPr>
            <p:cNvSpPr/>
            <p:nvPr/>
          </p:nvSpPr>
          <p:spPr bwMode="auto">
            <a:xfrm rot="10800000">
              <a:off x="6270415" y="3643504"/>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 name="Isosceles Triangle 193">
              <a:extLst>
                <a:ext uri="{FF2B5EF4-FFF2-40B4-BE49-F238E27FC236}">
                  <a16:creationId xmlns:a16="http://schemas.microsoft.com/office/drawing/2014/main" id="{3290BA0B-E5D4-6FDC-6BE1-B5784C60D943}"/>
                </a:ext>
              </a:extLst>
            </p:cNvPr>
            <p:cNvSpPr/>
            <p:nvPr/>
          </p:nvSpPr>
          <p:spPr bwMode="auto">
            <a:xfrm rot="10800000">
              <a:off x="6332415" y="3699398"/>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5" name="Isosceles Triangle 194">
              <a:extLst>
                <a:ext uri="{FF2B5EF4-FFF2-40B4-BE49-F238E27FC236}">
                  <a16:creationId xmlns:a16="http://schemas.microsoft.com/office/drawing/2014/main" id="{A44C910E-9E16-CA2E-CDE4-D9AEF1EF2417}"/>
                </a:ext>
              </a:extLst>
            </p:cNvPr>
            <p:cNvSpPr/>
            <p:nvPr/>
          </p:nvSpPr>
          <p:spPr bwMode="auto">
            <a:xfrm rot="10800000">
              <a:off x="6390291" y="3693701"/>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6" name="Isosceles Triangle 195">
              <a:extLst>
                <a:ext uri="{FF2B5EF4-FFF2-40B4-BE49-F238E27FC236}">
                  <a16:creationId xmlns:a16="http://schemas.microsoft.com/office/drawing/2014/main" id="{6B0C6C52-FE29-038C-AA7B-CDDC5ABD02AB}"/>
                </a:ext>
              </a:extLst>
            </p:cNvPr>
            <p:cNvSpPr/>
            <p:nvPr/>
          </p:nvSpPr>
          <p:spPr bwMode="auto">
            <a:xfrm rot="10800000">
              <a:off x="6414386" y="3692907"/>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7" name="Isosceles Triangle 196">
              <a:extLst>
                <a:ext uri="{FF2B5EF4-FFF2-40B4-BE49-F238E27FC236}">
                  <a16:creationId xmlns:a16="http://schemas.microsoft.com/office/drawing/2014/main" id="{4351E8F6-3A27-ABDF-59B1-3C640E51B09B}"/>
                </a:ext>
              </a:extLst>
            </p:cNvPr>
            <p:cNvSpPr/>
            <p:nvPr/>
          </p:nvSpPr>
          <p:spPr bwMode="auto">
            <a:xfrm rot="10800000">
              <a:off x="6471616" y="3693701"/>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Isosceles Triangle 197">
              <a:extLst>
                <a:ext uri="{FF2B5EF4-FFF2-40B4-BE49-F238E27FC236}">
                  <a16:creationId xmlns:a16="http://schemas.microsoft.com/office/drawing/2014/main" id="{6308CD2D-356C-53C2-E558-22732BB93689}"/>
                </a:ext>
              </a:extLst>
            </p:cNvPr>
            <p:cNvSpPr/>
            <p:nvPr/>
          </p:nvSpPr>
          <p:spPr bwMode="auto">
            <a:xfrm rot="10800000">
              <a:off x="6538711" y="3815524"/>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9" name="Isosceles Triangle 198">
              <a:extLst>
                <a:ext uri="{FF2B5EF4-FFF2-40B4-BE49-F238E27FC236}">
                  <a16:creationId xmlns:a16="http://schemas.microsoft.com/office/drawing/2014/main" id="{55056D1E-B598-0BFA-5230-3E7FC77AC476}"/>
                </a:ext>
              </a:extLst>
            </p:cNvPr>
            <p:cNvSpPr/>
            <p:nvPr/>
          </p:nvSpPr>
          <p:spPr bwMode="auto">
            <a:xfrm rot="10800000">
              <a:off x="6573143" y="3816824"/>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0" name="Isosceles Triangle 199">
              <a:extLst>
                <a:ext uri="{FF2B5EF4-FFF2-40B4-BE49-F238E27FC236}">
                  <a16:creationId xmlns:a16="http://schemas.microsoft.com/office/drawing/2014/main" id="{135D3C1D-C053-1C9E-B147-3343E291C74F}"/>
                </a:ext>
              </a:extLst>
            </p:cNvPr>
            <p:cNvSpPr/>
            <p:nvPr/>
          </p:nvSpPr>
          <p:spPr bwMode="auto">
            <a:xfrm rot="10800000">
              <a:off x="6623514" y="3814655"/>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Isosceles Triangle 200">
              <a:extLst>
                <a:ext uri="{FF2B5EF4-FFF2-40B4-BE49-F238E27FC236}">
                  <a16:creationId xmlns:a16="http://schemas.microsoft.com/office/drawing/2014/main" id="{55BDC7FB-067E-2819-7959-16F0EF6410DF}"/>
                </a:ext>
              </a:extLst>
            </p:cNvPr>
            <p:cNvSpPr/>
            <p:nvPr/>
          </p:nvSpPr>
          <p:spPr bwMode="auto">
            <a:xfrm rot="10800000">
              <a:off x="6643350" y="3809428"/>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2" name="Isosceles Triangle 201">
              <a:extLst>
                <a:ext uri="{FF2B5EF4-FFF2-40B4-BE49-F238E27FC236}">
                  <a16:creationId xmlns:a16="http://schemas.microsoft.com/office/drawing/2014/main" id="{1E165997-F3C7-ACAA-ADD2-8DB1FDFB000B}"/>
                </a:ext>
              </a:extLst>
            </p:cNvPr>
            <p:cNvSpPr/>
            <p:nvPr/>
          </p:nvSpPr>
          <p:spPr bwMode="auto">
            <a:xfrm rot="10800000">
              <a:off x="6698694" y="3809216"/>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3" name="Isosceles Triangle 202">
              <a:extLst>
                <a:ext uri="{FF2B5EF4-FFF2-40B4-BE49-F238E27FC236}">
                  <a16:creationId xmlns:a16="http://schemas.microsoft.com/office/drawing/2014/main" id="{3F82FBEC-285C-02F3-FDF1-E588C750BF96}"/>
                </a:ext>
              </a:extLst>
            </p:cNvPr>
            <p:cNvSpPr/>
            <p:nvPr/>
          </p:nvSpPr>
          <p:spPr bwMode="auto">
            <a:xfrm rot="10800000">
              <a:off x="6745351" y="3812593"/>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 name="Isosceles Triangle 203">
              <a:extLst>
                <a:ext uri="{FF2B5EF4-FFF2-40B4-BE49-F238E27FC236}">
                  <a16:creationId xmlns:a16="http://schemas.microsoft.com/office/drawing/2014/main" id="{12F0F909-F96B-53F5-2F2D-277D6794B6FF}"/>
                </a:ext>
              </a:extLst>
            </p:cNvPr>
            <p:cNvSpPr/>
            <p:nvPr/>
          </p:nvSpPr>
          <p:spPr bwMode="auto">
            <a:xfrm rot="10800000">
              <a:off x="6843991" y="3908458"/>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5" name="Isosceles Triangle 204">
              <a:extLst>
                <a:ext uri="{FF2B5EF4-FFF2-40B4-BE49-F238E27FC236}">
                  <a16:creationId xmlns:a16="http://schemas.microsoft.com/office/drawing/2014/main" id="{3D781EC0-4A5B-9D81-7C49-3BFB1F3E5102}"/>
                </a:ext>
              </a:extLst>
            </p:cNvPr>
            <p:cNvSpPr/>
            <p:nvPr/>
          </p:nvSpPr>
          <p:spPr bwMode="auto">
            <a:xfrm rot="10800000">
              <a:off x="6838245" y="3814655"/>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6" name="Isosceles Triangle 205">
              <a:extLst>
                <a:ext uri="{FF2B5EF4-FFF2-40B4-BE49-F238E27FC236}">
                  <a16:creationId xmlns:a16="http://schemas.microsoft.com/office/drawing/2014/main" id="{6EFB1380-2659-ECEE-4733-FB5B560602A8}"/>
                </a:ext>
              </a:extLst>
            </p:cNvPr>
            <p:cNvSpPr/>
            <p:nvPr/>
          </p:nvSpPr>
          <p:spPr bwMode="auto">
            <a:xfrm rot="10800000">
              <a:off x="6938313" y="4028112"/>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 name="Isosceles Triangle 206">
              <a:extLst>
                <a:ext uri="{FF2B5EF4-FFF2-40B4-BE49-F238E27FC236}">
                  <a16:creationId xmlns:a16="http://schemas.microsoft.com/office/drawing/2014/main" id="{4AECF984-1BDC-0C2A-BDFF-5C4A7C302BDD}"/>
                </a:ext>
              </a:extLst>
            </p:cNvPr>
            <p:cNvSpPr/>
            <p:nvPr/>
          </p:nvSpPr>
          <p:spPr bwMode="auto">
            <a:xfrm rot="10800000">
              <a:off x="6960982" y="4028692"/>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8" name="Isosceles Triangle 207">
              <a:extLst>
                <a:ext uri="{FF2B5EF4-FFF2-40B4-BE49-F238E27FC236}">
                  <a16:creationId xmlns:a16="http://schemas.microsoft.com/office/drawing/2014/main" id="{9548A270-D88B-F84C-B83A-FA8F06F7BF56}"/>
                </a:ext>
              </a:extLst>
            </p:cNvPr>
            <p:cNvSpPr/>
            <p:nvPr/>
          </p:nvSpPr>
          <p:spPr bwMode="auto">
            <a:xfrm rot="10800000">
              <a:off x="7036915" y="4027577"/>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9" name="Isosceles Triangle 208">
              <a:extLst>
                <a:ext uri="{FF2B5EF4-FFF2-40B4-BE49-F238E27FC236}">
                  <a16:creationId xmlns:a16="http://schemas.microsoft.com/office/drawing/2014/main" id="{4B4FE6AB-6499-47D4-D0EF-AC33D72A0D01}"/>
                </a:ext>
              </a:extLst>
            </p:cNvPr>
            <p:cNvSpPr/>
            <p:nvPr/>
          </p:nvSpPr>
          <p:spPr bwMode="auto">
            <a:xfrm rot="10800000">
              <a:off x="7170552" y="4030587"/>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0" name="Isosceles Triangle 209">
              <a:extLst>
                <a:ext uri="{FF2B5EF4-FFF2-40B4-BE49-F238E27FC236}">
                  <a16:creationId xmlns:a16="http://schemas.microsoft.com/office/drawing/2014/main" id="{753A83F3-377C-9122-DC49-E73376BF5A2D}"/>
                </a:ext>
              </a:extLst>
            </p:cNvPr>
            <p:cNvSpPr/>
            <p:nvPr/>
          </p:nvSpPr>
          <p:spPr bwMode="auto">
            <a:xfrm rot="10800000">
              <a:off x="7396038" y="4029509"/>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1" name="Isosceles Triangle 210">
              <a:extLst>
                <a:ext uri="{FF2B5EF4-FFF2-40B4-BE49-F238E27FC236}">
                  <a16:creationId xmlns:a16="http://schemas.microsoft.com/office/drawing/2014/main" id="{E91A543E-4B8D-A321-2606-D380E65A8F45}"/>
                </a:ext>
              </a:extLst>
            </p:cNvPr>
            <p:cNvSpPr/>
            <p:nvPr/>
          </p:nvSpPr>
          <p:spPr bwMode="auto">
            <a:xfrm rot="10800000">
              <a:off x="7512053" y="4028239"/>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2" name="Isosceles Triangle 211">
              <a:extLst>
                <a:ext uri="{FF2B5EF4-FFF2-40B4-BE49-F238E27FC236}">
                  <a16:creationId xmlns:a16="http://schemas.microsoft.com/office/drawing/2014/main" id="{13835680-D29E-D655-0A0C-6796F699A8DF}"/>
                </a:ext>
              </a:extLst>
            </p:cNvPr>
            <p:cNvSpPr/>
            <p:nvPr/>
          </p:nvSpPr>
          <p:spPr bwMode="auto">
            <a:xfrm rot="10800000">
              <a:off x="7602740" y="4029721"/>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3" name="Isosceles Triangle 212">
              <a:extLst>
                <a:ext uri="{FF2B5EF4-FFF2-40B4-BE49-F238E27FC236}">
                  <a16:creationId xmlns:a16="http://schemas.microsoft.com/office/drawing/2014/main" id="{0AED5D80-758F-96FD-F714-7BC91E9C9852}"/>
                </a:ext>
              </a:extLst>
            </p:cNvPr>
            <p:cNvSpPr/>
            <p:nvPr/>
          </p:nvSpPr>
          <p:spPr bwMode="auto">
            <a:xfrm rot="10800000">
              <a:off x="7701341" y="4027577"/>
              <a:ext cx="71841" cy="61932"/>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 name="Title 1">
            <a:extLst>
              <a:ext uri="{FF2B5EF4-FFF2-40B4-BE49-F238E27FC236}">
                <a16:creationId xmlns:a16="http://schemas.microsoft.com/office/drawing/2014/main" id="{BC146E91-8B22-834A-A871-9826ED7185E8}"/>
              </a:ext>
            </a:extLst>
          </p:cNvPr>
          <p:cNvSpPr>
            <a:spLocks noGrp="1"/>
          </p:cNvSpPr>
          <p:nvPr>
            <p:ph type="title"/>
          </p:nvPr>
        </p:nvSpPr>
        <p:spPr/>
        <p:txBody>
          <a:bodyPr>
            <a:noAutofit/>
          </a:bodyPr>
          <a:lstStyle/>
          <a:p>
            <a:r>
              <a:rPr lang="it-IT" dirty="0"/>
              <a:t>SOLAR-1: PFS and OS With Addition of Alpelisib to Fulvestrant in </a:t>
            </a:r>
            <a:r>
              <a:rPr lang="it-IT" i="1" dirty="0"/>
              <a:t>PIK3CA-</a:t>
            </a:r>
            <a:r>
              <a:rPr lang="it-IT" dirty="0"/>
              <a:t>Mutant, HR+ ABC</a:t>
            </a:r>
            <a:endParaRPr lang="en-US" dirty="0"/>
          </a:p>
        </p:txBody>
      </p:sp>
      <p:sp>
        <p:nvSpPr>
          <p:cNvPr id="10" name="Footer Placeholder 9">
            <a:extLst>
              <a:ext uri="{FF2B5EF4-FFF2-40B4-BE49-F238E27FC236}">
                <a16:creationId xmlns:a16="http://schemas.microsoft.com/office/drawing/2014/main" id="{B2AC1033-56BB-9347-ABBE-48CD9FA7FB42}"/>
              </a:ext>
            </a:extLst>
          </p:cNvPr>
          <p:cNvSpPr>
            <a:spLocks noGrp="1"/>
          </p:cNvSpPr>
          <p:nvPr>
            <p:ph type="ftr" sz="quarter" idx="4294967295"/>
          </p:nvPr>
        </p:nvSpPr>
        <p:spPr>
          <a:xfrm>
            <a:off x="414577" y="6319531"/>
            <a:ext cx="680402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IN" sz="1200" b="0" dirty="0">
                <a:solidFill>
                  <a:schemeClr val="bg2"/>
                </a:solidFill>
                <a:latin typeface="+mn-lt"/>
              </a:rPr>
              <a:t>Andre. NEJM. 2019;380:1929. Andre. Ann Oncol. 2021;32:208. </a:t>
            </a:r>
            <a:endParaRPr lang="en-US" sz="1200" b="0" dirty="0">
              <a:solidFill>
                <a:schemeClr val="bg2"/>
              </a:solidFill>
              <a:latin typeface="+mn-lt"/>
            </a:endParaRPr>
          </a:p>
        </p:txBody>
      </p:sp>
      <p:sp>
        <p:nvSpPr>
          <p:cNvPr id="6" name="CasellaDiTesto 11">
            <a:extLst>
              <a:ext uri="{FF2B5EF4-FFF2-40B4-BE49-F238E27FC236}">
                <a16:creationId xmlns:a16="http://schemas.microsoft.com/office/drawing/2014/main" id="{CD587EE6-D954-7D43-B155-D65795811109}"/>
              </a:ext>
            </a:extLst>
          </p:cNvPr>
          <p:cNvSpPr txBox="1"/>
          <p:nvPr/>
        </p:nvSpPr>
        <p:spPr>
          <a:xfrm flipH="1">
            <a:off x="968379" y="2041818"/>
            <a:ext cx="5432612"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 (Primary Endpoint) </a:t>
            </a:r>
          </a:p>
        </p:txBody>
      </p:sp>
      <p:sp>
        <p:nvSpPr>
          <p:cNvPr id="7" name="CasellaDiTesto 12">
            <a:extLst>
              <a:ext uri="{FF2B5EF4-FFF2-40B4-BE49-F238E27FC236}">
                <a16:creationId xmlns:a16="http://schemas.microsoft.com/office/drawing/2014/main" id="{BB6B40A9-9ED0-284F-A6B0-B595552C5547}"/>
              </a:ext>
            </a:extLst>
          </p:cNvPr>
          <p:cNvSpPr txBox="1"/>
          <p:nvPr/>
        </p:nvSpPr>
        <p:spPr>
          <a:xfrm flipH="1">
            <a:off x="7195643" y="2030932"/>
            <a:ext cx="4537931"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 (Key Secondary Endpoint)</a:t>
            </a:r>
          </a:p>
        </p:txBody>
      </p:sp>
      <p:sp>
        <p:nvSpPr>
          <p:cNvPr id="8" name="CasellaDiTesto 1">
            <a:extLst>
              <a:ext uri="{FF2B5EF4-FFF2-40B4-BE49-F238E27FC236}">
                <a16:creationId xmlns:a16="http://schemas.microsoft.com/office/drawing/2014/main" id="{7ACEFB49-D6DC-DF48-BFAE-1164A4205ED7}"/>
              </a:ext>
            </a:extLst>
          </p:cNvPr>
          <p:cNvSpPr txBox="1"/>
          <p:nvPr/>
        </p:nvSpPr>
        <p:spPr>
          <a:xfrm>
            <a:off x="1782617" y="5636411"/>
            <a:ext cx="3339825" cy="83099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PFS: 11.0 vs 5.7 mo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Hazard ratio: 0.65 (95% CI: 0.50-0.85)</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 </a:t>
            </a:r>
            <a:r>
              <a:rPr kumimoji="0" lang="it-IT"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.00065</a:t>
            </a:r>
          </a:p>
        </p:txBody>
      </p:sp>
      <p:sp>
        <p:nvSpPr>
          <p:cNvPr id="9" name="CasellaDiTesto 14">
            <a:extLst>
              <a:ext uri="{FF2B5EF4-FFF2-40B4-BE49-F238E27FC236}">
                <a16:creationId xmlns:a16="http://schemas.microsoft.com/office/drawing/2014/main" id="{202C4DCE-E931-DC4F-B9A4-9105BBEB0264}"/>
              </a:ext>
            </a:extLst>
          </p:cNvPr>
          <p:cNvSpPr txBox="1"/>
          <p:nvPr/>
        </p:nvSpPr>
        <p:spPr>
          <a:xfrm>
            <a:off x="7430053" y="5636411"/>
            <a:ext cx="3288529" cy="83099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OS: 39.3 vs 31.4 mo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Hazard ratio: 0.86 (95% CI: 0.64-1.15)</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 </a:t>
            </a:r>
            <a:r>
              <a:rPr kumimoji="0" lang="it-IT"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.15</a:t>
            </a:r>
          </a:p>
        </p:txBody>
      </p:sp>
      <p:grpSp>
        <p:nvGrpSpPr>
          <p:cNvPr id="248" name="Group 247">
            <a:extLst>
              <a:ext uri="{FF2B5EF4-FFF2-40B4-BE49-F238E27FC236}">
                <a16:creationId xmlns:a16="http://schemas.microsoft.com/office/drawing/2014/main" id="{F10F1C0A-019D-5898-6447-972515BD70B0}"/>
              </a:ext>
            </a:extLst>
          </p:cNvPr>
          <p:cNvGrpSpPr/>
          <p:nvPr/>
        </p:nvGrpSpPr>
        <p:grpSpPr>
          <a:xfrm>
            <a:off x="6974696" y="5218457"/>
            <a:ext cx="4879334" cy="405405"/>
            <a:chOff x="1098500" y="5889409"/>
            <a:chExt cx="6904129" cy="405405"/>
          </a:xfrm>
        </p:grpSpPr>
        <p:sp>
          <p:nvSpPr>
            <p:cNvPr id="219" name="TextBox 218">
              <a:extLst>
                <a:ext uri="{FF2B5EF4-FFF2-40B4-BE49-F238E27FC236}">
                  <a16:creationId xmlns:a16="http://schemas.microsoft.com/office/drawing/2014/main" id="{80686E09-B37A-E8E8-EBAC-6ED9CC946DA8}"/>
                </a:ext>
              </a:extLst>
            </p:cNvPr>
            <p:cNvSpPr txBox="1"/>
            <p:nvPr/>
          </p:nvSpPr>
          <p:spPr bwMode="auto">
            <a:xfrm>
              <a:off x="1098500" y="5892236"/>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172</a:t>
              </a:r>
            </a:p>
          </p:txBody>
        </p:sp>
        <p:sp>
          <p:nvSpPr>
            <p:cNvPr id="220" name="TextBox 219">
              <a:extLst>
                <a:ext uri="{FF2B5EF4-FFF2-40B4-BE49-F238E27FC236}">
                  <a16:creationId xmlns:a16="http://schemas.microsoft.com/office/drawing/2014/main" id="{45B4A6AF-F7DF-22AE-F44E-952345501018}"/>
                </a:ext>
              </a:extLst>
            </p:cNvPr>
            <p:cNvSpPr txBox="1"/>
            <p:nvPr/>
          </p:nvSpPr>
          <p:spPr bwMode="auto">
            <a:xfrm>
              <a:off x="1329530"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164</a:t>
              </a:r>
            </a:p>
          </p:txBody>
        </p:sp>
        <p:sp>
          <p:nvSpPr>
            <p:cNvPr id="221" name="TextBox 220">
              <a:extLst>
                <a:ext uri="{FF2B5EF4-FFF2-40B4-BE49-F238E27FC236}">
                  <a16:creationId xmlns:a16="http://schemas.microsoft.com/office/drawing/2014/main" id="{FE95249A-C7F8-2E76-5125-7C30CF303B23}"/>
                </a:ext>
              </a:extLst>
            </p:cNvPr>
            <p:cNvSpPr txBox="1"/>
            <p:nvPr/>
          </p:nvSpPr>
          <p:spPr bwMode="auto">
            <a:xfrm>
              <a:off x="1563433"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155</a:t>
              </a:r>
            </a:p>
          </p:txBody>
        </p:sp>
        <p:sp>
          <p:nvSpPr>
            <p:cNvPr id="222" name="TextBox 221">
              <a:extLst>
                <a:ext uri="{FF2B5EF4-FFF2-40B4-BE49-F238E27FC236}">
                  <a16:creationId xmlns:a16="http://schemas.microsoft.com/office/drawing/2014/main" id="{8D0375C6-BE2F-8E6B-2B9E-C128AF10AF2E}"/>
                </a:ext>
              </a:extLst>
            </p:cNvPr>
            <p:cNvSpPr txBox="1"/>
            <p:nvPr/>
          </p:nvSpPr>
          <p:spPr bwMode="auto">
            <a:xfrm>
              <a:off x="1809183"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sp>
          <p:nvSpPr>
            <p:cNvPr id="223" name="TextBox 222">
              <a:extLst>
                <a:ext uri="{FF2B5EF4-FFF2-40B4-BE49-F238E27FC236}">
                  <a16:creationId xmlns:a16="http://schemas.microsoft.com/office/drawing/2014/main" id="{C1D7DD67-171B-616F-4D5D-DB39636D1303}"/>
                </a:ext>
              </a:extLst>
            </p:cNvPr>
            <p:cNvSpPr txBox="1"/>
            <p:nvPr/>
          </p:nvSpPr>
          <p:spPr bwMode="auto">
            <a:xfrm>
              <a:off x="2054223"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149</a:t>
              </a:r>
            </a:p>
          </p:txBody>
        </p:sp>
        <p:sp>
          <p:nvSpPr>
            <p:cNvPr id="224" name="TextBox 223">
              <a:extLst>
                <a:ext uri="{FF2B5EF4-FFF2-40B4-BE49-F238E27FC236}">
                  <a16:creationId xmlns:a16="http://schemas.microsoft.com/office/drawing/2014/main" id="{839B1E01-6584-D811-EC52-30F89290D2AC}"/>
                </a:ext>
              </a:extLst>
            </p:cNvPr>
            <p:cNvSpPr txBox="1"/>
            <p:nvPr/>
          </p:nvSpPr>
          <p:spPr bwMode="auto">
            <a:xfrm>
              <a:off x="2297730"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143</a:t>
              </a:r>
            </a:p>
          </p:txBody>
        </p:sp>
        <p:sp>
          <p:nvSpPr>
            <p:cNvPr id="225" name="TextBox 224">
              <a:extLst>
                <a:ext uri="{FF2B5EF4-FFF2-40B4-BE49-F238E27FC236}">
                  <a16:creationId xmlns:a16="http://schemas.microsoft.com/office/drawing/2014/main" id="{7F3808D7-9B15-1730-27F2-390F8147A47C}"/>
                </a:ext>
              </a:extLst>
            </p:cNvPr>
            <p:cNvSpPr txBox="1"/>
            <p:nvPr/>
          </p:nvSpPr>
          <p:spPr bwMode="auto">
            <a:xfrm>
              <a:off x="2530245"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133</a:t>
              </a:r>
            </a:p>
          </p:txBody>
        </p:sp>
        <p:sp>
          <p:nvSpPr>
            <p:cNvPr id="226" name="TextBox 225">
              <a:extLst>
                <a:ext uri="{FF2B5EF4-FFF2-40B4-BE49-F238E27FC236}">
                  <a16:creationId xmlns:a16="http://schemas.microsoft.com/office/drawing/2014/main" id="{DEACCA02-4151-37A8-305C-A0CE558E5548}"/>
                </a:ext>
              </a:extLst>
            </p:cNvPr>
            <p:cNvSpPr txBox="1"/>
            <p:nvPr/>
          </p:nvSpPr>
          <p:spPr bwMode="auto">
            <a:xfrm>
              <a:off x="2776284"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126</a:t>
              </a:r>
            </a:p>
          </p:txBody>
        </p:sp>
        <p:sp>
          <p:nvSpPr>
            <p:cNvPr id="227" name="TextBox 226">
              <a:extLst>
                <a:ext uri="{FF2B5EF4-FFF2-40B4-BE49-F238E27FC236}">
                  <a16:creationId xmlns:a16="http://schemas.microsoft.com/office/drawing/2014/main" id="{0DC93360-5E00-E6A7-049C-3CC45FB87FCE}"/>
                </a:ext>
              </a:extLst>
            </p:cNvPr>
            <p:cNvSpPr txBox="1"/>
            <p:nvPr/>
          </p:nvSpPr>
          <p:spPr bwMode="auto">
            <a:xfrm>
              <a:off x="3017497"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119</a:t>
              </a:r>
            </a:p>
          </p:txBody>
        </p:sp>
        <p:sp>
          <p:nvSpPr>
            <p:cNvPr id="228" name="TextBox 227">
              <a:extLst>
                <a:ext uri="{FF2B5EF4-FFF2-40B4-BE49-F238E27FC236}">
                  <a16:creationId xmlns:a16="http://schemas.microsoft.com/office/drawing/2014/main" id="{10AC8053-C9F2-7DDC-EA4E-E2F667E67C22}"/>
                </a:ext>
              </a:extLst>
            </p:cNvPr>
            <p:cNvSpPr txBox="1"/>
            <p:nvPr/>
          </p:nvSpPr>
          <p:spPr bwMode="auto">
            <a:xfrm>
              <a:off x="3258791"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115</a:t>
              </a:r>
            </a:p>
          </p:txBody>
        </p:sp>
        <p:sp>
          <p:nvSpPr>
            <p:cNvPr id="229" name="TextBox 228">
              <a:extLst>
                <a:ext uri="{FF2B5EF4-FFF2-40B4-BE49-F238E27FC236}">
                  <a16:creationId xmlns:a16="http://schemas.microsoft.com/office/drawing/2014/main" id="{D80A86DD-CF6A-1FA4-CAB7-D65881A891C5}"/>
                </a:ext>
              </a:extLst>
            </p:cNvPr>
            <p:cNvSpPr txBox="1"/>
            <p:nvPr/>
          </p:nvSpPr>
          <p:spPr bwMode="auto">
            <a:xfrm>
              <a:off x="3483636"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111</a:t>
              </a:r>
            </a:p>
          </p:txBody>
        </p:sp>
        <p:sp>
          <p:nvSpPr>
            <p:cNvPr id="230" name="TextBox 229">
              <a:extLst>
                <a:ext uri="{FF2B5EF4-FFF2-40B4-BE49-F238E27FC236}">
                  <a16:creationId xmlns:a16="http://schemas.microsoft.com/office/drawing/2014/main" id="{C3106AA1-A007-F0AF-E8C4-823CF99F6346}"/>
                </a:ext>
              </a:extLst>
            </p:cNvPr>
            <p:cNvSpPr txBox="1"/>
            <p:nvPr/>
          </p:nvSpPr>
          <p:spPr bwMode="auto">
            <a:xfrm>
              <a:off x="3734525"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104</a:t>
              </a:r>
            </a:p>
          </p:txBody>
        </p:sp>
        <p:sp>
          <p:nvSpPr>
            <p:cNvPr id="231" name="TextBox 230">
              <a:extLst>
                <a:ext uri="{FF2B5EF4-FFF2-40B4-BE49-F238E27FC236}">
                  <a16:creationId xmlns:a16="http://schemas.microsoft.com/office/drawing/2014/main" id="{50FC5D0D-42D8-0887-9E00-182DBF12D493}"/>
                </a:ext>
              </a:extLst>
            </p:cNvPr>
            <p:cNvSpPr txBox="1"/>
            <p:nvPr/>
          </p:nvSpPr>
          <p:spPr bwMode="auto">
            <a:xfrm>
              <a:off x="3974284"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98</a:t>
              </a:r>
            </a:p>
          </p:txBody>
        </p:sp>
        <p:sp>
          <p:nvSpPr>
            <p:cNvPr id="232" name="TextBox 231">
              <a:extLst>
                <a:ext uri="{FF2B5EF4-FFF2-40B4-BE49-F238E27FC236}">
                  <a16:creationId xmlns:a16="http://schemas.microsoft.com/office/drawing/2014/main" id="{93FD32EE-43A4-CCEE-CF62-82AE06520029}"/>
                </a:ext>
              </a:extLst>
            </p:cNvPr>
            <p:cNvSpPr txBox="1"/>
            <p:nvPr/>
          </p:nvSpPr>
          <p:spPr bwMode="auto">
            <a:xfrm>
              <a:off x="4224273" y="589470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92</a:t>
              </a:r>
            </a:p>
          </p:txBody>
        </p:sp>
        <p:sp>
          <p:nvSpPr>
            <p:cNvPr id="233" name="TextBox 232">
              <a:extLst>
                <a:ext uri="{FF2B5EF4-FFF2-40B4-BE49-F238E27FC236}">
                  <a16:creationId xmlns:a16="http://schemas.microsoft.com/office/drawing/2014/main" id="{090537B7-72F0-1A97-E8F7-BDC4EB7DE43D}"/>
                </a:ext>
              </a:extLst>
            </p:cNvPr>
            <p:cNvSpPr txBox="1"/>
            <p:nvPr/>
          </p:nvSpPr>
          <p:spPr bwMode="auto">
            <a:xfrm>
              <a:off x="4469532" y="5890754"/>
              <a:ext cx="485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86</a:t>
              </a:r>
            </a:p>
          </p:txBody>
        </p:sp>
        <p:sp>
          <p:nvSpPr>
            <p:cNvPr id="234" name="TextBox 233">
              <a:extLst>
                <a:ext uri="{FF2B5EF4-FFF2-40B4-BE49-F238E27FC236}">
                  <a16:creationId xmlns:a16="http://schemas.microsoft.com/office/drawing/2014/main" id="{3A51FF35-032C-C455-1F82-A2F698936D60}"/>
                </a:ext>
              </a:extLst>
            </p:cNvPr>
            <p:cNvSpPr txBox="1"/>
            <p:nvPr/>
          </p:nvSpPr>
          <p:spPr bwMode="auto">
            <a:xfrm>
              <a:off x="4747026" y="5889409"/>
              <a:ext cx="410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35" name="TextBox 234">
              <a:extLst>
                <a:ext uri="{FF2B5EF4-FFF2-40B4-BE49-F238E27FC236}">
                  <a16:creationId xmlns:a16="http://schemas.microsoft.com/office/drawing/2014/main" id="{7D99B104-A43E-77C5-8430-D7F23F4A5B54}"/>
                </a:ext>
              </a:extLst>
            </p:cNvPr>
            <p:cNvSpPr txBox="1"/>
            <p:nvPr/>
          </p:nvSpPr>
          <p:spPr bwMode="auto">
            <a:xfrm>
              <a:off x="4974386" y="5889409"/>
              <a:ext cx="410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74</a:t>
              </a:r>
            </a:p>
          </p:txBody>
        </p:sp>
        <p:sp>
          <p:nvSpPr>
            <p:cNvPr id="236" name="TextBox 235">
              <a:extLst>
                <a:ext uri="{FF2B5EF4-FFF2-40B4-BE49-F238E27FC236}">
                  <a16:creationId xmlns:a16="http://schemas.microsoft.com/office/drawing/2014/main" id="{CB715255-508E-C068-91A5-B47AE65003AC}"/>
                </a:ext>
              </a:extLst>
            </p:cNvPr>
            <p:cNvSpPr txBox="1"/>
            <p:nvPr/>
          </p:nvSpPr>
          <p:spPr bwMode="auto">
            <a:xfrm>
              <a:off x="5220867" y="5889409"/>
              <a:ext cx="410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73</a:t>
              </a:r>
            </a:p>
          </p:txBody>
        </p:sp>
        <p:sp>
          <p:nvSpPr>
            <p:cNvPr id="237" name="TextBox 236">
              <a:extLst>
                <a:ext uri="{FF2B5EF4-FFF2-40B4-BE49-F238E27FC236}">
                  <a16:creationId xmlns:a16="http://schemas.microsoft.com/office/drawing/2014/main" id="{1CE81E98-B64E-7167-60FD-D62276D851FC}"/>
                </a:ext>
              </a:extLst>
            </p:cNvPr>
            <p:cNvSpPr txBox="1"/>
            <p:nvPr/>
          </p:nvSpPr>
          <p:spPr bwMode="auto">
            <a:xfrm>
              <a:off x="5456718" y="5889409"/>
              <a:ext cx="410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38" name="TextBox 237">
              <a:extLst>
                <a:ext uri="{FF2B5EF4-FFF2-40B4-BE49-F238E27FC236}">
                  <a16:creationId xmlns:a16="http://schemas.microsoft.com/office/drawing/2014/main" id="{EE233E3C-AD03-52DF-B398-DB18A343E63F}"/>
                </a:ext>
              </a:extLst>
            </p:cNvPr>
            <p:cNvSpPr txBox="1"/>
            <p:nvPr/>
          </p:nvSpPr>
          <p:spPr bwMode="auto">
            <a:xfrm>
              <a:off x="5679705" y="5889409"/>
              <a:ext cx="4641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49</a:t>
              </a:r>
            </a:p>
          </p:txBody>
        </p:sp>
        <p:sp>
          <p:nvSpPr>
            <p:cNvPr id="239" name="TextBox 238">
              <a:extLst>
                <a:ext uri="{FF2B5EF4-FFF2-40B4-BE49-F238E27FC236}">
                  <a16:creationId xmlns:a16="http://schemas.microsoft.com/office/drawing/2014/main" id="{78E61BFD-8A84-CD7E-5DB3-F4CD8A506C1B}"/>
                </a:ext>
              </a:extLst>
            </p:cNvPr>
            <p:cNvSpPr txBox="1"/>
            <p:nvPr/>
          </p:nvSpPr>
          <p:spPr bwMode="auto">
            <a:xfrm>
              <a:off x="5950767" y="5889409"/>
              <a:ext cx="410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240" name="TextBox 239">
              <a:extLst>
                <a:ext uri="{FF2B5EF4-FFF2-40B4-BE49-F238E27FC236}">
                  <a16:creationId xmlns:a16="http://schemas.microsoft.com/office/drawing/2014/main" id="{B1CF532A-B526-1269-2FBF-A2283858425D}"/>
                </a:ext>
              </a:extLst>
            </p:cNvPr>
            <p:cNvSpPr txBox="1"/>
            <p:nvPr/>
          </p:nvSpPr>
          <p:spPr bwMode="auto">
            <a:xfrm>
              <a:off x="6193511" y="5889409"/>
              <a:ext cx="410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241" name="TextBox 240">
              <a:extLst>
                <a:ext uri="{FF2B5EF4-FFF2-40B4-BE49-F238E27FC236}">
                  <a16:creationId xmlns:a16="http://schemas.microsoft.com/office/drawing/2014/main" id="{B2E56C1D-A401-09B8-4BF9-035E787A0559}"/>
                </a:ext>
              </a:extLst>
            </p:cNvPr>
            <p:cNvSpPr txBox="1"/>
            <p:nvPr/>
          </p:nvSpPr>
          <p:spPr bwMode="auto">
            <a:xfrm>
              <a:off x="6427853" y="5889409"/>
              <a:ext cx="410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42" name="TextBox 241">
              <a:extLst>
                <a:ext uri="{FF2B5EF4-FFF2-40B4-BE49-F238E27FC236}">
                  <a16:creationId xmlns:a16="http://schemas.microsoft.com/office/drawing/2014/main" id="{525A6F91-E0D5-4263-7230-522314D75FBA}"/>
                </a:ext>
              </a:extLst>
            </p:cNvPr>
            <p:cNvSpPr txBox="1"/>
            <p:nvPr/>
          </p:nvSpPr>
          <p:spPr bwMode="auto">
            <a:xfrm>
              <a:off x="6683515" y="5889409"/>
              <a:ext cx="410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243" name="TextBox 242">
              <a:extLst>
                <a:ext uri="{FF2B5EF4-FFF2-40B4-BE49-F238E27FC236}">
                  <a16:creationId xmlns:a16="http://schemas.microsoft.com/office/drawing/2014/main" id="{C4691801-5325-38CC-164B-8CACCC9B7A55}"/>
                </a:ext>
              </a:extLst>
            </p:cNvPr>
            <p:cNvSpPr txBox="1"/>
            <p:nvPr/>
          </p:nvSpPr>
          <p:spPr bwMode="auto">
            <a:xfrm>
              <a:off x="6954798" y="5889409"/>
              <a:ext cx="3361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244" name="TextBox 243">
              <a:extLst>
                <a:ext uri="{FF2B5EF4-FFF2-40B4-BE49-F238E27FC236}">
                  <a16:creationId xmlns:a16="http://schemas.microsoft.com/office/drawing/2014/main" id="{E63F482F-C8D4-255B-EC28-ECA7AE158528}"/>
                </a:ext>
              </a:extLst>
            </p:cNvPr>
            <p:cNvSpPr txBox="1"/>
            <p:nvPr/>
          </p:nvSpPr>
          <p:spPr bwMode="auto">
            <a:xfrm>
              <a:off x="7176962" y="5892236"/>
              <a:ext cx="3361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45" name="TextBox 244">
              <a:extLst>
                <a:ext uri="{FF2B5EF4-FFF2-40B4-BE49-F238E27FC236}">
                  <a16:creationId xmlns:a16="http://schemas.microsoft.com/office/drawing/2014/main" id="{5685BF21-B1C6-33AE-5008-7D74725B3AA1}"/>
                </a:ext>
              </a:extLst>
            </p:cNvPr>
            <p:cNvSpPr txBox="1"/>
            <p:nvPr/>
          </p:nvSpPr>
          <p:spPr bwMode="auto">
            <a:xfrm>
              <a:off x="7432622" y="5892236"/>
              <a:ext cx="3361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46" name="TextBox 245">
              <a:extLst>
                <a:ext uri="{FF2B5EF4-FFF2-40B4-BE49-F238E27FC236}">
                  <a16:creationId xmlns:a16="http://schemas.microsoft.com/office/drawing/2014/main" id="{BB037D8D-375C-6D22-9752-439558BFBFC4}"/>
                </a:ext>
              </a:extLst>
            </p:cNvPr>
            <p:cNvSpPr txBox="1"/>
            <p:nvPr/>
          </p:nvSpPr>
          <p:spPr bwMode="auto">
            <a:xfrm>
              <a:off x="7666479" y="5892236"/>
              <a:ext cx="3361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249" name="TextBox 248">
            <a:extLst>
              <a:ext uri="{FF2B5EF4-FFF2-40B4-BE49-F238E27FC236}">
                <a16:creationId xmlns:a16="http://schemas.microsoft.com/office/drawing/2014/main" id="{901AB9FF-2E7D-21DB-5AC8-E3A23527ACD9}"/>
              </a:ext>
            </a:extLst>
          </p:cNvPr>
          <p:cNvSpPr txBox="1"/>
          <p:nvPr/>
        </p:nvSpPr>
        <p:spPr bwMode="auto">
          <a:xfrm>
            <a:off x="9184258" y="5057466"/>
            <a:ext cx="402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grpSp>
        <p:nvGrpSpPr>
          <p:cNvPr id="386" name="Group 385">
            <a:extLst>
              <a:ext uri="{FF2B5EF4-FFF2-40B4-BE49-F238E27FC236}">
                <a16:creationId xmlns:a16="http://schemas.microsoft.com/office/drawing/2014/main" id="{B28570EF-ED9D-F64E-B9D6-E5486E6820DA}"/>
              </a:ext>
            </a:extLst>
          </p:cNvPr>
          <p:cNvGrpSpPr/>
          <p:nvPr/>
        </p:nvGrpSpPr>
        <p:grpSpPr>
          <a:xfrm>
            <a:off x="4303046" y="2603566"/>
            <a:ext cx="222169" cy="169352"/>
            <a:chOff x="9916959" y="2322481"/>
            <a:chExt cx="155390" cy="196865"/>
          </a:xfrm>
        </p:grpSpPr>
        <p:cxnSp>
          <p:nvCxnSpPr>
            <p:cNvPr id="387" name="Straight Connector 386">
              <a:extLst>
                <a:ext uri="{FF2B5EF4-FFF2-40B4-BE49-F238E27FC236}">
                  <a16:creationId xmlns:a16="http://schemas.microsoft.com/office/drawing/2014/main" id="{B0777008-0F68-4A04-777B-F733512E33AB}"/>
                </a:ext>
              </a:extLst>
            </p:cNvPr>
            <p:cNvCxnSpPr/>
            <p:nvPr/>
          </p:nvCxnSpPr>
          <p:spPr bwMode="auto">
            <a:xfrm>
              <a:off x="9916959" y="2322481"/>
              <a:ext cx="150692" cy="0"/>
            </a:xfrm>
            <a:prstGeom prst="line">
              <a:avLst/>
            </a:prstGeom>
            <a:noFill/>
            <a:ln w="28575"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6C1DDFA8-8335-8D35-9A96-E3578DDE23FA}"/>
                </a:ext>
              </a:extLst>
            </p:cNvPr>
            <p:cNvCxnSpPr/>
            <p:nvPr/>
          </p:nvCxnSpPr>
          <p:spPr bwMode="auto">
            <a:xfrm>
              <a:off x="9921657" y="2519346"/>
              <a:ext cx="15069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 name="Group 3">
            <a:extLst>
              <a:ext uri="{FF2B5EF4-FFF2-40B4-BE49-F238E27FC236}">
                <a16:creationId xmlns:a16="http://schemas.microsoft.com/office/drawing/2014/main" id="{9D7A90BB-FBE6-2286-F3A2-D10EA6399D7B}"/>
              </a:ext>
            </a:extLst>
          </p:cNvPr>
          <p:cNvGrpSpPr/>
          <p:nvPr/>
        </p:nvGrpSpPr>
        <p:grpSpPr>
          <a:xfrm>
            <a:off x="581575" y="2041818"/>
            <a:ext cx="5839255" cy="3181933"/>
            <a:chOff x="581575" y="2447930"/>
            <a:chExt cx="5839255" cy="2451427"/>
          </a:xfrm>
        </p:grpSpPr>
        <p:grpSp>
          <p:nvGrpSpPr>
            <p:cNvPr id="513" name="Group 512">
              <a:extLst>
                <a:ext uri="{FF2B5EF4-FFF2-40B4-BE49-F238E27FC236}">
                  <a16:creationId xmlns:a16="http://schemas.microsoft.com/office/drawing/2014/main" id="{8D91D878-81CA-A9E8-FE49-B7273659F049}"/>
                </a:ext>
              </a:extLst>
            </p:cNvPr>
            <p:cNvGrpSpPr/>
            <p:nvPr/>
          </p:nvGrpSpPr>
          <p:grpSpPr>
            <a:xfrm>
              <a:off x="1193608" y="3573889"/>
              <a:ext cx="4959748" cy="1023567"/>
              <a:chOff x="1032838" y="3272244"/>
              <a:chExt cx="4959748" cy="1023567"/>
            </a:xfrm>
          </p:grpSpPr>
          <p:cxnSp>
            <p:nvCxnSpPr>
              <p:cNvPr id="507" name="Straight Connector 506">
                <a:extLst>
                  <a:ext uri="{FF2B5EF4-FFF2-40B4-BE49-F238E27FC236}">
                    <a16:creationId xmlns:a16="http://schemas.microsoft.com/office/drawing/2014/main" id="{801D9295-AB32-886C-FA69-D084F50615DC}"/>
                  </a:ext>
                </a:extLst>
              </p:cNvPr>
              <p:cNvCxnSpPr/>
              <p:nvPr/>
            </p:nvCxnSpPr>
            <p:spPr bwMode="auto">
              <a:xfrm>
                <a:off x="1032838" y="3272244"/>
                <a:ext cx="4959748" cy="0"/>
              </a:xfrm>
              <a:prstGeom prst="line">
                <a:avLst/>
              </a:prstGeom>
              <a:noFill/>
              <a:ln w="28575" cap="flat" cmpd="sng" algn="ctr">
                <a:solidFill>
                  <a:schemeClr val="tx2"/>
                </a:solidFill>
                <a:prstDash val="sysDash"/>
                <a:round/>
                <a:headEnd type="none" w="med" len="med"/>
                <a:tailEnd type="none" w="med" len="med"/>
              </a:ln>
              <a:effectLst/>
            </p:spPr>
          </p:cxnSp>
          <p:cxnSp>
            <p:nvCxnSpPr>
              <p:cNvPr id="511" name="Straight Connector 510">
                <a:extLst>
                  <a:ext uri="{FF2B5EF4-FFF2-40B4-BE49-F238E27FC236}">
                    <a16:creationId xmlns:a16="http://schemas.microsoft.com/office/drawing/2014/main" id="{507FDD39-38F0-93B3-6489-175BC734F318}"/>
                  </a:ext>
                </a:extLst>
              </p:cNvPr>
              <p:cNvCxnSpPr/>
              <p:nvPr/>
            </p:nvCxnSpPr>
            <p:spPr bwMode="auto">
              <a:xfrm>
                <a:off x="1953503" y="3275896"/>
                <a:ext cx="0" cy="1019915"/>
              </a:xfrm>
              <a:prstGeom prst="line">
                <a:avLst/>
              </a:prstGeom>
              <a:noFill/>
              <a:ln w="28575" cap="flat" cmpd="sng" algn="ctr">
                <a:solidFill>
                  <a:schemeClr val="tx2"/>
                </a:solidFill>
                <a:prstDash val="sysDash"/>
                <a:round/>
                <a:headEnd type="none" w="med" len="med"/>
                <a:tailEnd type="none" w="med" len="med"/>
              </a:ln>
              <a:effectLst/>
            </p:spPr>
          </p:cxnSp>
          <p:cxnSp>
            <p:nvCxnSpPr>
              <p:cNvPr id="512" name="Straight Connector 511">
                <a:extLst>
                  <a:ext uri="{FF2B5EF4-FFF2-40B4-BE49-F238E27FC236}">
                    <a16:creationId xmlns:a16="http://schemas.microsoft.com/office/drawing/2014/main" id="{6B2499D1-DBF8-81F5-04E6-55E7681D1B67}"/>
                  </a:ext>
                </a:extLst>
              </p:cNvPr>
              <p:cNvCxnSpPr/>
              <p:nvPr/>
            </p:nvCxnSpPr>
            <p:spPr bwMode="auto">
              <a:xfrm>
                <a:off x="2812526" y="3272630"/>
                <a:ext cx="0" cy="1019915"/>
              </a:xfrm>
              <a:prstGeom prst="line">
                <a:avLst/>
              </a:prstGeom>
              <a:noFill/>
              <a:ln w="28575" cap="flat" cmpd="sng" algn="ctr">
                <a:solidFill>
                  <a:schemeClr val="tx2"/>
                </a:solidFill>
                <a:prstDash val="sysDash"/>
                <a:round/>
                <a:headEnd type="none" w="med" len="med"/>
                <a:tailEnd type="none" w="med" len="med"/>
              </a:ln>
              <a:effectLst/>
            </p:spPr>
          </p:cxnSp>
        </p:grpSp>
        <p:sp>
          <p:nvSpPr>
            <p:cNvPr id="504" name="Freeform: Shape 503">
              <a:extLst>
                <a:ext uri="{FF2B5EF4-FFF2-40B4-BE49-F238E27FC236}">
                  <a16:creationId xmlns:a16="http://schemas.microsoft.com/office/drawing/2014/main" id="{193D2CC1-A195-5B3B-2075-343A1039DE81}"/>
                </a:ext>
              </a:extLst>
            </p:cNvPr>
            <p:cNvSpPr/>
            <p:nvPr/>
          </p:nvSpPr>
          <p:spPr bwMode="auto">
            <a:xfrm>
              <a:off x="1173141" y="2554988"/>
              <a:ext cx="4980215" cy="1792877"/>
            </a:xfrm>
            <a:custGeom>
              <a:avLst/>
              <a:gdLst>
                <a:gd name="connsiteX0" fmla="*/ 0 w 4980215"/>
                <a:gd name="connsiteY0" fmla="*/ 0 h 1792877"/>
                <a:gd name="connsiteX1" fmla="*/ 62049 w 4980215"/>
                <a:gd name="connsiteY1" fmla="*/ 0 h 1792877"/>
                <a:gd name="connsiteX2" fmla="*/ 62049 w 4980215"/>
                <a:gd name="connsiteY2" fmla="*/ 39188 h 1792877"/>
                <a:gd name="connsiteX3" fmla="*/ 218803 w 4980215"/>
                <a:gd name="connsiteY3" fmla="*/ 39188 h 1792877"/>
                <a:gd name="connsiteX4" fmla="*/ 218803 w 4980215"/>
                <a:gd name="connsiteY4" fmla="*/ 55517 h 1792877"/>
                <a:gd name="connsiteX5" fmla="*/ 280852 w 4980215"/>
                <a:gd name="connsiteY5" fmla="*/ 55517 h 1792877"/>
                <a:gd name="connsiteX6" fmla="*/ 280852 w 4980215"/>
                <a:gd name="connsiteY6" fmla="*/ 111034 h 1792877"/>
                <a:gd name="connsiteX7" fmla="*/ 310243 w 4980215"/>
                <a:gd name="connsiteY7" fmla="*/ 111034 h 1792877"/>
                <a:gd name="connsiteX8" fmla="*/ 310243 w 4980215"/>
                <a:gd name="connsiteY8" fmla="*/ 163286 h 1792877"/>
                <a:gd name="connsiteX9" fmla="*/ 339635 w 4980215"/>
                <a:gd name="connsiteY9" fmla="*/ 163286 h 1792877"/>
                <a:gd name="connsiteX10" fmla="*/ 339635 w 4980215"/>
                <a:gd name="connsiteY10" fmla="*/ 199208 h 1792877"/>
                <a:gd name="connsiteX11" fmla="*/ 391886 w 4980215"/>
                <a:gd name="connsiteY11" fmla="*/ 199208 h 1792877"/>
                <a:gd name="connsiteX12" fmla="*/ 391886 w 4980215"/>
                <a:gd name="connsiteY12" fmla="*/ 212271 h 1792877"/>
                <a:gd name="connsiteX13" fmla="*/ 476795 w 4980215"/>
                <a:gd name="connsiteY13" fmla="*/ 212271 h 1792877"/>
                <a:gd name="connsiteX14" fmla="*/ 476795 w 4980215"/>
                <a:gd name="connsiteY14" fmla="*/ 238397 h 1792877"/>
                <a:gd name="connsiteX15" fmla="*/ 584563 w 4980215"/>
                <a:gd name="connsiteY15" fmla="*/ 238397 h 1792877"/>
                <a:gd name="connsiteX16" fmla="*/ 584563 w 4980215"/>
                <a:gd name="connsiteY16" fmla="*/ 323306 h 1792877"/>
                <a:gd name="connsiteX17" fmla="*/ 607423 w 4980215"/>
                <a:gd name="connsiteY17" fmla="*/ 323306 h 1792877"/>
                <a:gd name="connsiteX18" fmla="*/ 607423 w 4980215"/>
                <a:gd name="connsiteY18" fmla="*/ 401683 h 1792877"/>
                <a:gd name="connsiteX19" fmla="*/ 669472 w 4980215"/>
                <a:gd name="connsiteY19" fmla="*/ 401683 h 1792877"/>
                <a:gd name="connsiteX20" fmla="*/ 669472 w 4980215"/>
                <a:gd name="connsiteY20" fmla="*/ 440871 h 1792877"/>
                <a:gd name="connsiteX21" fmla="*/ 708660 w 4980215"/>
                <a:gd name="connsiteY21" fmla="*/ 440871 h 1792877"/>
                <a:gd name="connsiteX22" fmla="*/ 708660 w 4980215"/>
                <a:gd name="connsiteY22" fmla="*/ 483326 h 1792877"/>
                <a:gd name="connsiteX23" fmla="*/ 744583 w 4980215"/>
                <a:gd name="connsiteY23" fmla="*/ 483326 h 1792877"/>
                <a:gd name="connsiteX24" fmla="*/ 744583 w 4980215"/>
                <a:gd name="connsiteY24" fmla="*/ 496388 h 1792877"/>
                <a:gd name="connsiteX25" fmla="*/ 790303 w 4980215"/>
                <a:gd name="connsiteY25" fmla="*/ 496388 h 1792877"/>
                <a:gd name="connsiteX26" fmla="*/ 790303 w 4980215"/>
                <a:gd name="connsiteY26" fmla="*/ 535577 h 1792877"/>
                <a:gd name="connsiteX27" fmla="*/ 881743 w 4980215"/>
                <a:gd name="connsiteY27" fmla="*/ 535577 h 1792877"/>
                <a:gd name="connsiteX28" fmla="*/ 881743 w 4980215"/>
                <a:gd name="connsiteY28" fmla="*/ 578031 h 1792877"/>
                <a:gd name="connsiteX29" fmla="*/ 894806 w 4980215"/>
                <a:gd name="connsiteY29" fmla="*/ 591094 h 1792877"/>
                <a:gd name="connsiteX30" fmla="*/ 894806 w 4980215"/>
                <a:gd name="connsiteY30" fmla="*/ 643346 h 1792877"/>
                <a:gd name="connsiteX31" fmla="*/ 914400 w 4980215"/>
                <a:gd name="connsiteY31" fmla="*/ 643346 h 1792877"/>
                <a:gd name="connsiteX32" fmla="*/ 914400 w 4980215"/>
                <a:gd name="connsiteY32" fmla="*/ 702128 h 1792877"/>
                <a:gd name="connsiteX33" fmla="*/ 943792 w 4980215"/>
                <a:gd name="connsiteY33" fmla="*/ 702128 h 1792877"/>
                <a:gd name="connsiteX34" fmla="*/ 943792 w 4980215"/>
                <a:gd name="connsiteY34" fmla="*/ 734786 h 1792877"/>
                <a:gd name="connsiteX35" fmla="*/ 992778 w 4980215"/>
                <a:gd name="connsiteY35" fmla="*/ 734786 h 1792877"/>
                <a:gd name="connsiteX36" fmla="*/ 992778 w 4980215"/>
                <a:gd name="connsiteY36" fmla="*/ 751114 h 1792877"/>
                <a:gd name="connsiteX37" fmla="*/ 1045029 w 4980215"/>
                <a:gd name="connsiteY37" fmla="*/ 751114 h 1792877"/>
                <a:gd name="connsiteX38" fmla="*/ 1045029 w 4980215"/>
                <a:gd name="connsiteY38" fmla="*/ 751114 h 1792877"/>
                <a:gd name="connsiteX39" fmla="*/ 1045029 w 4980215"/>
                <a:gd name="connsiteY39" fmla="*/ 751114 h 1792877"/>
                <a:gd name="connsiteX40" fmla="*/ 1045029 w 4980215"/>
                <a:gd name="connsiteY40" fmla="*/ 767443 h 1792877"/>
                <a:gd name="connsiteX41" fmla="*/ 1169126 w 4980215"/>
                <a:gd name="connsiteY41" fmla="*/ 767443 h 1792877"/>
                <a:gd name="connsiteX42" fmla="*/ 1169126 w 4980215"/>
                <a:gd name="connsiteY42" fmla="*/ 809897 h 1792877"/>
                <a:gd name="connsiteX43" fmla="*/ 1211580 w 4980215"/>
                <a:gd name="connsiteY43" fmla="*/ 809897 h 1792877"/>
                <a:gd name="connsiteX44" fmla="*/ 1211580 w 4980215"/>
                <a:gd name="connsiteY44" fmla="*/ 862148 h 1792877"/>
                <a:gd name="connsiteX45" fmla="*/ 1257300 w 4980215"/>
                <a:gd name="connsiteY45" fmla="*/ 862148 h 1792877"/>
                <a:gd name="connsiteX46" fmla="*/ 1257300 w 4980215"/>
                <a:gd name="connsiteY46" fmla="*/ 871946 h 1792877"/>
                <a:gd name="connsiteX47" fmla="*/ 1365069 w 4980215"/>
                <a:gd name="connsiteY47" fmla="*/ 871946 h 1792877"/>
                <a:gd name="connsiteX48" fmla="*/ 1365069 w 4980215"/>
                <a:gd name="connsiteY48" fmla="*/ 891540 h 1792877"/>
                <a:gd name="connsiteX49" fmla="*/ 1394460 w 4980215"/>
                <a:gd name="connsiteY49" fmla="*/ 891540 h 1792877"/>
                <a:gd name="connsiteX50" fmla="*/ 1394460 w 4980215"/>
                <a:gd name="connsiteY50" fmla="*/ 907868 h 1792877"/>
                <a:gd name="connsiteX51" fmla="*/ 1495698 w 4980215"/>
                <a:gd name="connsiteY51" fmla="*/ 907868 h 1792877"/>
                <a:gd name="connsiteX52" fmla="*/ 1495698 w 4980215"/>
                <a:gd name="connsiteY52" fmla="*/ 940526 h 1792877"/>
                <a:gd name="connsiteX53" fmla="*/ 1541418 w 4980215"/>
                <a:gd name="connsiteY53" fmla="*/ 940526 h 1792877"/>
                <a:gd name="connsiteX54" fmla="*/ 1541418 w 4980215"/>
                <a:gd name="connsiteY54" fmla="*/ 963386 h 1792877"/>
                <a:gd name="connsiteX55" fmla="*/ 1763486 w 4980215"/>
                <a:gd name="connsiteY55" fmla="*/ 963386 h 1792877"/>
                <a:gd name="connsiteX56" fmla="*/ 1789612 w 4980215"/>
                <a:gd name="connsiteY56" fmla="*/ 963386 h 1792877"/>
                <a:gd name="connsiteX57" fmla="*/ 1789612 w 4980215"/>
                <a:gd name="connsiteY57" fmla="*/ 1018903 h 1792877"/>
                <a:gd name="connsiteX58" fmla="*/ 1825535 w 4980215"/>
                <a:gd name="connsiteY58" fmla="*/ 1018903 h 1792877"/>
                <a:gd name="connsiteX59" fmla="*/ 1825535 w 4980215"/>
                <a:gd name="connsiteY59" fmla="*/ 1084217 h 1792877"/>
                <a:gd name="connsiteX60" fmla="*/ 1969226 w 4980215"/>
                <a:gd name="connsiteY60" fmla="*/ 1084217 h 1792877"/>
                <a:gd name="connsiteX61" fmla="*/ 1969226 w 4980215"/>
                <a:gd name="connsiteY61" fmla="*/ 1094014 h 1792877"/>
                <a:gd name="connsiteX62" fmla="*/ 2057400 w 4980215"/>
                <a:gd name="connsiteY62" fmla="*/ 1094014 h 1792877"/>
                <a:gd name="connsiteX63" fmla="*/ 2057400 w 4980215"/>
                <a:gd name="connsiteY63" fmla="*/ 1116874 h 1792877"/>
                <a:gd name="connsiteX64" fmla="*/ 2109652 w 4980215"/>
                <a:gd name="connsiteY64" fmla="*/ 1116874 h 1792877"/>
                <a:gd name="connsiteX65" fmla="*/ 2109652 w 4980215"/>
                <a:gd name="connsiteY65" fmla="*/ 1162594 h 1792877"/>
                <a:gd name="connsiteX66" fmla="*/ 2387238 w 4980215"/>
                <a:gd name="connsiteY66" fmla="*/ 1162594 h 1792877"/>
                <a:gd name="connsiteX67" fmla="*/ 2387238 w 4980215"/>
                <a:gd name="connsiteY67" fmla="*/ 1218111 h 1792877"/>
                <a:gd name="connsiteX68" fmla="*/ 2491740 w 4980215"/>
                <a:gd name="connsiteY68" fmla="*/ 1218111 h 1792877"/>
                <a:gd name="connsiteX69" fmla="*/ 2491740 w 4980215"/>
                <a:gd name="connsiteY69" fmla="*/ 1240971 h 1792877"/>
                <a:gd name="connsiteX70" fmla="*/ 2615838 w 4980215"/>
                <a:gd name="connsiteY70" fmla="*/ 1240971 h 1792877"/>
                <a:gd name="connsiteX71" fmla="*/ 2615838 w 4980215"/>
                <a:gd name="connsiteY71" fmla="*/ 1273628 h 1792877"/>
                <a:gd name="connsiteX72" fmla="*/ 2635432 w 4980215"/>
                <a:gd name="connsiteY72" fmla="*/ 1273628 h 1792877"/>
                <a:gd name="connsiteX73" fmla="*/ 2635432 w 4980215"/>
                <a:gd name="connsiteY73" fmla="*/ 1286691 h 1792877"/>
                <a:gd name="connsiteX74" fmla="*/ 2739935 w 4980215"/>
                <a:gd name="connsiteY74" fmla="*/ 1286691 h 1792877"/>
                <a:gd name="connsiteX75" fmla="*/ 2739935 w 4980215"/>
                <a:gd name="connsiteY75" fmla="*/ 1312817 h 1792877"/>
                <a:gd name="connsiteX76" fmla="*/ 2997926 w 4980215"/>
                <a:gd name="connsiteY76" fmla="*/ 1312817 h 1792877"/>
                <a:gd name="connsiteX77" fmla="*/ 2997926 w 4980215"/>
                <a:gd name="connsiteY77" fmla="*/ 1325880 h 1792877"/>
                <a:gd name="connsiteX78" fmla="*/ 3030583 w 4980215"/>
                <a:gd name="connsiteY78" fmla="*/ 1325880 h 1792877"/>
                <a:gd name="connsiteX79" fmla="*/ 3030583 w 4980215"/>
                <a:gd name="connsiteY79" fmla="*/ 1352006 h 1792877"/>
                <a:gd name="connsiteX80" fmla="*/ 3122023 w 4980215"/>
                <a:gd name="connsiteY80" fmla="*/ 1352006 h 1792877"/>
                <a:gd name="connsiteX81" fmla="*/ 3122023 w 4980215"/>
                <a:gd name="connsiteY81" fmla="*/ 1387928 h 1792877"/>
                <a:gd name="connsiteX82" fmla="*/ 3135086 w 4980215"/>
                <a:gd name="connsiteY82" fmla="*/ 1387928 h 1792877"/>
                <a:gd name="connsiteX83" fmla="*/ 3135086 w 4980215"/>
                <a:gd name="connsiteY83" fmla="*/ 1387928 h 1792877"/>
                <a:gd name="connsiteX84" fmla="*/ 3135086 w 4980215"/>
                <a:gd name="connsiteY84" fmla="*/ 1417320 h 1792877"/>
                <a:gd name="connsiteX85" fmla="*/ 3285309 w 4980215"/>
                <a:gd name="connsiteY85" fmla="*/ 1417320 h 1792877"/>
                <a:gd name="connsiteX86" fmla="*/ 3285309 w 4980215"/>
                <a:gd name="connsiteY86" fmla="*/ 1446711 h 1792877"/>
                <a:gd name="connsiteX87" fmla="*/ 3608615 w 4980215"/>
                <a:gd name="connsiteY87" fmla="*/ 1446711 h 1792877"/>
                <a:gd name="connsiteX88" fmla="*/ 3608615 w 4980215"/>
                <a:gd name="connsiteY88" fmla="*/ 1534886 h 1792877"/>
                <a:gd name="connsiteX89" fmla="*/ 4222569 w 4980215"/>
                <a:gd name="connsiteY89" fmla="*/ 1534886 h 1792877"/>
                <a:gd name="connsiteX90" fmla="*/ 4222569 w 4980215"/>
                <a:gd name="connsiteY90" fmla="*/ 1665514 h 1792877"/>
                <a:gd name="connsiteX91" fmla="*/ 4513218 w 4980215"/>
                <a:gd name="connsiteY91" fmla="*/ 1665514 h 1792877"/>
                <a:gd name="connsiteX92" fmla="*/ 4513218 w 4980215"/>
                <a:gd name="connsiteY92" fmla="*/ 1792877 h 1792877"/>
                <a:gd name="connsiteX93" fmla="*/ 4980215 w 4980215"/>
                <a:gd name="connsiteY93" fmla="*/ 1792877 h 179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980215" h="1792877">
                  <a:moveTo>
                    <a:pt x="0" y="0"/>
                  </a:moveTo>
                  <a:lnTo>
                    <a:pt x="62049" y="0"/>
                  </a:lnTo>
                  <a:lnTo>
                    <a:pt x="62049" y="39188"/>
                  </a:lnTo>
                  <a:lnTo>
                    <a:pt x="218803" y="39188"/>
                  </a:lnTo>
                  <a:lnTo>
                    <a:pt x="218803" y="55517"/>
                  </a:lnTo>
                  <a:lnTo>
                    <a:pt x="280852" y="55517"/>
                  </a:lnTo>
                  <a:lnTo>
                    <a:pt x="280852" y="111034"/>
                  </a:lnTo>
                  <a:lnTo>
                    <a:pt x="310243" y="111034"/>
                  </a:lnTo>
                  <a:lnTo>
                    <a:pt x="310243" y="163286"/>
                  </a:lnTo>
                  <a:lnTo>
                    <a:pt x="339635" y="163286"/>
                  </a:lnTo>
                  <a:lnTo>
                    <a:pt x="339635" y="199208"/>
                  </a:lnTo>
                  <a:lnTo>
                    <a:pt x="391886" y="199208"/>
                  </a:lnTo>
                  <a:lnTo>
                    <a:pt x="391886" y="212271"/>
                  </a:lnTo>
                  <a:lnTo>
                    <a:pt x="476795" y="212271"/>
                  </a:lnTo>
                  <a:lnTo>
                    <a:pt x="476795" y="238397"/>
                  </a:lnTo>
                  <a:lnTo>
                    <a:pt x="584563" y="238397"/>
                  </a:lnTo>
                  <a:lnTo>
                    <a:pt x="584563" y="323306"/>
                  </a:lnTo>
                  <a:lnTo>
                    <a:pt x="607423" y="323306"/>
                  </a:lnTo>
                  <a:lnTo>
                    <a:pt x="607423" y="401683"/>
                  </a:lnTo>
                  <a:lnTo>
                    <a:pt x="669472" y="401683"/>
                  </a:lnTo>
                  <a:lnTo>
                    <a:pt x="669472" y="440871"/>
                  </a:lnTo>
                  <a:lnTo>
                    <a:pt x="708660" y="440871"/>
                  </a:lnTo>
                  <a:lnTo>
                    <a:pt x="708660" y="483326"/>
                  </a:lnTo>
                  <a:lnTo>
                    <a:pt x="744583" y="483326"/>
                  </a:lnTo>
                  <a:lnTo>
                    <a:pt x="744583" y="496388"/>
                  </a:lnTo>
                  <a:lnTo>
                    <a:pt x="790303" y="496388"/>
                  </a:lnTo>
                  <a:lnTo>
                    <a:pt x="790303" y="535577"/>
                  </a:lnTo>
                  <a:lnTo>
                    <a:pt x="881743" y="535577"/>
                  </a:lnTo>
                  <a:lnTo>
                    <a:pt x="881743" y="578031"/>
                  </a:lnTo>
                  <a:lnTo>
                    <a:pt x="894806" y="591094"/>
                  </a:lnTo>
                  <a:lnTo>
                    <a:pt x="894806" y="643346"/>
                  </a:lnTo>
                  <a:lnTo>
                    <a:pt x="914400" y="643346"/>
                  </a:lnTo>
                  <a:lnTo>
                    <a:pt x="914400" y="702128"/>
                  </a:lnTo>
                  <a:lnTo>
                    <a:pt x="943792" y="702128"/>
                  </a:lnTo>
                  <a:lnTo>
                    <a:pt x="943792" y="734786"/>
                  </a:lnTo>
                  <a:lnTo>
                    <a:pt x="992778" y="734786"/>
                  </a:lnTo>
                  <a:lnTo>
                    <a:pt x="992778" y="751114"/>
                  </a:lnTo>
                  <a:lnTo>
                    <a:pt x="1045029" y="751114"/>
                  </a:lnTo>
                  <a:lnTo>
                    <a:pt x="1045029" y="751114"/>
                  </a:lnTo>
                  <a:lnTo>
                    <a:pt x="1045029" y="751114"/>
                  </a:lnTo>
                  <a:lnTo>
                    <a:pt x="1045029" y="767443"/>
                  </a:lnTo>
                  <a:lnTo>
                    <a:pt x="1169126" y="767443"/>
                  </a:lnTo>
                  <a:lnTo>
                    <a:pt x="1169126" y="809897"/>
                  </a:lnTo>
                  <a:lnTo>
                    <a:pt x="1211580" y="809897"/>
                  </a:lnTo>
                  <a:lnTo>
                    <a:pt x="1211580" y="862148"/>
                  </a:lnTo>
                  <a:lnTo>
                    <a:pt x="1257300" y="862148"/>
                  </a:lnTo>
                  <a:lnTo>
                    <a:pt x="1257300" y="871946"/>
                  </a:lnTo>
                  <a:lnTo>
                    <a:pt x="1365069" y="871946"/>
                  </a:lnTo>
                  <a:lnTo>
                    <a:pt x="1365069" y="891540"/>
                  </a:lnTo>
                  <a:lnTo>
                    <a:pt x="1394460" y="891540"/>
                  </a:lnTo>
                  <a:lnTo>
                    <a:pt x="1394460" y="907868"/>
                  </a:lnTo>
                  <a:lnTo>
                    <a:pt x="1495698" y="907868"/>
                  </a:lnTo>
                  <a:lnTo>
                    <a:pt x="1495698" y="940526"/>
                  </a:lnTo>
                  <a:lnTo>
                    <a:pt x="1541418" y="940526"/>
                  </a:lnTo>
                  <a:lnTo>
                    <a:pt x="1541418" y="963386"/>
                  </a:lnTo>
                  <a:lnTo>
                    <a:pt x="1763486" y="963386"/>
                  </a:lnTo>
                  <a:lnTo>
                    <a:pt x="1789612" y="963386"/>
                  </a:lnTo>
                  <a:lnTo>
                    <a:pt x="1789612" y="1018903"/>
                  </a:lnTo>
                  <a:lnTo>
                    <a:pt x="1825535" y="1018903"/>
                  </a:lnTo>
                  <a:lnTo>
                    <a:pt x="1825535" y="1084217"/>
                  </a:lnTo>
                  <a:lnTo>
                    <a:pt x="1969226" y="1084217"/>
                  </a:lnTo>
                  <a:lnTo>
                    <a:pt x="1969226" y="1094014"/>
                  </a:lnTo>
                  <a:lnTo>
                    <a:pt x="2057400" y="1094014"/>
                  </a:lnTo>
                  <a:lnTo>
                    <a:pt x="2057400" y="1116874"/>
                  </a:lnTo>
                  <a:lnTo>
                    <a:pt x="2109652" y="1116874"/>
                  </a:lnTo>
                  <a:lnTo>
                    <a:pt x="2109652" y="1162594"/>
                  </a:lnTo>
                  <a:lnTo>
                    <a:pt x="2387238" y="1162594"/>
                  </a:lnTo>
                  <a:lnTo>
                    <a:pt x="2387238" y="1218111"/>
                  </a:lnTo>
                  <a:lnTo>
                    <a:pt x="2491740" y="1218111"/>
                  </a:lnTo>
                  <a:lnTo>
                    <a:pt x="2491740" y="1240971"/>
                  </a:lnTo>
                  <a:lnTo>
                    <a:pt x="2615838" y="1240971"/>
                  </a:lnTo>
                  <a:lnTo>
                    <a:pt x="2615838" y="1273628"/>
                  </a:lnTo>
                  <a:lnTo>
                    <a:pt x="2635432" y="1273628"/>
                  </a:lnTo>
                  <a:lnTo>
                    <a:pt x="2635432" y="1286691"/>
                  </a:lnTo>
                  <a:lnTo>
                    <a:pt x="2739935" y="1286691"/>
                  </a:lnTo>
                  <a:lnTo>
                    <a:pt x="2739935" y="1312817"/>
                  </a:lnTo>
                  <a:lnTo>
                    <a:pt x="2997926" y="1312817"/>
                  </a:lnTo>
                  <a:lnTo>
                    <a:pt x="2997926" y="1325880"/>
                  </a:lnTo>
                  <a:lnTo>
                    <a:pt x="3030583" y="1325880"/>
                  </a:lnTo>
                  <a:lnTo>
                    <a:pt x="3030583" y="1352006"/>
                  </a:lnTo>
                  <a:lnTo>
                    <a:pt x="3122023" y="1352006"/>
                  </a:lnTo>
                  <a:lnTo>
                    <a:pt x="3122023" y="1387928"/>
                  </a:lnTo>
                  <a:lnTo>
                    <a:pt x="3135086" y="1387928"/>
                  </a:lnTo>
                  <a:lnTo>
                    <a:pt x="3135086" y="1387928"/>
                  </a:lnTo>
                  <a:lnTo>
                    <a:pt x="3135086" y="1417320"/>
                  </a:lnTo>
                  <a:lnTo>
                    <a:pt x="3285309" y="1417320"/>
                  </a:lnTo>
                  <a:lnTo>
                    <a:pt x="3285309" y="1446711"/>
                  </a:lnTo>
                  <a:lnTo>
                    <a:pt x="3608615" y="1446711"/>
                  </a:lnTo>
                  <a:lnTo>
                    <a:pt x="3608615" y="1534886"/>
                  </a:lnTo>
                  <a:lnTo>
                    <a:pt x="4222569" y="1534886"/>
                  </a:lnTo>
                  <a:lnTo>
                    <a:pt x="4222569" y="1665514"/>
                  </a:lnTo>
                  <a:lnTo>
                    <a:pt x="4513218" y="1665514"/>
                  </a:lnTo>
                  <a:lnTo>
                    <a:pt x="4513218" y="1792877"/>
                  </a:lnTo>
                  <a:lnTo>
                    <a:pt x="4980215" y="1792877"/>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5" name="Freeform: Shape 504">
              <a:extLst>
                <a:ext uri="{FF2B5EF4-FFF2-40B4-BE49-F238E27FC236}">
                  <a16:creationId xmlns:a16="http://schemas.microsoft.com/office/drawing/2014/main" id="{DE309425-543A-2C78-B08C-944F5158866F}"/>
                </a:ext>
              </a:extLst>
            </p:cNvPr>
            <p:cNvSpPr/>
            <p:nvPr/>
          </p:nvSpPr>
          <p:spPr bwMode="auto">
            <a:xfrm>
              <a:off x="1199267" y="2568051"/>
              <a:ext cx="4509952" cy="1796581"/>
            </a:xfrm>
            <a:custGeom>
              <a:avLst/>
              <a:gdLst>
                <a:gd name="connsiteX0" fmla="*/ 0 w 4509952"/>
                <a:gd name="connsiteY0" fmla="*/ 0 h 1809205"/>
                <a:gd name="connsiteX1" fmla="*/ 71846 w 4509952"/>
                <a:gd name="connsiteY1" fmla="*/ 0 h 1809205"/>
                <a:gd name="connsiteX2" fmla="*/ 71846 w 4509952"/>
                <a:gd name="connsiteY2" fmla="*/ 6531 h 1809205"/>
                <a:gd name="connsiteX3" fmla="*/ 169817 w 4509952"/>
                <a:gd name="connsiteY3" fmla="*/ 6531 h 1809205"/>
                <a:gd name="connsiteX4" fmla="*/ 169817 w 4509952"/>
                <a:gd name="connsiteY4" fmla="*/ 42454 h 1809205"/>
                <a:gd name="connsiteX5" fmla="*/ 225334 w 4509952"/>
                <a:gd name="connsiteY5" fmla="*/ 42454 h 1809205"/>
                <a:gd name="connsiteX6" fmla="*/ 225334 w 4509952"/>
                <a:gd name="connsiteY6" fmla="*/ 97971 h 1809205"/>
                <a:gd name="connsiteX7" fmla="*/ 241663 w 4509952"/>
                <a:gd name="connsiteY7" fmla="*/ 97971 h 1809205"/>
                <a:gd name="connsiteX8" fmla="*/ 241663 w 4509952"/>
                <a:gd name="connsiteY8" fmla="*/ 166551 h 1809205"/>
                <a:gd name="connsiteX9" fmla="*/ 264523 w 4509952"/>
                <a:gd name="connsiteY9" fmla="*/ 166551 h 1809205"/>
                <a:gd name="connsiteX10" fmla="*/ 264523 w 4509952"/>
                <a:gd name="connsiteY10" fmla="*/ 254725 h 1809205"/>
                <a:gd name="connsiteX11" fmla="*/ 277586 w 4509952"/>
                <a:gd name="connsiteY11" fmla="*/ 254725 h 1809205"/>
                <a:gd name="connsiteX12" fmla="*/ 277586 w 4509952"/>
                <a:gd name="connsiteY12" fmla="*/ 362494 h 1809205"/>
                <a:gd name="connsiteX13" fmla="*/ 277586 w 4509952"/>
                <a:gd name="connsiteY13" fmla="*/ 362494 h 1809205"/>
                <a:gd name="connsiteX14" fmla="*/ 277586 w 4509952"/>
                <a:gd name="connsiteY14" fmla="*/ 404948 h 1809205"/>
                <a:gd name="connsiteX15" fmla="*/ 297180 w 4509952"/>
                <a:gd name="connsiteY15" fmla="*/ 404948 h 1809205"/>
                <a:gd name="connsiteX16" fmla="*/ 297180 w 4509952"/>
                <a:gd name="connsiteY16" fmla="*/ 571500 h 1809205"/>
                <a:gd name="connsiteX17" fmla="*/ 326572 w 4509952"/>
                <a:gd name="connsiteY17" fmla="*/ 571500 h 1809205"/>
                <a:gd name="connsiteX18" fmla="*/ 326572 w 4509952"/>
                <a:gd name="connsiteY18" fmla="*/ 633548 h 1809205"/>
                <a:gd name="connsiteX19" fmla="*/ 385354 w 4509952"/>
                <a:gd name="connsiteY19" fmla="*/ 633548 h 1809205"/>
                <a:gd name="connsiteX20" fmla="*/ 385354 w 4509952"/>
                <a:gd name="connsiteY20" fmla="*/ 656408 h 1809205"/>
                <a:gd name="connsiteX21" fmla="*/ 411480 w 4509952"/>
                <a:gd name="connsiteY21" fmla="*/ 656408 h 1809205"/>
                <a:gd name="connsiteX22" fmla="*/ 411480 w 4509952"/>
                <a:gd name="connsiteY22" fmla="*/ 669471 h 1809205"/>
                <a:gd name="connsiteX23" fmla="*/ 457200 w 4509952"/>
                <a:gd name="connsiteY23" fmla="*/ 669471 h 1809205"/>
                <a:gd name="connsiteX24" fmla="*/ 457200 w 4509952"/>
                <a:gd name="connsiteY24" fmla="*/ 682534 h 1809205"/>
                <a:gd name="connsiteX25" fmla="*/ 506186 w 4509952"/>
                <a:gd name="connsiteY25" fmla="*/ 682534 h 1809205"/>
                <a:gd name="connsiteX26" fmla="*/ 506186 w 4509952"/>
                <a:gd name="connsiteY26" fmla="*/ 702128 h 1809205"/>
                <a:gd name="connsiteX27" fmla="*/ 561703 w 4509952"/>
                <a:gd name="connsiteY27" fmla="*/ 702128 h 1809205"/>
                <a:gd name="connsiteX28" fmla="*/ 561703 w 4509952"/>
                <a:gd name="connsiteY28" fmla="*/ 764177 h 1809205"/>
                <a:gd name="connsiteX29" fmla="*/ 581297 w 4509952"/>
                <a:gd name="connsiteY29" fmla="*/ 764177 h 1809205"/>
                <a:gd name="connsiteX30" fmla="*/ 581297 w 4509952"/>
                <a:gd name="connsiteY30" fmla="*/ 868680 h 1809205"/>
                <a:gd name="connsiteX31" fmla="*/ 604157 w 4509952"/>
                <a:gd name="connsiteY31" fmla="*/ 868680 h 1809205"/>
                <a:gd name="connsiteX32" fmla="*/ 604157 w 4509952"/>
                <a:gd name="connsiteY32" fmla="*/ 947057 h 1809205"/>
                <a:gd name="connsiteX33" fmla="*/ 738052 w 4509952"/>
                <a:gd name="connsiteY33" fmla="*/ 947057 h 1809205"/>
                <a:gd name="connsiteX34" fmla="*/ 738052 w 4509952"/>
                <a:gd name="connsiteY34" fmla="*/ 960120 h 1809205"/>
                <a:gd name="connsiteX35" fmla="*/ 878477 w 4509952"/>
                <a:gd name="connsiteY35" fmla="*/ 960120 h 1809205"/>
                <a:gd name="connsiteX36" fmla="*/ 878477 w 4509952"/>
                <a:gd name="connsiteY36" fmla="*/ 982980 h 1809205"/>
                <a:gd name="connsiteX37" fmla="*/ 914400 w 4509952"/>
                <a:gd name="connsiteY37" fmla="*/ 982980 h 1809205"/>
                <a:gd name="connsiteX38" fmla="*/ 914400 w 4509952"/>
                <a:gd name="connsiteY38" fmla="*/ 1018903 h 1809205"/>
                <a:gd name="connsiteX39" fmla="*/ 986246 w 4509952"/>
                <a:gd name="connsiteY39" fmla="*/ 1018903 h 1809205"/>
                <a:gd name="connsiteX40" fmla="*/ 986246 w 4509952"/>
                <a:gd name="connsiteY40" fmla="*/ 1041763 h 1809205"/>
                <a:gd name="connsiteX41" fmla="*/ 1090749 w 4509952"/>
                <a:gd name="connsiteY41" fmla="*/ 1041763 h 1809205"/>
                <a:gd name="connsiteX42" fmla="*/ 1090749 w 4509952"/>
                <a:gd name="connsiteY42" fmla="*/ 1058091 h 1809205"/>
                <a:gd name="connsiteX43" fmla="*/ 1152797 w 4509952"/>
                <a:gd name="connsiteY43" fmla="*/ 1058091 h 1809205"/>
                <a:gd name="connsiteX44" fmla="*/ 1152797 w 4509952"/>
                <a:gd name="connsiteY44" fmla="*/ 1107077 h 1809205"/>
                <a:gd name="connsiteX45" fmla="*/ 1185454 w 4509952"/>
                <a:gd name="connsiteY45" fmla="*/ 1107077 h 1809205"/>
                <a:gd name="connsiteX46" fmla="*/ 1185454 w 4509952"/>
                <a:gd name="connsiteY46" fmla="*/ 1178923 h 1809205"/>
                <a:gd name="connsiteX47" fmla="*/ 1221377 w 4509952"/>
                <a:gd name="connsiteY47" fmla="*/ 1178923 h 1809205"/>
                <a:gd name="connsiteX48" fmla="*/ 1221377 w 4509952"/>
                <a:gd name="connsiteY48" fmla="*/ 1178923 h 1809205"/>
                <a:gd name="connsiteX49" fmla="*/ 1365069 w 4509952"/>
                <a:gd name="connsiteY49" fmla="*/ 1178923 h 1809205"/>
                <a:gd name="connsiteX50" fmla="*/ 1365069 w 4509952"/>
                <a:gd name="connsiteY50" fmla="*/ 1195251 h 1809205"/>
                <a:gd name="connsiteX51" fmla="*/ 1466306 w 4509952"/>
                <a:gd name="connsiteY51" fmla="*/ 1195251 h 1809205"/>
                <a:gd name="connsiteX52" fmla="*/ 1466306 w 4509952"/>
                <a:gd name="connsiteY52" fmla="*/ 1234440 h 1809205"/>
                <a:gd name="connsiteX53" fmla="*/ 1498963 w 4509952"/>
                <a:gd name="connsiteY53" fmla="*/ 1234440 h 1809205"/>
                <a:gd name="connsiteX54" fmla="*/ 1498963 w 4509952"/>
                <a:gd name="connsiteY54" fmla="*/ 1257300 h 1809205"/>
                <a:gd name="connsiteX55" fmla="*/ 1557746 w 4509952"/>
                <a:gd name="connsiteY55" fmla="*/ 1257300 h 1809205"/>
                <a:gd name="connsiteX56" fmla="*/ 1557746 w 4509952"/>
                <a:gd name="connsiteY56" fmla="*/ 1283425 h 1809205"/>
                <a:gd name="connsiteX57" fmla="*/ 1760220 w 4509952"/>
                <a:gd name="connsiteY57" fmla="*/ 1283425 h 1809205"/>
                <a:gd name="connsiteX58" fmla="*/ 1760220 w 4509952"/>
                <a:gd name="connsiteY58" fmla="*/ 1329145 h 1809205"/>
                <a:gd name="connsiteX59" fmla="*/ 1825534 w 4509952"/>
                <a:gd name="connsiteY59" fmla="*/ 1329145 h 1809205"/>
                <a:gd name="connsiteX60" fmla="*/ 1825534 w 4509952"/>
                <a:gd name="connsiteY60" fmla="*/ 1342208 h 1809205"/>
                <a:gd name="connsiteX61" fmla="*/ 1939834 w 4509952"/>
                <a:gd name="connsiteY61" fmla="*/ 1342208 h 1809205"/>
                <a:gd name="connsiteX62" fmla="*/ 1939834 w 4509952"/>
                <a:gd name="connsiteY62" fmla="*/ 1355271 h 1809205"/>
                <a:gd name="connsiteX63" fmla="*/ 2080260 w 4509952"/>
                <a:gd name="connsiteY63" fmla="*/ 1355271 h 1809205"/>
                <a:gd name="connsiteX64" fmla="*/ 2080260 w 4509952"/>
                <a:gd name="connsiteY64" fmla="*/ 1397725 h 1809205"/>
                <a:gd name="connsiteX65" fmla="*/ 2112917 w 4509952"/>
                <a:gd name="connsiteY65" fmla="*/ 1397725 h 1809205"/>
                <a:gd name="connsiteX66" fmla="*/ 2112917 w 4509952"/>
                <a:gd name="connsiteY66" fmla="*/ 1427117 h 1809205"/>
                <a:gd name="connsiteX67" fmla="*/ 2269672 w 4509952"/>
                <a:gd name="connsiteY67" fmla="*/ 1427117 h 1809205"/>
                <a:gd name="connsiteX68" fmla="*/ 2269672 w 4509952"/>
                <a:gd name="connsiteY68" fmla="*/ 1443445 h 1809205"/>
                <a:gd name="connsiteX69" fmla="*/ 2387237 w 4509952"/>
                <a:gd name="connsiteY69" fmla="*/ 1443445 h 1809205"/>
                <a:gd name="connsiteX70" fmla="*/ 2387237 w 4509952"/>
                <a:gd name="connsiteY70" fmla="*/ 1476103 h 1809205"/>
                <a:gd name="connsiteX71" fmla="*/ 2697480 w 4509952"/>
                <a:gd name="connsiteY71" fmla="*/ 1476103 h 1809205"/>
                <a:gd name="connsiteX72" fmla="*/ 2697480 w 4509952"/>
                <a:gd name="connsiteY72" fmla="*/ 1508760 h 1809205"/>
                <a:gd name="connsiteX73" fmla="*/ 2834640 w 4509952"/>
                <a:gd name="connsiteY73" fmla="*/ 1508760 h 1809205"/>
                <a:gd name="connsiteX74" fmla="*/ 2834640 w 4509952"/>
                <a:gd name="connsiteY74" fmla="*/ 1525088 h 1809205"/>
                <a:gd name="connsiteX75" fmla="*/ 3118757 w 4509952"/>
                <a:gd name="connsiteY75" fmla="*/ 1525088 h 1809205"/>
                <a:gd name="connsiteX76" fmla="*/ 3118757 w 4509952"/>
                <a:gd name="connsiteY76" fmla="*/ 1564277 h 1809205"/>
                <a:gd name="connsiteX77" fmla="*/ 3141617 w 4509952"/>
                <a:gd name="connsiteY77" fmla="*/ 1564277 h 1809205"/>
                <a:gd name="connsiteX78" fmla="*/ 3144883 w 4509952"/>
                <a:gd name="connsiteY78" fmla="*/ 1567543 h 1809205"/>
                <a:gd name="connsiteX79" fmla="*/ 3229792 w 4509952"/>
                <a:gd name="connsiteY79" fmla="*/ 1567543 h 1809205"/>
                <a:gd name="connsiteX80" fmla="*/ 3229792 w 4509952"/>
                <a:gd name="connsiteY80" fmla="*/ 1616528 h 1809205"/>
                <a:gd name="connsiteX81" fmla="*/ 3314700 w 4509952"/>
                <a:gd name="connsiteY81" fmla="*/ 1616528 h 1809205"/>
                <a:gd name="connsiteX82" fmla="*/ 3314700 w 4509952"/>
                <a:gd name="connsiteY82" fmla="*/ 1629591 h 1809205"/>
                <a:gd name="connsiteX83" fmla="*/ 3474720 w 4509952"/>
                <a:gd name="connsiteY83" fmla="*/ 1629591 h 1809205"/>
                <a:gd name="connsiteX84" fmla="*/ 3474720 w 4509952"/>
                <a:gd name="connsiteY84" fmla="*/ 1662248 h 1809205"/>
                <a:gd name="connsiteX85" fmla="*/ 3575957 w 4509952"/>
                <a:gd name="connsiteY85" fmla="*/ 1662248 h 1809205"/>
                <a:gd name="connsiteX86" fmla="*/ 3575957 w 4509952"/>
                <a:gd name="connsiteY86" fmla="*/ 1737360 h 1809205"/>
                <a:gd name="connsiteX87" fmla="*/ 3602083 w 4509952"/>
                <a:gd name="connsiteY87" fmla="*/ 1737360 h 1809205"/>
                <a:gd name="connsiteX88" fmla="*/ 3602083 w 4509952"/>
                <a:gd name="connsiteY88" fmla="*/ 1809205 h 1809205"/>
                <a:gd name="connsiteX89" fmla="*/ 4509952 w 4509952"/>
                <a:gd name="connsiteY89" fmla="*/ 1809205 h 1809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509952" h="1809205">
                  <a:moveTo>
                    <a:pt x="0" y="0"/>
                  </a:moveTo>
                  <a:lnTo>
                    <a:pt x="71846" y="0"/>
                  </a:lnTo>
                  <a:lnTo>
                    <a:pt x="71846" y="6531"/>
                  </a:lnTo>
                  <a:lnTo>
                    <a:pt x="169817" y="6531"/>
                  </a:lnTo>
                  <a:lnTo>
                    <a:pt x="169817" y="42454"/>
                  </a:lnTo>
                  <a:lnTo>
                    <a:pt x="225334" y="42454"/>
                  </a:lnTo>
                  <a:lnTo>
                    <a:pt x="225334" y="97971"/>
                  </a:lnTo>
                  <a:lnTo>
                    <a:pt x="241663" y="97971"/>
                  </a:lnTo>
                  <a:lnTo>
                    <a:pt x="241663" y="166551"/>
                  </a:lnTo>
                  <a:lnTo>
                    <a:pt x="264523" y="166551"/>
                  </a:lnTo>
                  <a:lnTo>
                    <a:pt x="264523" y="254725"/>
                  </a:lnTo>
                  <a:lnTo>
                    <a:pt x="277586" y="254725"/>
                  </a:lnTo>
                  <a:lnTo>
                    <a:pt x="277586" y="362494"/>
                  </a:lnTo>
                  <a:lnTo>
                    <a:pt x="277586" y="362494"/>
                  </a:lnTo>
                  <a:lnTo>
                    <a:pt x="277586" y="404948"/>
                  </a:lnTo>
                  <a:lnTo>
                    <a:pt x="297180" y="404948"/>
                  </a:lnTo>
                  <a:lnTo>
                    <a:pt x="297180" y="571500"/>
                  </a:lnTo>
                  <a:lnTo>
                    <a:pt x="326572" y="571500"/>
                  </a:lnTo>
                  <a:lnTo>
                    <a:pt x="326572" y="633548"/>
                  </a:lnTo>
                  <a:lnTo>
                    <a:pt x="385354" y="633548"/>
                  </a:lnTo>
                  <a:lnTo>
                    <a:pt x="385354" y="656408"/>
                  </a:lnTo>
                  <a:lnTo>
                    <a:pt x="411480" y="656408"/>
                  </a:lnTo>
                  <a:lnTo>
                    <a:pt x="411480" y="669471"/>
                  </a:lnTo>
                  <a:lnTo>
                    <a:pt x="457200" y="669471"/>
                  </a:lnTo>
                  <a:lnTo>
                    <a:pt x="457200" y="682534"/>
                  </a:lnTo>
                  <a:lnTo>
                    <a:pt x="506186" y="682534"/>
                  </a:lnTo>
                  <a:lnTo>
                    <a:pt x="506186" y="702128"/>
                  </a:lnTo>
                  <a:lnTo>
                    <a:pt x="561703" y="702128"/>
                  </a:lnTo>
                  <a:lnTo>
                    <a:pt x="561703" y="764177"/>
                  </a:lnTo>
                  <a:lnTo>
                    <a:pt x="581297" y="764177"/>
                  </a:lnTo>
                  <a:lnTo>
                    <a:pt x="581297" y="868680"/>
                  </a:lnTo>
                  <a:lnTo>
                    <a:pt x="604157" y="868680"/>
                  </a:lnTo>
                  <a:lnTo>
                    <a:pt x="604157" y="947057"/>
                  </a:lnTo>
                  <a:lnTo>
                    <a:pt x="738052" y="947057"/>
                  </a:lnTo>
                  <a:lnTo>
                    <a:pt x="738052" y="960120"/>
                  </a:lnTo>
                  <a:lnTo>
                    <a:pt x="878477" y="960120"/>
                  </a:lnTo>
                  <a:lnTo>
                    <a:pt x="878477" y="982980"/>
                  </a:lnTo>
                  <a:lnTo>
                    <a:pt x="914400" y="982980"/>
                  </a:lnTo>
                  <a:lnTo>
                    <a:pt x="914400" y="1018903"/>
                  </a:lnTo>
                  <a:lnTo>
                    <a:pt x="986246" y="1018903"/>
                  </a:lnTo>
                  <a:lnTo>
                    <a:pt x="986246" y="1041763"/>
                  </a:lnTo>
                  <a:lnTo>
                    <a:pt x="1090749" y="1041763"/>
                  </a:lnTo>
                  <a:lnTo>
                    <a:pt x="1090749" y="1058091"/>
                  </a:lnTo>
                  <a:lnTo>
                    <a:pt x="1152797" y="1058091"/>
                  </a:lnTo>
                  <a:lnTo>
                    <a:pt x="1152797" y="1107077"/>
                  </a:lnTo>
                  <a:lnTo>
                    <a:pt x="1185454" y="1107077"/>
                  </a:lnTo>
                  <a:lnTo>
                    <a:pt x="1185454" y="1178923"/>
                  </a:lnTo>
                  <a:lnTo>
                    <a:pt x="1221377" y="1178923"/>
                  </a:lnTo>
                  <a:lnTo>
                    <a:pt x="1221377" y="1178923"/>
                  </a:lnTo>
                  <a:lnTo>
                    <a:pt x="1365069" y="1178923"/>
                  </a:lnTo>
                  <a:lnTo>
                    <a:pt x="1365069" y="1195251"/>
                  </a:lnTo>
                  <a:lnTo>
                    <a:pt x="1466306" y="1195251"/>
                  </a:lnTo>
                  <a:lnTo>
                    <a:pt x="1466306" y="1234440"/>
                  </a:lnTo>
                  <a:lnTo>
                    <a:pt x="1498963" y="1234440"/>
                  </a:lnTo>
                  <a:lnTo>
                    <a:pt x="1498963" y="1257300"/>
                  </a:lnTo>
                  <a:lnTo>
                    <a:pt x="1557746" y="1257300"/>
                  </a:lnTo>
                  <a:lnTo>
                    <a:pt x="1557746" y="1283425"/>
                  </a:lnTo>
                  <a:lnTo>
                    <a:pt x="1760220" y="1283425"/>
                  </a:lnTo>
                  <a:lnTo>
                    <a:pt x="1760220" y="1329145"/>
                  </a:lnTo>
                  <a:lnTo>
                    <a:pt x="1825534" y="1329145"/>
                  </a:lnTo>
                  <a:lnTo>
                    <a:pt x="1825534" y="1342208"/>
                  </a:lnTo>
                  <a:lnTo>
                    <a:pt x="1939834" y="1342208"/>
                  </a:lnTo>
                  <a:lnTo>
                    <a:pt x="1939834" y="1355271"/>
                  </a:lnTo>
                  <a:lnTo>
                    <a:pt x="2080260" y="1355271"/>
                  </a:lnTo>
                  <a:lnTo>
                    <a:pt x="2080260" y="1397725"/>
                  </a:lnTo>
                  <a:lnTo>
                    <a:pt x="2112917" y="1397725"/>
                  </a:lnTo>
                  <a:lnTo>
                    <a:pt x="2112917" y="1427117"/>
                  </a:lnTo>
                  <a:lnTo>
                    <a:pt x="2269672" y="1427117"/>
                  </a:lnTo>
                  <a:lnTo>
                    <a:pt x="2269672" y="1443445"/>
                  </a:lnTo>
                  <a:lnTo>
                    <a:pt x="2387237" y="1443445"/>
                  </a:lnTo>
                  <a:lnTo>
                    <a:pt x="2387237" y="1476103"/>
                  </a:lnTo>
                  <a:lnTo>
                    <a:pt x="2697480" y="1476103"/>
                  </a:lnTo>
                  <a:lnTo>
                    <a:pt x="2697480" y="1508760"/>
                  </a:lnTo>
                  <a:lnTo>
                    <a:pt x="2834640" y="1508760"/>
                  </a:lnTo>
                  <a:lnTo>
                    <a:pt x="2834640" y="1525088"/>
                  </a:lnTo>
                  <a:lnTo>
                    <a:pt x="3118757" y="1525088"/>
                  </a:lnTo>
                  <a:lnTo>
                    <a:pt x="3118757" y="1564277"/>
                  </a:lnTo>
                  <a:lnTo>
                    <a:pt x="3141617" y="1564277"/>
                  </a:lnTo>
                  <a:lnTo>
                    <a:pt x="3144883" y="1567543"/>
                  </a:lnTo>
                  <a:lnTo>
                    <a:pt x="3229792" y="1567543"/>
                  </a:lnTo>
                  <a:lnTo>
                    <a:pt x="3229792" y="1616528"/>
                  </a:lnTo>
                  <a:lnTo>
                    <a:pt x="3314700" y="1616528"/>
                  </a:lnTo>
                  <a:lnTo>
                    <a:pt x="3314700" y="1629591"/>
                  </a:lnTo>
                  <a:lnTo>
                    <a:pt x="3474720" y="1629591"/>
                  </a:lnTo>
                  <a:lnTo>
                    <a:pt x="3474720" y="1662248"/>
                  </a:lnTo>
                  <a:lnTo>
                    <a:pt x="3575957" y="1662248"/>
                  </a:lnTo>
                  <a:lnTo>
                    <a:pt x="3575957" y="1737360"/>
                  </a:lnTo>
                  <a:lnTo>
                    <a:pt x="3602083" y="1737360"/>
                  </a:lnTo>
                  <a:lnTo>
                    <a:pt x="3602083" y="1809205"/>
                  </a:lnTo>
                  <a:lnTo>
                    <a:pt x="4509952" y="1809205"/>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21" name="Group 520">
              <a:extLst>
                <a:ext uri="{FF2B5EF4-FFF2-40B4-BE49-F238E27FC236}">
                  <a16:creationId xmlns:a16="http://schemas.microsoft.com/office/drawing/2014/main" id="{C29F2C1F-5CC7-3538-5A79-E1078340AA99}"/>
                </a:ext>
              </a:extLst>
            </p:cNvPr>
            <p:cNvGrpSpPr/>
            <p:nvPr/>
          </p:nvGrpSpPr>
          <p:grpSpPr>
            <a:xfrm>
              <a:off x="1175357" y="2539520"/>
              <a:ext cx="4995988" cy="1830438"/>
              <a:chOff x="1014587" y="2237875"/>
              <a:chExt cx="4995988" cy="1830438"/>
            </a:xfrm>
          </p:grpSpPr>
          <p:sp>
            <p:nvSpPr>
              <p:cNvPr id="253" name="Rectangle 252">
                <a:extLst>
                  <a:ext uri="{FF2B5EF4-FFF2-40B4-BE49-F238E27FC236}">
                    <a16:creationId xmlns:a16="http://schemas.microsoft.com/office/drawing/2014/main" id="{A98BFFC7-098C-AABF-3DB4-009BEEA27315}"/>
                  </a:ext>
                </a:extLst>
              </p:cNvPr>
              <p:cNvSpPr/>
              <p:nvPr/>
            </p:nvSpPr>
            <p:spPr bwMode="auto">
              <a:xfrm>
                <a:off x="1259669" y="2300025"/>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4" name="Rectangle 253">
                <a:extLst>
                  <a:ext uri="{FF2B5EF4-FFF2-40B4-BE49-F238E27FC236}">
                    <a16:creationId xmlns:a16="http://schemas.microsoft.com/office/drawing/2014/main" id="{3F3D8476-81AC-A8E2-713E-0068EB2F9A2A}"/>
                  </a:ext>
                </a:extLst>
              </p:cNvPr>
              <p:cNvSpPr/>
              <p:nvPr/>
            </p:nvSpPr>
            <p:spPr bwMode="auto">
              <a:xfrm>
                <a:off x="1014587" y="2237875"/>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5" name="Rectangle 254">
                <a:extLst>
                  <a:ext uri="{FF2B5EF4-FFF2-40B4-BE49-F238E27FC236}">
                    <a16:creationId xmlns:a16="http://schemas.microsoft.com/office/drawing/2014/main" id="{1682E2B6-50BA-18E4-618A-8C0D17C2364B}"/>
                  </a:ext>
                </a:extLst>
              </p:cNvPr>
              <p:cNvSpPr/>
              <p:nvPr/>
            </p:nvSpPr>
            <p:spPr bwMode="auto">
              <a:xfrm>
                <a:off x="1633118" y="2647458"/>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6" name="Rectangle 255">
                <a:extLst>
                  <a:ext uri="{FF2B5EF4-FFF2-40B4-BE49-F238E27FC236}">
                    <a16:creationId xmlns:a16="http://schemas.microsoft.com/office/drawing/2014/main" id="{990DFB0A-3018-6F27-8B63-E2E2F22AB843}"/>
                  </a:ext>
                </a:extLst>
              </p:cNvPr>
              <p:cNvSpPr/>
              <p:nvPr/>
            </p:nvSpPr>
            <p:spPr bwMode="auto">
              <a:xfrm>
                <a:off x="1555301" y="2459204"/>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7" name="Rectangle 256">
                <a:extLst>
                  <a:ext uri="{FF2B5EF4-FFF2-40B4-BE49-F238E27FC236}">
                    <a16:creationId xmlns:a16="http://schemas.microsoft.com/office/drawing/2014/main" id="{930142AF-F07A-F38D-1B5D-22512C07361D}"/>
                  </a:ext>
                </a:extLst>
              </p:cNvPr>
              <p:cNvSpPr/>
              <p:nvPr/>
            </p:nvSpPr>
            <p:spPr bwMode="auto">
              <a:xfrm>
                <a:off x="2180739" y="3039983"/>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8" name="Rectangle 257">
                <a:extLst>
                  <a:ext uri="{FF2B5EF4-FFF2-40B4-BE49-F238E27FC236}">
                    <a16:creationId xmlns:a16="http://schemas.microsoft.com/office/drawing/2014/main" id="{13C27B74-4213-F40C-6BAA-D3A33174C535}"/>
                  </a:ext>
                </a:extLst>
              </p:cNvPr>
              <p:cNvSpPr/>
              <p:nvPr/>
            </p:nvSpPr>
            <p:spPr bwMode="auto">
              <a:xfrm>
                <a:off x="2454801" y="3122946"/>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9" name="Rectangle 258">
                <a:extLst>
                  <a:ext uri="{FF2B5EF4-FFF2-40B4-BE49-F238E27FC236}">
                    <a16:creationId xmlns:a16="http://schemas.microsoft.com/office/drawing/2014/main" id="{355195AD-288A-9D4A-DA03-0A99B193876D}"/>
                  </a:ext>
                </a:extLst>
              </p:cNvPr>
              <p:cNvSpPr/>
              <p:nvPr/>
            </p:nvSpPr>
            <p:spPr bwMode="auto">
              <a:xfrm>
                <a:off x="2527603" y="3173351"/>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0" name="Rectangle 259">
                <a:extLst>
                  <a:ext uri="{FF2B5EF4-FFF2-40B4-BE49-F238E27FC236}">
                    <a16:creationId xmlns:a16="http://schemas.microsoft.com/office/drawing/2014/main" id="{7E78E9BC-B2D1-E1DD-CE4E-35169D930002}"/>
                  </a:ext>
                </a:extLst>
              </p:cNvPr>
              <p:cNvSpPr/>
              <p:nvPr/>
            </p:nvSpPr>
            <p:spPr bwMode="auto">
              <a:xfrm>
                <a:off x="2570813" y="3186189"/>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1" name="Rectangle 260">
                <a:extLst>
                  <a:ext uri="{FF2B5EF4-FFF2-40B4-BE49-F238E27FC236}">
                    <a16:creationId xmlns:a16="http://schemas.microsoft.com/office/drawing/2014/main" id="{C4640871-6943-127E-C514-9D864D80E51C}"/>
                  </a:ext>
                </a:extLst>
              </p:cNvPr>
              <p:cNvSpPr/>
              <p:nvPr/>
            </p:nvSpPr>
            <p:spPr bwMode="auto">
              <a:xfrm>
                <a:off x="2809946" y="3275896"/>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2" name="Rectangle 261">
                <a:extLst>
                  <a:ext uri="{FF2B5EF4-FFF2-40B4-BE49-F238E27FC236}">
                    <a16:creationId xmlns:a16="http://schemas.microsoft.com/office/drawing/2014/main" id="{5AFC00F5-D8A8-86BE-0FBC-87661D2D6958}"/>
                  </a:ext>
                </a:extLst>
              </p:cNvPr>
              <p:cNvSpPr/>
              <p:nvPr/>
            </p:nvSpPr>
            <p:spPr bwMode="auto">
              <a:xfrm>
                <a:off x="2826904" y="3299485"/>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3" name="Rectangle 262">
                <a:extLst>
                  <a:ext uri="{FF2B5EF4-FFF2-40B4-BE49-F238E27FC236}">
                    <a16:creationId xmlns:a16="http://schemas.microsoft.com/office/drawing/2014/main" id="{570C252D-C69E-028D-E890-196AF0D7BB51}"/>
                  </a:ext>
                </a:extLst>
              </p:cNvPr>
              <p:cNvSpPr/>
              <p:nvPr/>
            </p:nvSpPr>
            <p:spPr bwMode="auto">
              <a:xfrm>
                <a:off x="2948229" y="3306461"/>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4" name="Rectangle 263">
                <a:extLst>
                  <a:ext uri="{FF2B5EF4-FFF2-40B4-BE49-F238E27FC236}">
                    <a16:creationId xmlns:a16="http://schemas.microsoft.com/office/drawing/2014/main" id="{82555365-B5E8-949F-EB4A-18297B955150}"/>
                  </a:ext>
                </a:extLst>
              </p:cNvPr>
              <p:cNvSpPr/>
              <p:nvPr/>
            </p:nvSpPr>
            <p:spPr bwMode="auto">
              <a:xfrm>
                <a:off x="3071430" y="3348179"/>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5" name="Rectangle 264">
                <a:extLst>
                  <a:ext uri="{FF2B5EF4-FFF2-40B4-BE49-F238E27FC236}">
                    <a16:creationId xmlns:a16="http://schemas.microsoft.com/office/drawing/2014/main" id="{002FAFF5-A0BD-CFC5-49E2-33E213AE063F}"/>
                  </a:ext>
                </a:extLst>
              </p:cNvPr>
              <p:cNvSpPr/>
              <p:nvPr/>
            </p:nvSpPr>
            <p:spPr bwMode="auto">
              <a:xfrm>
                <a:off x="3129352" y="3397468"/>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6" name="Rectangle 265">
                <a:extLst>
                  <a:ext uri="{FF2B5EF4-FFF2-40B4-BE49-F238E27FC236}">
                    <a16:creationId xmlns:a16="http://schemas.microsoft.com/office/drawing/2014/main" id="{B5434493-4D76-1849-A27A-9C7ED742254C}"/>
                  </a:ext>
                </a:extLst>
              </p:cNvPr>
              <p:cNvSpPr/>
              <p:nvPr/>
            </p:nvSpPr>
            <p:spPr bwMode="auto">
              <a:xfrm>
                <a:off x="3261627" y="3399116"/>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7" name="Rectangle 266">
                <a:extLst>
                  <a:ext uri="{FF2B5EF4-FFF2-40B4-BE49-F238E27FC236}">
                    <a16:creationId xmlns:a16="http://schemas.microsoft.com/office/drawing/2014/main" id="{898FE658-6F80-A5EE-88F4-CA0C1A0A9BE9}"/>
                  </a:ext>
                </a:extLst>
              </p:cNvPr>
              <p:cNvSpPr/>
              <p:nvPr/>
            </p:nvSpPr>
            <p:spPr bwMode="auto">
              <a:xfrm>
                <a:off x="3388066" y="3445093"/>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8" name="Rectangle 267">
                <a:extLst>
                  <a:ext uri="{FF2B5EF4-FFF2-40B4-BE49-F238E27FC236}">
                    <a16:creationId xmlns:a16="http://schemas.microsoft.com/office/drawing/2014/main" id="{61051F50-A2C1-247C-979A-4B15919C6103}"/>
                  </a:ext>
                </a:extLst>
              </p:cNvPr>
              <p:cNvSpPr/>
              <p:nvPr/>
            </p:nvSpPr>
            <p:spPr bwMode="auto">
              <a:xfrm>
                <a:off x="3444543" y="3447683"/>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9" name="Rectangle 268">
                <a:extLst>
                  <a:ext uri="{FF2B5EF4-FFF2-40B4-BE49-F238E27FC236}">
                    <a16:creationId xmlns:a16="http://schemas.microsoft.com/office/drawing/2014/main" id="{E1C35CF2-D8AE-D47D-0BC1-413CA3730FEE}"/>
                  </a:ext>
                </a:extLst>
              </p:cNvPr>
              <p:cNvSpPr/>
              <p:nvPr/>
            </p:nvSpPr>
            <p:spPr bwMode="auto">
              <a:xfrm>
                <a:off x="3549984" y="3464320"/>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0" name="Rectangle 269">
                <a:extLst>
                  <a:ext uri="{FF2B5EF4-FFF2-40B4-BE49-F238E27FC236}">
                    <a16:creationId xmlns:a16="http://schemas.microsoft.com/office/drawing/2014/main" id="{56059C9D-8ABF-8646-8E99-06CB3C9A1EC7}"/>
                  </a:ext>
                </a:extLst>
              </p:cNvPr>
              <p:cNvSpPr/>
              <p:nvPr/>
            </p:nvSpPr>
            <p:spPr bwMode="auto">
              <a:xfrm>
                <a:off x="3699903" y="3501174"/>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1" name="Rectangle 270">
                <a:extLst>
                  <a:ext uri="{FF2B5EF4-FFF2-40B4-BE49-F238E27FC236}">
                    <a16:creationId xmlns:a16="http://schemas.microsoft.com/office/drawing/2014/main" id="{22AA0FA5-8484-CAFC-6C76-F78F8A2558F1}"/>
                  </a:ext>
                </a:extLst>
              </p:cNvPr>
              <p:cNvSpPr/>
              <p:nvPr/>
            </p:nvSpPr>
            <p:spPr bwMode="auto">
              <a:xfrm>
                <a:off x="3846887" y="3527578"/>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2" name="Rectangle 271">
                <a:extLst>
                  <a:ext uri="{FF2B5EF4-FFF2-40B4-BE49-F238E27FC236}">
                    <a16:creationId xmlns:a16="http://schemas.microsoft.com/office/drawing/2014/main" id="{29709785-6B98-E003-78D3-AE6779D38468}"/>
                  </a:ext>
                </a:extLst>
              </p:cNvPr>
              <p:cNvSpPr/>
              <p:nvPr/>
            </p:nvSpPr>
            <p:spPr bwMode="auto">
              <a:xfrm>
                <a:off x="3744820" y="3528692"/>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3" name="Rectangle 272">
                <a:extLst>
                  <a:ext uri="{FF2B5EF4-FFF2-40B4-BE49-F238E27FC236}">
                    <a16:creationId xmlns:a16="http://schemas.microsoft.com/office/drawing/2014/main" id="{8378DC22-DA78-76FE-9FF0-09D0A49B4BB5}"/>
                  </a:ext>
                </a:extLst>
              </p:cNvPr>
              <p:cNvSpPr/>
              <p:nvPr/>
            </p:nvSpPr>
            <p:spPr bwMode="auto">
              <a:xfrm>
                <a:off x="4067881" y="3581044"/>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4" name="Rectangle 273">
                <a:extLst>
                  <a:ext uri="{FF2B5EF4-FFF2-40B4-BE49-F238E27FC236}">
                    <a16:creationId xmlns:a16="http://schemas.microsoft.com/office/drawing/2014/main" id="{6256D9CD-975A-AE56-30F1-74B664F17B70}"/>
                  </a:ext>
                </a:extLst>
              </p:cNvPr>
              <p:cNvSpPr/>
              <p:nvPr/>
            </p:nvSpPr>
            <p:spPr bwMode="auto">
              <a:xfrm>
                <a:off x="3920596" y="3528971"/>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5" name="Rectangle 274">
                <a:extLst>
                  <a:ext uri="{FF2B5EF4-FFF2-40B4-BE49-F238E27FC236}">
                    <a16:creationId xmlns:a16="http://schemas.microsoft.com/office/drawing/2014/main" id="{6B9A9B64-9AB5-4E5C-C0D3-498871920A92}"/>
                  </a:ext>
                </a:extLst>
              </p:cNvPr>
              <p:cNvSpPr/>
              <p:nvPr/>
            </p:nvSpPr>
            <p:spPr bwMode="auto">
              <a:xfrm>
                <a:off x="4107959" y="3579535"/>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6" name="Rectangle 275">
                <a:extLst>
                  <a:ext uri="{FF2B5EF4-FFF2-40B4-BE49-F238E27FC236}">
                    <a16:creationId xmlns:a16="http://schemas.microsoft.com/office/drawing/2014/main" id="{1BE84F2F-56B1-0F96-89ED-6443AFD30C9A}"/>
                  </a:ext>
                </a:extLst>
              </p:cNvPr>
              <p:cNvSpPr/>
              <p:nvPr/>
            </p:nvSpPr>
            <p:spPr bwMode="auto">
              <a:xfrm>
                <a:off x="4146274" y="3626766"/>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7" name="Rectangle 276">
                <a:extLst>
                  <a:ext uri="{FF2B5EF4-FFF2-40B4-BE49-F238E27FC236}">
                    <a16:creationId xmlns:a16="http://schemas.microsoft.com/office/drawing/2014/main" id="{72FE7586-AD29-0DF9-A507-2118D64561E1}"/>
                  </a:ext>
                </a:extLst>
              </p:cNvPr>
              <p:cNvSpPr/>
              <p:nvPr/>
            </p:nvSpPr>
            <p:spPr bwMode="auto">
              <a:xfrm>
                <a:off x="4538488" y="3666764"/>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8" name="Rectangle 277">
                <a:extLst>
                  <a:ext uri="{FF2B5EF4-FFF2-40B4-BE49-F238E27FC236}">
                    <a16:creationId xmlns:a16="http://schemas.microsoft.com/office/drawing/2014/main" id="{25616B37-1071-EB19-5221-244668DE3A82}"/>
                  </a:ext>
                </a:extLst>
              </p:cNvPr>
              <p:cNvSpPr/>
              <p:nvPr/>
            </p:nvSpPr>
            <p:spPr bwMode="auto">
              <a:xfrm>
                <a:off x="4604130" y="3666764"/>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9" name="Rectangle 278">
                <a:extLst>
                  <a:ext uri="{FF2B5EF4-FFF2-40B4-BE49-F238E27FC236}">
                    <a16:creationId xmlns:a16="http://schemas.microsoft.com/office/drawing/2014/main" id="{81B4E1BA-5AAC-AEE0-746E-BCAEFA5D5C33}"/>
                  </a:ext>
                </a:extLst>
              </p:cNvPr>
              <p:cNvSpPr/>
              <p:nvPr/>
            </p:nvSpPr>
            <p:spPr bwMode="auto">
              <a:xfrm>
                <a:off x="4605388" y="3711448"/>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0" name="Rectangle 279">
                <a:extLst>
                  <a:ext uri="{FF2B5EF4-FFF2-40B4-BE49-F238E27FC236}">
                    <a16:creationId xmlns:a16="http://schemas.microsoft.com/office/drawing/2014/main" id="{E0A6523C-418D-B539-A444-F159FE79FF44}"/>
                  </a:ext>
                </a:extLst>
              </p:cNvPr>
              <p:cNvSpPr/>
              <p:nvPr/>
            </p:nvSpPr>
            <p:spPr bwMode="auto">
              <a:xfrm>
                <a:off x="4672973" y="3765237"/>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1" name="Rectangle 280">
                <a:extLst>
                  <a:ext uri="{FF2B5EF4-FFF2-40B4-BE49-F238E27FC236}">
                    <a16:creationId xmlns:a16="http://schemas.microsoft.com/office/drawing/2014/main" id="{E4C6B101-8B21-9C2D-B67B-F660754C7C76}"/>
                  </a:ext>
                </a:extLst>
              </p:cNvPr>
              <p:cNvSpPr/>
              <p:nvPr/>
            </p:nvSpPr>
            <p:spPr bwMode="auto">
              <a:xfrm>
                <a:off x="4622224" y="3765237"/>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2" name="Rectangle 281">
                <a:extLst>
                  <a:ext uri="{FF2B5EF4-FFF2-40B4-BE49-F238E27FC236}">
                    <a16:creationId xmlns:a16="http://schemas.microsoft.com/office/drawing/2014/main" id="{1033DF46-C9F9-B1A0-4C1C-F05D8991FD50}"/>
                  </a:ext>
                </a:extLst>
              </p:cNvPr>
              <p:cNvSpPr/>
              <p:nvPr/>
            </p:nvSpPr>
            <p:spPr bwMode="auto">
              <a:xfrm>
                <a:off x="4707290" y="3765782"/>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0" name="Rectangle 299">
                <a:extLst>
                  <a:ext uri="{FF2B5EF4-FFF2-40B4-BE49-F238E27FC236}">
                    <a16:creationId xmlns:a16="http://schemas.microsoft.com/office/drawing/2014/main" id="{6E44CED8-EA28-F2A3-203F-DB89B91D7661}"/>
                  </a:ext>
                </a:extLst>
              </p:cNvPr>
              <p:cNvSpPr/>
              <p:nvPr/>
            </p:nvSpPr>
            <p:spPr bwMode="auto">
              <a:xfrm>
                <a:off x="5047586" y="3762173"/>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5" name="Rectangle 304">
                <a:extLst>
                  <a:ext uri="{FF2B5EF4-FFF2-40B4-BE49-F238E27FC236}">
                    <a16:creationId xmlns:a16="http://schemas.microsoft.com/office/drawing/2014/main" id="{85EFA06B-9C38-737E-0F95-4B86F373A830}"/>
                  </a:ext>
                </a:extLst>
              </p:cNvPr>
              <p:cNvSpPr/>
              <p:nvPr/>
            </p:nvSpPr>
            <p:spPr bwMode="auto">
              <a:xfrm>
                <a:off x="5956493" y="4011750"/>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6" name="Rectangle 305">
                <a:extLst>
                  <a:ext uri="{FF2B5EF4-FFF2-40B4-BE49-F238E27FC236}">
                    <a16:creationId xmlns:a16="http://schemas.microsoft.com/office/drawing/2014/main" id="{0F81AB35-8C13-8DC6-FD20-8CBC9436FB67}"/>
                  </a:ext>
                </a:extLst>
              </p:cNvPr>
              <p:cNvSpPr/>
              <p:nvPr/>
            </p:nvSpPr>
            <p:spPr bwMode="auto">
              <a:xfrm>
                <a:off x="5503800" y="4008006"/>
                <a:ext cx="54082" cy="56563"/>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10" name="TextBox 309">
              <a:extLst>
                <a:ext uri="{FF2B5EF4-FFF2-40B4-BE49-F238E27FC236}">
                  <a16:creationId xmlns:a16="http://schemas.microsoft.com/office/drawing/2014/main" id="{65290FDC-FE80-B68C-80D8-86200703751A}"/>
                </a:ext>
              </a:extLst>
            </p:cNvPr>
            <p:cNvSpPr txBox="1"/>
            <p:nvPr/>
          </p:nvSpPr>
          <p:spPr bwMode="auto">
            <a:xfrm rot="16200000">
              <a:off x="-417546" y="3532465"/>
              <a:ext cx="22752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Event-Free Probability (%)</a:t>
              </a:r>
            </a:p>
          </p:txBody>
        </p:sp>
        <p:grpSp>
          <p:nvGrpSpPr>
            <p:cNvPr id="520" name="Group 519">
              <a:extLst>
                <a:ext uri="{FF2B5EF4-FFF2-40B4-BE49-F238E27FC236}">
                  <a16:creationId xmlns:a16="http://schemas.microsoft.com/office/drawing/2014/main" id="{4E0497CB-7B60-4CFB-7F91-6989822F8826}"/>
                </a:ext>
              </a:extLst>
            </p:cNvPr>
            <p:cNvGrpSpPr/>
            <p:nvPr/>
          </p:nvGrpSpPr>
          <p:grpSpPr>
            <a:xfrm>
              <a:off x="1976425" y="3499600"/>
              <a:ext cx="3746589" cy="897042"/>
              <a:chOff x="1815655" y="3197955"/>
              <a:chExt cx="3746589" cy="897042"/>
            </a:xfrm>
          </p:grpSpPr>
          <p:sp>
            <p:nvSpPr>
              <p:cNvPr id="391" name="Isosceles Triangle 390">
                <a:extLst>
                  <a:ext uri="{FF2B5EF4-FFF2-40B4-BE49-F238E27FC236}">
                    <a16:creationId xmlns:a16="http://schemas.microsoft.com/office/drawing/2014/main" id="{8C144FE8-6122-F893-976E-7663CC42FD5D}"/>
                  </a:ext>
                </a:extLst>
              </p:cNvPr>
              <p:cNvSpPr/>
              <p:nvPr/>
            </p:nvSpPr>
            <p:spPr bwMode="auto">
              <a:xfrm rot="10800000">
                <a:off x="1815655" y="3198743"/>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2" name="Isosceles Triangle 391">
                <a:extLst>
                  <a:ext uri="{FF2B5EF4-FFF2-40B4-BE49-F238E27FC236}">
                    <a16:creationId xmlns:a16="http://schemas.microsoft.com/office/drawing/2014/main" id="{4FB4B110-2661-060F-8CE7-C2F520900CB5}"/>
                  </a:ext>
                </a:extLst>
              </p:cNvPr>
              <p:cNvSpPr/>
              <p:nvPr/>
            </p:nvSpPr>
            <p:spPr bwMode="auto">
              <a:xfrm rot="10800000">
                <a:off x="1850096" y="3197955"/>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3" name="Isosceles Triangle 392">
                <a:extLst>
                  <a:ext uri="{FF2B5EF4-FFF2-40B4-BE49-F238E27FC236}">
                    <a16:creationId xmlns:a16="http://schemas.microsoft.com/office/drawing/2014/main" id="{663C61C9-9A21-0316-AAD7-C390B89220B4}"/>
                  </a:ext>
                </a:extLst>
              </p:cNvPr>
              <p:cNvSpPr/>
              <p:nvPr/>
            </p:nvSpPr>
            <p:spPr bwMode="auto">
              <a:xfrm rot="10800000">
                <a:off x="2483540" y="3469146"/>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4" name="Isosceles Triangle 393">
                <a:extLst>
                  <a:ext uri="{FF2B5EF4-FFF2-40B4-BE49-F238E27FC236}">
                    <a16:creationId xmlns:a16="http://schemas.microsoft.com/office/drawing/2014/main" id="{15E4207C-ECF4-3BD4-2390-CC2C1EAE62AC}"/>
                  </a:ext>
                </a:extLst>
              </p:cNvPr>
              <p:cNvSpPr/>
              <p:nvPr/>
            </p:nvSpPr>
            <p:spPr bwMode="auto">
              <a:xfrm rot="10800000">
                <a:off x="2731390" y="3524670"/>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5" name="Isosceles Triangle 394">
                <a:extLst>
                  <a:ext uri="{FF2B5EF4-FFF2-40B4-BE49-F238E27FC236}">
                    <a16:creationId xmlns:a16="http://schemas.microsoft.com/office/drawing/2014/main" id="{4A2308F8-8BFC-3374-4895-82B5F1A92F84}"/>
                  </a:ext>
                </a:extLst>
              </p:cNvPr>
              <p:cNvSpPr/>
              <p:nvPr/>
            </p:nvSpPr>
            <p:spPr bwMode="auto">
              <a:xfrm rot="10800000">
                <a:off x="3070284" y="3597903"/>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6" name="Isosceles Triangle 395">
                <a:extLst>
                  <a:ext uri="{FF2B5EF4-FFF2-40B4-BE49-F238E27FC236}">
                    <a16:creationId xmlns:a16="http://schemas.microsoft.com/office/drawing/2014/main" id="{A7E18733-5378-3B6C-76A9-B4DB259CC1D4}"/>
                  </a:ext>
                </a:extLst>
              </p:cNvPr>
              <p:cNvSpPr/>
              <p:nvPr/>
            </p:nvSpPr>
            <p:spPr bwMode="auto">
              <a:xfrm rot="10800000">
                <a:off x="2795469" y="3561766"/>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7" name="Isosceles Triangle 396">
                <a:extLst>
                  <a:ext uri="{FF2B5EF4-FFF2-40B4-BE49-F238E27FC236}">
                    <a16:creationId xmlns:a16="http://schemas.microsoft.com/office/drawing/2014/main" id="{1ACB8A81-60FE-D85D-52A5-6BD6C964CC62}"/>
                  </a:ext>
                </a:extLst>
              </p:cNvPr>
              <p:cNvSpPr/>
              <p:nvPr/>
            </p:nvSpPr>
            <p:spPr bwMode="auto">
              <a:xfrm rot="10800000">
                <a:off x="3109978" y="3636944"/>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8" name="Isosceles Triangle 397">
                <a:extLst>
                  <a:ext uri="{FF2B5EF4-FFF2-40B4-BE49-F238E27FC236}">
                    <a16:creationId xmlns:a16="http://schemas.microsoft.com/office/drawing/2014/main" id="{E315CCAC-8FBC-1587-155F-C63490384A0F}"/>
                  </a:ext>
                </a:extLst>
              </p:cNvPr>
              <p:cNvSpPr/>
              <p:nvPr/>
            </p:nvSpPr>
            <p:spPr bwMode="auto">
              <a:xfrm rot="10800000">
                <a:off x="3395505" y="3699127"/>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9" name="Isosceles Triangle 398">
                <a:extLst>
                  <a:ext uri="{FF2B5EF4-FFF2-40B4-BE49-F238E27FC236}">
                    <a16:creationId xmlns:a16="http://schemas.microsoft.com/office/drawing/2014/main" id="{A7D032D6-114B-AFD6-2C35-54CAA031DFFB}"/>
                  </a:ext>
                </a:extLst>
              </p:cNvPr>
              <p:cNvSpPr/>
              <p:nvPr/>
            </p:nvSpPr>
            <p:spPr bwMode="auto">
              <a:xfrm rot="10800000">
                <a:off x="3688412" y="3723942"/>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0" name="Isosceles Triangle 399">
                <a:extLst>
                  <a:ext uri="{FF2B5EF4-FFF2-40B4-BE49-F238E27FC236}">
                    <a16:creationId xmlns:a16="http://schemas.microsoft.com/office/drawing/2014/main" id="{2C37084D-2E63-E29B-B85E-48FA89C1E9B4}"/>
                  </a:ext>
                </a:extLst>
              </p:cNvPr>
              <p:cNvSpPr/>
              <p:nvPr/>
            </p:nvSpPr>
            <p:spPr bwMode="auto">
              <a:xfrm rot="10800000">
                <a:off x="3155874" y="3673505"/>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1" name="Isosceles Triangle 400">
                <a:extLst>
                  <a:ext uri="{FF2B5EF4-FFF2-40B4-BE49-F238E27FC236}">
                    <a16:creationId xmlns:a16="http://schemas.microsoft.com/office/drawing/2014/main" id="{D5F07CBA-FD66-891B-28FB-BCD5C3EC5E45}"/>
                  </a:ext>
                </a:extLst>
              </p:cNvPr>
              <p:cNvSpPr/>
              <p:nvPr/>
            </p:nvSpPr>
            <p:spPr bwMode="auto">
              <a:xfrm rot="10800000">
                <a:off x="3727461" y="3750439"/>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2" name="Isosceles Triangle 401">
                <a:extLst>
                  <a:ext uri="{FF2B5EF4-FFF2-40B4-BE49-F238E27FC236}">
                    <a16:creationId xmlns:a16="http://schemas.microsoft.com/office/drawing/2014/main" id="{752487A1-79AA-963E-A530-D5769041D4AD}"/>
                  </a:ext>
                </a:extLst>
              </p:cNvPr>
              <p:cNvSpPr/>
              <p:nvPr/>
            </p:nvSpPr>
            <p:spPr bwMode="auto">
              <a:xfrm rot="10800000">
                <a:off x="4003599" y="3767473"/>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3" name="Isosceles Triangle 402">
                <a:extLst>
                  <a:ext uri="{FF2B5EF4-FFF2-40B4-BE49-F238E27FC236}">
                    <a16:creationId xmlns:a16="http://schemas.microsoft.com/office/drawing/2014/main" id="{597A8F33-276F-2CF4-2D81-B8066FA5A935}"/>
                  </a:ext>
                </a:extLst>
              </p:cNvPr>
              <p:cNvSpPr/>
              <p:nvPr/>
            </p:nvSpPr>
            <p:spPr bwMode="auto">
              <a:xfrm rot="10800000">
                <a:off x="4135043" y="3798949"/>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4" name="Isosceles Triangle 403">
                <a:extLst>
                  <a:ext uri="{FF2B5EF4-FFF2-40B4-BE49-F238E27FC236}">
                    <a16:creationId xmlns:a16="http://schemas.microsoft.com/office/drawing/2014/main" id="{36B3D57B-091E-3C6E-AE1F-C2CBAF14E5A7}"/>
                  </a:ext>
                </a:extLst>
              </p:cNvPr>
              <p:cNvSpPr/>
              <p:nvPr/>
            </p:nvSpPr>
            <p:spPr bwMode="auto">
              <a:xfrm rot="10800000">
                <a:off x="4497118" y="3902775"/>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5" name="Isosceles Triangle 404">
                <a:extLst>
                  <a:ext uri="{FF2B5EF4-FFF2-40B4-BE49-F238E27FC236}">
                    <a16:creationId xmlns:a16="http://schemas.microsoft.com/office/drawing/2014/main" id="{3ABE6A16-033E-766E-4C2B-82D91D15C2D2}"/>
                  </a:ext>
                </a:extLst>
              </p:cNvPr>
              <p:cNvSpPr/>
              <p:nvPr/>
            </p:nvSpPr>
            <p:spPr bwMode="auto">
              <a:xfrm rot="10800000">
                <a:off x="4593588" y="3978777"/>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6" name="Isosceles Triangle 405">
                <a:extLst>
                  <a:ext uri="{FF2B5EF4-FFF2-40B4-BE49-F238E27FC236}">
                    <a16:creationId xmlns:a16="http://schemas.microsoft.com/office/drawing/2014/main" id="{44EB969B-34B7-CE7B-99E8-F49A592C1BDC}"/>
                  </a:ext>
                </a:extLst>
              </p:cNvPr>
              <p:cNvSpPr/>
              <p:nvPr/>
            </p:nvSpPr>
            <p:spPr bwMode="auto">
              <a:xfrm rot="10800000">
                <a:off x="4609785" y="4049296"/>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8" name="Isosceles Triangle 437">
                <a:extLst>
                  <a:ext uri="{FF2B5EF4-FFF2-40B4-BE49-F238E27FC236}">
                    <a16:creationId xmlns:a16="http://schemas.microsoft.com/office/drawing/2014/main" id="{1F306E0A-3116-9DC1-C8A9-2371661FBE40}"/>
                  </a:ext>
                </a:extLst>
              </p:cNvPr>
              <p:cNvSpPr/>
              <p:nvPr/>
            </p:nvSpPr>
            <p:spPr bwMode="auto">
              <a:xfrm rot="10800000">
                <a:off x="5479161" y="4039351"/>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9" name="Isosceles Triangle 438">
                <a:extLst>
                  <a:ext uri="{FF2B5EF4-FFF2-40B4-BE49-F238E27FC236}">
                    <a16:creationId xmlns:a16="http://schemas.microsoft.com/office/drawing/2014/main" id="{12B9A47C-7E34-37AC-B387-5A0B14BC5E3D}"/>
                  </a:ext>
                </a:extLst>
              </p:cNvPr>
              <p:cNvSpPr/>
              <p:nvPr/>
            </p:nvSpPr>
            <p:spPr bwMode="auto">
              <a:xfrm rot="10800000">
                <a:off x="5051582" y="4043499"/>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2" name="Isosceles Triangle 441">
                <a:extLst>
                  <a:ext uri="{FF2B5EF4-FFF2-40B4-BE49-F238E27FC236}">
                    <a16:creationId xmlns:a16="http://schemas.microsoft.com/office/drawing/2014/main" id="{BF6406F9-8789-31A3-C5DA-164527644794}"/>
                  </a:ext>
                </a:extLst>
              </p:cNvPr>
              <p:cNvSpPr/>
              <p:nvPr/>
            </p:nvSpPr>
            <p:spPr bwMode="auto">
              <a:xfrm rot="10800000">
                <a:off x="5511556" y="4040278"/>
                <a:ext cx="50688" cy="45701"/>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11" name="Freeform: Shape 310">
              <a:extLst>
                <a:ext uri="{FF2B5EF4-FFF2-40B4-BE49-F238E27FC236}">
                  <a16:creationId xmlns:a16="http://schemas.microsoft.com/office/drawing/2014/main" id="{00C6E732-B3DB-2624-682B-CA485235E885}"/>
                </a:ext>
              </a:extLst>
            </p:cNvPr>
            <p:cNvSpPr/>
            <p:nvPr/>
          </p:nvSpPr>
          <p:spPr bwMode="auto">
            <a:xfrm>
              <a:off x="1185250" y="2567486"/>
              <a:ext cx="5068745" cy="2023054"/>
            </a:xfrm>
            <a:custGeom>
              <a:avLst/>
              <a:gdLst>
                <a:gd name="connsiteX0" fmla="*/ 0 w 7354388"/>
                <a:gd name="connsiteY0" fmla="*/ 0 h 3246120"/>
                <a:gd name="connsiteX1" fmla="*/ 0 w 7354388"/>
                <a:gd name="connsiteY1" fmla="*/ 3246120 h 3246120"/>
                <a:gd name="connsiteX2" fmla="*/ 7354388 w 7354388"/>
                <a:gd name="connsiteY2" fmla="*/ 3246120 h 3246120"/>
              </a:gdLst>
              <a:ahLst/>
              <a:cxnLst>
                <a:cxn ang="0">
                  <a:pos x="connsiteX0" y="connsiteY0"/>
                </a:cxn>
                <a:cxn ang="0">
                  <a:pos x="connsiteX1" y="connsiteY1"/>
                </a:cxn>
                <a:cxn ang="0">
                  <a:pos x="connsiteX2" y="connsiteY2"/>
                </a:cxn>
              </a:cxnLst>
              <a:rect l="l" t="t" r="r" b="b"/>
              <a:pathLst>
                <a:path w="7354388" h="3246120">
                  <a:moveTo>
                    <a:pt x="0" y="0"/>
                  </a:moveTo>
                  <a:lnTo>
                    <a:pt x="0" y="3246120"/>
                  </a:lnTo>
                  <a:lnTo>
                    <a:pt x="7354388" y="324612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312" name="Group 311">
              <a:extLst>
                <a:ext uri="{FF2B5EF4-FFF2-40B4-BE49-F238E27FC236}">
                  <a16:creationId xmlns:a16="http://schemas.microsoft.com/office/drawing/2014/main" id="{6BD776E2-DEB7-637A-67C9-543F8FD19F6A}"/>
                </a:ext>
              </a:extLst>
            </p:cNvPr>
            <p:cNvGrpSpPr/>
            <p:nvPr/>
          </p:nvGrpSpPr>
          <p:grpSpPr>
            <a:xfrm>
              <a:off x="1115521" y="2566436"/>
              <a:ext cx="62271" cy="2023054"/>
              <a:chOff x="2963636" y="1714501"/>
              <a:chExt cx="64008" cy="3073304"/>
            </a:xfrm>
          </p:grpSpPr>
          <p:cxnSp>
            <p:nvCxnSpPr>
              <p:cNvPr id="313" name="Straight Connector 312">
                <a:extLst>
                  <a:ext uri="{FF2B5EF4-FFF2-40B4-BE49-F238E27FC236}">
                    <a16:creationId xmlns:a16="http://schemas.microsoft.com/office/drawing/2014/main" id="{08368884-36EC-30D9-E475-E7AAE5D24517}"/>
                  </a:ext>
                </a:extLst>
              </p:cNvPr>
              <p:cNvCxnSpPr/>
              <p:nvPr/>
            </p:nvCxnSpPr>
            <p:spPr bwMode="auto">
              <a:xfrm>
                <a:off x="2963636" y="17145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82570F91-C596-ED8C-8BDF-10AE177E94AE}"/>
                  </a:ext>
                </a:extLst>
              </p:cNvPr>
              <p:cNvCxnSpPr/>
              <p:nvPr/>
            </p:nvCxnSpPr>
            <p:spPr bwMode="auto">
              <a:xfrm>
                <a:off x="2963636" y="23291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9066F0D3-CB6C-1518-E198-84154647352B}"/>
                  </a:ext>
                </a:extLst>
              </p:cNvPr>
              <p:cNvCxnSpPr/>
              <p:nvPr/>
            </p:nvCxnSpPr>
            <p:spPr bwMode="auto">
              <a:xfrm>
                <a:off x="2963636" y="29438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ABACF0A3-8A5B-9D02-4CD1-7B047AA89AF1}"/>
                  </a:ext>
                </a:extLst>
              </p:cNvPr>
              <p:cNvCxnSpPr/>
              <p:nvPr/>
            </p:nvCxnSpPr>
            <p:spPr bwMode="auto">
              <a:xfrm>
                <a:off x="2963636" y="35584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B9F3188D-3DD2-1C94-AD6D-770EEDE79AEB}"/>
                  </a:ext>
                </a:extLst>
              </p:cNvPr>
              <p:cNvCxnSpPr/>
              <p:nvPr/>
            </p:nvCxnSpPr>
            <p:spPr bwMode="auto">
              <a:xfrm>
                <a:off x="2963636" y="41731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327B960F-465A-C0DA-4C6F-86DBFEF57372}"/>
                  </a:ext>
                </a:extLst>
              </p:cNvPr>
              <p:cNvCxnSpPr/>
              <p:nvPr/>
            </p:nvCxnSpPr>
            <p:spPr bwMode="auto">
              <a:xfrm>
                <a:off x="2963636" y="4787805"/>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319" name="TextBox 318">
              <a:extLst>
                <a:ext uri="{FF2B5EF4-FFF2-40B4-BE49-F238E27FC236}">
                  <a16:creationId xmlns:a16="http://schemas.microsoft.com/office/drawing/2014/main" id="{B03D3AB3-9191-F0AD-D62F-E328C66EE4B5}"/>
                </a:ext>
              </a:extLst>
            </p:cNvPr>
            <p:cNvSpPr txBox="1"/>
            <p:nvPr/>
          </p:nvSpPr>
          <p:spPr bwMode="auto">
            <a:xfrm>
              <a:off x="868606" y="4481412"/>
              <a:ext cx="293646" cy="245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20" name="TextBox 319">
              <a:extLst>
                <a:ext uri="{FF2B5EF4-FFF2-40B4-BE49-F238E27FC236}">
                  <a16:creationId xmlns:a16="http://schemas.microsoft.com/office/drawing/2014/main" id="{A87C865B-DB2E-6EF4-469A-BC9167C6D9E0}"/>
                </a:ext>
              </a:extLst>
            </p:cNvPr>
            <p:cNvSpPr txBox="1"/>
            <p:nvPr/>
          </p:nvSpPr>
          <p:spPr bwMode="auto">
            <a:xfrm>
              <a:off x="776683" y="4074813"/>
              <a:ext cx="381274" cy="245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21" name="TextBox 320">
              <a:extLst>
                <a:ext uri="{FF2B5EF4-FFF2-40B4-BE49-F238E27FC236}">
                  <a16:creationId xmlns:a16="http://schemas.microsoft.com/office/drawing/2014/main" id="{62E2601A-7D2A-841D-1102-A2365F8B2C4D}"/>
                </a:ext>
              </a:extLst>
            </p:cNvPr>
            <p:cNvSpPr txBox="1"/>
            <p:nvPr/>
          </p:nvSpPr>
          <p:spPr bwMode="auto">
            <a:xfrm>
              <a:off x="775501" y="3672372"/>
              <a:ext cx="381274" cy="245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22" name="TextBox 321">
              <a:extLst>
                <a:ext uri="{FF2B5EF4-FFF2-40B4-BE49-F238E27FC236}">
                  <a16:creationId xmlns:a16="http://schemas.microsoft.com/office/drawing/2014/main" id="{CA3AD41F-BD15-3212-E3E1-914B8B85A189}"/>
                </a:ext>
              </a:extLst>
            </p:cNvPr>
            <p:cNvSpPr txBox="1"/>
            <p:nvPr/>
          </p:nvSpPr>
          <p:spPr bwMode="auto">
            <a:xfrm>
              <a:off x="776662" y="3263036"/>
              <a:ext cx="381274" cy="245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23" name="TextBox 322">
              <a:extLst>
                <a:ext uri="{FF2B5EF4-FFF2-40B4-BE49-F238E27FC236}">
                  <a16:creationId xmlns:a16="http://schemas.microsoft.com/office/drawing/2014/main" id="{C2402527-6FA7-2114-9007-34CEBF8B9918}"/>
                </a:ext>
              </a:extLst>
            </p:cNvPr>
            <p:cNvSpPr txBox="1"/>
            <p:nvPr/>
          </p:nvSpPr>
          <p:spPr bwMode="auto">
            <a:xfrm>
              <a:off x="772184" y="2851635"/>
              <a:ext cx="381274" cy="245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24" name="TextBox 323">
              <a:extLst>
                <a:ext uri="{FF2B5EF4-FFF2-40B4-BE49-F238E27FC236}">
                  <a16:creationId xmlns:a16="http://schemas.microsoft.com/office/drawing/2014/main" id="{324C4CC4-84A2-EC42-A2EB-A1A3F9AE7B6A}"/>
                </a:ext>
              </a:extLst>
            </p:cNvPr>
            <p:cNvSpPr txBox="1"/>
            <p:nvPr/>
          </p:nvSpPr>
          <p:spPr bwMode="auto">
            <a:xfrm>
              <a:off x="1034220" y="4622359"/>
              <a:ext cx="293647" cy="245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25" name="TextBox 324">
              <a:extLst>
                <a:ext uri="{FF2B5EF4-FFF2-40B4-BE49-F238E27FC236}">
                  <a16:creationId xmlns:a16="http://schemas.microsoft.com/office/drawing/2014/main" id="{4EFA83AA-187E-441F-B9EF-9A52FD9C4E7A}"/>
                </a:ext>
              </a:extLst>
            </p:cNvPr>
            <p:cNvSpPr txBox="1"/>
            <p:nvPr/>
          </p:nvSpPr>
          <p:spPr bwMode="auto">
            <a:xfrm>
              <a:off x="1217496" y="4621521"/>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26" name="TextBox 325">
              <a:extLst>
                <a:ext uri="{FF2B5EF4-FFF2-40B4-BE49-F238E27FC236}">
                  <a16:creationId xmlns:a16="http://schemas.microsoft.com/office/drawing/2014/main" id="{CF937FD8-B58E-A4F5-CFDE-8328A34DD904}"/>
                </a:ext>
              </a:extLst>
            </p:cNvPr>
            <p:cNvSpPr txBox="1"/>
            <p:nvPr/>
          </p:nvSpPr>
          <p:spPr bwMode="auto">
            <a:xfrm>
              <a:off x="1366551" y="4621521"/>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27" name="TextBox 326">
              <a:extLst>
                <a:ext uri="{FF2B5EF4-FFF2-40B4-BE49-F238E27FC236}">
                  <a16:creationId xmlns:a16="http://schemas.microsoft.com/office/drawing/2014/main" id="{68FAE7C8-9718-4082-754C-23B777246A70}"/>
                </a:ext>
              </a:extLst>
            </p:cNvPr>
            <p:cNvSpPr txBox="1"/>
            <p:nvPr/>
          </p:nvSpPr>
          <p:spPr bwMode="auto">
            <a:xfrm>
              <a:off x="1534168" y="4621521"/>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28" name="TextBox 327">
              <a:extLst>
                <a:ext uri="{FF2B5EF4-FFF2-40B4-BE49-F238E27FC236}">
                  <a16:creationId xmlns:a16="http://schemas.microsoft.com/office/drawing/2014/main" id="{BE0D6727-2E1A-C271-B603-C926F13185AD}"/>
                </a:ext>
              </a:extLst>
            </p:cNvPr>
            <p:cNvSpPr txBox="1"/>
            <p:nvPr/>
          </p:nvSpPr>
          <p:spPr bwMode="auto">
            <a:xfrm>
              <a:off x="1701302" y="4621521"/>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29" name="TextBox 328">
              <a:extLst>
                <a:ext uri="{FF2B5EF4-FFF2-40B4-BE49-F238E27FC236}">
                  <a16:creationId xmlns:a16="http://schemas.microsoft.com/office/drawing/2014/main" id="{66B91975-4131-AE68-CC65-F844E0212E78}"/>
                </a:ext>
              </a:extLst>
            </p:cNvPr>
            <p:cNvSpPr txBox="1"/>
            <p:nvPr/>
          </p:nvSpPr>
          <p:spPr bwMode="auto">
            <a:xfrm>
              <a:off x="1867390" y="462152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330" name="TextBox 329">
              <a:extLst>
                <a:ext uri="{FF2B5EF4-FFF2-40B4-BE49-F238E27FC236}">
                  <a16:creationId xmlns:a16="http://schemas.microsoft.com/office/drawing/2014/main" id="{3A9FA21C-87E3-7158-2413-16C3D0F65CA3}"/>
                </a:ext>
              </a:extLst>
            </p:cNvPr>
            <p:cNvSpPr txBox="1"/>
            <p:nvPr/>
          </p:nvSpPr>
          <p:spPr bwMode="auto">
            <a:xfrm>
              <a:off x="2025981" y="462152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31" name="TextBox 330">
              <a:extLst>
                <a:ext uri="{FF2B5EF4-FFF2-40B4-BE49-F238E27FC236}">
                  <a16:creationId xmlns:a16="http://schemas.microsoft.com/office/drawing/2014/main" id="{B3098F04-72A6-A42A-BA15-ADFEEC169D57}"/>
                </a:ext>
              </a:extLst>
            </p:cNvPr>
            <p:cNvSpPr txBox="1"/>
            <p:nvPr/>
          </p:nvSpPr>
          <p:spPr bwMode="auto">
            <a:xfrm>
              <a:off x="2193797" y="462152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332" name="TextBox 331">
              <a:extLst>
                <a:ext uri="{FF2B5EF4-FFF2-40B4-BE49-F238E27FC236}">
                  <a16:creationId xmlns:a16="http://schemas.microsoft.com/office/drawing/2014/main" id="{2F091B3F-32D4-2E0A-1A97-2DB28A4A4EAA}"/>
                </a:ext>
              </a:extLst>
            </p:cNvPr>
            <p:cNvSpPr txBox="1"/>
            <p:nvPr/>
          </p:nvSpPr>
          <p:spPr bwMode="auto">
            <a:xfrm>
              <a:off x="2358320" y="462152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333" name="TextBox 332">
              <a:extLst>
                <a:ext uri="{FF2B5EF4-FFF2-40B4-BE49-F238E27FC236}">
                  <a16:creationId xmlns:a16="http://schemas.microsoft.com/office/drawing/2014/main" id="{ED383E73-7192-E935-34AF-78A68708E87F}"/>
                </a:ext>
              </a:extLst>
            </p:cNvPr>
            <p:cNvSpPr txBox="1"/>
            <p:nvPr/>
          </p:nvSpPr>
          <p:spPr bwMode="auto">
            <a:xfrm>
              <a:off x="2522898" y="462152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334" name="TextBox 333">
              <a:extLst>
                <a:ext uri="{FF2B5EF4-FFF2-40B4-BE49-F238E27FC236}">
                  <a16:creationId xmlns:a16="http://schemas.microsoft.com/office/drawing/2014/main" id="{F7C93DFC-9609-0054-20CA-332199DE1B28}"/>
                </a:ext>
              </a:extLst>
            </p:cNvPr>
            <p:cNvSpPr txBox="1"/>
            <p:nvPr/>
          </p:nvSpPr>
          <p:spPr bwMode="auto">
            <a:xfrm>
              <a:off x="2636985" y="462152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35" name="TextBox 334">
              <a:extLst>
                <a:ext uri="{FF2B5EF4-FFF2-40B4-BE49-F238E27FC236}">
                  <a16:creationId xmlns:a16="http://schemas.microsoft.com/office/drawing/2014/main" id="{2969C586-560B-5C83-D974-B94821CD1096}"/>
                </a:ext>
              </a:extLst>
            </p:cNvPr>
            <p:cNvSpPr txBox="1"/>
            <p:nvPr/>
          </p:nvSpPr>
          <p:spPr bwMode="auto">
            <a:xfrm>
              <a:off x="2808106" y="462152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336" name="TextBox 335">
              <a:extLst>
                <a:ext uri="{FF2B5EF4-FFF2-40B4-BE49-F238E27FC236}">
                  <a16:creationId xmlns:a16="http://schemas.microsoft.com/office/drawing/2014/main" id="{4DC526BF-46D5-D76D-E345-217A3BAB301F}"/>
                </a:ext>
              </a:extLst>
            </p:cNvPr>
            <p:cNvSpPr txBox="1"/>
            <p:nvPr/>
          </p:nvSpPr>
          <p:spPr bwMode="auto">
            <a:xfrm>
              <a:off x="2971639" y="462152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37" name="TextBox 336">
              <a:extLst>
                <a:ext uri="{FF2B5EF4-FFF2-40B4-BE49-F238E27FC236}">
                  <a16:creationId xmlns:a16="http://schemas.microsoft.com/office/drawing/2014/main" id="{4F0B8518-1ABC-AAED-0886-3D6493A60ACF}"/>
                </a:ext>
              </a:extLst>
            </p:cNvPr>
            <p:cNvSpPr txBox="1"/>
            <p:nvPr/>
          </p:nvSpPr>
          <p:spPr bwMode="auto">
            <a:xfrm>
              <a:off x="3142148" y="461766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338" name="TextBox 337">
              <a:extLst>
                <a:ext uri="{FF2B5EF4-FFF2-40B4-BE49-F238E27FC236}">
                  <a16:creationId xmlns:a16="http://schemas.microsoft.com/office/drawing/2014/main" id="{48A4759A-34B3-CCC5-E0B0-498839C0E9D7}"/>
                </a:ext>
              </a:extLst>
            </p:cNvPr>
            <p:cNvSpPr txBox="1"/>
            <p:nvPr/>
          </p:nvSpPr>
          <p:spPr bwMode="auto">
            <a:xfrm>
              <a:off x="3309431" y="462152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339" name="TextBox 338">
              <a:extLst>
                <a:ext uri="{FF2B5EF4-FFF2-40B4-BE49-F238E27FC236}">
                  <a16:creationId xmlns:a16="http://schemas.microsoft.com/office/drawing/2014/main" id="{2936A8C6-13F3-81F5-070A-677E0B9056D4}"/>
                </a:ext>
              </a:extLst>
            </p:cNvPr>
            <p:cNvSpPr txBox="1"/>
            <p:nvPr/>
          </p:nvSpPr>
          <p:spPr bwMode="auto">
            <a:xfrm>
              <a:off x="3473173" y="462075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40" name="TextBox 339">
              <a:extLst>
                <a:ext uri="{FF2B5EF4-FFF2-40B4-BE49-F238E27FC236}">
                  <a16:creationId xmlns:a16="http://schemas.microsoft.com/office/drawing/2014/main" id="{5BC6A201-0518-08FA-BF28-77243F9F034F}"/>
                </a:ext>
              </a:extLst>
            </p:cNvPr>
            <p:cNvSpPr txBox="1"/>
            <p:nvPr/>
          </p:nvSpPr>
          <p:spPr bwMode="auto">
            <a:xfrm>
              <a:off x="3628246" y="462075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341" name="TextBox 340">
              <a:extLst>
                <a:ext uri="{FF2B5EF4-FFF2-40B4-BE49-F238E27FC236}">
                  <a16:creationId xmlns:a16="http://schemas.microsoft.com/office/drawing/2014/main" id="{E8444612-0EAE-AB74-67CA-EBA3CEA3A348}"/>
                </a:ext>
              </a:extLst>
            </p:cNvPr>
            <p:cNvSpPr txBox="1"/>
            <p:nvPr/>
          </p:nvSpPr>
          <p:spPr bwMode="auto">
            <a:xfrm>
              <a:off x="3796362" y="462075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342" name="TextBox 341">
              <a:extLst>
                <a:ext uri="{FF2B5EF4-FFF2-40B4-BE49-F238E27FC236}">
                  <a16:creationId xmlns:a16="http://schemas.microsoft.com/office/drawing/2014/main" id="{858DF686-55F4-5134-33B1-F71B9E2718B5}"/>
                </a:ext>
              </a:extLst>
            </p:cNvPr>
            <p:cNvSpPr txBox="1"/>
            <p:nvPr/>
          </p:nvSpPr>
          <p:spPr bwMode="auto">
            <a:xfrm>
              <a:off x="3957227" y="462075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43" name="TextBox 342">
              <a:extLst>
                <a:ext uri="{FF2B5EF4-FFF2-40B4-BE49-F238E27FC236}">
                  <a16:creationId xmlns:a16="http://schemas.microsoft.com/office/drawing/2014/main" id="{4E992264-69A3-7345-1CA0-AF4058D5B793}"/>
                </a:ext>
              </a:extLst>
            </p:cNvPr>
            <p:cNvSpPr txBox="1"/>
            <p:nvPr/>
          </p:nvSpPr>
          <p:spPr bwMode="auto">
            <a:xfrm>
              <a:off x="4091197" y="4620759"/>
              <a:ext cx="400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344" name="TextBox 343">
              <a:extLst>
                <a:ext uri="{FF2B5EF4-FFF2-40B4-BE49-F238E27FC236}">
                  <a16:creationId xmlns:a16="http://schemas.microsoft.com/office/drawing/2014/main" id="{4BDF5453-9F21-AACF-EA0E-51BF857E9446}"/>
                </a:ext>
              </a:extLst>
            </p:cNvPr>
            <p:cNvSpPr txBox="1"/>
            <p:nvPr/>
          </p:nvSpPr>
          <p:spPr bwMode="auto">
            <a:xfrm>
              <a:off x="4294204" y="462075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45" name="TextBox 344">
              <a:extLst>
                <a:ext uri="{FF2B5EF4-FFF2-40B4-BE49-F238E27FC236}">
                  <a16:creationId xmlns:a16="http://schemas.microsoft.com/office/drawing/2014/main" id="{5C613109-11E5-06D5-C9BF-488C4FAC2BEA}"/>
                </a:ext>
              </a:extLst>
            </p:cNvPr>
            <p:cNvSpPr txBox="1"/>
            <p:nvPr/>
          </p:nvSpPr>
          <p:spPr bwMode="auto">
            <a:xfrm>
              <a:off x="4459770" y="462075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346" name="TextBox 345">
              <a:extLst>
                <a:ext uri="{FF2B5EF4-FFF2-40B4-BE49-F238E27FC236}">
                  <a16:creationId xmlns:a16="http://schemas.microsoft.com/office/drawing/2014/main" id="{4330EABD-ECF9-A8AB-2EDF-AC16A1F77856}"/>
                </a:ext>
              </a:extLst>
            </p:cNvPr>
            <p:cNvSpPr txBox="1"/>
            <p:nvPr/>
          </p:nvSpPr>
          <p:spPr bwMode="auto">
            <a:xfrm>
              <a:off x="4619607" y="462075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347" name="TextBox 346">
              <a:extLst>
                <a:ext uri="{FF2B5EF4-FFF2-40B4-BE49-F238E27FC236}">
                  <a16:creationId xmlns:a16="http://schemas.microsoft.com/office/drawing/2014/main" id="{0C2353EA-DE2D-80B0-67A4-76998251E853}"/>
                </a:ext>
              </a:extLst>
            </p:cNvPr>
            <p:cNvSpPr txBox="1"/>
            <p:nvPr/>
          </p:nvSpPr>
          <p:spPr bwMode="auto">
            <a:xfrm>
              <a:off x="4793985" y="462075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p>
          </p:txBody>
        </p:sp>
        <p:sp>
          <p:nvSpPr>
            <p:cNvPr id="348" name="TextBox 347">
              <a:extLst>
                <a:ext uri="{FF2B5EF4-FFF2-40B4-BE49-F238E27FC236}">
                  <a16:creationId xmlns:a16="http://schemas.microsoft.com/office/drawing/2014/main" id="{CBDD1D85-9036-DCEB-F192-1B84D45443C1}"/>
                </a:ext>
              </a:extLst>
            </p:cNvPr>
            <p:cNvSpPr txBox="1"/>
            <p:nvPr/>
          </p:nvSpPr>
          <p:spPr bwMode="auto">
            <a:xfrm>
              <a:off x="4953491" y="462075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382" name="TextBox 381">
              <a:extLst>
                <a:ext uri="{FF2B5EF4-FFF2-40B4-BE49-F238E27FC236}">
                  <a16:creationId xmlns:a16="http://schemas.microsoft.com/office/drawing/2014/main" id="{64D43041-E25E-04D6-908C-0B59E6E3E93F}"/>
                </a:ext>
              </a:extLst>
            </p:cNvPr>
            <p:cNvSpPr txBox="1"/>
            <p:nvPr/>
          </p:nvSpPr>
          <p:spPr bwMode="auto">
            <a:xfrm>
              <a:off x="5117721" y="462235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383" name="TextBox 382">
              <a:extLst>
                <a:ext uri="{FF2B5EF4-FFF2-40B4-BE49-F238E27FC236}">
                  <a16:creationId xmlns:a16="http://schemas.microsoft.com/office/drawing/2014/main" id="{BFBE404D-1E39-948F-4BBE-B2F00ED71584}"/>
                </a:ext>
              </a:extLst>
            </p:cNvPr>
            <p:cNvSpPr txBox="1"/>
            <p:nvPr/>
          </p:nvSpPr>
          <p:spPr bwMode="auto">
            <a:xfrm>
              <a:off x="5279401" y="462235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384" name="TextBox 383">
              <a:extLst>
                <a:ext uri="{FF2B5EF4-FFF2-40B4-BE49-F238E27FC236}">
                  <a16:creationId xmlns:a16="http://schemas.microsoft.com/office/drawing/2014/main" id="{3C7AD29C-08F2-C610-2504-A24289151001}"/>
                </a:ext>
              </a:extLst>
            </p:cNvPr>
            <p:cNvSpPr txBox="1"/>
            <p:nvPr/>
          </p:nvSpPr>
          <p:spPr bwMode="auto">
            <a:xfrm>
              <a:off x="5438907" y="462235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452" name="TextBox 451">
              <a:extLst>
                <a:ext uri="{FF2B5EF4-FFF2-40B4-BE49-F238E27FC236}">
                  <a16:creationId xmlns:a16="http://schemas.microsoft.com/office/drawing/2014/main" id="{73D504D6-E056-E83A-DB9D-07AA0DE58536}"/>
                </a:ext>
              </a:extLst>
            </p:cNvPr>
            <p:cNvSpPr txBox="1"/>
            <p:nvPr/>
          </p:nvSpPr>
          <p:spPr bwMode="auto">
            <a:xfrm>
              <a:off x="755939" y="2447930"/>
              <a:ext cx="406314" cy="212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nvGrpSpPr>
            <p:cNvPr id="500" name="Group 499">
              <a:extLst>
                <a:ext uri="{FF2B5EF4-FFF2-40B4-BE49-F238E27FC236}">
                  <a16:creationId xmlns:a16="http://schemas.microsoft.com/office/drawing/2014/main" id="{9A0A46CA-11BA-D611-7CF5-726B1E554045}"/>
                </a:ext>
              </a:extLst>
            </p:cNvPr>
            <p:cNvGrpSpPr/>
            <p:nvPr/>
          </p:nvGrpSpPr>
          <p:grpSpPr>
            <a:xfrm>
              <a:off x="1182163" y="4584152"/>
              <a:ext cx="5060040" cy="97668"/>
              <a:chOff x="1021393" y="4282507"/>
              <a:chExt cx="5060040" cy="97668"/>
            </a:xfrm>
          </p:grpSpPr>
          <p:grpSp>
            <p:nvGrpSpPr>
              <p:cNvPr id="349" name="Group 348">
                <a:extLst>
                  <a:ext uri="{FF2B5EF4-FFF2-40B4-BE49-F238E27FC236}">
                    <a16:creationId xmlns:a16="http://schemas.microsoft.com/office/drawing/2014/main" id="{BD337E95-8665-E707-0FBE-5E82F6C8F2FC}"/>
                  </a:ext>
                </a:extLst>
              </p:cNvPr>
              <p:cNvGrpSpPr/>
              <p:nvPr/>
            </p:nvGrpSpPr>
            <p:grpSpPr>
              <a:xfrm>
                <a:off x="1021393" y="4282507"/>
                <a:ext cx="4414164" cy="77833"/>
                <a:chOff x="1887960" y="4882098"/>
                <a:chExt cx="5888878" cy="120754"/>
              </a:xfrm>
            </p:grpSpPr>
            <p:grpSp>
              <p:nvGrpSpPr>
                <p:cNvPr id="350" name="Group 349">
                  <a:extLst>
                    <a:ext uri="{FF2B5EF4-FFF2-40B4-BE49-F238E27FC236}">
                      <a16:creationId xmlns:a16="http://schemas.microsoft.com/office/drawing/2014/main" id="{2EAAFA41-6E34-6D1D-7C20-981CCEFEB9B4}"/>
                    </a:ext>
                  </a:extLst>
                </p:cNvPr>
                <p:cNvGrpSpPr/>
                <p:nvPr/>
              </p:nvGrpSpPr>
              <p:grpSpPr>
                <a:xfrm>
                  <a:off x="1887960" y="4882098"/>
                  <a:ext cx="5474129" cy="120754"/>
                  <a:chOff x="1887960" y="4893706"/>
                  <a:chExt cx="6290638" cy="109146"/>
                </a:xfrm>
              </p:grpSpPr>
              <p:grpSp>
                <p:nvGrpSpPr>
                  <p:cNvPr id="354" name="Group 353">
                    <a:extLst>
                      <a:ext uri="{FF2B5EF4-FFF2-40B4-BE49-F238E27FC236}">
                        <a16:creationId xmlns:a16="http://schemas.microsoft.com/office/drawing/2014/main" id="{0FAD61A8-E45A-CE80-2B13-C2938F9C3FFE}"/>
                      </a:ext>
                    </a:extLst>
                  </p:cNvPr>
                  <p:cNvGrpSpPr/>
                  <p:nvPr/>
                </p:nvGrpSpPr>
                <p:grpSpPr>
                  <a:xfrm>
                    <a:off x="1887960" y="4894357"/>
                    <a:ext cx="3518250" cy="108495"/>
                    <a:chOff x="3214255" y="4960544"/>
                    <a:chExt cx="7107381" cy="54802"/>
                  </a:xfrm>
                </p:grpSpPr>
                <p:cxnSp>
                  <p:nvCxnSpPr>
                    <p:cNvPr id="367" name="Straight Connector 366">
                      <a:extLst>
                        <a:ext uri="{FF2B5EF4-FFF2-40B4-BE49-F238E27FC236}">
                          <a16:creationId xmlns:a16="http://schemas.microsoft.com/office/drawing/2014/main" id="{1A30A0B3-ADE3-CB72-719F-D03D5C5CFBCF}"/>
                        </a:ext>
                      </a:extLst>
                    </p:cNvPr>
                    <p:cNvCxnSpPr/>
                    <p:nvPr/>
                  </p:nvCxnSpPr>
                  <p:spPr bwMode="auto">
                    <a:xfrm rot="5400000">
                      <a:off x="572520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A8AB534F-FBCC-2B8F-4FB7-2601A851DF5D}"/>
                        </a:ext>
                      </a:extLst>
                    </p:cNvPr>
                    <p:cNvCxnSpPr/>
                    <p:nvPr/>
                  </p:nvCxnSpPr>
                  <p:spPr bwMode="auto">
                    <a:xfrm rot="5400000">
                      <a:off x="521753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E817C1D9-C646-BE5F-5B6F-4537F9DF216F}"/>
                        </a:ext>
                      </a:extLst>
                    </p:cNvPr>
                    <p:cNvCxnSpPr/>
                    <p:nvPr/>
                  </p:nvCxnSpPr>
                  <p:spPr bwMode="auto">
                    <a:xfrm rot="5400000">
                      <a:off x="470986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A019535F-DD03-CA1D-D366-C6BEA227CD96}"/>
                        </a:ext>
                      </a:extLst>
                    </p:cNvPr>
                    <p:cNvCxnSpPr/>
                    <p:nvPr/>
                  </p:nvCxnSpPr>
                  <p:spPr bwMode="auto">
                    <a:xfrm rot="5400000">
                      <a:off x="420219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D290254C-68A4-354C-6DC2-FC1FAE2F0593}"/>
                        </a:ext>
                      </a:extLst>
                    </p:cNvPr>
                    <p:cNvCxnSpPr/>
                    <p:nvPr/>
                  </p:nvCxnSpPr>
                  <p:spPr bwMode="auto">
                    <a:xfrm rot="5400000">
                      <a:off x="369452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5052E678-49CC-079A-62AA-B6993F5B1F58}"/>
                        </a:ext>
                      </a:extLst>
                    </p:cNvPr>
                    <p:cNvCxnSpPr/>
                    <p:nvPr/>
                  </p:nvCxnSpPr>
                  <p:spPr bwMode="auto">
                    <a:xfrm rot="5400000">
                      <a:off x="318685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32FF17BB-7E83-0812-73C4-FDB50CCE940E}"/>
                        </a:ext>
                      </a:extLst>
                    </p:cNvPr>
                    <p:cNvCxnSpPr/>
                    <p:nvPr/>
                  </p:nvCxnSpPr>
                  <p:spPr bwMode="auto">
                    <a:xfrm rot="5400000">
                      <a:off x="877122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1DAA29FE-CB13-E090-C76B-8FF6E263AE3F}"/>
                        </a:ext>
                      </a:extLst>
                    </p:cNvPr>
                    <p:cNvCxnSpPr/>
                    <p:nvPr/>
                  </p:nvCxnSpPr>
                  <p:spPr bwMode="auto">
                    <a:xfrm rot="5400000">
                      <a:off x="826355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62DDE997-51FC-B1C7-3A41-B3BB5AD55D1E}"/>
                        </a:ext>
                      </a:extLst>
                    </p:cNvPr>
                    <p:cNvCxnSpPr/>
                    <p:nvPr/>
                  </p:nvCxnSpPr>
                  <p:spPr bwMode="auto">
                    <a:xfrm rot="5400000">
                      <a:off x="775588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5C92C227-46F3-9817-2CAE-C06F31831FEA}"/>
                        </a:ext>
                      </a:extLst>
                    </p:cNvPr>
                    <p:cNvCxnSpPr/>
                    <p:nvPr/>
                  </p:nvCxnSpPr>
                  <p:spPr bwMode="auto">
                    <a:xfrm rot="5400000">
                      <a:off x="724821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4752ECD4-A0D1-B66C-43FB-08DD669E2D49}"/>
                        </a:ext>
                      </a:extLst>
                    </p:cNvPr>
                    <p:cNvCxnSpPr/>
                    <p:nvPr/>
                  </p:nvCxnSpPr>
                  <p:spPr bwMode="auto">
                    <a:xfrm rot="5400000">
                      <a:off x="674054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9276C12A-4D24-272F-EA15-E100C370979D}"/>
                        </a:ext>
                      </a:extLst>
                    </p:cNvPr>
                    <p:cNvCxnSpPr/>
                    <p:nvPr/>
                  </p:nvCxnSpPr>
                  <p:spPr bwMode="auto">
                    <a:xfrm rot="5400000">
                      <a:off x="623287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0F4DDAEA-57C7-A410-A25D-7489AEE34353}"/>
                        </a:ext>
                      </a:extLst>
                    </p:cNvPr>
                    <p:cNvCxnSpPr/>
                    <p:nvPr/>
                  </p:nvCxnSpPr>
                  <p:spPr bwMode="auto">
                    <a:xfrm rot="5400000">
                      <a:off x="10294235"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E928683C-78B5-CC38-E4ED-64EA49C59531}"/>
                        </a:ext>
                      </a:extLst>
                    </p:cNvPr>
                    <p:cNvCxnSpPr/>
                    <p:nvPr/>
                  </p:nvCxnSpPr>
                  <p:spPr bwMode="auto">
                    <a:xfrm rot="5400000">
                      <a:off x="978656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5BB94DC7-DBC3-F29A-D8D4-2AC05EEF3176}"/>
                        </a:ext>
                      </a:extLst>
                    </p:cNvPr>
                    <p:cNvCxnSpPr/>
                    <p:nvPr/>
                  </p:nvCxnSpPr>
                  <p:spPr bwMode="auto">
                    <a:xfrm rot="5400000">
                      <a:off x="9278894" y="4987946"/>
                      <a:ext cx="5480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55" name="Group 354">
                    <a:extLst>
                      <a:ext uri="{FF2B5EF4-FFF2-40B4-BE49-F238E27FC236}">
                        <a16:creationId xmlns:a16="http://schemas.microsoft.com/office/drawing/2014/main" id="{DB53354A-95E4-3F8B-0B03-2B5B850BA254}"/>
                      </a:ext>
                    </a:extLst>
                  </p:cNvPr>
                  <p:cNvGrpSpPr/>
                  <p:nvPr/>
                </p:nvGrpSpPr>
                <p:grpSpPr>
                  <a:xfrm>
                    <a:off x="5654111" y="4893706"/>
                    <a:ext cx="2524487" cy="109146"/>
                    <a:chOff x="3214255" y="4960544"/>
                    <a:chExt cx="5076700" cy="54802"/>
                  </a:xfrm>
                </p:grpSpPr>
                <p:cxnSp>
                  <p:nvCxnSpPr>
                    <p:cNvPr id="356" name="Straight Connector 355">
                      <a:extLst>
                        <a:ext uri="{FF2B5EF4-FFF2-40B4-BE49-F238E27FC236}">
                          <a16:creationId xmlns:a16="http://schemas.microsoft.com/office/drawing/2014/main" id="{CE7FDF03-2CBA-149C-DCEA-C05ADAFA20FA}"/>
                        </a:ext>
                      </a:extLst>
                    </p:cNvPr>
                    <p:cNvCxnSpPr/>
                    <p:nvPr/>
                  </p:nvCxnSpPr>
                  <p:spPr bwMode="auto">
                    <a:xfrm rot="5400000">
                      <a:off x="572520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6F414B70-72D0-5F5A-38BE-60D9EC307C49}"/>
                        </a:ext>
                      </a:extLst>
                    </p:cNvPr>
                    <p:cNvCxnSpPr/>
                    <p:nvPr/>
                  </p:nvCxnSpPr>
                  <p:spPr bwMode="auto">
                    <a:xfrm rot="5400000">
                      <a:off x="521753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DDB3CC6D-34BB-7153-9C6F-61FF81002DE6}"/>
                        </a:ext>
                      </a:extLst>
                    </p:cNvPr>
                    <p:cNvCxnSpPr/>
                    <p:nvPr/>
                  </p:nvCxnSpPr>
                  <p:spPr bwMode="auto">
                    <a:xfrm rot="5400000">
                      <a:off x="470986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10D6A385-64B7-BD1C-62E1-3C2FC16B1764}"/>
                        </a:ext>
                      </a:extLst>
                    </p:cNvPr>
                    <p:cNvCxnSpPr/>
                    <p:nvPr/>
                  </p:nvCxnSpPr>
                  <p:spPr bwMode="auto">
                    <a:xfrm rot="5400000">
                      <a:off x="420219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21238E9D-5E4C-95EA-50DD-BD87A7C18E6B}"/>
                        </a:ext>
                      </a:extLst>
                    </p:cNvPr>
                    <p:cNvCxnSpPr/>
                    <p:nvPr/>
                  </p:nvCxnSpPr>
                  <p:spPr bwMode="auto">
                    <a:xfrm rot="5400000">
                      <a:off x="369452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3DE8A3A1-EEA3-AA43-DE0E-48D6658C7010}"/>
                        </a:ext>
                      </a:extLst>
                    </p:cNvPr>
                    <p:cNvCxnSpPr/>
                    <p:nvPr/>
                  </p:nvCxnSpPr>
                  <p:spPr bwMode="auto">
                    <a:xfrm rot="5400000">
                      <a:off x="3186854" y="4987945"/>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97996ABC-36BB-D24B-914C-BB57698D5E5B}"/>
                        </a:ext>
                      </a:extLst>
                    </p:cNvPr>
                    <p:cNvCxnSpPr/>
                    <p:nvPr/>
                  </p:nvCxnSpPr>
                  <p:spPr bwMode="auto">
                    <a:xfrm rot="5400000">
                      <a:off x="826355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E2B68091-71AD-8F12-8B46-C74F505F01A5}"/>
                        </a:ext>
                      </a:extLst>
                    </p:cNvPr>
                    <p:cNvCxnSpPr/>
                    <p:nvPr/>
                  </p:nvCxnSpPr>
                  <p:spPr bwMode="auto">
                    <a:xfrm rot="5400000">
                      <a:off x="775588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06CC72D5-A02A-0567-94FD-26F4DF5E6B6F}"/>
                        </a:ext>
                      </a:extLst>
                    </p:cNvPr>
                    <p:cNvCxnSpPr/>
                    <p:nvPr/>
                  </p:nvCxnSpPr>
                  <p:spPr bwMode="auto">
                    <a:xfrm rot="5400000">
                      <a:off x="724821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730350AE-FFB6-8024-08AD-3DD818FEE9BB}"/>
                        </a:ext>
                      </a:extLst>
                    </p:cNvPr>
                    <p:cNvCxnSpPr/>
                    <p:nvPr/>
                  </p:nvCxnSpPr>
                  <p:spPr bwMode="auto">
                    <a:xfrm rot="5400000">
                      <a:off x="6740544" y="4987946"/>
                      <a:ext cx="54801" cy="0"/>
                    </a:xfrm>
                    <a:prstGeom prst="line">
                      <a:avLst/>
                    </a:prstGeom>
                    <a:noFill/>
                    <a:ln w="28575" cap="flat" cmpd="sng" algn="ctr">
                      <a:solidFill>
                        <a:schemeClr val="bg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0F59DABE-1D16-CFE2-0721-B9AD88BB65B1}"/>
                        </a:ext>
                      </a:extLst>
                    </p:cNvPr>
                    <p:cNvCxnSpPr/>
                    <p:nvPr/>
                  </p:nvCxnSpPr>
                  <p:spPr bwMode="auto">
                    <a:xfrm rot="5400000">
                      <a:off x="6232874" y="4987946"/>
                      <a:ext cx="54801"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51" name="Group 350">
                  <a:extLst>
                    <a:ext uri="{FF2B5EF4-FFF2-40B4-BE49-F238E27FC236}">
                      <a16:creationId xmlns:a16="http://schemas.microsoft.com/office/drawing/2014/main" id="{102756F9-9E67-3711-0C88-D06C5028702D}"/>
                    </a:ext>
                  </a:extLst>
                </p:cNvPr>
                <p:cNvGrpSpPr/>
                <p:nvPr/>
              </p:nvGrpSpPr>
              <p:grpSpPr>
                <a:xfrm>
                  <a:off x="7558153" y="4882718"/>
                  <a:ext cx="218685" cy="120032"/>
                  <a:chOff x="2399839" y="6805417"/>
                  <a:chExt cx="218685" cy="120032"/>
                </a:xfrm>
              </p:grpSpPr>
              <p:cxnSp>
                <p:nvCxnSpPr>
                  <p:cNvPr id="352" name="Straight Connector 351">
                    <a:extLst>
                      <a:ext uri="{FF2B5EF4-FFF2-40B4-BE49-F238E27FC236}">
                        <a16:creationId xmlns:a16="http://schemas.microsoft.com/office/drawing/2014/main" id="{E2A0E2AB-47AF-1FE9-7B4C-69FCF33B45B6}"/>
                      </a:ext>
                    </a:extLst>
                  </p:cNvPr>
                  <p:cNvCxnSpPr/>
                  <p:nvPr/>
                </p:nvCxnSpPr>
                <p:spPr bwMode="auto">
                  <a:xfrm rot="5400000">
                    <a:off x="2558508" y="6865433"/>
                    <a:ext cx="120032" cy="0"/>
                  </a:xfrm>
                  <a:prstGeom prst="line">
                    <a:avLst/>
                  </a:prstGeom>
                  <a:noFill/>
                  <a:ln w="28575" cap="flat" cmpd="sng" algn="ctr">
                    <a:solidFill>
                      <a:schemeClr val="bg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D11576AA-0D01-3A13-8152-2C9376F920B3}"/>
                      </a:ext>
                    </a:extLst>
                  </p:cNvPr>
                  <p:cNvCxnSpPr/>
                  <p:nvPr/>
                </p:nvCxnSpPr>
                <p:spPr bwMode="auto">
                  <a:xfrm rot="5400000">
                    <a:off x="2339823" y="6865433"/>
                    <a:ext cx="12003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58" name="Group 457">
                <a:extLst>
                  <a:ext uri="{FF2B5EF4-FFF2-40B4-BE49-F238E27FC236}">
                    <a16:creationId xmlns:a16="http://schemas.microsoft.com/office/drawing/2014/main" id="{CCCCA1F2-AC42-9AF6-630E-F5D4E1541C1E}"/>
                  </a:ext>
                </a:extLst>
              </p:cNvPr>
              <p:cNvGrpSpPr/>
              <p:nvPr/>
            </p:nvGrpSpPr>
            <p:grpSpPr>
              <a:xfrm>
                <a:off x="5605879" y="4302343"/>
                <a:ext cx="475554" cy="77832"/>
                <a:chOff x="5112403" y="4434909"/>
                <a:chExt cx="475554" cy="77832"/>
              </a:xfrm>
            </p:grpSpPr>
            <p:cxnSp>
              <p:nvCxnSpPr>
                <p:cNvPr id="454" name="Straight Connector 453">
                  <a:extLst>
                    <a:ext uri="{FF2B5EF4-FFF2-40B4-BE49-F238E27FC236}">
                      <a16:creationId xmlns:a16="http://schemas.microsoft.com/office/drawing/2014/main" id="{F8A5C497-A20B-A532-4708-8D7047EC0CF5}"/>
                    </a:ext>
                  </a:extLst>
                </p:cNvPr>
                <p:cNvCxnSpPr/>
                <p:nvPr/>
              </p:nvCxnSpPr>
              <p:spPr bwMode="auto">
                <a:xfrm rot="5400000">
                  <a:off x="5238155" y="4473825"/>
                  <a:ext cx="77832" cy="0"/>
                </a:xfrm>
                <a:prstGeom prst="line">
                  <a:avLst/>
                </a:prstGeom>
                <a:noFill/>
                <a:ln w="28575" cap="flat" cmpd="sng" algn="ctr">
                  <a:solidFill>
                    <a:schemeClr val="bg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A27544C1-936E-1CF9-B820-65C3B8B92012}"/>
                    </a:ext>
                  </a:extLst>
                </p:cNvPr>
                <p:cNvCxnSpPr/>
                <p:nvPr/>
              </p:nvCxnSpPr>
              <p:spPr bwMode="auto">
                <a:xfrm rot="5400000">
                  <a:off x="5073487" y="4473825"/>
                  <a:ext cx="77832" cy="0"/>
                </a:xfrm>
                <a:prstGeom prst="line">
                  <a:avLst/>
                </a:prstGeom>
                <a:noFill/>
                <a:ln w="28575" cap="flat" cmpd="sng" algn="ctr">
                  <a:solidFill>
                    <a:schemeClr val="bg1"/>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4BE8CDA0-E400-9E38-B895-F3A82C6D1641}"/>
                    </a:ext>
                  </a:extLst>
                </p:cNvPr>
                <p:cNvCxnSpPr/>
                <p:nvPr/>
              </p:nvCxnSpPr>
              <p:spPr bwMode="auto">
                <a:xfrm rot="5400000">
                  <a:off x="5549273" y="4473991"/>
                  <a:ext cx="77368" cy="0"/>
                </a:xfrm>
                <a:prstGeom prst="line">
                  <a:avLst/>
                </a:prstGeom>
                <a:noFill/>
                <a:ln w="28575" cap="flat" cmpd="sng" algn="ctr">
                  <a:solidFill>
                    <a:schemeClr val="bg1"/>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4432FD01-A2EF-4B18-5A34-08B4294A272B}"/>
                    </a:ext>
                  </a:extLst>
                </p:cNvPr>
                <p:cNvCxnSpPr/>
                <p:nvPr/>
              </p:nvCxnSpPr>
              <p:spPr bwMode="auto">
                <a:xfrm rot="5400000">
                  <a:off x="5385352" y="4473991"/>
                  <a:ext cx="77368" cy="0"/>
                </a:xfrm>
                <a:prstGeom prst="line">
                  <a:avLst/>
                </a:prstGeom>
                <a:noFill/>
                <a:ln w="28575" cap="flat" cmpd="sng" algn="ctr">
                  <a:solidFill>
                    <a:schemeClr val="bg1"/>
                  </a:solidFill>
                  <a:prstDash val="solid"/>
                  <a:round/>
                  <a:headEnd type="none" w="med" len="med"/>
                  <a:tailEnd type="none" w="med" len="med"/>
                </a:ln>
                <a:effectLst/>
              </p:spPr>
            </p:cxnSp>
          </p:grpSp>
        </p:grpSp>
        <p:sp>
          <p:nvSpPr>
            <p:cNvPr id="459" name="TextBox 458">
              <a:extLst>
                <a:ext uri="{FF2B5EF4-FFF2-40B4-BE49-F238E27FC236}">
                  <a16:creationId xmlns:a16="http://schemas.microsoft.com/office/drawing/2014/main" id="{21DCC4A1-DD78-0E22-4F2F-DE917787CEA2}"/>
                </a:ext>
              </a:extLst>
            </p:cNvPr>
            <p:cNvSpPr txBox="1"/>
            <p:nvPr/>
          </p:nvSpPr>
          <p:spPr bwMode="auto">
            <a:xfrm>
              <a:off x="5593654" y="462075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460" name="TextBox 459">
              <a:extLst>
                <a:ext uri="{FF2B5EF4-FFF2-40B4-BE49-F238E27FC236}">
                  <a16:creationId xmlns:a16="http://schemas.microsoft.com/office/drawing/2014/main" id="{109229DE-C1C9-BB3D-2654-E49D3EDFA1F5}"/>
                </a:ext>
              </a:extLst>
            </p:cNvPr>
            <p:cNvSpPr txBox="1"/>
            <p:nvPr/>
          </p:nvSpPr>
          <p:spPr bwMode="auto">
            <a:xfrm>
              <a:off x="5757884" y="462235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461" name="TextBox 460">
              <a:extLst>
                <a:ext uri="{FF2B5EF4-FFF2-40B4-BE49-F238E27FC236}">
                  <a16:creationId xmlns:a16="http://schemas.microsoft.com/office/drawing/2014/main" id="{73641064-027D-E453-F4E5-038A2D6A1C6F}"/>
                </a:ext>
              </a:extLst>
            </p:cNvPr>
            <p:cNvSpPr txBox="1"/>
            <p:nvPr/>
          </p:nvSpPr>
          <p:spPr bwMode="auto">
            <a:xfrm>
              <a:off x="5919564" y="462235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62" name="TextBox 461">
              <a:extLst>
                <a:ext uri="{FF2B5EF4-FFF2-40B4-BE49-F238E27FC236}">
                  <a16:creationId xmlns:a16="http://schemas.microsoft.com/office/drawing/2014/main" id="{2E964BA5-A292-C6BF-3F65-0B930D8D49C6}"/>
                </a:ext>
              </a:extLst>
            </p:cNvPr>
            <p:cNvSpPr txBox="1"/>
            <p:nvPr/>
          </p:nvSpPr>
          <p:spPr bwMode="auto">
            <a:xfrm>
              <a:off x="6079070" y="462235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p>
          </p:txBody>
        </p:sp>
      </p:grpSp>
      <p:grpSp>
        <p:nvGrpSpPr>
          <p:cNvPr id="5" name="Group 4">
            <a:extLst>
              <a:ext uri="{FF2B5EF4-FFF2-40B4-BE49-F238E27FC236}">
                <a16:creationId xmlns:a16="http://schemas.microsoft.com/office/drawing/2014/main" id="{BD342E7E-54D6-61A3-5DDE-8A19977F2B48}"/>
              </a:ext>
            </a:extLst>
          </p:cNvPr>
          <p:cNvGrpSpPr/>
          <p:nvPr/>
        </p:nvGrpSpPr>
        <p:grpSpPr>
          <a:xfrm>
            <a:off x="172426" y="4917456"/>
            <a:ext cx="6200176" cy="707886"/>
            <a:chOff x="172426" y="4742727"/>
            <a:chExt cx="6200176" cy="707886"/>
          </a:xfrm>
        </p:grpSpPr>
        <p:sp>
          <p:nvSpPr>
            <p:cNvPr id="250" name="TextBox 249">
              <a:extLst>
                <a:ext uri="{FF2B5EF4-FFF2-40B4-BE49-F238E27FC236}">
                  <a16:creationId xmlns:a16="http://schemas.microsoft.com/office/drawing/2014/main" id="{C2C95DD9-74CD-BECD-90D5-F1C0C26903F3}"/>
                </a:ext>
              </a:extLst>
            </p:cNvPr>
            <p:cNvSpPr txBox="1"/>
            <p:nvPr/>
          </p:nvSpPr>
          <p:spPr bwMode="auto">
            <a:xfrm>
              <a:off x="172426" y="4742727"/>
              <a:ext cx="99096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Alpelisib + Fulv</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0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 + Fulv</a:t>
              </a:r>
            </a:p>
          </p:txBody>
        </p:sp>
        <p:sp>
          <p:nvSpPr>
            <p:cNvPr id="451" name="TextBox 450">
              <a:extLst>
                <a:ext uri="{FF2B5EF4-FFF2-40B4-BE49-F238E27FC236}">
                  <a16:creationId xmlns:a16="http://schemas.microsoft.com/office/drawing/2014/main" id="{74AC74E2-B960-5571-A4B0-9687A5023078}"/>
                </a:ext>
              </a:extLst>
            </p:cNvPr>
            <p:cNvSpPr txBox="1"/>
            <p:nvPr/>
          </p:nvSpPr>
          <p:spPr bwMode="auto">
            <a:xfrm>
              <a:off x="3574686" y="4821434"/>
              <a:ext cx="402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463" name="TextBox 462">
              <a:extLst>
                <a:ext uri="{FF2B5EF4-FFF2-40B4-BE49-F238E27FC236}">
                  <a16:creationId xmlns:a16="http://schemas.microsoft.com/office/drawing/2014/main" id="{0FAE4CD4-5836-D780-434B-C23B4E3B97BD}"/>
                </a:ext>
              </a:extLst>
            </p:cNvPr>
            <p:cNvSpPr txBox="1"/>
            <p:nvPr/>
          </p:nvSpPr>
          <p:spPr bwMode="auto">
            <a:xfrm>
              <a:off x="1013230" y="5044794"/>
              <a:ext cx="3433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172</a:t>
              </a:r>
            </a:p>
          </p:txBody>
        </p:sp>
        <p:sp>
          <p:nvSpPr>
            <p:cNvPr id="464" name="TextBox 463">
              <a:extLst>
                <a:ext uri="{FF2B5EF4-FFF2-40B4-BE49-F238E27FC236}">
                  <a16:creationId xmlns:a16="http://schemas.microsoft.com/office/drawing/2014/main" id="{51F91845-A9C7-FB74-4552-7F267FE4FFD7}"/>
                </a:ext>
              </a:extLst>
            </p:cNvPr>
            <p:cNvSpPr txBox="1"/>
            <p:nvPr/>
          </p:nvSpPr>
          <p:spPr bwMode="auto">
            <a:xfrm>
              <a:off x="1181290" y="5043956"/>
              <a:ext cx="3433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167</a:t>
              </a:r>
            </a:p>
          </p:txBody>
        </p:sp>
        <p:sp>
          <p:nvSpPr>
            <p:cNvPr id="465" name="TextBox 464">
              <a:extLst>
                <a:ext uri="{FF2B5EF4-FFF2-40B4-BE49-F238E27FC236}">
                  <a16:creationId xmlns:a16="http://schemas.microsoft.com/office/drawing/2014/main" id="{9E92FBBA-E708-16F6-5B5D-F3334116621F}"/>
                </a:ext>
              </a:extLst>
            </p:cNvPr>
            <p:cNvSpPr txBox="1"/>
            <p:nvPr/>
          </p:nvSpPr>
          <p:spPr bwMode="auto">
            <a:xfrm>
              <a:off x="1330346" y="5043956"/>
              <a:ext cx="3433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120</a:t>
              </a:r>
            </a:p>
          </p:txBody>
        </p:sp>
        <p:sp>
          <p:nvSpPr>
            <p:cNvPr id="466" name="TextBox 465">
              <a:extLst>
                <a:ext uri="{FF2B5EF4-FFF2-40B4-BE49-F238E27FC236}">
                  <a16:creationId xmlns:a16="http://schemas.microsoft.com/office/drawing/2014/main" id="{9A593AC7-D181-59DB-B3DC-193CB3BCC67A}"/>
                </a:ext>
              </a:extLst>
            </p:cNvPr>
            <p:cNvSpPr txBox="1"/>
            <p:nvPr/>
          </p:nvSpPr>
          <p:spPr bwMode="auto">
            <a:xfrm>
              <a:off x="1497962" y="5043956"/>
              <a:ext cx="3433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111</a:t>
              </a:r>
            </a:p>
          </p:txBody>
        </p:sp>
        <p:sp>
          <p:nvSpPr>
            <p:cNvPr id="467" name="TextBox 466">
              <a:extLst>
                <a:ext uri="{FF2B5EF4-FFF2-40B4-BE49-F238E27FC236}">
                  <a16:creationId xmlns:a16="http://schemas.microsoft.com/office/drawing/2014/main" id="{127068AF-3C0D-7D62-98F1-E17CF75BDEBB}"/>
                </a:ext>
              </a:extLst>
            </p:cNvPr>
            <p:cNvSpPr txBox="1"/>
            <p:nvPr/>
          </p:nvSpPr>
          <p:spPr bwMode="auto">
            <a:xfrm>
              <a:off x="1665096" y="5043956"/>
              <a:ext cx="3433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89</a:t>
              </a:r>
            </a:p>
          </p:txBody>
        </p:sp>
        <p:sp>
          <p:nvSpPr>
            <p:cNvPr id="468" name="TextBox 467">
              <a:extLst>
                <a:ext uri="{FF2B5EF4-FFF2-40B4-BE49-F238E27FC236}">
                  <a16:creationId xmlns:a16="http://schemas.microsoft.com/office/drawing/2014/main" id="{9D473FB1-761C-7A8B-3574-66877C81A4AB}"/>
                </a:ext>
              </a:extLst>
            </p:cNvPr>
            <p:cNvSpPr txBox="1"/>
            <p:nvPr/>
          </p:nvSpPr>
          <p:spPr bwMode="auto">
            <a:xfrm>
              <a:off x="1831183" y="5043956"/>
              <a:ext cx="3433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88</a:t>
              </a:r>
            </a:p>
          </p:txBody>
        </p:sp>
        <p:sp>
          <p:nvSpPr>
            <p:cNvPr id="469" name="TextBox 468">
              <a:extLst>
                <a:ext uri="{FF2B5EF4-FFF2-40B4-BE49-F238E27FC236}">
                  <a16:creationId xmlns:a16="http://schemas.microsoft.com/office/drawing/2014/main" id="{F95A4A9E-0D6F-15A2-D38E-287A5618814B}"/>
                </a:ext>
              </a:extLst>
            </p:cNvPr>
            <p:cNvSpPr txBox="1"/>
            <p:nvPr/>
          </p:nvSpPr>
          <p:spPr bwMode="auto">
            <a:xfrm>
              <a:off x="2016224" y="5043956"/>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70" name="TextBox 469">
              <a:extLst>
                <a:ext uri="{FF2B5EF4-FFF2-40B4-BE49-F238E27FC236}">
                  <a16:creationId xmlns:a16="http://schemas.microsoft.com/office/drawing/2014/main" id="{B3016D77-304A-AF19-D601-137AFF3C1715}"/>
                </a:ext>
              </a:extLst>
            </p:cNvPr>
            <p:cNvSpPr txBox="1"/>
            <p:nvPr/>
          </p:nvSpPr>
          <p:spPr bwMode="auto">
            <a:xfrm>
              <a:off x="2184040" y="5043956"/>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77</a:t>
              </a:r>
            </a:p>
          </p:txBody>
        </p:sp>
        <p:sp>
          <p:nvSpPr>
            <p:cNvPr id="471" name="TextBox 470">
              <a:extLst>
                <a:ext uri="{FF2B5EF4-FFF2-40B4-BE49-F238E27FC236}">
                  <a16:creationId xmlns:a16="http://schemas.microsoft.com/office/drawing/2014/main" id="{850EFB9B-48CE-C377-5017-66F4559419A6}"/>
                </a:ext>
              </a:extLst>
            </p:cNvPr>
            <p:cNvSpPr txBox="1"/>
            <p:nvPr/>
          </p:nvSpPr>
          <p:spPr bwMode="auto">
            <a:xfrm>
              <a:off x="2348563" y="5043956"/>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67</a:t>
              </a:r>
            </a:p>
          </p:txBody>
        </p:sp>
        <p:sp>
          <p:nvSpPr>
            <p:cNvPr id="472" name="TextBox 471">
              <a:extLst>
                <a:ext uri="{FF2B5EF4-FFF2-40B4-BE49-F238E27FC236}">
                  <a16:creationId xmlns:a16="http://schemas.microsoft.com/office/drawing/2014/main" id="{F4D2AD8C-A722-7C48-B0F9-64BE07D704D2}"/>
                </a:ext>
              </a:extLst>
            </p:cNvPr>
            <p:cNvSpPr txBox="1"/>
            <p:nvPr/>
          </p:nvSpPr>
          <p:spPr bwMode="auto">
            <a:xfrm>
              <a:off x="2513141" y="5043956"/>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473" name="TextBox 472">
              <a:extLst>
                <a:ext uri="{FF2B5EF4-FFF2-40B4-BE49-F238E27FC236}">
                  <a16:creationId xmlns:a16="http://schemas.microsoft.com/office/drawing/2014/main" id="{F0E6500D-7276-055E-3361-1F3780831171}"/>
                </a:ext>
              </a:extLst>
            </p:cNvPr>
            <p:cNvSpPr txBox="1"/>
            <p:nvPr/>
          </p:nvSpPr>
          <p:spPr bwMode="auto">
            <a:xfrm>
              <a:off x="2666502" y="5043956"/>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58</a:t>
              </a:r>
            </a:p>
          </p:txBody>
        </p:sp>
        <p:sp>
          <p:nvSpPr>
            <p:cNvPr id="474" name="TextBox 473">
              <a:extLst>
                <a:ext uri="{FF2B5EF4-FFF2-40B4-BE49-F238E27FC236}">
                  <a16:creationId xmlns:a16="http://schemas.microsoft.com/office/drawing/2014/main" id="{3ACD5752-4130-F16F-7D73-9721A25824E4}"/>
                </a:ext>
              </a:extLst>
            </p:cNvPr>
            <p:cNvSpPr txBox="1"/>
            <p:nvPr/>
          </p:nvSpPr>
          <p:spPr bwMode="auto">
            <a:xfrm>
              <a:off x="2837623" y="5043956"/>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475" name="TextBox 474">
              <a:extLst>
                <a:ext uri="{FF2B5EF4-FFF2-40B4-BE49-F238E27FC236}">
                  <a16:creationId xmlns:a16="http://schemas.microsoft.com/office/drawing/2014/main" id="{BFAB6D2D-526D-015C-5311-417CC177403D}"/>
                </a:ext>
              </a:extLst>
            </p:cNvPr>
            <p:cNvSpPr txBox="1"/>
            <p:nvPr/>
          </p:nvSpPr>
          <p:spPr bwMode="auto">
            <a:xfrm>
              <a:off x="3001156" y="5043956"/>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476" name="TextBox 475">
              <a:extLst>
                <a:ext uri="{FF2B5EF4-FFF2-40B4-BE49-F238E27FC236}">
                  <a16:creationId xmlns:a16="http://schemas.microsoft.com/office/drawing/2014/main" id="{0C000F6A-54CB-E2A8-34F3-80C97B0B22F5}"/>
                </a:ext>
              </a:extLst>
            </p:cNvPr>
            <p:cNvSpPr txBox="1"/>
            <p:nvPr/>
          </p:nvSpPr>
          <p:spPr bwMode="auto">
            <a:xfrm>
              <a:off x="3171665" y="5040103"/>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41</a:t>
              </a:r>
            </a:p>
          </p:txBody>
        </p:sp>
        <p:sp>
          <p:nvSpPr>
            <p:cNvPr id="477" name="TextBox 476">
              <a:extLst>
                <a:ext uri="{FF2B5EF4-FFF2-40B4-BE49-F238E27FC236}">
                  <a16:creationId xmlns:a16="http://schemas.microsoft.com/office/drawing/2014/main" id="{1282A507-44D5-324E-FC0A-DBE0C6E58E07}"/>
                </a:ext>
              </a:extLst>
            </p:cNvPr>
            <p:cNvSpPr txBox="1"/>
            <p:nvPr/>
          </p:nvSpPr>
          <p:spPr bwMode="auto">
            <a:xfrm>
              <a:off x="3338948" y="5043956"/>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37</a:t>
              </a:r>
            </a:p>
          </p:txBody>
        </p:sp>
        <p:sp>
          <p:nvSpPr>
            <p:cNvPr id="478" name="TextBox 477">
              <a:extLst>
                <a:ext uri="{FF2B5EF4-FFF2-40B4-BE49-F238E27FC236}">
                  <a16:creationId xmlns:a16="http://schemas.microsoft.com/office/drawing/2014/main" id="{1ED1BB38-6B8A-F4BA-C878-869CE3F49A44}"/>
                </a:ext>
              </a:extLst>
            </p:cNvPr>
            <p:cNvSpPr txBox="1"/>
            <p:nvPr/>
          </p:nvSpPr>
          <p:spPr bwMode="auto">
            <a:xfrm>
              <a:off x="3502690" y="5043194"/>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479" name="TextBox 478">
              <a:extLst>
                <a:ext uri="{FF2B5EF4-FFF2-40B4-BE49-F238E27FC236}">
                  <a16:creationId xmlns:a16="http://schemas.microsoft.com/office/drawing/2014/main" id="{101E9EDB-AE23-DC7C-5263-0907913C65DE}"/>
                </a:ext>
              </a:extLst>
            </p:cNvPr>
            <p:cNvSpPr txBox="1"/>
            <p:nvPr/>
          </p:nvSpPr>
          <p:spPr bwMode="auto">
            <a:xfrm>
              <a:off x="3657763" y="5043194"/>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480" name="TextBox 479">
              <a:extLst>
                <a:ext uri="{FF2B5EF4-FFF2-40B4-BE49-F238E27FC236}">
                  <a16:creationId xmlns:a16="http://schemas.microsoft.com/office/drawing/2014/main" id="{A9CC36DD-51BF-682B-0B70-5C5E1B8806B1}"/>
                </a:ext>
              </a:extLst>
            </p:cNvPr>
            <p:cNvSpPr txBox="1"/>
            <p:nvPr/>
          </p:nvSpPr>
          <p:spPr bwMode="auto">
            <a:xfrm>
              <a:off x="3825879" y="5043194"/>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481" name="TextBox 480">
              <a:extLst>
                <a:ext uri="{FF2B5EF4-FFF2-40B4-BE49-F238E27FC236}">
                  <a16:creationId xmlns:a16="http://schemas.microsoft.com/office/drawing/2014/main" id="{C5169DD6-C6E1-AA4F-6D7A-CA3CE2028E66}"/>
                </a:ext>
              </a:extLst>
            </p:cNvPr>
            <p:cNvSpPr txBox="1"/>
            <p:nvPr/>
          </p:nvSpPr>
          <p:spPr bwMode="auto">
            <a:xfrm>
              <a:off x="3986744" y="5043194"/>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82" name="TextBox 481">
              <a:extLst>
                <a:ext uri="{FF2B5EF4-FFF2-40B4-BE49-F238E27FC236}">
                  <a16:creationId xmlns:a16="http://schemas.microsoft.com/office/drawing/2014/main" id="{963BF5F9-104A-1F1A-231B-F9DCDD5A128E}"/>
                </a:ext>
              </a:extLst>
            </p:cNvPr>
            <p:cNvSpPr txBox="1"/>
            <p:nvPr/>
          </p:nvSpPr>
          <p:spPr bwMode="auto">
            <a:xfrm>
              <a:off x="4095066" y="5043194"/>
              <a:ext cx="4005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483" name="TextBox 482">
              <a:extLst>
                <a:ext uri="{FF2B5EF4-FFF2-40B4-BE49-F238E27FC236}">
                  <a16:creationId xmlns:a16="http://schemas.microsoft.com/office/drawing/2014/main" id="{15481EE3-EF91-109F-CAC7-20E2BBB5AE3D}"/>
                </a:ext>
              </a:extLst>
            </p:cNvPr>
            <p:cNvSpPr txBox="1"/>
            <p:nvPr/>
          </p:nvSpPr>
          <p:spPr bwMode="auto">
            <a:xfrm>
              <a:off x="4323721" y="5043194"/>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484" name="TextBox 483">
              <a:extLst>
                <a:ext uri="{FF2B5EF4-FFF2-40B4-BE49-F238E27FC236}">
                  <a16:creationId xmlns:a16="http://schemas.microsoft.com/office/drawing/2014/main" id="{0FECC123-2769-75FC-39FB-2B33D44436D3}"/>
                </a:ext>
              </a:extLst>
            </p:cNvPr>
            <p:cNvSpPr txBox="1"/>
            <p:nvPr/>
          </p:nvSpPr>
          <p:spPr bwMode="auto">
            <a:xfrm>
              <a:off x="4489287" y="5043194"/>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485" name="TextBox 484">
              <a:extLst>
                <a:ext uri="{FF2B5EF4-FFF2-40B4-BE49-F238E27FC236}">
                  <a16:creationId xmlns:a16="http://schemas.microsoft.com/office/drawing/2014/main" id="{1355A539-9B6E-C7BE-733F-4F2893224810}"/>
                </a:ext>
              </a:extLst>
            </p:cNvPr>
            <p:cNvSpPr txBox="1"/>
            <p:nvPr/>
          </p:nvSpPr>
          <p:spPr bwMode="auto">
            <a:xfrm>
              <a:off x="4649124" y="5043194"/>
              <a:ext cx="290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486" name="TextBox 485">
              <a:extLst>
                <a:ext uri="{FF2B5EF4-FFF2-40B4-BE49-F238E27FC236}">
                  <a16:creationId xmlns:a16="http://schemas.microsoft.com/office/drawing/2014/main" id="{3E63B94C-67CF-71E3-FD92-54BF3224DFBD}"/>
                </a:ext>
              </a:extLst>
            </p:cNvPr>
            <p:cNvSpPr txBox="1"/>
            <p:nvPr/>
          </p:nvSpPr>
          <p:spPr bwMode="auto">
            <a:xfrm>
              <a:off x="4849951" y="5043194"/>
              <a:ext cx="2375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87" name="TextBox 486">
              <a:extLst>
                <a:ext uri="{FF2B5EF4-FFF2-40B4-BE49-F238E27FC236}">
                  <a16:creationId xmlns:a16="http://schemas.microsoft.com/office/drawing/2014/main" id="{41E2207C-DFDD-AA9A-C523-B906B13A5305}"/>
                </a:ext>
              </a:extLst>
            </p:cNvPr>
            <p:cNvSpPr txBox="1"/>
            <p:nvPr/>
          </p:nvSpPr>
          <p:spPr bwMode="auto">
            <a:xfrm>
              <a:off x="5009457" y="5043194"/>
              <a:ext cx="2375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88" name="TextBox 487">
              <a:extLst>
                <a:ext uri="{FF2B5EF4-FFF2-40B4-BE49-F238E27FC236}">
                  <a16:creationId xmlns:a16="http://schemas.microsoft.com/office/drawing/2014/main" id="{87D6EFB9-B88E-8A84-72C9-4B4D47B89E85}"/>
                </a:ext>
              </a:extLst>
            </p:cNvPr>
            <p:cNvSpPr txBox="1"/>
            <p:nvPr/>
          </p:nvSpPr>
          <p:spPr bwMode="auto">
            <a:xfrm>
              <a:off x="5173687" y="5044793"/>
              <a:ext cx="2375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489" name="TextBox 488">
              <a:extLst>
                <a:ext uri="{FF2B5EF4-FFF2-40B4-BE49-F238E27FC236}">
                  <a16:creationId xmlns:a16="http://schemas.microsoft.com/office/drawing/2014/main" id="{BDD21CE9-C068-F147-98F8-7EF26F2E7B65}"/>
                </a:ext>
              </a:extLst>
            </p:cNvPr>
            <p:cNvSpPr txBox="1"/>
            <p:nvPr/>
          </p:nvSpPr>
          <p:spPr bwMode="auto">
            <a:xfrm>
              <a:off x="5335367" y="5044793"/>
              <a:ext cx="2375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490" name="TextBox 489">
              <a:extLst>
                <a:ext uri="{FF2B5EF4-FFF2-40B4-BE49-F238E27FC236}">
                  <a16:creationId xmlns:a16="http://schemas.microsoft.com/office/drawing/2014/main" id="{B79A5A12-2060-E890-504C-B2B560C35627}"/>
                </a:ext>
              </a:extLst>
            </p:cNvPr>
            <p:cNvSpPr txBox="1"/>
            <p:nvPr/>
          </p:nvSpPr>
          <p:spPr bwMode="auto">
            <a:xfrm>
              <a:off x="5494873" y="5044793"/>
              <a:ext cx="2375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496" name="TextBox 495">
              <a:extLst>
                <a:ext uri="{FF2B5EF4-FFF2-40B4-BE49-F238E27FC236}">
                  <a16:creationId xmlns:a16="http://schemas.microsoft.com/office/drawing/2014/main" id="{00AA1F8F-8552-FD18-1A04-1F4453CF9FF3}"/>
                </a:ext>
              </a:extLst>
            </p:cNvPr>
            <p:cNvSpPr txBox="1"/>
            <p:nvPr/>
          </p:nvSpPr>
          <p:spPr bwMode="auto">
            <a:xfrm>
              <a:off x="5649620" y="5043194"/>
              <a:ext cx="2375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97" name="TextBox 496">
              <a:extLst>
                <a:ext uri="{FF2B5EF4-FFF2-40B4-BE49-F238E27FC236}">
                  <a16:creationId xmlns:a16="http://schemas.microsoft.com/office/drawing/2014/main" id="{16CCF80E-560B-D9B1-EC0E-AB567EE7A08B}"/>
                </a:ext>
              </a:extLst>
            </p:cNvPr>
            <p:cNvSpPr txBox="1"/>
            <p:nvPr/>
          </p:nvSpPr>
          <p:spPr bwMode="auto">
            <a:xfrm>
              <a:off x="5813850" y="5044793"/>
              <a:ext cx="2375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98" name="TextBox 497">
              <a:extLst>
                <a:ext uri="{FF2B5EF4-FFF2-40B4-BE49-F238E27FC236}">
                  <a16:creationId xmlns:a16="http://schemas.microsoft.com/office/drawing/2014/main" id="{D5C94669-C0C8-6319-81CA-23BDF35309BB}"/>
                </a:ext>
              </a:extLst>
            </p:cNvPr>
            <p:cNvSpPr txBox="1"/>
            <p:nvPr/>
          </p:nvSpPr>
          <p:spPr bwMode="auto">
            <a:xfrm>
              <a:off x="5975530" y="5044793"/>
              <a:ext cx="2375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99" name="TextBox 498">
              <a:extLst>
                <a:ext uri="{FF2B5EF4-FFF2-40B4-BE49-F238E27FC236}">
                  <a16:creationId xmlns:a16="http://schemas.microsoft.com/office/drawing/2014/main" id="{C751CD2C-1CAA-5D59-6A6D-2FDE615F6FE4}"/>
                </a:ext>
              </a:extLst>
            </p:cNvPr>
            <p:cNvSpPr txBox="1"/>
            <p:nvPr/>
          </p:nvSpPr>
          <p:spPr bwMode="auto">
            <a:xfrm>
              <a:off x="6135036" y="5044793"/>
              <a:ext cx="2375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501" name="Rectangle 500">
            <a:extLst>
              <a:ext uri="{FF2B5EF4-FFF2-40B4-BE49-F238E27FC236}">
                <a16:creationId xmlns:a16="http://schemas.microsoft.com/office/drawing/2014/main" id="{73324E00-5EFC-6626-AAD6-01D98117D3F3}"/>
              </a:ext>
            </a:extLst>
          </p:cNvPr>
          <p:cNvSpPr/>
          <p:nvPr/>
        </p:nvSpPr>
        <p:spPr>
          <a:xfrm>
            <a:off x="4523928" y="2260674"/>
            <a:ext cx="2146232" cy="674031"/>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a:cs typeface="Arial" panose="020B0604020202020204" pitchFamily="34" charset="0"/>
              </a:rPr>
              <a:t>Alpelisib + Fulv (n = 169)</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a:cs typeface="Arial" panose="020B0604020202020204" pitchFamily="34" charset="0"/>
              </a:rPr>
              <a:t>Placebo + Fulv (n = 172)</a:t>
            </a:r>
          </a:p>
        </p:txBody>
      </p:sp>
      <p:grpSp>
        <p:nvGrpSpPr>
          <p:cNvPr id="427" name="Group 426">
            <a:extLst>
              <a:ext uri="{FF2B5EF4-FFF2-40B4-BE49-F238E27FC236}">
                <a16:creationId xmlns:a16="http://schemas.microsoft.com/office/drawing/2014/main" id="{DDFF8BD9-4ABA-C11F-685A-F0CFC4E7ED84}"/>
              </a:ext>
            </a:extLst>
          </p:cNvPr>
          <p:cNvGrpSpPr/>
          <p:nvPr/>
        </p:nvGrpSpPr>
        <p:grpSpPr>
          <a:xfrm>
            <a:off x="9780412" y="2604438"/>
            <a:ext cx="222169" cy="169352"/>
            <a:chOff x="9916959" y="2322481"/>
            <a:chExt cx="155390" cy="196865"/>
          </a:xfrm>
        </p:grpSpPr>
        <p:cxnSp>
          <p:nvCxnSpPr>
            <p:cNvPr id="431" name="Straight Connector 430">
              <a:extLst>
                <a:ext uri="{FF2B5EF4-FFF2-40B4-BE49-F238E27FC236}">
                  <a16:creationId xmlns:a16="http://schemas.microsoft.com/office/drawing/2014/main" id="{42E0586E-6BBF-C7BC-74F9-D284274F7081}"/>
                </a:ext>
              </a:extLst>
            </p:cNvPr>
            <p:cNvCxnSpPr/>
            <p:nvPr/>
          </p:nvCxnSpPr>
          <p:spPr bwMode="auto">
            <a:xfrm>
              <a:off x="9916959" y="2322481"/>
              <a:ext cx="150692" cy="0"/>
            </a:xfrm>
            <a:prstGeom prst="line">
              <a:avLst/>
            </a:prstGeom>
            <a:noFill/>
            <a:ln w="28575" cap="flat" cmpd="sng" algn="ctr">
              <a:solidFill>
                <a:schemeClr val="accent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801D7841-67D7-4C34-6173-5DB97B3D94D1}"/>
                </a:ext>
              </a:extLst>
            </p:cNvPr>
            <p:cNvCxnSpPr/>
            <p:nvPr/>
          </p:nvCxnSpPr>
          <p:spPr bwMode="auto">
            <a:xfrm>
              <a:off x="9921657" y="2519346"/>
              <a:ext cx="150692" cy="0"/>
            </a:xfrm>
            <a:prstGeom prst="line">
              <a:avLst/>
            </a:prstGeom>
            <a:noFill/>
            <a:ln w="28575" cap="flat" cmpd="sng" algn="ctr">
              <a:solidFill>
                <a:schemeClr val="accent3"/>
              </a:solidFill>
              <a:prstDash val="solid"/>
              <a:round/>
              <a:headEnd type="none" w="med" len="med"/>
              <a:tailEnd type="none" w="med" len="med"/>
            </a:ln>
            <a:effectLst/>
          </p:spPr>
        </p:cxnSp>
      </p:grpSp>
      <p:sp>
        <p:nvSpPr>
          <p:cNvPr id="421" name="Rectangle 420">
            <a:extLst>
              <a:ext uri="{FF2B5EF4-FFF2-40B4-BE49-F238E27FC236}">
                <a16:creationId xmlns:a16="http://schemas.microsoft.com/office/drawing/2014/main" id="{7A6A9473-A67E-A8AB-7C54-2137C08B5CAC}"/>
              </a:ext>
            </a:extLst>
          </p:cNvPr>
          <p:cNvSpPr/>
          <p:nvPr/>
        </p:nvSpPr>
        <p:spPr>
          <a:xfrm>
            <a:off x="9990095" y="2263002"/>
            <a:ext cx="2146232" cy="674031"/>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a:cs typeface="Arial" panose="020B0604020202020204" pitchFamily="34" charset="0"/>
              </a:rPr>
              <a:t>Alpelisib + Fulv (n = 169)</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a:cs typeface="Arial" panose="020B0604020202020204" pitchFamily="34" charset="0"/>
              </a:rPr>
              <a:t>Placebo + Fulv (n = 172)</a:t>
            </a:r>
          </a:p>
        </p:txBody>
      </p:sp>
      <p:sp>
        <p:nvSpPr>
          <p:cNvPr id="3" name="TextBox 2">
            <a:extLst>
              <a:ext uri="{FF2B5EF4-FFF2-40B4-BE49-F238E27FC236}">
                <a16:creationId xmlns:a16="http://schemas.microsoft.com/office/drawing/2014/main" id="{6D3368AA-1539-429D-96B9-BEA0E34F50C5}"/>
              </a:ext>
            </a:extLst>
          </p:cNvPr>
          <p:cNvSpPr txBox="1"/>
          <p:nvPr/>
        </p:nvSpPr>
        <p:spPr bwMode="auto">
          <a:xfrm>
            <a:off x="615450" y="1493338"/>
            <a:ext cx="109736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Randomized double-blind, placebo-controlled phase III study of alpelisib plus fulvestrant in men and postmenopausal women with HR+/HER2-negative ABC with disease progression on or after AI therapy</a:t>
            </a:r>
          </a:p>
        </p:txBody>
      </p:sp>
    </p:spTree>
    <p:extLst>
      <p:ext uri="{BB962C8B-B14F-4D97-AF65-F5344CB8AC3E}">
        <p14:creationId xmlns:p14="http://schemas.microsoft.com/office/powerpoint/2010/main" val="34685369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BYLieve: Alpelisib + </a:t>
            </a:r>
            <a:r>
              <a:rPr lang="en-US" altLang="en-US" dirty="0"/>
              <a:t>Fulvestrant</a:t>
            </a:r>
            <a:r>
              <a:rPr lang="en-US" dirty="0"/>
              <a:t> in </a:t>
            </a:r>
            <a:r>
              <a:rPr lang="en-US" i="1" dirty="0"/>
              <a:t>PIK3CA</a:t>
            </a:r>
            <a:r>
              <a:rPr lang="en-US" dirty="0"/>
              <a:t>m HR+/HER2- ABC After CDK4/6 Inhibitor + AI (Cohort A)</a:t>
            </a:r>
          </a:p>
        </p:txBody>
      </p:sp>
      <p:sp>
        <p:nvSpPr>
          <p:cNvPr id="3" name="Content Placeholder 2">
            <a:extLst>
              <a:ext uri="{FF2B5EF4-FFF2-40B4-BE49-F238E27FC236}">
                <a16:creationId xmlns:a16="http://schemas.microsoft.com/office/drawing/2014/main" id="{CC3DE43D-3684-4296-96D0-C9FB0E755280}"/>
              </a:ext>
            </a:extLst>
          </p:cNvPr>
          <p:cNvSpPr>
            <a:spLocks noGrp="1"/>
          </p:cNvSpPr>
          <p:nvPr>
            <p:ph sz="half" idx="1"/>
          </p:nvPr>
        </p:nvSpPr>
        <p:spPr>
          <a:xfrm>
            <a:off x="601820" y="1510730"/>
            <a:ext cx="5494180" cy="4678738"/>
          </a:xfrm>
        </p:spPr>
        <p:txBody>
          <a:bodyPr/>
          <a:lstStyle/>
          <a:p>
            <a:r>
              <a:rPr lang="en-US" sz="1800" dirty="0"/>
              <a:t>Primary endpoint met in cohort A in patients who received prior CDK4/6 inhibitor + AI</a:t>
            </a:r>
          </a:p>
          <a:p>
            <a:pPr lvl="1"/>
            <a:r>
              <a:rPr lang="en-US" sz="1800" dirty="0"/>
              <a:t>50.4% alive without PD at 6 mo per investigator assessment</a:t>
            </a:r>
          </a:p>
          <a:p>
            <a:pPr lvl="1"/>
            <a:r>
              <a:rPr lang="en-US" sz="1800" dirty="0"/>
              <a:t>Lower bound of 95% CI &gt;30%</a:t>
            </a:r>
          </a:p>
          <a:p>
            <a:r>
              <a:rPr lang="en-US" sz="1800" dirty="0"/>
              <a:t>After median follow-up of 21.8 mo (cohort A):</a:t>
            </a:r>
          </a:p>
          <a:p>
            <a:pPr lvl="1"/>
            <a:r>
              <a:rPr lang="en-US" sz="1800" dirty="0"/>
              <a:t>Median PFS: 8.0 mo</a:t>
            </a:r>
          </a:p>
          <a:p>
            <a:pPr lvl="1"/>
            <a:r>
              <a:rPr lang="en-US" sz="1800" dirty="0"/>
              <a:t>Median OS: 27.3 mo</a:t>
            </a:r>
          </a:p>
          <a:p>
            <a:pPr lvl="1"/>
            <a:r>
              <a:rPr lang="en-US" sz="1800" dirty="0"/>
              <a:t>22.8% of patients discontinued due to AEs</a:t>
            </a:r>
          </a:p>
          <a:p>
            <a:pPr lvl="1"/>
            <a:r>
              <a:rPr lang="en-US" sz="1800" dirty="0"/>
              <a:t>Most common any grade AEs: diarrhea (65%), hyperglycemia (60%), and nausea (46.5)</a:t>
            </a:r>
          </a:p>
          <a:p>
            <a:endParaRPr lang="en-US" sz="2400" dirty="0"/>
          </a:p>
        </p:txBody>
      </p:sp>
      <p:sp>
        <p:nvSpPr>
          <p:cNvPr id="8" name="Text Box 15">
            <a:extLst>
              <a:ext uri="{FF2B5EF4-FFF2-40B4-BE49-F238E27FC236}">
                <a16:creationId xmlns:a16="http://schemas.microsoft.com/office/drawing/2014/main" id="{B67BE6F1-D772-46C8-964C-E8208E292899}"/>
              </a:ext>
            </a:extLst>
          </p:cNvPr>
          <p:cNvSpPr txBox="1">
            <a:spLocks noChangeArrowheads="1"/>
          </p:cNvSpPr>
          <p:nvPr/>
        </p:nvSpPr>
        <p:spPr bwMode="auto">
          <a:xfrm>
            <a:off x="402919" y="635941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Rugo. SABCS 2020. Abstr PD2-07 Rugo. Lancet Oncol. 2021;22:489. Chia. ASCO 2023. Abstr 1078.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0" name="Group 3">
            <a:extLst>
              <a:ext uri="{FF2B5EF4-FFF2-40B4-BE49-F238E27FC236}">
                <a16:creationId xmlns:a16="http://schemas.microsoft.com/office/drawing/2014/main" id="{8C9EDF90-82F6-4D72-A513-5BEEADD1753A}"/>
              </a:ext>
            </a:extLst>
          </p:cNvPr>
          <p:cNvGraphicFramePr>
            <a:graphicFrameLocks/>
          </p:cNvGraphicFramePr>
          <p:nvPr/>
        </p:nvGraphicFramePr>
        <p:xfrm>
          <a:off x="6381940" y="1610437"/>
          <a:ext cx="5376673" cy="3931984"/>
        </p:xfrm>
        <a:graphic>
          <a:graphicData uri="http://schemas.openxmlformats.org/drawingml/2006/table">
            <a:tbl>
              <a:tblPr/>
              <a:tblGrid>
                <a:gridCol w="2309673">
                  <a:extLst>
                    <a:ext uri="{9D8B030D-6E8A-4147-A177-3AD203B41FA5}">
                      <a16:colId xmlns:a16="http://schemas.microsoft.com/office/drawing/2014/main" val="20000"/>
                    </a:ext>
                  </a:extLst>
                </a:gridCol>
                <a:gridCol w="1533500">
                  <a:extLst>
                    <a:ext uri="{9D8B030D-6E8A-4147-A177-3AD203B41FA5}">
                      <a16:colId xmlns:a16="http://schemas.microsoft.com/office/drawing/2014/main" val="20001"/>
                    </a:ext>
                  </a:extLst>
                </a:gridCol>
                <a:gridCol w="153350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Investigator-Assessed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mFAS*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mFAS* With Measurable Disease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Neither CR nor 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68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a:t>
                      </a:r>
                    </a:p>
                  </a:txBody>
                  <a:tcPr marL="121699" marR="121699" marT="45728" marB="45728" anchor="ctr" horzOverflow="overflow">
                    <a:lnL w="28575"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(21)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Clinical benefit rate</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28575"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 (42)</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17" name="Text Box 30">
            <a:extLst>
              <a:ext uri="{FF2B5EF4-FFF2-40B4-BE49-F238E27FC236}">
                <a16:creationId xmlns:a16="http://schemas.microsoft.com/office/drawing/2014/main" id="{34B6D300-CC2B-4D3A-A873-4F3F0ABACB1B}"/>
              </a:ext>
            </a:extLst>
          </p:cNvPr>
          <p:cNvSpPr txBox="1">
            <a:spLocks noChangeArrowheads="1"/>
          </p:cNvSpPr>
          <p:nvPr/>
        </p:nvSpPr>
        <p:spPr bwMode="auto">
          <a:xfrm>
            <a:off x="6175406" y="5551090"/>
            <a:ext cx="5414774"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ts val="0"/>
              </a:spcBef>
              <a:spcAft>
                <a:spcPts val="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centrally confirmed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PI3KCA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mutation.</a:t>
            </a:r>
          </a:p>
          <a:p>
            <a:pPr marL="0" marR="0" lvl="0" indent="0" algn="l" defTabSz="914400" rtl="0" eaLnBrk="1" fontAlgn="base" latinLnBrk="0" hangingPunct="1">
              <a:lnSpc>
                <a:spcPct val="100000"/>
              </a:lnSpc>
              <a:spcBef>
                <a:spcPts val="0"/>
              </a:spcBef>
              <a:spcAft>
                <a:spcPts val="0"/>
              </a:spcAft>
              <a:buClr>
                <a:srgbClr val="015873"/>
              </a:buClr>
              <a:buSzTx/>
              <a:buFont typeface="Arial" panose="020B0604020202020204" pitchFamily="34" charset="0"/>
              <a:buNone/>
              <a:tabLst/>
              <a:defRPr/>
            </a:pP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Clinical benefit rate = CR + PR + SD + non-CR/non-PD ≥24 wk.</a:t>
            </a:r>
          </a:p>
        </p:txBody>
      </p:sp>
    </p:spTree>
    <p:extLst>
      <p:ext uri="{BB962C8B-B14F-4D97-AF65-F5344CB8AC3E}">
        <p14:creationId xmlns:p14="http://schemas.microsoft.com/office/powerpoint/2010/main" val="29429805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CAPItello-291: Capivasertib + Fulv vs Placebo + Fulv in AI-Resistant, HR+/HER2- Advanced Breast Cancer</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7380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Howell. Lancet Oncol. 2022;23:851. 2. Turner. SABCS 2022. Abstr GS3-04. 3. NCT04305496.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Rectangle 3">
            <a:extLst>
              <a:ext uri="{FF2B5EF4-FFF2-40B4-BE49-F238E27FC236}">
                <a16:creationId xmlns:a16="http://schemas.microsoft.com/office/drawing/2014/main" id="{8D1BF676-E05F-B70B-5BD3-D34A9EF9D3F3}"/>
              </a:ext>
            </a:extLst>
          </p:cNvPr>
          <p:cNvSpPr>
            <a:spLocks noGrp="1" noChangeArrowheads="1"/>
          </p:cNvSpPr>
          <p:nvPr>
            <p:ph idx="1"/>
          </p:nvPr>
        </p:nvSpPr>
        <p:spPr>
          <a:xfrm>
            <a:off x="604675" y="1513047"/>
            <a:ext cx="10877529" cy="1357796"/>
          </a:xfrm>
          <a:ln>
            <a:noFill/>
          </a:ln>
        </p:spPr>
        <p:txBody>
          <a:bodyPr/>
          <a:lstStyle/>
          <a:p>
            <a:r>
              <a:rPr lang="en-US" altLang="en-US" sz="2000" b="1" dirty="0"/>
              <a:t>Capivasertib: </a:t>
            </a:r>
            <a:r>
              <a:rPr lang="en-US" altLang="en-US" sz="2000" dirty="0"/>
              <a:t>investigational oral inhibitor of AKT1/2/3; in combination with fulvestrant, significantly prolonged PFS and OS in postmenopausal women with AI-resistant HR+/HER2- ABC </a:t>
            </a:r>
            <a:br>
              <a:rPr lang="en-US" altLang="en-US" sz="2000" dirty="0"/>
            </a:br>
            <a:r>
              <a:rPr lang="en-US" altLang="en-US" sz="2000" dirty="0"/>
              <a:t>and no prior CDK4/6i in phase II FAKTION trial</a:t>
            </a:r>
            <a:r>
              <a:rPr lang="en-US" altLang="en-US" sz="2000" baseline="30000" dirty="0"/>
              <a:t>1</a:t>
            </a:r>
            <a:endParaRPr lang="en-US" altLang="en-US" sz="2000" dirty="0"/>
          </a:p>
          <a:p>
            <a:r>
              <a:rPr lang="en-US" altLang="en-US" sz="2000" b="1" dirty="0"/>
              <a:t>CAPltello-291: </a:t>
            </a:r>
            <a:r>
              <a:rPr lang="en-US" altLang="en-US" sz="2000" dirty="0"/>
              <a:t>international, randomized, double-blind phase III trial</a:t>
            </a:r>
            <a:r>
              <a:rPr lang="en-US" altLang="en-US" sz="2000" baseline="30000" dirty="0"/>
              <a:t>2,3</a:t>
            </a:r>
            <a:endParaRPr lang="en-US" altLang="en-US" sz="2000" dirty="0"/>
          </a:p>
        </p:txBody>
      </p:sp>
      <p:sp>
        <p:nvSpPr>
          <p:cNvPr id="3" name="Rectangle 3">
            <a:extLst>
              <a:ext uri="{FF2B5EF4-FFF2-40B4-BE49-F238E27FC236}">
                <a16:creationId xmlns:a16="http://schemas.microsoft.com/office/drawing/2014/main" id="{6229C45B-D785-610C-86F6-0C029B1F914C}"/>
              </a:ext>
            </a:extLst>
          </p:cNvPr>
          <p:cNvSpPr txBox="1">
            <a:spLocks noChangeArrowheads="1"/>
          </p:cNvSpPr>
          <p:nvPr/>
        </p:nvSpPr>
        <p:spPr bwMode="auto">
          <a:xfrm>
            <a:off x="7556500" y="3201396"/>
            <a:ext cx="3925703" cy="1243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Dual primary endpoints: </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investigator-assessed PFS in overall population and in those with AKT pathway–altered tumors (≥1 qualifying </a:t>
            </a:r>
            <a:r>
              <a:rPr kumimoji="0" lang="en-US" altLang="en-US" sz="20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PIK3CA</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altLang="en-US" sz="20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AKT1</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or </a:t>
            </a:r>
            <a:r>
              <a:rPr kumimoji="0" lang="en-US" altLang="en-US" sz="20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PTEN</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alteration)</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endpoints: </a:t>
            </a:r>
            <a:b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and ORR in overall and </a:t>
            </a:r>
            <a:b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AKT pathway–altered tumor populations</a:t>
            </a:r>
          </a:p>
        </p:txBody>
      </p:sp>
      <p:sp>
        <p:nvSpPr>
          <p:cNvPr id="6" name="Text Box 45">
            <a:extLst>
              <a:ext uri="{FF2B5EF4-FFF2-40B4-BE49-F238E27FC236}">
                <a16:creationId xmlns:a16="http://schemas.microsoft.com/office/drawing/2014/main" id="{06F1DAB6-D48E-E89B-F4A4-804C05D4565B}"/>
              </a:ext>
            </a:extLst>
          </p:cNvPr>
          <p:cNvSpPr txBox="1">
            <a:spLocks noChangeArrowheads="1"/>
          </p:cNvSpPr>
          <p:nvPr/>
        </p:nvSpPr>
        <p:spPr bwMode="auto">
          <a:xfrm>
            <a:off x="698500" y="3327319"/>
            <a:ext cx="3380637"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Men and pre/postmenopausal women with HR+/HER2- ABC; recurred on or &lt;12 mo from end of adjuvant AI, or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 on prior AI for ABC; ≤2 lines of ET and ≤1 line of CT for ABC; no prior SERD, mTORi, PI3Ki, or AKTi; A1C &lt;8.0% and diabetes not requiring insulin permitted; prior CDK4/6i permitted*; FFPE sample available from primary/recurrent tumor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708)</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3259F335-8D71-4764-182F-7C9C24949E62}"/>
              </a:ext>
            </a:extLst>
          </p:cNvPr>
          <p:cNvSpPr txBox="1"/>
          <p:nvPr/>
        </p:nvSpPr>
        <p:spPr bwMode="auto">
          <a:xfrm>
            <a:off x="2616670" y="2870843"/>
            <a:ext cx="32763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liver mets (yes vs no), </a:t>
            </a:r>
            <a:b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prior CDK4/6i (yes vs no), region</a:t>
            </a:r>
          </a:p>
        </p:txBody>
      </p:sp>
      <p:cxnSp>
        <p:nvCxnSpPr>
          <p:cNvPr id="14" name="Straight Arrow Connector 13">
            <a:extLst>
              <a:ext uri="{FF2B5EF4-FFF2-40B4-BE49-F238E27FC236}">
                <a16:creationId xmlns:a16="http://schemas.microsoft.com/office/drawing/2014/main" id="{52036DC7-3263-E5F6-056B-2F967DE2C64C}"/>
              </a:ext>
            </a:extLst>
          </p:cNvPr>
          <p:cNvCxnSpPr>
            <a:cxnSpLocks/>
          </p:cNvCxnSpPr>
          <p:nvPr/>
        </p:nvCxnSpPr>
        <p:spPr>
          <a:xfrm>
            <a:off x="4248584" y="3359417"/>
            <a:ext cx="0" cy="570264"/>
          </a:xfrm>
          <a:prstGeom prst="straightConnector1">
            <a:avLst/>
          </a:prstGeom>
          <a:noFill/>
          <a:ln w="28575" cap="flat" cmpd="sng" algn="ctr">
            <a:solidFill>
              <a:schemeClr val="bg1"/>
            </a:solidFill>
            <a:prstDash val="sysDot"/>
            <a:headEnd type="none" w="med" len="med"/>
            <a:tailEnd type="triangle" w="med" len="med"/>
          </a:ln>
          <a:effectLst/>
        </p:spPr>
      </p:cxnSp>
      <p:sp>
        <p:nvSpPr>
          <p:cNvPr id="7" name="Rectangle 49">
            <a:extLst>
              <a:ext uri="{FF2B5EF4-FFF2-40B4-BE49-F238E27FC236}">
                <a16:creationId xmlns:a16="http://schemas.microsoft.com/office/drawing/2014/main" id="{D3BC9981-B306-9409-65BE-D91FFAC5EB42}"/>
              </a:ext>
            </a:extLst>
          </p:cNvPr>
          <p:cNvSpPr>
            <a:spLocks noChangeArrowheads="1"/>
          </p:cNvSpPr>
          <p:nvPr/>
        </p:nvSpPr>
        <p:spPr bwMode="auto">
          <a:xfrm>
            <a:off x="4497494" y="3439787"/>
            <a:ext cx="2926080" cy="1245929"/>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Capivasertib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400 mg PO BID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 days on, 3 days off)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Fulvestrant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500 mg IV on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Days 1,15 of cycle 1, then Q4W</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355)</a:t>
            </a:r>
          </a:p>
        </p:txBody>
      </p:sp>
      <p:sp>
        <p:nvSpPr>
          <p:cNvPr id="8" name="Rectangle 50">
            <a:extLst>
              <a:ext uri="{FF2B5EF4-FFF2-40B4-BE49-F238E27FC236}">
                <a16:creationId xmlns:a16="http://schemas.microsoft.com/office/drawing/2014/main" id="{9F45B076-E283-4C5E-FB02-23F1BF3FCB7B}"/>
              </a:ext>
            </a:extLst>
          </p:cNvPr>
          <p:cNvSpPr>
            <a:spLocks noChangeArrowheads="1"/>
          </p:cNvSpPr>
          <p:nvPr/>
        </p:nvSpPr>
        <p:spPr bwMode="auto">
          <a:xfrm>
            <a:off x="4497494" y="4771888"/>
            <a:ext cx="2926080" cy="124373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PO BID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 days on, 3 days off)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Fulvestrant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500 mg IV on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Days 1,15 of cycle 1, then Q4W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353)</a:t>
            </a:r>
          </a:p>
        </p:txBody>
      </p:sp>
      <p:sp>
        <p:nvSpPr>
          <p:cNvPr id="12" name="Line 54">
            <a:extLst>
              <a:ext uri="{FF2B5EF4-FFF2-40B4-BE49-F238E27FC236}">
                <a16:creationId xmlns:a16="http://schemas.microsoft.com/office/drawing/2014/main" id="{7B8335A3-F3E1-0231-9C8D-1E0D122AB99C}"/>
              </a:ext>
            </a:extLst>
          </p:cNvPr>
          <p:cNvSpPr>
            <a:spLocks noChangeShapeType="1"/>
          </p:cNvSpPr>
          <p:nvPr/>
        </p:nvSpPr>
        <p:spPr bwMode="auto">
          <a:xfrm flipV="1">
            <a:off x="4079136" y="4062751"/>
            <a:ext cx="338897" cy="18933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Line 54">
            <a:extLst>
              <a:ext uri="{FF2B5EF4-FFF2-40B4-BE49-F238E27FC236}">
                <a16:creationId xmlns:a16="http://schemas.microsoft.com/office/drawing/2014/main" id="{56C77B7D-1083-8F6B-8377-0A58A57E3E8B}"/>
              </a:ext>
            </a:extLst>
          </p:cNvPr>
          <p:cNvSpPr>
            <a:spLocks noChangeShapeType="1"/>
          </p:cNvSpPr>
          <p:nvPr/>
        </p:nvSpPr>
        <p:spPr bwMode="auto">
          <a:xfrm>
            <a:off x="4079136" y="5204421"/>
            <a:ext cx="338897" cy="18933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Text Box 30">
            <a:extLst>
              <a:ext uri="{FF2B5EF4-FFF2-40B4-BE49-F238E27FC236}">
                <a16:creationId xmlns:a16="http://schemas.microsoft.com/office/drawing/2014/main" id="{DCABBE24-FFF2-7161-9930-0E78FE025BE3}"/>
              </a:ext>
            </a:extLst>
          </p:cNvPr>
          <p:cNvSpPr txBox="1">
            <a:spLocks noChangeArrowheads="1"/>
          </p:cNvSpPr>
          <p:nvPr/>
        </p:nvSpPr>
        <p:spPr bwMode="auto">
          <a:xfrm>
            <a:off x="727077" y="6127563"/>
            <a:ext cx="2835273"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*Required in ≥51%.</a:t>
            </a:r>
          </a:p>
        </p:txBody>
      </p:sp>
      <p:sp>
        <p:nvSpPr>
          <p:cNvPr id="5" name="Oval 4">
            <a:extLst>
              <a:ext uri="{FF2B5EF4-FFF2-40B4-BE49-F238E27FC236}">
                <a16:creationId xmlns:a16="http://schemas.microsoft.com/office/drawing/2014/main" id="{99A61E57-E31D-74F0-C86B-585AE9D61F75}"/>
              </a:ext>
            </a:extLst>
          </p:cNvPr>
          <p:cNvSpPr/>
          <p:nvPr/>
        </p:nvSpPr>
        <p:spPr bwMode="auto">
          <a:xfrm>
            <a:off x="10721696" y="-85649"/>
            <a:ext cx="1521012" cy="4161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100" dirty="0">
                <a:solidFill>
                  <a:srgbClr val="FFFF00"/>
                </a:solidFill>
                <a:latin typeface="Calibri" panose="020F0502020204030204" pitchFamily="34" charset="0"/>
              </a:rPr>
              <a:t>Investigational</a:t>
            </a:r>
          </a:p>
        </p:txBody>
      </p:sp>
    </p:spTree>
    <p:extLst>
      <p:ext uri="{BB962C8B-B14F-4D97-AF65-F5344CB8AC3E}">
        <p14:creationId xmlns:p14="http://schemas.microsoft.com/office/powerpoint/2010/main" val="13487276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3" name="Table 269">
            <a:extLst>
              <a:ext uri="{FF2B5EF4-FFF2-40B4-BE49-F238E27FC236}">
                <a16:creationId xmlns:a16="http://schemas.microsoft.com/office/drawing/2014/main" id="{6601CE4F-3249-C94E-1B83-395BEFCA66E7}"/>
              </a:ext>
            </a:extLst>
          </p:cNvPr>
          <p:cNvGraphicFramePr>
            <a:graphicFrameLocks noGrp="1"/>
          </p:cNvGraphicFramePr>
          <p:nvPr/>
        </p:nvGraphicFramePr>
        <p:xfrm>
          <a:off x="6368579" y="4704467"/>
          <a:ext cx="5487345" cy="461060"/>
        </p:xfrm>
        <a:graphic>
          <a:graphicData uri="http://schemas.openxmlformats.org/drawingml/2006/table">
            <a:tbl>
              <a:tblPr firstRow="1" bandRow="1">
                <a:tableStyleId>{5C22544A-7EE6-4342-B048-85BDC9FD1C3A}</a:tableStyleId>
              </a:tblPr>
              <a:tblGrid>
                <a:gridCol w="203235">
                  <a:extLst>
                    <a:ext uri="{9D8B030D-6E8A-4147-A177-3AD203B41FA5}">
                      <a16:colId xmlns:a16="http://schemas.microsoft.com/office/drawing/2014/main" val="2542830930"/>
                    </a:ext>
                  </a:extLst>
                </a:gridCol>
                <a:gridCol w="203235">
                  <a:extLst>
                    <a:ext uri="{9D8B030D-6E8A-4147-A177-3AD203B41FA5}">
                      <a16:colId xmlns:a16="http://schemas.microsoft.com/office/drawing/2014/main" val="1298596939"/>
                    </a:ext>
                  </a:extLst>
                </a:gridCol>
                <a:gridCol w="203235">
                  <a:extLst>
                    <a:ext uri="{9D8B030D-6E8A-4147-A177-3AD203B41FA5}">
                      <a16:colId xmlns:a16="http://schemas.microsoft.com/office/drawing/2014/main" val="185014336"/>
                    </a:ext>
                  </a:extLst>
                </a:gridCol>
                <a:gridCol w="203235">
                  <a:extLst>
                    <a:ext uri="{9D8B030D-6E8A-4147-A177-3AD203B41FA5}">
                      <a16:colId xmlns:a16="http://schemas.microsoft.com/office/drawing/2014/main" val="3951302152"/>
                    </a:ext>
                  </a:extLst>
                </a:gridCol>
                <a:gridCol w="203235">
                  <a:extLst>
                    <a:ext uri="{9D8B030D-6E8A-4147-A177-3AD203B41FA5}">
                      <a16:colId xmlns:a16="http://schemas.microsoft.com/office/drawing/2014/main" val="1874109534"/>
                    </a:ext>
                  </a:extLst>
                </a:gridCol>
                <a:gridCol w="203235">
                  <a:extLst>
                    <a:ext uri="{9D8B030D-6E8A-4147-A177-3AD203B41FA5}">
                      <a16:colId xmlns:a16="http://schemas.microsoft.com/office/drawing/2014/main" val="3205153584"/>
                    </a:ext>
                  </a:extLst>
                </a:gridCol>
                <a:gridCol w="203235">
                  <a:extLst>
                    <a:ext uri="{9D8B030D-6E8A-4147-A177-3AD203B41FA5}">
                      <a16:colId xmlns:a16="http://schemas.microsoft.com/office/drawing/2014/main" val="3107548756"/>
                    </a:ext>
                  </a:extLst>
                </a:gridCol>
                <a:gridCol w="203235">
                  <a:extLst>
                    <a:ext uri="{9D8B030D-6E8A-4147-A177-3AD203B41FA5}">
                      <a16:colId xmlns:a16="http://schemas.microsoft.com/office/drawing/2014/main" val="1990080388"/>
                    </a:ext>
                  </a:extLst>
                </a:gridCol>
                <a:gridCol w="203235">
                  <a:extLst>
                    <a:ext uri="{9D8B030D-6E8A-4147-A177-3AD203B41FA5}">
                      <a16:colId xmlns:a16="http://schemas.microsoft.com/office/drawing/2014/main" val="292053110"/>
                    </a:ext>
                  </a:extLst>
                </a:gridCol>
                <a:gridCol w="203235">
                  <a:extLst>
                    <a:ext uri="{9D8B030D-6E8A-4147-A177-3AD203B41FA5}">
                      <a16:colId xmlns:a16="http://schemas.microsoft.com/office/drawing/2014/main" val="1387352002"/>
                    </a:ext>
                  </a:extLst>
                </a:gridCol>
                <a:gridCol w="203235">
                  <a:extLst>
                    <a:ext uri="{9D8B030D-6E8A-4147-A177-3AD203B41FA5}">
                      <a16:colId xmlns:a16="http://schemas.microsoft.com/office/drawing/2014/main" val="221894461"/>
                    </a:ext>
                  </a:extLst>
                </a:gridCol>
                <a:gridCol w="203235">
                  <a:extLst>
                    <a:ext uri="{9D8B030D-6E8A-4147-A177-3AD203B41FA5}">
                      <a16:colId xmlns:a16="http://schemas.microsoft.com/office/drawing/2014/main" val="1372738342"/>
                    </a:ext>
                  </a:extLst>
                </a:gridCol>
                <a:gridCol w="203235">
                  <a:extLst>
                    <a:ext uri="{9D8B030D-6E8A-4147-A177-3AD203B41FA5}">
                      <a16:colId xmlns:a16="http://schemas.microsoft.com/office/drawing/2014/main" val="650494028"/>
                    </a:ext>
                  </a:extLst>
                </a:gridCol>
                <a:gridCol w="203235">
                  <a:extLst>
                    <a:ext uri="{9D8B030D-6E8A-4147-A177-3AD203B41FA5}">
                      <a16:colId xmlns:a16="http://schemas.microsoft.com/office/drawing/2014/main" val="4216821235"/>
                    </a:ext>
                  </a:extLst>
                </a:gridCol>
                <a:gridCol w="203235">
                  <a:extLst>
                    <a:ext uri="{9D8B030D-6E8A-4147-A177-3AD203B41FA5}">
                      <a16:colId xmlns:a16="http://schemas.microsoft.com/office/drawing/2014/main" val="293240820"/>
                    </a:ext>
                  </a:extLst>
                </a:gridCol>
                <a:gridCol w="203235">
                  <a:extLst>
                    <a:ext uri="{9D8B030D-6E8A-4147-A177-3AD203B41FA5}">
                      <a16:colId xmlns:a16="http://schemas.microsoft.com/office/drawing/2014/main" val="459980916"/>
                    </a:ext>
                  </a:extLst>
                </a:gridCol>
                <a:gridCol w="203235">
                  <a:extLst>
                    <a:ext uri="{9D8B030D-6E8A-4147-A177-3AD203B41FA5}">
                      <a16:colId xmlns:a16="http://schemas.microsoft.com/office/drawing/2014/main" val="2090284411"/>
                    </a:ext>
                  </a:extLst>
                </a:gridCol>
                <a:gridCol w="203235">
                  <a:extLst>
                    <a:ext uri="{9D8B030D-6E8A-4147-A177-3AD203B41FA5}">
                      <a16:colId xmlns:a16="http://schemas.microsoft.com/office/drawing/2014/main" val="1043750114"/>
                    </a:ext>
                  </a:extLst>
                </a:gridCol>
                <a:gridCol w="203235">
                  <a:extLst>
                    <a:ext uri="{9D8B030D-6E8A-4147-A177-3AD203B41FA5}">
                      <a16:colId xmlns:a16="http://schemas.microsoft.com/office/drawing/2014/main" val="1463160373"/>
                    </a:ext>
                  </a:extLst>
                </a:gridCol>
                <a:gridCol w="203235">
                  <a:extLst>
                    <a:ext uri="{9D8B030D-6E8A-4147-A177-3AD203B41FA5}">
                      <a16:colId xmlns:a16="http://schemas.microsoft.com/office/drawing/2014/main" val="1006997447"/>
                    </a:ext>
                  </a:extLst>
                </a:gridCol>
                <a:gridCol w="203235">
                  <a:extLst>
                    <a:ext uri="{9D8B030D-6E8A-4147-A177-3AD203B41FA5}">
                      <a16:colId xmlns:a16="http://schemas.microsoft.com/office/drawing/2014/main" val="3705860741"/>
                    </a:ext>
                  </a:extLst>
                </a:gridCol>
                <a:gridCol w="203235">
                  <a:extLst>
                    <a:ext uri="{9D8B030D-6E8A-4147-A177-3AD203B41FA5}">
                      <a16:colId xmlns:a16="http://schemas.microsoft.com/office/drawing/2014/main" val="3122020416"/>
                    </a:ext>
                  </a:extLst>
                </a:gridCol>
                <a:gridCol w="203235">
                  <a:extLst>
                    <a:ext uri="{9D8B030D-6E8A-4147-A177-3AD203B41FA5}">
                      <a16:colId xmlns:a16="http://schemas.microsoft.com/office/drawing/2014/main" val="3640427626"/>
                    </a:ext>
                  </a:extLst>
                </a:gridCol>
                <a:gridCol w="203235">
                  <a:extLst>
                    <a:ext uri="{9D8B030D-6E8A-4147-A177-3AD203B41FA5}">
                      <a16:colId xmlns:a16="http://schemas.microsoft.com/office/drawing/2014/main" val="4062163700"/>
                    </a:ext>
                  </a:extLst>
                </a:gridCol>
                <a:gridCol w="203235">
                  <a:extLst>
                    <a:ext uri="{9D8B030D-6E8A-4147-A177-3AD203B41FA5}">
                      <a16:colId xmlns:a16="http://schemas.microsoft.com/office/drawing/2014/main" val="1377319442"/>
                    </a:ext>
                  </a:extLst>
                </a:gridCol>
                <a:gridCol w="203235">
                  <a:extLst>
                    <a:ext uri="{9D8B030D-6E8A-4147-A177-3AD203B41FA5}">
                      <a16:colId xmlns:a16="http://schemas.microsoft.com/office/drawing/2014/main" val="1137670602"/>
                    </a:ext>
                  </a:extLst>
                </a:gridCol>
                <a:gridCol w="203235">
                  <a:extLst>
                    <a:ext uri="{9D8B030D-6E8A-4147-A177-3AD203B41FA5}">
                      <a16:colId xmlns:a16="http://schemas.microsoft.com/office/drawing/2014/main" val="188361125"/>
                    </a:ext>
                  </a:extLst>
                </a:gridCol>
              </a:tblGrid>
              <a:tr h="230530">
                <a:tc>
                  <a:txBody>
                    <a:bodyPr/>
                    <a:lstStyle/>
                    <a:p>
                      <a:pPr algn="ctr"/>
                      <a:r>
                        <a:rPr lang="en-US" sz="800" b="0" dirty="0">
                          <a:solidFill>
                            <a:schemeClr val="accent1"/>
                          </a:solidFill>
                        </a:rPr>
                        <a:t>155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97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6172161"/>
                  </a:ext>
                </a:extLst>
              </a:tr>
              <a:tr h="230530">
                <a:tc>
                  <a:txBody>
                    <a:bodyPr/>
                    <a:lstStyle/>
                    <a:p>
                      <a:pPr algn="ctr"/>
                      <a:r>
                        <a:rPr lang="en-US" sz="800" b="0" dirty="0">
                          <a:solidFill>
                            <a:schemeClr val="accent3"/>
                          </a:solidFill>
                        </a:rPr>
                        <a:t>134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77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05496020"/>
                  </a:ext>
                </a:extLst>
              </a:tr>
            </a:tbl>
          </a:graphicData>
        </a:graphic>
      </p:graphicFrame>
      <p:sp>
        <p:nvSpPr>
          <p:cNvPr id="2" name="Title 1">
            <a:extLst>
              <a:ext uri="{FF2B5EF4-FFF2-40B4-BE49-F238E27FC236}">
                <a16:creationId xmlns:a16="http://schemas.microsoft.com/office/drawing/2014/main" id="{1DEBA6D0-CD7E-E6AA-B978-635BCA23BB56}"/>
              </a:ext>
            </a:extLst>
          </p:cNvPr>
          <p:cNvSpPr>
            <a:spLocks noGrp="1"/>
          </p:cNvSpPr>
          <p:nvPr>
            <p:ph type="title"/>
          </p:nvPr>
        </p:nvSpPr>
        <p:spPr/>
        <p:txBody>
          <a:bodyPr/>
          <a:lstStyle/>
          <a:p>
            <a:r>
              <a:rPr lang="en-US" dirty="0"/>
              <a:t>CAPItello-291: Investigator-Assessed PFS</a:t>
            </a:r>
          </a:p>
        </p:txBody>
      </p:sp>
      <p:sp>
        <p:nvSpPr>
          <p:cNvPr id="4" name="Text Box 15">
            <a:extLst>
              <a:ext uri="{FF2B5EF4-FFF2-40B4-BE49-F238E27FC236}">
                <a16:creationId xmlns:a16="http://schemas.microsoft.com/office/drawing/2014/main" id="{9A863530-2342-6F6A-8AE8-09B453475DC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Turner. SABCS 2022. Abstr GS3-04.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A5F36F4F-A81C-AEC2-8BAF-FD9F78A60EEB}"/>
              </a:ext>
            </a:extLst>
          </p:cNvPr>
          <p:cNvSpPr txBox="1"/>
          <p:nvPr/>
        </p:nvSpPr>
        <p:spPr bwMode="auto">
          <a:xfrm>
            <a:off x="2402480" y="1311851"/>
            <a:ext cx="26324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ct val="50000"/>
              </a:spcBef>
              <a:buClrTx/>
              <a:buFontTx/>
              <a:buNone/>
              <a:defRPr>
                <a:solidFill>
                  <a:schemeClr val="bg1"/>
                </a:solidFill>
                <a:latin typeface="Calibri" panose="020F0502020204030204" pitchFamily="34" charset="0"/>
              </a:defRPr>
            </a:lvl1pPr>
          </a:lstStyle>
          <a:p>
            <a:pPr algn="ctr"/>
            <a:r>
              <a:rPr lang="en-US" dirty="0"/>
              <a:t>PFS in Overall Population</a:t>
            </a:r>
          </a:p>
        </p:txBody>
      </p:sp>
      <p:sp>
        <p:nvSpPr>
          <p:cNvPr id="261" name="Content Placeholder 19">
            <a:extLst>
              <a:ext uri="{FF2B5EF4-FFF2-40B4-BE49-F238E27FC236}">
                <a16:creationId xmlns:a16="http://schemas.microsoft.com/office/drawing/2014/main" id="{660A4150-EF41-6528-6426-6AC0130C3ED6}"/>
              </a:ext>
            </a:extLst>
          </p:cNvPr>
          <p:cNvSpPr txBox="1">
            <a:spLocks/>
          </p:cNvSpPr>
          <p:nvPr/>
        </p:nvSpPr>
        <p:spPr bwMode="auto">
          <a:xfrm>
            <a:off x="609759" y="5171598"/>
            <a:ext cx="1112186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600"/>
              </a:spcBef>
              <a:spcAft>
                <a:spcPts val="0"/>
              </a:spcAft>
            </a:pPr>
            <a:r>
              <a:rPr lang="en-US" sz="1600" b="0" kern="0" dirty="0"/>
              <a:t>Study met dual primary endpoints, showing significantly prolonged PFS with capivasertib + Fulv vs placebo + Fulv in overall and AKT pathway–altered populations</a:t>
            </a:r>
          </a:p>
          <a:p>
            <a:pPr>
              <a:spcBef>
                <a:spcPts val="600"/>
              </a:spcBef>
              <a:spcAft>
                <a:spcPts val="0"/>
              </a:spcAft>
            </a:pPr>
            <a:r>
              <a:rPr lang="en-US" sz="1600" b="0" kern="0" dirty="0"/>
              <a:t>PFS benefit consistent across subgroups, including those with prior CDK4/6 inhibitor and those with liver metastases</a:t>
            </a:r>
          </a:p>
          <a:p>
            <a:pPr>
              <a:spcBef>
                <a:spcPts val="600"/>
              </a:spcBef>
              <a:spcAft>
                <a:spcPts val="0"/>
              </a:spcAft>
            </a:pPr>
            <a:r>
              <a:rPr lang="en-US" sz="1600" b="0" kern="0" dirty="0"/>
              <a:t>OS data at 28% maturity in overall population; HR: 0.74 in overall population; HR: 0.69 in AKT-altered population </a:t>
            </a:r>
          </a:p>
          <a:p>
            <a:pPr>
              <a:spcBef>
                <a:spcPts val="600"/>
              </a:spcBef>
              <a:spcAft>
                <a:spcPts val="0"/>
              </a:spcAft>
            </a:pPr>
            <a:endParaRPr lang="en-US" sz="1800" b="0" kern="0" dirty="0"/>
          </a:p>
        </p:txBody>
      </p:sp>
      <p:sp>
        <p:nvSpPr>
          <p:cNvPr id="305" name="TextBox 304">
            <a:extLst>
              <a:ext uri="{FF2B5EF4-FFF2-40B4-BE49-F238E27FC236}">
                <a16:creationId xmlns:a16="http://schemas.microsoft.com/office/drawing/2014/main" id="{A663766E-AB85-610C-3504-E318B8F5C1C1}"/>
              </a:ext>
            </a:extLst>
          </p:cNvPr>
          <p:cNvSpPr txBox="1"/>
          <p:nvPr/>
        </p:nvSpPr>
        <p:spPr bwMode="auto">
          <a:xfrm rot="16200000">
            <a:off x="89377" y="2788103"/>
            <a:ext cx="1691030" cy="276999"/>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sp>
        <p:nvSpPr>
          <p:cNvPr id="306" name="TextBox 305">
            <a:extLst>
              <a:ext uri="{FF2B5EF4-FFF2-40B4-BE49-F238E27FC236}">
                <a16:creationId xmlns:a16="http://schemas.microsoft.com/office/drawing/2014/main" id="{2FC3CD99-992C-82C7-1019-0EAFEA5E7F0B}"/>
              </a:ext>
            </a:extLst>
          </p:cNvPr>
          <p:cNvSpPr txBox="1"/>
          <p:nvPr/>
        </p:nvSpPr>
        <p:spPr bwMode="auto">
          <a:xfrm>
            <a:off x="329828" y="4396042"/>
            <a:ext cx="986167" cy="754245"/>
          </a:xfrm>
          <a:prstGeom prst="rect">
            <a:avLst/>
          </a:prstGeom>
          <a:solidFill>
            <a:schemeClr val="tx1"/>
          </a:solidFill>
          <a:ln>
            <a:noFill/>
          </a:ln>
        </p:spPr>
        <p:txBody>
          <a:bodyPr wrap="none" rtlCol="0">
            <a:spAutoFit/>
          </a:bodyPr>
          <a:lstStyle/>
          <a:p>
            <a:pPr marL="0" marR="0" lvl="0" indent="0" algn="r" defTabSz="914400" rtl="0" eaLnBrk="0" fontAlgn="base" latinLnBrk="0" hangingPunct="0">
              <a:lnSpc>
                <a:spcPts val="1800"/>
              </a:lnSpc>
              <a:spcBef>
                <a:spcPts val="1200"/>
              </a:spcBef>
              <a:spcAft>
                <a:spcPct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8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Capivasertib + Fulv</a:t>
            </a:r>
            <a:b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8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Placebo + Fulv</a:t>
            </a:r>
          </a:p>
        </p:txBody>
      </p:sp>
      <p:sp>
        <p:nvSpPr>
          <p:cNvPr id="307" name="TextBox 306">
            <a:extLst>
              <a:ext uri="{FF2B5EF4-FFF2-40B4-BE49-F238E27FC236}">
                <a16:creationId xmlns:a16="http://schemas.microsoft.com/office/drawing/2014/main" id="{ADBD4E0F-B2F8-4D4C-06C1-F62B7E5B0310}"/>
              </a:ext>
            </a:extLst>
          </p:cNvPr>
          <p:cNvSpPr txBox="1"/>
          <p:nvPr/>
        </p:nvSpPr>
        <p:spPr bwMode="auto">
          <a:xfrm>
            <a:off x="1570435" y="3968711"/>
            <a:ext cx="701667" cy="184666"/>
          </a:xfrm>
          <a:prstGeom prst="rect">
            <a:avLst/>
          </a:prstGeom>
          <a:solidFill>
            <a:schemeClr val="tx1"/>
          </a:solidFill>
          <a:ln>
            <a:noFill/>
          </a:ln>
        </p:spPr>
        <p:txBody>
          <a:bodyPr wrap="non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Censored</a:t>
            </a:r>
          </a:p>
        </p:txBody>
      </p:sp>
      <p:cxnSp>
        <p:nvCxnSpPr>
          <p:cNvPr id="310" name="Straight Connector 309">
            <a:extLst>
              <a:ext uri="{FF2B5EF4-FFF2-40B4-BE49-F238E27FC236}">
                <a16:creationId xmlns:a16="http://schemas.microsoft.com/office/drawing/2014/main" id="{0B4431B1-7E11-F872-E762-B1BF2D97A792}"/>
              </a:ext>
            </a:extLst>
          </p:cNvPr>
          <p:cNvCxnSpPr/>
          <p:nvPr/>
        </p:nvCxnSpPr>
        <p:spPr bwMode="auto">
          <a:xfrm>
            <a:off x="1332416" y="1647720"/>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B0D837F8-BBF7-AF1B-24C8-B8768276E2FB}"/>
              </a:ext>
            </a:extLst>
          </p:cNvPr>
          <p:cNvCxnSpPr/>
          <p:nvPr/>
        </p:nvCxnSpPr>
        <p:spPr bwMode="auto">
          <a:xfrm>
            <a:off x="1332416" y="2163117"/>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188667A1-BC13-F9C9-9ABE-4318180C9094}"/>
              </a:ext>
            </a:extLst>
          </p:cNvPr>
          <p:cNvCxnSpPr/>
          <p:nvPr/>
        </p:nvCxnSpPr>
        <p:spPr bwMode="auto">
          <a:xfrm>
            <a:off x="1332416" y="2697424"/>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2294173A-761F-508C-2978-BC95C6BAA1BE}"/>
              </a:ext>
            </a:extLst>
          </p:cNvPr>
          <p:cNvCxnSpPr/>
          <p:nvPr/>
        </p:nvCxnSpPr>
        <p:spPr bwMode="auto">
          <a:xfrm>
            <a:off x="1332416" y="3727146"/>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9ADCB2AD-D205-9EBB-BD99-F55E5DAA9038}"/>
              </a:ext>
            </a:extLst>
          </p:cNvPr>
          <p:cNvCxnSpPr/>
          <p:nvPr/>
        </p:nvCxnSpPr>
        <p:spPr bwMode="auto">
          <a:xfrm>
            <a:off x="1332416" y="4247918"/>
            <a:ext cx="86061" cy="0"/>
          </a:xfrm>
          <a:prstGeom prst="line">
            <a:avLst/>
          </a:prstGeom>
          <a:noFill/>
          <a:ln w="28575" cap="flat" cmpd="sng" algn="ctr">
            <a:solidFill>
              <a:schemeClr val="bg1"/>
            </a:solidFill>
            <a:prstDash val="solid"/>
            <a:round/>
            <a:headEnd type="none" w="med" len="med"/>
            <a:tailEnd type="none" w="med" len="med"/>
          </a:ln>
          <a:effectLst/>
        </p:spPr>
      </p:cxnSp>
      <p:sp>
        <p:nvSpPr>
          <p:cNvPr id="317" name="TextBox 316">
            <a:extLst>
              <a:ext uri="{FF2B5EF4-FFF2-40B4-BE49-F238E27FC236}">
                <a16:creationId xmlns:a16="http://schemas.microsoft.com/office/drawing/2014/main" id="{5C515F9B-B898-80DC-906B-B12E068DAE68}"/>
              </a:ext>
            </a:extLst>
          </p:cNvPr>
          <p:cNvSpPr txBox="1"/>
          <p:nvPr/>
        </p:nvSpPr>
        <p:spPr bwMode="auto">
          <a:xfrm>
            <a:off x="977274" y="1537768"/>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318" name="TextBox 317">
            <a:extLst>
              <a:ext uri="{FF2B5EF4-FFF2-40B4-BE49-F238E27FC236}">
                <a16:creationId xmlns:a16="http://schemas.microsoft.com/office/drawing/2014/main" id="{3A2EE5B1-B120-4715-1AB8-404863A81A2F}"/>
              </a:ext>
            </a:extLst>
          </p:cNvPr>
          <p:cNvSpPr txBox="1"/>
          <p:nvPr/>
        </p:nvSpPr>
        <p:spPr bwMode="auto">
          <a:xfrm>
            <a:off x="977274" y="204709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319" name="TextBox 318">
            <a:extLst>
              <a:ext uri="{FF2B5EF4-FFF2-40B4-BE49-F238E27FC236}">
                <a16:creationId xmlns:a16="http://schemas.microsoft.com/office/drawing/2014/main" id="{C1DBC63D-0AF8-D4AF-A2E6-B2E3FBD15724}"/>
              </a:ext>
            </a:extLst>
          </p:cNvPr>
          <p:cNvSpPr txBox="1"/>
          <p:nvPr/>
        </p:nvSpPr>
        <p:spPr bwMode="auto">
          <a:xfrm>
            <a:off x="977274" y="2574315"/>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320" name="TextBox 319">
            <a:extLst>
              <a:ext uri="{FF2B5EF4-FFF2-40B4-BE49-F238E27FC236}">
                <a16:creationId xmlns:a16="http://schemas.microsoft.com/office/drawing/2014/main" id="{24294399-136B-79FE-CE7F-55ACC0219F95}"/>
              </a:ext>
            </a:extLst>
          </p:cNvPr>
          <p:cNvSpPr txBox="1"/>
          <p:nvPr/>
        </p:nvSpPr>
        <p:spPr bwMode="auto">
          <a:xfrm>
            <a:off x="977274" y="3623468"/>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321" name="TextBox 320">
            <a:extLst>
              <a:ext uri="{FF2B5EF4-FFF2-40B4-BE49-F238E27FC236}">
                <a16:creationId xmlns:a16="http://schemas.microsoft.com/office/drawing/2014/main" id="{F5B75B15-A194-37F9-8C7F-349374B038F2}"/>
              </a:ext>
            </a:extLst>
          </p:cNvPr>
          <p:cNvSpPr txBox="1"/>
          <p:nvPr/>
        </p:nvSpPr>
        <p:spPr bwMode="auto">
          <a:xfrm>
            <a:off x="977274" y="4136651"/>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cxnSp>
        <p:nvCxnSpPr>
          <p:cNvPr id="322" name="Straight Connector 321">
            <a:extLst>
              <a:ext uri="{FF2B5EF4-FFF2-40B4-BE49-F238E27FC236}">
                <a16:creationId xmlns:a16="http://schemas.microsoft.com/office/drawing/2014/main" id="{F0E71DFD-A1EA-5F0C-31E2-28F0D3545AE5}"/>
              </a:ext>
            </a:extLst>
          </p:cNvPr>
          <p:cNvCxnSpPr/>
          <p:nvPr/>
        </p:nvCxnSpPr>
        <p:spPr bwMode="auto">
          <a:xfrm>
            <a:off x="1332416" y="3217461"/>
            <a:ext cx="86061" cy="0"/>
          </a:xfrm>
          <a:prstGeom prst="line">
            <a:avLst/>
          </a:prstGeom>
          <a:noFill/>
          <a:ln w="28575" cap="flat" cmpd="sng" algn="ctr">
            <a:solidFill>
              <a:schemeClr val="bg1"/>
            </a:solidFill>
            <a:prstDash val="solid"/>
            <a:round/>
            <a:headEnd type="none" w="med" len="med"/>
            <a:tailEnd type="none" w="med" len="med"/>
          </a:ln>
          <a:effectLst/>
        </p:spPr>
      </p:cxnSp>
      <p:sp>
        <p:nvSpPr>
          <p:cNvPr id="323" name="TextBox 322">
            <a:extLst>
              <a:ext uri="{FF2B5EF4-FFF2-40B4-BE49-F238E27FC236}">
                <a16:creationId xmlns:a16="http://schemas.microsoft.com/office/drawing/2014/main" id="{F5D666B7-D9BB-6B3C-6090-66C65ACBCD04}"/>
              </a:ext>
            </a:extLst>
          </p:cNvPr>
          <p:cNvSpPr txBox="1"/>
          <p:nvPr/>
        </p:nvSpPr>
        <p:spPr bwMode="auto">
          <a:xfrm>
            <a:off x="977274" y="309435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350" name="TextBox 349">
            <a:extLst>
              <a:ext uri="{FF2B5EF4-FFF2-40B4-BE49-F238E27FC236}">
                <a16:creationId xmlns:a16="http://schemas.microsoft.com/office/drawing/2014/main" id="{9E52A56A-3DEA-5F99-209A-F77C77979530}"/>
              </a:ext>
            </a:extLst>
          </p:cNvPr>
          <p:cNvSpPr txBox="1"/>
          <p:nvPr/>
        </p:nvSpPr>
        <p:spPr bwMode="auto">
          <a:xfrm>
            <a:off x="1248097" y="4342056"/>
            <a:ext cx="32997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451" name="Group 450">
            <a:extLst>
              <a:ext uri="{FF2B5EF4-FFF2-40B4-BE49-F238E27FC236}">
                <a16:creationId xmlns:a16="http://schemas.microsoft.com/office/drawing/2014/main" id="{3E3318BE-DAFE-1CF5-D2B0-040A5C559444}"/>
              </a:ext>
            </a:extLst>
          </p:cNvPr>
          <p:cNvGrpSpPr/>
          <p:nvPr/>
        </p:nvGrpSpPr>
        <p:grpSpPr>
          <a:xfrm>
            <a:off x="1366839" y="1587243"/>
            <a:ext cx="4729162" cy="3138707"/>
            <a:chOff x="1366838" y="1587243"/>
            <a:chExt cx="7970937" cy="3138707"/>
          </a:xfrm>
        </p:grpSpPr>
        <p:grpSp>
          <p:nvGrpSpPr>
            <p:cNvPr id="450" name="Group 449">
              <a:extLst>
                <a:ext uri="{FF2B5EF4-FFF2-40B4-BE49-F238E27FC236}">
                  <a16:creationId xmlns:a16="http://schemas.microsoft.com/office/drawing/2014/main" id="{99226894-85BF-5D64-26A0-1FCED61053DC}"/>
                </a:ext>
              </a:extLst>
            </p:cNvPr>
            <p:cNvGrpSpPr/>
            <p:nvPr/>
          </p:nvGrpSpPr>
          <p:grpSpPr>
            <a:xfrm>
              <a:off x="1405276" y="1644393"/>
              <a:ext cx="7932499" cy="3081557"/>
              <a:chOff x="1405276" y="1644393"/>
              <a:chExt cx="7932499" cy="3081557"/>
            </a:xfrm>
          </p:grpSpPr>
          <p:sp>
            <p:nvSpPr>
              <p:cNvPr id="3" name="Line 79">
                <a:extLst>
                  <a:ext uri="{FF2B5EF4-FFF2-40B4-BE49-F238E27FC236}">
                    <a16:creationId xmlns:a16="http://schemas.microsoft.com/office/drawing/2014/main" id="{A1129635-54DE-7459-307D-B1A19DD9323B}"/>
                  </a:ext>
                </a:extLst>
              </p:cNvPr>
              <p:cNvSpPr>
                <a:spLocks noChangeShapeType="1"/>
              </p:cNvSpPr>
              <p:nvPr/>
            </p:nvSpPr>
            <p:spPr bwMode="auto">
              <a:xfrm>
                <a:off x="1909763" y="1744405"/>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6" name="Line 80">
                <a:extLst>
                  <a:ext uri="{FF2B5EF4-FFF2-40B4-BE49-F238E27FC236}">
                    <a16:creationId xmlns:a16="http://schemas.microsoft.com/office/drawing/2014/main" id="{DC27A55A-E304-45D6-28C8-8BC781BFE1DC}"/>
                  </a:ext>
                </a:extLst>
              </p:cNvPr>
              <p:cNvSpPr>
                <a:spLocks noChangeShapeType="1"/>
              </p:cNvSpPr>
              <p:nvPr/>
            </p:nvSpPr>
            <p:spPr bwMode="auto">
              <a:xfrm>
                <a:off x="1862138" y="1792030"/>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7" name="Line 81">
                <a:extLst>
                  <a:ext uri="{FF2B5EF4-FFF2-40B4-BE49-F238E27FC236}">
                    <a16:creationId xmlns:a16="http://schemas.microsoft.com/office/drawing/2014/main" id="{53418454-261D-2FD9-0276-098BFEE9492B}"/>
                  </a:ext>
                </a:extLst>
              </p:cNvPr>
              <p:cNvSpPr>
                <a:spLocks noChangeShapeType="1"/>
              </p:cNvSpPr>
              <p:nvPr/>
            </p:nvSpPr>
            <p:spPr bwMode="auto">
              <a:xfrm>
                <a:off x="1973263" y="2095243"/>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8" name="Line 82">
                <a:extLst>
                  <a:ext uri="{FF2B5EF4-FFF2-40B4-BE49-F238E27FC236}">
                    <a16:creationId xmlns:a16="http://schemas.microsoft.com/office/drawing/2014/main" id="{2D7AF594-2A98-6C2C-4608-83D53E8630B9}"/>
                  </a:ext>
                </a:extLst>
              </p:cNvPr>
              <p:cNvSpPr>
                <a:spLocks noChangeShapeType="1"/>
              </p:cNvSpPr>
              <p:nvPr/>
            </p:nvSpPr>
            <p:spPr bwMode="auto">
              <a:xfrm>
                <a:off x="1925638" y="2142868"/>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9" name="Line 83">
                <a:extLst>
                  <a:ext uri="{FF2B5EF4-FFF2-40B4-BE49-F238E27FC236}">
                    <a16:creationId xmlns:a16="http://schemas.microsoft.com/office/drawing/2014/main" id="{3AA87968-8248-AC49-2E99-500CA8EA27BD}"/>
                  </a:ext>
                </a:extLst>
              </p:cNvPr>
              <p:cNvSpPr>
                <a:spLocks noChangeShapeType="1"/>
              </p:cNvSpPr>
              <p:nvPr/>
            </p:nvSpPr>
            <p:spPr bwMode="auto">
              <a:xfrm>
                <a:off x="2452688" y="2328605"/>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10" name="Line 84">
                <a:extLst>
                  <a:ext uri="{FF2B5EF4-FFF2-40B4-BE49-F238E27FC236}">
                    <a16:creationId xmlns:a16="http://schemas.microsoft.com/office/drawing/2014/main" id="{6CE4328D-36C7-0D91-5A0E-EDB91634DAE4}"/>
                  </a:ext>
                </a:extLst>
              </p:cNvPr>
              <p:cNvSpPr>
                <a:spLocks noChangeShapeType="1"/>
              </p:cNvSpPr>
              <p:nvPr/>
            </p:nvSpPr>
            <p:spPr bwMode="auto">
              <a:xfrm>
                <a:off x="2405063" y="2376230"/>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11" name="Line 85">
                <a:extLst>
                  <a:ext uri="{FF2B5EF4-FFF2-40B4-BE49-F238E27FC236}">
                    <a16:creationId xmlns:a16="http://schemas.microsoft.com/office/drawing/2014/main" id="{E7DEA7CA-A7B8-A202-25A7-E7F5CC7C8711}"/>
                  </a:ext>
                </a:extLst>
              </p:cNvPr>
              <p:cNvSpPr>
                <a:spLocks noChangeShapeType="1"/>
              </p:cNvSpPr>
              <p:nvPr/>
            </p:nvSpPr>
            <p:spPr bwMode="auto">
              <a:xfrm>
                <a:off x="2754313" y="2634993"/>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13" name="Line 86">
                <a:extLst>
                  <a:ext uri="{FF2B5EF4-FFF2-40B4-BE49-F238E27FC236}">
                    <a16:creationId xmlns:a16="http://schemas.microsoft.com/office/drawing/2014/main" id="{F54DBB6C-C077-F539-63AC-D899547623C4}"/>
                  </a:ext>
                </a:extLst>
              </p:cNvPr>
              <p:cNvSpPr>
                <a:spLocks noChangeShapeType="1"/>
              </p:cNvSpPr>
              <p:nvPr/>
            </p:nvSpPr>
            <p:spPr bwMode="auto">
              <a:xfrm>
                <a:off x="2709863" y="268261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14" name="Line 87">
                <a:extLst>
                  <a:ext uri="{FF2B5EF4-FFF2-40B4-BE49-F238E27FC236}">
                    <a16:creationId xmlns:a16="http://schemas.microsoft.com/office/drawing/2014/main" id="{E57D98B5-4C53-FB35-E406-066841D9D594}"/>
                  </a:ext>
                </a:extLst>
              </p:cNvPr>
              <p:cNvSpPr>
                <a:spLocks noChangeShapeType="1"/>
              </p:cNvSpPr>
              <p:nvPr/>
            </p:nvSpPr>
            <p:spPr bwMode="auto">
              <a:xfrm>
                <a:off x="3144838" y="2865180"/>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15" name="Line 88">
                <a:extLst>
                  <a:ext uri="{FF2B5EF4-FFF2-40B4-BE49-F238E27FC236}">
                    <a16:creationId xmlns:a16="http://schemas.microsoft.com/office/drawing/2014/main" id="{7D533396-A37C-690B-7E14-F940BAE41AFA}"/>
                  </a:ext>
                </a:extLst>
              </p:cNvPr>
              <p:cNvSpPr>
                <a:spLocks noChangeShapeType="1"/>
              </p:cNvSpPr>
              <p:nvPr/>
            </p:nvSpPr>
            <p:spPr bwMode="auto">
              <a:xfrm>
                <a:off x="3097213" y="2912805"/>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16" name="Line 89">
                <a:extLst>
                  <a:ext uri="{FF2B5EF4-FFF2-40B4-BE49-F238E27FC236}">
                    <a16:creationId xmlns:a16="http://schemas.microsoft.com/office/drawing/2014/main" id="{FBC18F24-C426-4AF9-FAEE-5DDDCD55666B}"/>
                  </a:ext>
                </a:extLst>
              </p:cNvPr>
              <p:cNvSpPr>
                <a:spLocks noChangeShapeType="1"/>
              </p:cNvSpPr>
              <p:nvPr/>
            </p:nvSpPr>
            <p:spPr bwMode="auto">
              <a:xfrm>
                <a:off x="3351213" y="2871530"/>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17" name="Line 90">
                <a:extLst>
                  <a:ext uri="{FF2B5EF4-FFF2-40B4-BE49-F238E27FC236}">
                    <a16:creationId xmlns:a16="http://schemas.microsoft.com/office/drawing/2014/main" id="{E38A843B-A687-29B5-0C04-AD695AB24B0A}"/>
                  </a:ext>
                </a:extLst>
              </p:cNvPr>
              <p:cNvSpPr>
                <a:spLocks noChangeShapeType="1"/>
              </p:cNvSpPr>
              <p:nvPr/>
            </p:nvSpPr>
            <p:spPr bwMode="auto">
              <a:xfrm>
                <a:off x="3303588" y="2919155"/>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19" name="Line 91">
                <a:extLst>
                  <a:ext uri="{FF2B5EF4-FFF2-40B4-BE49-F238E27FC236}">
                    <a16:creationId xmlns:a16="http://schemas.microsoft.com/office/drawing/2014/main" id="{8C0399E6-B357-EC35-839F-5880B4EEF110}"/>
                  </a:ext>
                </a:extLst>
              </p:cNvPr>
              <p:cNvSpPr>
                <a:spLocks noChangeShapeType="1"/>
              </p:cNvSpPr>
              <p:nvPr/>
            </p:nvSpPr>
            <p:spPr bwMode="auto">
              <a:xfrm>
                <a:off x="3617913" y="2995355"/>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0" name="Line 92">
                <a:extLst>
                  <a:ext uri="{FF2B5EF4-FFF2-40B4-BE49-F238E27FC236}">
                    <a16:creationId xmlns:a16="http://schemas.microsoft.com/office/drawing/2014/main" id="{68EAEB52-F827-A152-E4E5-AF030E2399CF}"/>
                  </a:ext>
                </a:extLst>
              </p:cNvPr>
              <p:cNvSpPr>
                <a:spLocks noChangeShapeType="1"/>
              </p:cNvSpPr>
              <p:nvPr/>
            </p:nvSpPr>
            <p:spPr bwMode="auto">
              <a:xfrm>
                <a:off x="3570288" y="3044568"/>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2" name="Line 93">
                <a:extLst>
                  <a:ext uri="{FF2B5EF4-FFF2-40B4-BE49-F238E27FC236}">
                    <a16:creationId xmlns:a16="http://schemas.microsoft.com/office/drawing/2014/main" id="{0B981813-6EBB-307B-9A33-D510B97DB0A7}"/>
                  </a:ext>
                </a:extLst>
              </p:cNvPr>
              <p:cNvSpPr>
                <a:spLocks noChangeShapeType="1"/>
              </p:cNvSpPr>
              <p:nvPr/>
            </p:nvSpPr>
            <p:spPr bwMode="auto">
              <a:xfrm>
                <a:off x="3678238" y="3092193"/>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3" name="Line 94">
                <a:extLst>
                  <a:ext uri="{FF2B5EF4-FFF2-40B4-BE49-F238E27FC236}">
                    <a16:creationId xmlns:a16="http://schemas.microsoft.com/office/drawing/2014/main" id="{137C460F-94A5-A7EC-7D6B-BC1AE8F966B6}"/>
                  </a:ext>
                </a:extLst>
              </p:cNvPr>
              <p:cNvSpPr>
                <a:spLocks noChangeShapeType="1"/>
              </p:cNvSpPr>
              <p:nvPr/>
            </p:nvSpPr>
            <p:spPr bwMode="auto">
              <a:xfrm>
                <a:off x="3630613" y="3139818"/>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4" name="Line 95">
                <a:extLst>
                  <a:ext uri="{FF2B5EF4-FFF2-40B4-BE49-F238E27FC236}">
                    <a16:creationId xmlns:a16="http://schemas.microsoft.com/office/drawing/2014/main" id="{00821CB9-7853-9ACD-CDBD-04FD95671D95}"/>
                  </a:ext>
                </a:extLst>
              </p:cNvPr>
              <p:cNvSpPr>
                <a:spLocks noChangeShapeType="1"/>
              </p:cNvSpPr>
              <p:nvPr/>
            </p:nvSpPr>
            <p:spPr bwMode="auto">
              <a:xfrm>
                <a:off x="4125913" y="315886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5" name="Line 96">
                <a:extLst>
                  <a:ext uri="{FF2B5EF4-FFF2-40B4-BE49-F238E27FC236}">
                    <a16:creationId xmlns:a16="http://schemas.microsoft.com/office/drawing/2014/main" id="{8C11E3A1-A8F2-0D4D-0942-85077E7836F9}"/>
                  </a:ext>
                </a:extLst>
              </p:cNvPr>
              <p:cNvSpPr>
                <a:spLocks noChangeShapeType="1"/>
              </p:cNvSpPr>
              <p:nvPr/>
            </p:nvSpPr>
            <p:spPr bwMode="auto">
              <a:xfrm>
                <a:off x="4078288" y="32064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6" name="Line 97">
                <a:extLst>
                  <a:ext uri="{FF2B5EF4-FFF2-40B4-BE49-F238E27FC236}">
                    <a16:creationId xmlns:a16="http://schemas.microsoft.com/office/drawing/2014/main" id="{6193B3CB-BEE5-4B6A-DD7D-CE6859A0008D}"/>
                  </a:ext>
                </a:extLst>
              </p:cNvPr>
              <p:cNvSpPr>
                <a:spLocks noChangeShapeType="1"/>
              </p:cNvSpPr>
              <p:nvPr/>
            </p:nvSpPr>
            <p:spPr bwMode="auto">
              <a:xfrm>
                <a:off x="4211638" y="3235068"/>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 name="Line 98">
                <a:extLst>
                  <a:ext uri="{FF2B5EF4-FFF2-40B4-BE49-F238E27FC236}">
                    <a16:creationId xmlns:a16="http://schemas.microsoft.com/office/drawing/2014/main" id="{25D7335C-F7F7-F4AF-B3C9-579CF3024446}"/>
                  </a:ext>
                </a:extLst>
              </p:cNvPr>
              <p:cNvSpPr>
                <a:spLocks noChangeShapeType="1"/>
              </p:cNvSpPr>
              <p:nvPr/>
            </p:nvSpPr>
            <p:spPr bwMode="auto">
              <a:xfrm>
                <a:off x="4164013" y="32826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 name="Line 99">
                <a:extLst>
                  <a:ext uri="{FF2B5EF4-FFF2-40B4-BE49-F238E27FC236}">
                    <a16:creationId xmlns:a16="http://schemas.microsoft.com/office/drawing/2014/main" id="{F0861C25-A6A2-0F06-D656-476207E249C1}"/>
                  </a:ext>
                </a:extLst>
              </p:cNvPr>
              <p:cNvSpPr>
                <a:spLocks noChangeShapeType="1"/>
              </p:cNvSpPr>
              <p:nvPr/>
            </p:nvSpPr>
            <p:spPr bwMode="auto">
              <a:xfrm>
                <a:off x="4233863" y="3235068"/>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 name="Line 100">
                <a:extLst>
                  <a:ext uri="{FF2B5EF4-FFF2-40B4-BE49-F238E27FC236}">
                    <a16:creationId xmlns:a16="http://schemas.microsoft.com/office/drawing/2014/main" id="{743F8BFB-B89C-6E62-2E5F-CACEA9706892}"/>
                  </a:ext>
                </a:extLst>
              </p:cNvPr>
              <p:cNvSpPr>
                <a:spLocks noChangeShapeType="1"/>
              </p:cNvSpPr>
              <p:nvPr/>
            </p:nvSpPr>
            <p:spPr bwMode="auto">
              <a:xfrm>
                <a:off x="4186238" y="32826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0" name="Line 101">
                <a:extLst>
                  <a:ext uri="{FF2B5EF4-FFF2-40B4-BE49-F238E27FC236}">
                    <a16:creationId xmlns:a16="http://schemas.microsoft.com/office/drawing/2014/main" id="{7D4FF7D1-E9B9-D9D6-0DF7-0021EA5D41BF}"/>
                  </a:ext>
                </a:extLst>
              </p:cNvPr>
              <p:cNvSpPr>
                <a:spLocks noChangeShapeType="1"/>
              </p:cNvSpPr>
              <p:nvPr/>
            </p:nvSpPr>
            <p:spPr bwMode="auto">
              <a:xfrm>
                <a:off x="4424363" y="3276343"/>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1" name="Line 102">
                <a:extLst>
                  <a:ext uri="{FF2B5EF4-FFF2-40B4-BE49-F238E27FC236}">
                    <a16:creationId xmlns:a16="http://schemas.microsoft.com/office/drawing/2014/main" id="{4946F840-4488-BFE8-3E8A-609E9AD9E742}"/>
                  </a:ext>
                </a:extLst>
              </p:cNvPr>
              <p:cNvSpPr>
                <a:spLocks noChangeShapeType="1"/>
              </p:cNvSpPr>
              <p:nvPr/>
            </p:nvSpPr>
            <p:spPr bwMode="auto">
              <a:xfrm>
                <a:off x="4376738" y="3325555"/>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2" name="Line 103">
                <a:extLst>
                  <a:ext uri="{FF2B5EF4-FFF2-40B4-BE49-F238E27FC236}">
                    <a16:creationId xmlns:a16="http://schemas.microsoft.com/office/drawing/2014/main" id="{9D55ED03-BA79-4540-CCAD-8D1C2032D80F}"/>
                  </a:ext>
                </a:extLst>
              </p:cNvPr>
              <p:cNvSpPr>
                <a:spLocks noChangeShapeType="1"/>
              </p:cNvSpPr>
              <p:nvPr/>
            </p:nvSpPr>
            <p:spPr bwMode="auto">
              <a:xfrm>
                <a:off x="4630738" y="3303330"/>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3" name="Line 104">
                <a:extLst>
                  <a:ext uri="{FF2B5EF4-FFF2-40B4-BE49-F238E27FC236}">
                    <a16:creationId xmlns:a16="http://schemas.microsoft.com/office/drawing/2014/main" id="{7A14FAA7-100B-A47F-A536-9A6C22869979}"/>
                  </a:ext>
                </a:extLst>
              </p:cNvPr>
              <p:cNvSpPr>
                <a:spLocks noChangeShapeType="1"/>
              </p:cNvSpPr>
              <p:nvPr/>
            </p:nvSpPr>
            <p:spPr bwMode="auto">
              <a:xfrm>
                <a:off x="4583113" y="3350955"/>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4" name="Line 105">
                <a:extLst>
                  <a:ext uri="{FF2B5EF4-FFF2-40B4-BE49-F238E27FC236}">
                    <a16:creationId xmlns:a16="http://schemas.microsoft.com/office/drawing/2014/main" id="{642FADED-0854-6ED3-D383-62BDA06473A1}"/>
                  </a:ext>
                </a:extLst>
              </p:cNvPr>
              <p:cNvSpPr>
                <a:spLocks noChangeShapeType="1"/>
              </p:cNvSpPr>
              <p:nvPr/>
            </p:nvSpPr>
            <p:spPr bwMode="auto">
              <a:xfrm>
                <a:off x="4662488" y="3322380"/>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5" name="Line 106">
                <a:extLst>
                  <a:ext uri="{FF2B5EF4-FFF2-40B4-BE49-F238E27FC236}">
                    <a16:creationId xmlns:a16="http://schemas.microsoft.com/office/drawing/2014/main" id="{8D747D6F-2FEA-C169-4214-3E9BA56AFD09}"/>
                  </a:ext>
                </a:extLst>
              </p:cNvPr>
              <p:cNvSpPr>
                <a:spLocks noChangeShapeType="1"/>
              </p:cNvSpPr>
              <p:nvPr/>
            </p:nvSpPr>
            <p:spPr bwMode="auto">
              <a:xfrm>
                <a:off x="4614863" y="3370005"/>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6" name="Line 107">
                <a:extLst>
                  <a:ext uri="{FF2B5EF4-FFF2-40B4-BE49-F238E27FC236}">
                    <a16:creationId xmlns:a16="http://schemas.microsoft.com/office/drawing/2014/main" id="{74212952-209D-4467-D05F-6A9CD8C72AFB}"/>
                  </a:ext>
                </a:extLst>
              </p:cNvPr>
              <p:cNvSpPr>
                <a:spLocks noChangeShapeType="1"/>
              </p:cNvSpPr>
              <p:nvPr/>
            </p:nvSpPr>
            <p:spPr bwMode="auto">
              <a:xfrm>
                <a:off x="4678363" y="3350955"/>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7" name="Line 108">
                <a:extLst>
                  <a:ext uri="{FF2B5EF4-FFF2-40B4-BE49-F238E27FC236}">
                    <a16:creationId xmlns:a16="http://schemas.microsoft.com/office/drawing/2014/main" id="{AFEA2BF6-0A5E-149D-D829-003F1D96869B}"/>
                  </a:ext>
                </a:extLst>
              </p:cNvPr>
              <p:cNvSpPr>
                <a:spLocks noChangeShapeType="1"/>
              </p:cNvSpPr>
              <p:nvPr/>
            </p:nvSpPr>
            <p:spPr bwMode="auto">
              <a:xfrm>
                <a:off x="4633913" y="3398580"/>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 name="Line 109">
                <a:extLst>
                  <a:ext uri="{FF2B5EF4-FFF2-40B4-BE49-F238E27FC236}">
                    <a16:creationId xmlns:a16="http://schemas.microsoft.com/office/drawing/2014/main" id="{D0BBD178-F81B-539C-EB51-146C1CC1C698}"/>
                  </a:ext>
                </a:extLst>
              </p:cNvPr>
              <p:cNvSpPr>
                <a:spLocks noChangeShapeType="1"/>
              </p:cNvSpPr>
              <p:nvPr/>
            </p:nvSpPr>
            <p:spPr bwMode="auto">
              <a:xfrm>
                <a:off x="4713288" y="3379530"/>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 name="Line 110">
                <a:extLst>
                  <a:ext uri="{FF2B5EF4-FFF2-40B4-BE49-F238E27FC236}">
                    <a16:creationId xmlns:a16="http://schemas.microsoft.com/office/drawing/2014/main" id="{6A8A20C9-EAEA-12C6-4544-BCDF343675D6}"/>
                  </a:ext>
                </a:extLst>
              </p:cNvPr>
              <p:cNvSpPr>
                <a:spLocks noChangeShapeType="1"/>
              </p:cNvSpPr>
              <p:nvPr/>
            </p:nvSpPr>
            <p:spPr bwMode="auto">
              <a:xfrm>
                <a:off x="4665663" y="3427155"/>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 name="Line 111">
                <a:extLst>
                  <a:ext uri="{FF2B5EF4-FFF2-40B4-BE49-F238E27FC236}">
                    <a16:creationId xmlns:a16="http://schemas.microsoft.com/office/drawing/2014/main" id="{71CE420D-6393-5EC0-6253-FC083AFF8E4B}"/>
                  </a:ext>
                </a:extLst>
              </p:cNvPr>
              <p:cNvSpPr>
                <a:spLocks noChangeShapeType="1"/>
              </p:cNvSpPr>
              <p:nvPr/>
            </p:nvSpPr>
            <p:spPr bwMode="auto">
              <a:xfrm>
                <a:off x="4725988" y="3404930"/>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 name="Line 112">
                <a:extLst>
                  <a:ext uri="{FF2B5EF4-FFF2-40B4-BE49-F238E27FC236}">
                    <a16:creationId xmlns:a16="http://schemas.microsoft.com/office/drawing/2014/main" id="{C7F23A4D-36B0-7D70-1D45-154ACA18D753}"/>
                  </a:ext>
                </a:extLst>
              </p:cNvPr>
              <p:cNvSpPr>
                <a:spLocks noChangeShapeType="1"/>
              </p:cNvSpPr>
              <p:nvPr/>
            </p:nvSpPr>
            <p:spPr bwMode="auto">
              <a:xfrm>
                <a:off x="4678363" y="3452555"/>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 name="Line 113">
                <a:extLst>
                  <a:ext uri="{FF2B5EF4-FFF2-40B4-BE49-F238E27FC236}">
                    <a16:creationId xmlns:a16="http://schemas.microsoft.com/office/drawing/2014/main" id="{9614F400-5ECA-EE1E-1CE7-B44E4A5652C2}"/>
                  </a:ext>
                </a:extLst>
              </p:cNvPr>
              <p:cNvSpPr>
                <a:spLocks noChangeShapeType="1"/>
              </p:cNvSpPr>
              <p:nvPr/>
            </p:nvSpPr>
            <p:spPr bwMode="auto">
              <a:xfrm>
                <a:off x="4773613" y="3449380"/>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 name="Line 114">
                <a:extLst>
                  <a:ext uri="{FF2B5EF4-FFF2-40B4-BE49-F238E27FC236}">
                    <a16:creationId xmlns:a16="http://schemas.microsoft.com/office/drawing/2014/main" id="{3780FF4D-A436-D758-F87A-1B972FAED887}"/>
                  </a:ext>
                </a:extLst>
              </p:cNvPr>
              <p:cNvSpPr>
                <a:spLocks noChangeShapeType="1"/>
              </p:cNvSpPr>
              <p:nvPr/>
            </p:nvSpPr>
            <p:spPr bwMode="auto">
              <a:xfrm>
                <a:off x="4725988" y="3493830"/>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4" name="Line 115">
                <a:extLst>
                  <a:ext uri="{FF2B5EF4-FFF2-40B4-BE49-F238E27FC236}">
                    <a16:creationId xmlns:a16="http://schemas.microsoft.com/office/drawing/2014/main" id="{D8FAC5FC-4309-A899-92B0-34C11C70CF46}"/>
                  </a:ext>
                </a:extLst>
              </p:cNvPr>
              <p:cNvSpPr>
                <a:spLocks noChangeShapeType="1"/>
              </p:cNvSpPr>
              <p:nvPr/>
            </p:nvSpPr>
            <p:spPr bwMode="auto">
              <a:xfrm>
                <a:off x="4872038" y="3449380"/>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5" name="Line 116">
                <a:extLst>
                  <a:ext uri="{FF2B5EF4-FFF2-40B4-BE49-F238E27FC236}">
                    <a16:creationId xmlns:a16="http://schemas.microsoft.com/office/drawing/2014/main" id="{5FD0716D-5E00-E470-8150-2E81E93DAF89}"/>
                  </a:ext>
                </a:extLst>
              </p:cNvPr>
              <p:cNvSpPr>
                <a:spLocks noChangeShapeType="1"/>
              </p:cNvSpPr>
              <p:nvPr/>
            </p:nvSpPr>
            <p:spPr bwMode="auto">
              <a:xfrm>
                <a:off x="4827588" y="3493830"/>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6" name="Line 117">
                <a:extLst>
                  <a:ext uri="{FF2B5EF4-FFF2-40B4-BE49-F238E27FC236}">
                    <a16:creationId xmlns:a16="http://schemas.microsoft.com/office/drawing/2014/main" id="{FB03E0F7-6B21-5EF1-D847-350D6515E5F6}"/>
                  </a:ext>
                </a:extLst>
              </p:cNvPr>
              <p:cNvSpPr>
                <a:spLocks noChangeShapeType="1"/>
              </p:cNvSpPr>
              <p:nvPr/>
            </p:nvSpPr>
            <p:spPr bwMode="auto">
              <a:xfrm>
                <a:off x="4903788" y="3465255"/>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7" name="Line 118">
                <a:extLst>
                  <a:ext uri="{FF2B5EF4-FFF2-40B4-BE49-F238E27FC236}">
                    <a16:creationId xmlns:a16="http://schemas.microsoft.com/office/drawing/2014/main" id="{48C3AE82-4FEF-33BB-8AFF-60768C69FE0C}"/>
                  </a:ext>
                </a:extLst>
              </p:cNvPr>
              <p:cNvSpPr>
                <a:spLocks noChangeShapeType="1"/>
              </p:cNvSpPr>
              <p:nvPr/>
            </p:nvSpPr>
            <p:spPr bwMode="auto">
              <a:xfrm>
                <a:off x="4856163" y="3512880"/>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8" name="Line 119">
                <a:extLst>
                  <a:ext uri="{FF2B5EF4-FFF2-40B4-BE49-F238E27FC236}">
                    <a16:creationId xmlns:a16="http://schemas.microsoft.com/office/drawing/2014/main" id="{9E8416B3-6C5D-A2B8-A3A0-24DD6139D23B}"/>
                  </a:ext>
                </a:extLst>
              </p:cNvPr>
              <p:cNvSpPr>
                <a:spLocks noChangeShapeType="1"/>
              </p:cNvSpPr>
              <p:nvPr/>
            </p:nvSpPr>
            <p:spPr bwMode="auto">
              <a:xfrm>
                <a:off x="4919663" y="3465255"/>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9" name="Line 120">
                <a:extLst>
                  <a:ext uri="{FF2B5EF4-FFF2-40B4-BE49-F238E27FC236}">
                    <a16:creationId xmlns:a16="http://schemas.microsoft.com/office/drawing/2014/main" id="{04EB3BFB-1A9B-2D94-845F-D46AEE5FE80E}"/>
                  </a:ext>
                </a:extLst>
              </p:cNvPr>
              <p:cNvSpPr>
                <a:spLocks noChangeShapeType="1"/>
              </p:cNvSpPr>
              <p:nvPr/>
            </p:nvSpPr>
            <p:spPr bwMode="auto">
              <a:xfrm>
                <a:off x="4872038" y="3512880"/>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50" name="Line 121">
                <a:extLst>
                  <a:ext uri="{FF2B5EF4-FFF2-40B4-BE49-F238E27FC236}">
                    <a16:creationId xmlns:a16="http://schemas.microsoft.com/office/drawing/2014/main" id="{6D0E6A12-51AD-066E-AFEF-D397AE98F782}"/>
                  </a:ext>
                </a:extLst>
              </p:cNvPr>
              <p:cNvSpPr>
                <a:spLocks noChangeShapeType="1"/>
              </p:cNvSpPr>
              <p:nvPr/>
            </p:nvSpPr>
            <p:spPr bwMode="auto">
              <a:xfrm>
                <a:off x="5189538" y="3490655"/>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51" name="Line 122">
                <a:extLst>
                  <a:ext uri="{FF2B5EF4-FFF2-40B4-BE49-F238E27FC236}">
                    <a16:creationId xmlns:a16="http://schemas.microsoft.com/office/drawing/2014/main" id="{EDDC13B8-AF8E-21F6-31DC-B1BAEF56C6D5}"/>
                  </a:ext>
                </a:extLst>
              </p:cNvPr>
              <p:cNvSpPr>
                <a:spLocks noChangeShapeType="1"/>
              </p:cNvSpPr>
              <p:nvPr/>
            </p:nvSpPr>
            <p:spPr bwMode="auto">
              <a:xfrm>
                <a:off x="5141913" y="3538280"/>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52" name="Line 123">
                <a:extLst>
                  <a:ext uri="{FF2B5EF4-FFF2-40B4-BE49-F238E27FC236}">
                    <a16:creationId xmlns:a16="http://schemas.microsoft.com/office/drawing/2014/main" id="{C79094CB-7CEE-D485-5AE2-7A8E9A636587}"/>
                  </a:ext>
                </a:extLst>
              </p:cNvPr>
              <p:cNvSpPr>
                <a:spLocks noChangeShapeType="1"/>
              </p:cNvSpPr>
              <p:nvPr/>
            </p:nvSpPr>
            <p:spPr bwMode="auto">
              <a:xfrm>
                <a:off x="5237163" y="3512880"/>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53" name="Line 124">
                <a:extLst>
                  <a:ext uri="{FF2B5EF4-FFF2-40B4-BE49-F238E27FC236}">
                    <a16:creationId xmlns:a16="http://schemas.microsoft.com/office/drawing/2014/main" id="{B491A966-1B1F-2518-4383-350A63F9B899}"/>
                  </a:ext>
                </a:extLst>
              </p:cNvPr>
              <p:cNvSpPr>
                <a:spLocks noChangeShapeType="1"/>
              </p:cNvSpPr>
              <p:nvPr/>
            </p:nvSpPr>
            <p:spPr bwMode="auto">
              <a:xfrm>
                <a:off x="5189538" y="35620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54" name="Line 125">
                <a:extLst>
                  <a:ext uri="{FF2B5EF4-FFF2-40B4-BE49-F238E27FC236}">
                    <a16:creationId xmlns:a16="http://schemas.microsoft.com/office/drawing/2014/main" id="{414D7109-0EBA-2775-1B98-B7D861169441}"/>
                  </a:ext>
                </a:extLst>
              </p:cNvPr>
              <p:cNvSpPr>
                <a:spLocks noChangeShapeType="1"/>
              </p:cNvSpPr>
              <p:nvPr/>
            </p:nvSpPr>
            <p:spPr bwMode="auto">
              <a:xfrm>
                <a:off x="5272088" y="3547805"/>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55" name="Line 126">
                <a:extLst>
                  <a:ext uri="{FF2B5EF4-FFF2-40B4-BE49-F238E27FC236}">
                    <a16:creationId xmlns:a16="http://schemas.microsoft.com/office/drawing/2014/main" id="{78C441F3-BAF3-D606-D5B7-D029495A5734}"/>
                  </a:ext>
                </a:extLst>
              </p:cNvPr>
              <p:cNvSpPr>
                <a:spLocks noChangeShapeType="1"/>
              </p:cNvSpPr>
              <p:nvPr/>
            </p:nvSpPr>
            <p:spPr bwMode="auto">
              <a:xfrm>
                <a:off x="5224463" y="3597018"/>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56" name="Line 127">
                <a:extLst>
                  <a:ext uri="{FF2B5EF4-FFF2-40B4-BE49-F238E27FC236}">
                    <a16:creationId xmlns:a16="http://schemas.microsoft.com/office/drawing/2014/main" id="{F709164F-2097-8A5A-176B-226BDE017DB1}"/>
                  </a:ext>
                </a:extLst>
              </p:cNvPr>
              <p:cNvSpPr>
                <a:spLocks noChangeShapeType="1"/>
              </p:cNvSpPr>
              <p:nvPr/>
            </p:nvSpPr>
            <p:spPr bwMode="auto">
              <a:xfrm>
                <a:off x="5300663" y="3547805"/>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57" name="Line 128">
                <a:extLst>
                  <a:ext uri="{FF2B5EF4-FFF2-40B4-BE49-F238E27FC236}">
                    <a16:creationId xmlns:a16="http://schemas.microsoft.com/office/drawing/2014/main" id="{6EEEB7D3-C7F0-0188-69B0-F1A3526DE869}"/>
                  </a:ext>
                </a:extLst>
              </p:cNvPr>
              <p:cNvSpPr>
                <a:spLocks noChangeShapeType="1"/>
              </p:cNvSpPr>
              <p:nvPr/>
            </p:nvSpPr>
            <p:spPr bwMode="auto">
              <a:xfrm>
                <a:off x="5253038" y="3597018"/>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58" name="Line 129">
                <a:extLst>
                  <a:ext uri="{FF2B5EF4-FFF2-40B4-BE49-F238E27FC236}">
                    <a16:creationId xmlns:a16="http://schemas.microsoft.com/office/drawing/2014/main" id="{04325894-9163-B376-37EE-EE555BE133CF}"/>
                  </a:ext>
                </a:extLst>
              </p:cNvPr>
              <p:cNvSpPr>
                <a:spLocks noChangeShapeType="1"/>
              </p:cNvSpPr>
              <p:nvPr/>
            </p:nvSpPr>
            <p:spPr bwMode="auto">
              <a:xfrm>
                <a:off x="5319713" y="3547805"/>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59" name="Line 130">
                <a:extLst>
                  <a:ext uri="{FF2B5EF4-FFF2-40B4-BE49-F238E27FC236}">
                    <a16:creationId xmlns:a16="http://schemas.microsoft.com/office/drawing/2014/main" id="{630BA521-EF45-D322-4D2A-EE272D6CB430}"/>
                  </a:ext>
                </a:extLst>
              </p:cNvPr>
              <p:cNvSpPr>
                <a:spLocks noChangeShapeType="1"/>
              </p:cNvSpPr>
              <p:nvPr/>
            </p:nvSpPr>
            <p:spPr bwMode="auto">
              <a:xfrm>
                <a:off x="5272088" y="3597018"/>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60" name="Line 131">
                <a:extLst>
                  <a:ext uri="{FF2B5EF4-FFF2-40B4-BE49-F238E27FC236}">
                    <a16:creationId xmlns:a16="http://schemas.microsoft.com/office/drawing/2014/main" id="{22F8B8AF-6C4E-D812-63FA-DF8E8748EBD1}"/>
                  </a:ext>
                </a:extLst>
              </p:cNvPr>
              <p:cNvSpPr>
                <a:spLocks noChangeShapeType="1"/>
              </p:cNvSpPr>
              <p:nvPr/>
            </p:nvSpPr>
            <p:spPr bwMode="auto">
              <a:xfrm>
                <a:off x="5386388" y="3547805"/>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61" name="Line 132">
                <a:extLst>
                  <a:ext uri="{FF2B5EF4-FFF2-40B4-BE49-F238E27FC236}">
                    <a16:creationId xmlns:a16="http://schemas.microsoft.com/office/drawing/2014/main" id="{2DEC7987-A29F-CF22-9A0B-5E3E682B111F}"/>
                  </a:ext>
                </a:extLst>
              </p:cNvPr>
              <p:cNvSpPr>
                <a:spLocks noChangeShapeType="1"/>
              </p:cNvSpPr>
              <p:nvPr/>
            </p:nvSpPr>
            <p:spPr bwMode="auto">
              <a:xfrm>
                <a:off x="5338763" y="3597018"/>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62" name="Line 133">
                <a:extLst>
                  <a:ext uri="{FF2B5EF4-FFF2-40B4-BE49-F238E27FC236}">
                    <a16:creationId xmlns:a16="http://schemas.microsoft.com/office/drawing/2014/main" id="{3CDFBF0A-606B-AB1B-B18B-7134F1584A14}"/>
                  </a:ext>
                </a:extLst>
              </p:cNvPr>
              <p:cNvSpPr>
                <a:spLocks noChangeShapeType="1"/>
              </p:cNvSpPr>
              <p:nvPr/>
            </p:nvSpPr>
            <p:spPr bwMode="auto">
              <a:xfrm>
                <a:off x="5535613" y="3547805"/>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63" name="Line 134">
                <a:extLst>
                  <a:ext uri="{FF2B5EF4-FFF2-40B4-BE49-F238E27FC236}">
                    <a16:creationId xmlns:a16="http://schemas.microsoft.com/office/drawing/2014/main" id="{E259AEDB-5D72-047E-8249-22BE216E2471}"/>
                  </a:ext>
                </a:extLst>
              </p:cNvPr>
              <p:cNvSpPr>
                <a:spLocks noChangeShapeType="1"/>
              </p:cNvSpPr>
              <p:nvPr/>
            </p:nvSpPr>
            <p:spPr bwMode="auto">
              <a:xfrm>
                <a:off x="5487988" y="3597018"/>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56" name="Line 135">
                <a:extLst>
                  <a:ext uri="{FF2B5EF4-FFF2-40B4-BE49-F238E27FC236}">
                    <a16:creationId xmlns:a16="http://schemas.microsoft.com/office/drawing/2014/main" id="{6DF0F38F-802B-82DE-94A6-F7F4D0537D9D}"/>
                  </a:ext>
                </a:extLst>
              </p:cNvPr>
              <p:cNvSpPr>
                <a:spLocks noChangeShapeType="1"/>
              </p:cNvSpPr>
              <p:nvPr/>
            </p:nvSpPr>
            <p:spPr bwMode="auto">
              <a:xfrm>
                <a:off x="5745163" y="360019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57" name="Line 136">
                <a:extLst>
                  <a:ext uri="{FF2B5EF4-FFF2-40B4-BE49-F238E27FC236}">
                    <a16:creationId xmlns:a16="http://schemas.microsoft.com/office/drawing/2014/main" id="{02B966D4-9202-719E-1C5E-26DC7A8BFA34}"/>
                  </a:ext>
                </a:extLst>
              </p:cNvPr>
              <p:cNvSpPr>
                <a:spLocks noChangeShapeType="1"/>
              </p:cNvSpPr>
              <p:nvPr/>
            </p:nvSpPr>
            <p:spPr bwMode="auto">
              <a:xfrm>
                <a:off x="5697538" y="364464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58" name="Line 137">
                <a:extLst>
                  <a:ext uri="{FF2B5EF4-FFF2-40B4-BE49-F238E27FC236}">
                    <a16:creationId xmlns:a16="http://schemas.microsoft.com/office/drawing/2014/main" id="{EE7BADE1-F2B8-F006-7899-DE07F05FE356}"/>
                  </a:ext>
                </a:extLst>
              </p:cNvPr>
              <p:cNvSpPr>
                <a:spLocks noChangeShapeType="1"/>
              </p:cNvSpPr>
              <p:nvPr/>
            </p:nvSpPr>
            <p:spPr bwMode="auto">
              <a:xfrm>
                <a:off x="5818188" y="3606543"/>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59" name="Line 138">
                <a:extLst>
                  <a:ext uri="{FF2B5EF4-FFF2-40B4-BE49-F238E27FC236}">
                    <a16:creationId xmlns:a16="http://schemas.microsoft.com/office/drawing/2014/main" id="{C0A480A2-1459-C85E-CBA9-14F892010218}"/>
                  </a:ext>
                </a:extLst>
              </p:cNvPr>
              <p:cNvSpPr>
                <a:spLocks noChangeShapeType="1"/>
              </p:cNvSpPr>
              <p:nvPr/>
            </p:nvSpPr>
            <p:spPr bwMode="auto">
              <a:xfrm>
                <a:off x="5770563" y="3654168"/>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60" name="Line 139">
                <a:extLst>
                  <a:ext uri="{FF2B5EF4-FFF2-40B4-BE49-F238E27FC236}">
                    <a16:creationId xmlns:a16="http://schemas.microsoft.com/office/drawing/2014/main" id="{59C70908-679D-5D73-0B06-79D310FF38F5}"/>
                  </a:ext>
                </a:extLst>
              </p:cNvPr>
              <p:cNvSpPr>
                <a:spLocks noChangeShapeType="1"/>
              </p:cNvSpPr>
              <p:nvPr/>
            </p:nvSpPr>
            <p:spPr bwMode="auto">
              <a:xfrm>
                <a:off x="5865813" y="3606543"/>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62" name="Line 140">
                <a:extLst>
                  <a:ext uri="{FF2B5EF4-FFF2-40B4-BE49-F238E27FC236}">
                    <a16:creationId xmlns:a16="http://schemas.microsoft.com/office/drawing/2014/main" id="{749D4645-4B1D-DD5E-22A3-6C54A67B97B2}"/>
                  </a:ext>
                </a:extLst>
              </p:cNvPr>
              <p:cNvSpPr>
                <a:spLocks noChangeShapeType="1"/>
              </p:cNvSpPr>
              <p:nvPr/>
            </p:nvSpPr>
            <p:spPr bwMode="auto">
              <a:xfrm>
                <a:off x="5818188" y="3654168"/>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63" name="Line 141">
                <a:extLst>
                  <a:ext uri="{FF2B5EF4-FFF2-40B4-BE49-F238E27FC236}">
                    <a16:creationId xmlns:a16="http://schemas.microsoft.com/office/drawing/2014/main" id="{0DA2D66C-D232-4B7C-010F-5FF0640DF90D}"/>
                  </a:ext>
                </a:extLst>
              </p:cNvPr>
              <p:cNvSpPr>
                <a:spLocks noChangeShapeType="1"/>
              </p:cNvSpPr>
              <p:nvPr/>
            </p:nvSpPr>
            <p:spPr bwMode="auto">
              <a:xfrm>
                <a:off x="6300788" y="365416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64" name="Line 142">
                <a:extLst>
                  <a:ext uri="{FF2B5EF4-FFF2-40B4-BE49-F238E27FC236}">
                    <a16:creationId xmlns:a16="http://schemas.microsoft.com/office/drawing/2014/main" id="{721BAE5D-63C4-26FA-F922-0BD10A2E94CB}"/>
                  </a:ext>
                </a:extLst>
              </p:cNvPr>
              <p:cNvSpPr>
                <a:spLocks noChangeShapeType="1"/>
              </p:cNvSpPr>
              <p:nvPr/>
            </p:nvSpPr>
            <p:spPr bwMode="auto">
              <a:xfrm>
                <a:off x="6256338" y="370179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65" name="Line 143">
                <a:extLst>
                  <a:ext uri="{FF2B5EF4-FFF2-40B4-BE49-F238E27FC236}">
                    <a16:creationId xmlns:a16="http://schemas.microsoft.com/office/drawing/2014/main" id="{9419BFFC-0D59-3603-59BB-E2FAADDC7882}"/>
                  </a:ext>
                </a:extLst>
              </p:cNvPr>
              <p:cNvSpPr>
                <a:spLocks noChangeShapeType="1"/>
              </p:cNvSpPr>
              <p:nvPr/>
            </p:nvSpPr>
            <p:spPr bwMode="auto">
              <a:xfrm>
                <a:off x="6326188" y="365416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66" name="Line 144">
                <a:extLst>
                  <a:ext uri="{FF2B5EF4-FFF2-40B4-BE49-F238E27FC236}">
                    <a16:creationId xmlns:a16="http://schemas.microsoft.com/office/drawing/2014/main" id="{F5626678-CD5A-353B-2AC1-70EDFA20AF9E}"/>
                  </a:ext>
                </a:extLst>
              </p:cNvPr>
              <p:cNvSpPr>
                <a:spLocks noChangeShapeType="1"/>
              </p:cNvSpPr>
              <p:nvPr/>
            </p:nvSpPr>
            <p:spPr bwMode="auto">
              <a:xfrm>
                <a:off x="6278563" y="37017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67" name="Line 145">
                <a:extLst>
                  <a:ext uri="{FF2B5EF4-FFF2-40B4-BE49-F238E27FC236}">
                    <a16:creationId xmlns:a16="http://schemas.microsoft.com/office/drawing/2014/main" id="{B3B16AB9-3FE3-19D5-B6D7-AF6699D5AFD4}"/>
                  </a:ext>
                </a:extLst>
              </p:cNvPr>
              <p:cNvSpPr>
                <a:spLocks noChangeShapeType="1"/>
              </p:cNvSpPr>
              <p:nvPr/>
            </p:nvSpPr>
            <p:spPr bwMode="auto">
              <a:xfrm>
                <a:off x="6348413" y="365416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68" name="Line 146">
                <a:extLst>
                  <a:ext uri="{FF2B5EF4-FFF2-40B4-BE49-F238E27FC236}">
                    <a16:creationId xmlns:a16="http://schemas.microsoft.com/office/drawing/2014/main" id="{C2DE1E40-C78B-7C72-B81E-575E56E21C0C}"/>
                  </a:ext>
                </a:extLst>
              </p:cNvPr>
              <p:cNvSpPr>
                <a:spLocks noChangeShapeType="1"/>
              </p:cNvSpPr>
              <p:nvPr/>
            </p:nvSpPr>
            <p:spPr bwMode="auto">
              <a:xfrm>
                <a:off x="6300788" y="37017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69" name="Line 147">
                <a:extLst>
                  <a:ext uri="{FF2B5EF4-FFF2-40B4-BE49-F238E27FC236}">
                    <a16:creationId xmlns:a16="http://schemas.microsoft.com/office/drawing/2014/main" id="{A5C85581-2724-5433-1807-DBB44891995F}"/>
                  </a:ext>
                </a:extLst>
              </p:cNvPr>
              <p:cNvSpPr>
                <a:spLocks noChangeShapeType="1"/>
              </p:cNvSpPr>
              <p:nvPr/>
            </p:nvSpPr>
            <p:spPr bwMode="auto">
              <a:xfrm>
                <a:off x="6396038" y="369226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0" name="Line 148">
                <a:extLst>
                  <a:ext uri="{FF2B5EF4-FFF2-40B4-BE49-F238E27FC236}">
                    <a16:creationId xmlns:a16="http://schemas.microsoft.com/office/drawing/2014/main" id="{038EE167-F437-57FE-9678-B4BD6B662C6D}"/>
                  </a:ext>
                </a:extLst>
              </p:cNvPr>
              <p:cNvSpPr>
                <a:spLocks noChangeShapeType="1"/>
              </p:cNvSpPr>
              <p:nvPr/>
            </p:nvSpPr>
            <p:spPr bwMode="auto">
              <a:xfrm>
                <a:off x="6348413" y="37398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1" name="Line 149">
                <a:extLst>
                  <a:ext uri="{FF2B5EF4-FFF2-40B4-BE49-F238E27FC236}">
                    <a16:creationId xmlns:a16="http://schemas.microsoft.com/office/drawing/2014/main" id="{D665453E-14DA-2128-0685-6259C9DD8697}"/>
                  </a:ext>
                </a:extLst>
              </p:cNvPr>
              <p:cNvSpPr>
                <a:spLocks noChangeShapeType="1"/>
              </p:cNvSpPr>
              <p:nvPr/>
            </p:nvSpPr>
            <p:spPr bwMode="auto">
              <a:xfrm>
                <a:off x="6424613" y="369226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2" name="Line 150">
                <a:extLst>
                  <a:ext uri="{FF2B5EF4-FFF2-40B4-BE49-F238E27FC236}">
                    <a16:creationId xmlns:a16="http://schemas.microsoft.com/office/drawing/2014/main" id="{3CE78FE2-4915-3947-B0DE-127E1E70BE5A}"/>
                  </a:ext>
                </a:extLst>
              </p:cNvPr>
              <p:cNvSpPr>
                <a:spLocks noChangeShapeType="1"/>
              </p:cNvSpPr>
              <p:nvPr/>
            </p:nvSpPr>
            <p:spPr bwMode="auto">
              <a:xfrm>
                <a:off x="6376988" y="37398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3" name="Line 151">
                <a:extLst>
                  <a:ext uri="{FF2B5EF4-FFF2-40B4-BE49-F238E27FC236}">
                    <a16:creationId xmlns:a16="http://schemas.microsoft.com/office/drawing/2014/main" id="{806B1A7D-8810-7D60-6318-E72CDBD66E58}"/>
                  </a:ext>
                </a:extLst>
              </p:cNvPr>
              <p:cNvSpPr>
                <a:spLocks noChangeShapeType="1"/>
              </p:cNvSpPr>
              <p:nvPr/>
            </p:nvSpPr>
            <p:spPr bwMode="auto">
              <a:xfrm>
                <a:off x="6472238" y="369226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4" name="Line 152">
                <a:extLst>
                  <a:ext uri="{FF2B5EF4-FFF2-40B4-BE49-F238E27FC236}">
                    <a16:creationId xmlns:a16="http://schemas.microsoft.com/office/drawing/2014/main" id="{304571E5-C559-8AA9-4787-0756A30068F5}"/>
                  </a:ext>
                </a:extLst>
              </p:cNvPr>
              <p:cNvSpPr>
                <a:spLocks noChangeShapeType="1"/>
              </p:cNvSpPr>
              <p:nvPr/>
            </p:nvSpPr>
            <p:spPr bwMode="auto">
              <a:xfrm>
                <a:off x="6424613" y="37398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5" name="Line 153">
                <a:extLst>
                  <a:ext uri="{FF2B5EF4-FFF2-40B4-BE49-F238E27FC236}">
                    <a16:creationId xmlns:a16="http://schemas.microsoft.com/office/drawing/2014/main" id="{9C6C5C9E-4972-2474-58DB-33639EA84D7C}"/>
                  </a:ext>
                </a:extLst>
              </p:cNvPr>
              <p:cNvSpPr>
                <a:spLocks noChangeShapeType="1"/>
              </p:cNvSpPr>
              <p:nvPr/>
            </p:nvSpPr>
            <p:spPr bwMode="auto">
              <a:xfrm>
                <a:off x="6443663" y="369226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6" name="Line 154">
                <a:extLst>
                  <a:ext uri="{FF2B5EF4-FFF2-40B4-BE49-F238E27FC236}">
                    <a16:creationId xmlns:a16="http://schemas.microsoft.com/office/drawing/2014/main" id="{6C4892F9-C2CB-95A1-D28D-6FA9CC11938B}"/>
                  </a:ext>
                </a:extLst>
              </p:cNvPr>
              <p:cNvSpPr>
                <a:spLocks noChangeShapeType="1"/>
              </p:cNvSpPr>
              <p:nvPr/>
            </p:nvSpPr>
            <p:spPr bwMode="auto">
              <a:xfrm>
                <a:off x="6396038" y="37398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7" name="Line 155">
                <a:extLst>
                  <a:ext uri="{FF2B5EF4-FFF2-40B4-BE49-F238E27FC236}">
                    <a16:creationId xmlns:a16="http://schemas.microsoft.com/office/drawing/2014/main" id="{4ED77950-CEB5-46F5-F833-CC0AA4DBA0AE}"/>
                  </a:ext>
                </a:extLst>
              </p:cNvPr>
              <p:cNvSpPr>
                <a:spLocks noChangeShapeType="1"/>
              </p:cNvSpPr>
              <p:nvPr/>
            </p:nvSpPr>
            <p:spPr bwMode="auto">
              <a:xfrm>
                <a:off x="6875463" y="369226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8" name="Line 156">
                <a:extLst>
                  <a:ext uri="{FF2B5EF4-FFF2-40B4-BE49-F238E27FC236}">
                    <a16:creationId xmlns:a16="http://schemas.microsoft.com/office/drawing/2014/main" id="{F66987D9-0A70-1D5F-132C-52B1CF9EBF5B}"/>
                  </a:ext>
                </a:extLst>
              </p:cNvPr>
              <p:cNvSpPr>
                <a:spLocks noChangeShapeType="1"/>
              </p:cNvSpPr>
              <p:nvPr/>
            </p:nvSpPr>
            <p:spPr bwMode="auto">
              <a:xfrm>
                <a:off x="6827838" y="37398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79" name="Line 157">
                <a:extLst>
                  <a:ext uri="{FF2B5EF4-FFF2-40B4-BE49-F238E27FC236}">
                    <a16:creationId xmlns:a16="http://schemas.microsoft.com/office/drawing/2014/main" id="{B1024D42-11C4-9BB5-E1E3-8B8394D14A9E}"/>
                  </a:ext>
                </a:extLst>
              </p:cNvPr>
              <p:cNvSpPr>
                <a:spLocks noChangeShapeType="1"/>
              </p:cNvSpPr>
              <p:nvPr/>
            </p:nvSpPr>
            <p:spPr bwMode="auto">
              <a:xfrm>
                <a:off x="6904038" y="369226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0" name="Line 158">
                <a:extLst>
                  <a:ext uri="{FF2B5EF4-FFF2-40B4-BE49-F238E27FC236}">
                    <a16:creationId xmlns:a16="http://schemas.microsoft.com/office/drawing/2014/main" id="{A7BA9241-2491-0559-55E8-E572D24B6076}"/>
                  </a:ext>
                </a:extLst>
              </p:cNvPr>
              <p:cNvSpPr>
                <a:spLocks noChangeShapeType="1"/>
              </p:cNvSpPr>
              <p:nvPr/>
            </p:nvSpPr>
            <p:spPr bwMode="auto">
              <a:xfrm>
                <a:off x="6856413" y="37398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1" name="Line 159">
                <a:extLst>
                  <a:ext uri="{FF2B5EF4-FFF2-40B4-BE49-F238E27FC236}">
                    <a16:creationId xmlns:a16="http://schemas.microsoft.com/office/drawing/2014/main" id="{CEB9C5FF-C267-10D8-7FE4-44040E5E9DB1}"/>
                  </a:ext>
                </a:extLst>
              </p:cNvPr>
              <p:cNvSpPr>
                <a:spLocks noChangeShapeType="1"/>
              </p:cNvSpPr>
              <p:nvPr/>
            </p:nvSpPr>
            <p:spPr bwMode="auto">
              <a:xfrm>
                <a:off x="7129463" y="3724018"/>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2" name="Line 160">
                <a:extLst>
                  <a:ext uri="{FF2B5EF4-FFF2-40B4-BE49-F238E27FC236}">
                    <a16:creationId xmlns:a16="http://schemas.microsoft.com/office/drawing/2014/main" id="{FEBF35E5-BA27-5429-D6F7-51873D4B0897}"/>
                  </a:ext>
                </a:extLst>
              </p:cNvPr>
              <p:cNvSpPr>
                <a:spLocks noChangeShapeType="1"/>
              </p:cNvSpPr>
              <p:nvPr/>
            </p:nvSpPr>
            <p:spPr bwMode="auto">
              <a:xfrm>
                <a:off x="7081838" y="377164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3" name="Line 161">
                <a:extLst>
                  <a:ext uri="{FF2B5EF4-FFF2-40B4-BE49-F238E27FC236}">
                    <a16:creationId xmlns:a16="http://schemas.microsoft.com/office/drawing/2014/main" id="{D662C159-9D53-9942-7A35-B2960DE6816B}"/>
                  </a:ext>
                </a:extLst>
              </p:cNvPr>
              <p:cNvSpPr>
                <a:spLocks noChangeShapeType="1"/>
              </p:cNvSpPr>
              <p:nvPr/>
            </p:nvSpPr>
            <p:spPr bwMode="auto">
              <a:xfrm>
                <a:off x="7145338" y="3724018"/>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4" name="Line 162">
                <a:extLst>
                  <a:ext uri="{FF2B5EF4-FFF2-40B4-BE49-F238E27FC236}">
                    <a16:creationId xmlns:a16="http://schemas.microsoft.com/office/drawing/2014/main" id="{A34C8C53-DCD0-B3CB-0DDF-4903D874E1BA}"/>
                  </a:ext>
                </a:extLst>
              </p:cNvPr>
              <p:cNvSpPr>
                <a:spLocks noChangeShapeType="1"/>
              </p:cNvSpPr>
              <p:nvPr/>
            </p:nvSpPr>
            <p:spPr bwMode="auto">
              <a:xfrm>
                <a:off x="7097713" y="377164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5" name="Line 163">
                <a:extLst>
                  <a:ext uri="{FF2B5EF4-FFF2-40B4-BE49-F238E27FC236}">
                    <a16:creationId xmlns:a16="http://schemas.microsoft.com/office/drawing/2014/main" id="{353D45DF-EEE2-47D3-A76F-0AA0FAF91DF2}"/>
                  </a:ext>
                </a:extLst>
              </p:cNvPr>
              <p:cNvSpPr>
                <a:spLocks noChangeShapeType="1"/>
              </p:cNvSpPr>
              <p:nvPr/>
            </p:nvSpPr>
            <p:spPr bwMode="auto">
              <a:xfrm>
                <a:off x="7170738" y="3743068"/>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6" name="Line 164">
                <a:extLst>
                  <a:ext uri="{FF2B5EF4-FFF2-40B4-BE49-F238E27FC236}">
                    <a16:creationId xmlns:a16="http://schemas.microsoft.com/office/drawing/2014/main" id="{8903CB23-0A53-E942-A491-6238B7092F52}"/>
                  </a:ext>
                </a:extLst>
              </p:cNvPr>
              <p:cNvSpPr>
                <a:spLocks noChangeShapeType="1"/>
              </p:cNvSpPr>
              <p:nvPr/>
            </p:nvSpPr>
            <p:spPr bwMode="auto">
              <a:xfrm>
                <a:off x="7123113" y="37906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7" name="Line 165">
                <a:extLst>
                  <a:ext uri="{FF2B5EF4-FFF2-40B4-BE49-F238E27FC236}">
                    <a16:creationId xmlns:a16="http://schemas.microsoft.com/office/drawing/2014/main" id="{DF53B81E-2283-F7B2-D5DE-E0E2A0B04F2B}"/>
                  </a:ext>
                </a:extLst>
              </p:cNvPr>
              <p:cNvSpPr>
                <a:spLocks noChangeShapeType="1"/>
              </p:cNvSpPr>
              <p:nvPr/>
            </p:nvSpPr>
            <p:spPr bwMode="auto">
              <a:xfrm>
                <a:off x="7205663" y="3743068"/>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8" name="Line 166">
                <a:extLst>
                  <a:ext uri="{FF2B5EF4-FFF2-40B4-BE49-F238E27FC236}">
                    <a16:creationId xmlns:a16="http://schemas.microsoft.com/office/drawing/2014/main" id="{5DDB82A6-DEA6-411A-D0B0-E999EEFF1AFB}"/>
                  </a:ext>
                </a:extLst>
              </p:cNvPr>
              <p:cNvSpPr>
                <a:spLocks noChangeShapeType="1"/>
              </p:cNvSpPr>
              <p:nvPr/>
            </p:nvSpPr>
            <p:spPr bwMode="auto">
              <a:xfrm>
                <a:off x="7158038" y="37906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89" name="Line 167">
                <a:extLst>
                  <a:ext uri="{FF2B5EF4-FFF2-40B4-BE49-F238E27FC236}">
                    <a16:creationId xmlns:a16="http://schemas.microsoft.com/office/drawing/2014/main" id="{A0CF1AE2-B814-C94D-5194-89F4DF2F4A00}"/>
                  </a:ext>
                </a:extLst>
              </p:cNvPr>
              <p:cNvSpPr>
                <a:spLocks noChangeShapeType="1"/>
              </p:cNvSpPr>
              <p:nvPr/>
            </p:nvSpPr>
            <p:spPr bwMode="auto">
              <a:xfrm>
                <a:off x="7234238" y="3743068"/>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0" name="Line 168">
                <a:extLst>
                  <a:ext uri="{FF2B5EF4-FFF2-40B4-BE49-F238E27FC236}">
                    <a16:creationId xmlns:a16="http://schemas.microsoft.com/office/drawing/2014/main" id="{13A3D8EA-AE77-AD83-FED2-0F164423B54A}"/>
                  </a:ext>
                </a:extLst>
              </p:cNvPr>
              <p:cNvSpPr>
                <a:spLocks noChangeShapeType="1"/>
              </p:cNvSpPr>
              <p:nvPr/>
            </p:nvSpPr>
            <p:spPr bwMode="auto">
              <a:xfrm>
                <a:off x="7186613" y="37906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1" name="Line 169">
                <a:extLst>
                  <a:ext uri="{FF2B5EF4-FFF2-40B4-BE49-F238E27FC236}">
                    <a16:creationId xmlns:a16="http://schemas.microsoft.com/office/drawing/2014/main" id="{09290AC2-E39B-93D2-C055-EB230879257E}"/>
                  </a:ext>
                </a:extLst>
              </p:cNvPr>
              <p:cNvSpPr>
                <a:spLocks noChangeShapeType="1"/>
              </p:cNvSpPr>
              <p:nvPr/>
            </p:nvSpPr>
            <p:spPr bwMode="auto">
              <a:xfrm>
                <a:off x="7253288" y="3743068"/>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2" name="Line 170">
                <a:extLst>
                  <a:ext uri="{FF2B5EF4-FFF2-40B4-BE49-F238E27FC236}">
                    <a16:creationId xmlns:a16="http://schemas.microsoft.com/office/drawing/2014/main" id="{F9F6435F-8E67-D8DF-342E-DED99CE8A24C}"/>
                  </a:ext>
                </a:extLst>
              </p:cNvPr>
              <p:cNvSpPr>
                <a:spLocks noChangeShapeType="1"/>
              </p:cNvSpPr>
              <p:nvPr/>
            </p:nvSpPr>
            <p:spPr bwMode="auto">
              <a:xfrm>
                <a:off x="7205663" y="379069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3" name="Line 171">
                <a:extLst>
                  <a:ext uri="{FF2B5EF4-FFF2-40B4-BE49-F238E27FC236}">
                    <a16:creationId xmlns:a16="http://schemas.microsoft.com/office/drawing/2014/main" id="{8B074F9C-721B-CE5E-E490-8C97F539EFE9}"/>
                  </a:ext>
                </a:extLst>
              </p:cNvPr>
              <p:cNvSpPr>
                <a:spLocks noChangeShapeType="1"/>
              </p:cNvSpPr>
              <p:nvPr/>
            </p:nvSpPr>
            <p:spPr bwMode="auto">
              <a:xfrm>
                <a:off x="7954963" y="3806568"/>
                <a:ext cx="0" cy="96837"/>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4" name="Line 172">
                <a:extLst>
                  <a:ext uri="{FF2B5EF4-FFF2-40B4-BE49-F238E27FC236}">
                    <a16:creationId xmlns:a16="http://schemas.microsoft.com/office/drawing/2014/main" id="{F058A727-3DFE-670D-2508-2F9621243AC7}"/>
                  </a:ext>
                </a:extLst>
              </p:cNvPr>
              <p:cNvSpPr>
                <a:spLocks noChangeShapeType="1"/>
              </p:cNvSpPr>
              <p:nvPr/>
            </p:nvSpPr>
            <p:spPr bwMode="auto">
              <a:xfrm>
                <a:off x="7907338" y="3855780"/>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5" name="Line 173">
                <a:extLst>
                  <a:ext uri="{FF2B5EF4-FFF2-40B4-BE49-F238E27FC236}">
                    <a16:creationId xmlns:a16="http://schemas.microsoft.com/office/drawing/2014/main" id="{C9D3962F-996A-5FAA-BD3A-1FF5ACEBD8B9}"/>
                  </a:ext>
                </a:extLst>
              </p:cNvPr>
              <p:cNvSpPr>
                <a:spLocks noChangeShapeType="1"/>
              </p:cNvSpPr>
              <p:nvPr/>
            </p:nvSpPr>
            <p:spPr bwMode="auto">
              <a:xfrm>
                <a:off x="8002588" y="3874830"/>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6" name="Line 174">
                <a:extLst>
                  <a:ext uri="{FF2B5EF4-FFF2-40B4-BE49-F238E27FC236}">
                    <a16:creationId xmlns:a16="http://schemas.microsoft.com/office/drawing/2014/main" id="{7B9E47BC-D47C-1E12-728D-16B7DF643967}"/>
                  </a:ext>
                </a:extLst>
              </p:cNvPr>
              <p:cNvSpPr>
                <a:spLocks noChangeShapeType="1"/>
              </p:cNvSpPr>
              <p:nvPr/>
            </p:nvSpPr>
            <p:spPr bwMode="auto">
              <a:xfrm>
                <a:off x="7954963" y="3919280"/>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7" name="Line 175">
                <a:extLst>
                  <a:ext uri="{FF2B5EF4-FFF2-40B4-BE49-F238E27FC236}">
                    <a16:creationId xmlns:a16="http://schemas.microsoft.com/office/drawing/2014/main" id="{4FF63B00-7975-7A50-B50A-FFE16B453BE9}"/>
                  </a:ext>
                </a:extLst>
              </p:cNvPr>
              <p:cNvSpPr>
                <a:spLocks noChangeShapeType="1"/>
              </p:cNvSpPr>
              <p:nvPr/>
            </p:nvSpPr>
            <p:spPr bwMode="auto">
              <a:xfrm>
                <a:off x="8828088" y="3874830"/>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8" name="Line 176">
                <a:extLst>
                  <a:ext uri="{FF2B5EF4-FFF2-40B4-BE49-F238E27FC236}">
                    <a16:creationId xmlns:a16="http://schemas.microsoft.com/office/drawing/2014/main" id="{C2652725-DC47-660C-CC04-45D303CB33AE}"/>
                  </a:ext>
                </a:extLst>
              </p:cNvPr>
              <p:cNvSpPr>
                <a:spLocks noChangeShapeType="1"/>
              </p:cNvSpPr>
              <p:nvPr/>
            </p:nvSpPr>
            <p:spPr bwMode="auto">
              <a:xfrm>
                <a:off x="8780463" y="3919280"/>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299" name="Line 177">
                <a:extLst>
                  <a:ext uri="{FF2B5EF4-FFF2-40B4-BE49-F238E27FC236}">
                    <a16:creationId xmlns:a16="http://schemas.microsoft.com/office/drawing/2014/main" id="{D4F02E59-424F-A83D-B3A1-A310E3C73275}"/>
                  </a:ext>
                </a:extLst>
              </p:cNvPr>
              <p:cNvSpPr>
                <a:spLocks noChangeShapeType="1"/>
              </p:cNvSpPr>
              <p:nvPr/>
            </p:nvSpPr>
            <p:spPr bwMode="auto">
              <a:xfrm>
                <a:off x="8875713" y="3874830"/>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00" name="Line 178">
                <a:extLst>
                  <a:ext uri="{FF2B5EF4-FFF2-40B4-BE49-F238E27FC236}">
                    <a16:creationId xmlns:a16="http://schemas.microsoft.com/office/drawing/2014/main" id="{3722FA91-1F9C-EE8B-91BE-61D4B8885AD5}"/>
                  </a:ext>
                </a:extLst>
              </p:cNvPr>
              <p:cNvSpPr>
                <a:spLocks noChangeShapeType="1"/>
              </p:cNvSpPr>
              <p:nvPr/>
            </p:nvSpPr>
            <p:spPr bwMode="auto">
              <a:xfrm>
                <a:off x="8828088" y="3919280"/>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01" name="Line 179">
                <a:extLst>
                  <a:ext uri="{FF2B5EF4-FFF2-40B4-BE49-F238E27FC236}">
                    <a16:creationId xmlns:a16="http://schemas.microsoft.com/office/drawing/2014/main" id="{DCF276A9-2B70-248C-2704-482A93D6DC8B}"/>
                  </a:ext>
                </a:extLst>
              </p:cNvPr>
              <p:cNvSpPr>
                <a:spLocks noChangeShapeType="1"/>
              </p:cNvSpPr>
              <p:nvPr/>
            </p:nvSpPr>
            <p:spPr bwMode="auto">
              <a:xfrm>
                <a:off x="5770563" y="359701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02" name="Line 180">
                <a:extLst>
                  <a:ext uri="{FF2B5EF4-FFF2-40B4-BE49-F238E27FC236}">
                    <a16:creationId xmlns:a16="http://schemas.microsoft.com/office/drawing/2014/main" id="{D18E9ECE-B8D7-8524-F162-D65E6A141DFD}"/>
                  </a:ext>
                </a:extLst>
              </p:cNvPr>
              <p:cNvSpPr>
                <a:spLocks noChangeShapeType="1"/>
              </p:cNvSpPr>
              <p:nvPr/>
            </p:nvSpPr>
            <p:spPr bwMode="auto">
              <a:xfrm>
                <a:off x="5722938" y="364464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03" name="Freeform 181">
                <a:extLst>
                  <a:ext uri="{FF2B5EF4-FFF2-40B4-BE49-F238E27FC236}">
                    <a16:creationId xmlns:a16="http://schemas.microsoft.com/office/drawing/2014/main" id="{B1E4D932-D5E3-92F4-177C-BEC714310630}"/>
                  </a:ext>
                </a:extLst>
              </p:cNvPr>
              <p:cNvSpPr>
                <a:spLocks/>
              </p:cNvSpPr>
              <p:nvPr/>
            </p:nvSpPr>
            <p:spPr bwMode="auto">
              <a:xfrm>
                <a:off x="1420813" y="1644393"/>
                <a:ext cx="7477125" cy="2274887"/>
              </a:xfrm>
              <a:custGeom>
                <a:avLst/>
                <a:gdLst>
                  <a:gd name="T0" fmla="*/ 98 w 4710"/>
                  <a:gd name="T1" fmla="*/ 14 h 1433"/>
                  <a:gd name="T2" fmla="*/ 170 w 4710"/>
                  <a:gd name="T3" fmla="*/ 30 h 1433"/>
                  <a:gd name="T4" fmla="*/ 198 w 4710"/>
                  <a:gd name="T5" fmla="*/ 58 h 1433"/>
                  <a:gd name="T6" fmla="*/ 260 w 4710"/>
                  <a:gd name="T7" fmla="*/ 73 h 1433"/>
                  <a:gd name="T8" fmla="*/ 316 w 4710"/>
                  <a:gd name="T9" fmla="*/ 109 h 1433"/>
                  <a:gd name="T10" fmla="*/ 332 w 4710"/>
                  <a:gd name="T11" fmla="*/ 211 h 1433"/>
                  <a:gd name="T12" fmla="*/ 348 w 4710"/>
                  <a:gd name="T13" fmla="*/ 248 h 1433"/>
                  <a:gd name="T14" fmla="*/ 366 w 4710"/>
                  <a:gd name="T15" fmla="*/ 348 h 1433"/>
                  <a:gd name="T16" fmla="*/ 404 w 4710"/>
                  <a:gd name="T17" fmla="*/ 360 h 1433"/>
                  <a:gd name="T18" fmla="*/ 450 w 4710"/>
                  <a:gd name="T19" fmla="*/ 376 h 1433"/>
                  <a:gd name="T20" fmla="*/ 532 w 4710"/>
                  <a:gd name="T21" fmla="*/ 389 h 1433"/>
                  <a:gd name="T22" fmla="*/ 550 w 4710"/>
                  <a:gd name="T23" fmla="*/ 415 h 1433"/>
                  <a:gd name="T24" fmla="*/ 592 w 4710"/>
                  <a:gd name="T25" fmla="*/ 425 h 1433"/>
                  <a:gd name="T26" fmla="*/ 620 w 4710"/>
                  <a:gd name="T27" fmla="*/ 449 h 1433"/>
                  <a:gd name="T28" fmla="*/ 662 w 4710"/>
                  <a:gd name="T29" fmla="*/ 479 h 1433"/>
                  <a:gd name="T30" fmla="*/ 670 w 4710"/>
                  <a:gd name="T31" fmla="*/ 525 h 1433"/>
                  <a:gd name="T32" fmla="*/ 700 w 4710"/>
                  <a:gd name="T33" fmla="*/ 566 h 1433"/>
                  <a:gd name="T34" fmla="*/ 720 w 4710"/>
                  <a:gd name="T35" fmla="*/ 602 h 1433"/>
                  <a:gd name="T36" fmla="*/ 742 w 4710"/>
                  <a:gd name="T37" fmla="*/ 620 h 1433"/>
                  <a:gd name="T38" fmla="*/ 758 w 4710"/>
                  <a:gd name="T39" fmla="*/ 644 h 1433"/>
                  <a:gd name="T40" fmla="*/ 866 w 4710"/>
                  <a:gd name="T41" fmla="*/ 654 h 1433"/>
                  <a:gd name="T42" fmla="*/ 1004 w 4710"/>
                  <a:gd name="T43" fmla="*/ 666 h 1433"/>
                  <a:gd name="T44" fmla="*/ 1028 w 4710"/>
                  <a:gd name="T45" fmla="*/ 739 h 1433"/>
                  <a:gd name="T46" fmla="*/ 1054 w 4710"/>
                  <a:gd name="T47" fmla="*/ 779 h 1433"/>
                  <a:gd name="T48" fmla="*/ 1138 w 4710"/>
                  <a:gd name="T49" fmla="*/ 803 h 1433"/>
                  <a:gd name="T50" fmla="*/ 1288 w 4710"/>
                  <a:gd name="T51" fmla="*/ 815 h 1433"/>
                  <a:gd name="T52" fmla="*/ 1352 w 4710"/>
                  <a:gd name="T53" fmla="*/ 825 h 1433"/>
                  <a:gd name="T54" fmla="*/ 1366 w 4710"/>
                  <a:gd name="T55" fmla="*/ 857 h 1433"/>
                  <a:gd name="T56" fmla="*/ 1394 w 4710"/>
                  <a:gd name="T57" fmla="*/ 924 h 1433"/>
                  <a:gd name="T58" fmla="*/ 1478 w 4710"/>
                  <a:gd name="T59" fmla="*/ 942 h 1433"/>
                  <a:gd name="T60" fmla="*/ 1592 w 4710"/>
                  <a:gd name="T61" fmla="*/ 962 h 1433"/>
                  <a:gd name="T62" fmla="*/ 1680 w 4710"/>
                  <a:gd name="T63" fmla="*/ 976 h 1433"/>
                  <a:gd name="T64" fmla="*/ 1718 w 4710"/>
                  <a:gd name="T65" fmla="*/ 1008 h 1433"/>
                  <a:gd name="T66" fmla="*/ 1788 w 4710"/>
                  <a:gd name="T67" fmla="*/ 1032 h 1433"/>
                  <a:gd name="T68" fmla="*/ 1872 w 4710"/>
                  <a:gd name="T69" fmla="*/ 1059 h 1433"/>
                  <a:gd name="T70" fmla="*/ 2022 w 4710"/>
                  <a:gd name="T71" fmla="*/ 1075 h 1433"/>
                  <a:gd name="T72" fmla="*/ 2042 w 4710"/>
                  <a:gd name="T73" fmla="*/ 1105 h 1433"/>
                  <a:gd name="T74" fmla="*/ 2082 w 4710"/>
                  <a:gd name="T75" fmla="*/ 1123 h 1433"/>
                  <a:gd name="T76" fmla="*/ 2094 w 4710"/>
                  <a:gd name="T77" fmla="*/ 1165 h 1433"/>
                  <a:gd name="T78" fmla="*/ 2252 w 4710"/>
                  <a:gd name="T79" fmla="*/ 1175 h 1433"/>
                  <a:gd name="T80" fmla="*/ 2384 w 4710"/>
                  <a:gd name="T81" fmla="*/ 1187 h 1433"/>
                  <a:gd name="T82" fmla="*/ 2420 w 4710"/>
                  <a:gd name="T83" fmla="*/ 1236 h 1433"/>
                  <a:gd name="T84" fmla="*/ 2748 w 4710"/>
                  <a:gd name="T85" fmla="*/ 1254 h 1433"/>
                  <a:gd name="T86" fmla="*/ 2830 w 4710"/>
                  <a:gd name="T87" fmla="*/ 1280 h 1433"/>
                  <a:gd name="T88" fmla="*/ 3120 w 4710"/>
                  <a:gd name="T89" fmla="*/ 1298 h 1433"/>
                  <a:gd name="T90" fmla="*/ 3476 w 4710"/>
                  <a:gd name="T91" fmla="*/ 1340 h 1433"/>
                  <a:gd name="T92" fmla="*/ 3986 w 4710"/>
                  <a:gd name="T93" fmla="*/ 1352 h 1433"/>
                  <a:gd name="T94" fmla="*/ 4116 w 4710"/>
                  <a:gd name="T95" fmla="*/ 1433 h 1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710" h="1433">
                    <a:moveTo>
                      <a:pt x="0" y="0"/>
                    </a:moveTo>
                    <a:lnTo>
                      <a:pt x="98" y="0"/>
                    </a:lnTo>
                    <a:lnTo>
                      <a:pt x="98" y="14"/>
                    </a:lnTo>
                    <a:lnTo>
                      <a:pt x="128" y="14"/>
                    </a:lnTo>
                    <a:lnTo>
                      <a:pt x="128" y="30"/>
                    </a:lnTo>
                    <a:lnTo>
                      <a:pt x="170" y="30"/>
                    </a:lnTo>
                    <a:lnTo>
                      <a:pt x="170" y="46"/>
                    </a:lnTo>
                    <a:lnTo>
                      <a:pt x="198" y="46"/>
                    </a:lnTo>
                    <a:lnTo>
                      <a:pt x="198" y="58"/>
                    </a:lnTo>
                    <a:lnTo>
                      <a:pt x="218" y="58"/>
                    </a:lnTo>
                    <a:lnTo>
                      <a:pt x="218" y="73"/>
                    </a:lnTo>
                    <a:lnTo>
                      <a:pt x="260" y="73"/>
                    </a:lnTo>
                    <a:lnTo>
                      <a:pt x="302" y="73"/>
                    </a:lnTo>
                    <a:lnTo>
                      <a:pt x="302" y="109"/>
                    </a:lnTo>
                    <a:lnTo>
                      <a:pt x="316" y="109"/>
                    </a:lnTo>
                    <a:lnTo>
                      <a:pt x="316" y="171"/>
                    </a:lnTo>
                    <a:lnTo>
                      <a:pt x="332" y="171"/>
                    </a:lnTo>
                    <a:lnTo>
                      <a:pt x="332" y="211"/>
                    </a:lnTo>
                    <a:lnTo>
                      <a:pt x="340" y="211"/>
                    </a:lnTo>
                    <a:lnTo>
                      <a:pt x="340" y="248"/>
                    </a:lnTo>
                    <a:lnTo>
                      <a:pt x="348" y="248"/>
                    </a:lnTo>
                    <a:lnTo>
                      <a:pt x="348" y="330"/>
                    </a:lnTo>
                    <a:lnTo>
                      <a:pt x="366" y="330"/>
                    </a:lnTo>
                    <a:lnTo>
                      <a:pt x="366" y="348"/>
                    </a:lnTo>
                    <a:lnTo>
                      <a:pt x="384" y="348"/>
                    </a:lnTo>
                    <a:lnTo>
                      <a:pt x="384" y="360"/>
                    </a:lnTo>
                    <a:lnTo>
                      <a:pt x="404" y="360"/>
                    </a:lnTo>
                    <a:lnTo>
                      <a:pt x="404" y="368"/>
                    </a:lnTo>
                    <a:lnTo>
                      <a:pt x="450" y="368"/>
                    </a:lnTo>
                    <a:lnTo>
                      <a:pt x="450" y="376"/>
                    </a:lnTo>
                    <a:lnTo>
                      <a:pt x="504" y="376"/>
                    </a:lnTo>
                    <a:lnTo>
                      <a:pt x="504" y="389"/>
                    </a:lnTo>
                    <a:lnTo>
                      <a:pt x="532" y="389"/>
                    </a:lnTo>
                    <a:lnTo>
                      <a:pt x="532" y="405"/>
                    </a:lnTo>
                    <a:lnTo>
                      <a:pt x="550" y="405"/>
                    </a:lnTo>
                    <a:lnTo>
                      <a:pt x="550" y="415"/>
                    </a:lnTo>
                    <a:lnTo>
                      <a:pt x="570" y="415"/>
                    </a:lnTo>
                    <a:lnTo>
                      <a:pt x="570" y="425"/>
                    </a:lnTo>
                    <a:lnTo>
                      <a:pt x="592" y="425"/>
                    </a:lnTo>
                    <a:lnTo>
                      <a:pt x="592" y="435"/>
                    </a:lnTo>
                    <a:lnTo>
                      <a:pt x="620" y="435"/>
                    </a:lnTo>
                    <a:lnTo>
                      <a:pt x="620" y="449"/>
                    </a:lnTo>
                    <a:lnTo>
                      <a:pt x="650" y="449"/>
                    </a:lnTo>
                    <a:lnTo>
                      <a:pt x="650" y="479"/>
                    </a:lnTo>
                    <a:lnTo>
                      <a:pt x="662" y="479"/>
                    </a:lnTo>
                    <a:lnTo>
                      <a:pt x="662" y="503"/>
                    </a:lnTo>
                    <a:lnTo>
                      <a:pt x="670" y="503"/>
                    </a:lnTo>
                    <a:lnTo>
                      <a:pt x="670" y="525"/>
                    </a:lnTo>
                    <a:lnTo>
                      <a:pt x="686" y="525"/>
                    </a:lnTo>
                    <a:lnTo>
                      <a:pt x="686" y="566"/>
                    </a:lnTo>
                    <a:lnTo>
                      <a:pt x="700" y="566"/>
                    </a:lnTo>
                    <a:lnTo>
                      <a:pt x="700" y="590"/>
                    </a:lnTo>
                    <a:lnTo>
                      <a:pt x="720" y="590"/>
                    </a:lnTo>
                    <a:lnTo>
                      <a:pt x="720" y="602"/>
                    </a:lnTo>
                    <a:lnTo>
                      <a:pt x="732" y="602"/>
                    </a:lnTo>
                    <a:lnTo>
                      <a:pt x="732" y="620"/>
                    </a:lnTo>
                    <a:lnTo>
                      <a:pt x="742" y="620"/>
                    </a:lnTo>
                    <a:lnTo>
                      <a:pt x="742" y="632"/>
                    </a:lnTo>
                    <a:lnTo>
                      <a:pt x="758" y="632"/>
                    </a:lnTo>
                    <a:lnTo>
                      <a:pt x="758" y="644"/>
                    </a:lnTo>
                    <a:lnTo>
                      <a:pt x="816" y="644"/>
                    </a:lnTo>
                    <a:lnTo>
                      <a:pt x="816" y="654"/>
                    </a:lnTo>
                    <a:lnTo>
                      <a:pt x="866" y="654"/>
                    </a:lnTo>
                    <a:lnTo>
                      <a:pt x="866" y="666"/>
                    </a:lnTo>
                    <a:lnTo>
                      <a:pt x="918" y="666"/>
                    </a:lnTo>
                    <a:lnTo>
                      <a:pt x="1004" y="666"/>
                    </a:lnTo>
                    <a:lnTo>
                      <a:pt x="1004" y="698"/>
                    </a:lnTo>
                    <a:lnTo>
                      <a:pt x="1028" y="698"/>
                    </a:lnTo>
                    <a:lnTo>
                      <a:pt x="1028" y="739"/>
                    </a:lnTo>
                    <a:lnTo>
                      <a:pt x="1044" y="739"/>
                    </a:lnTo>
                    <a:lnTo>
                      <a:pt x="1044" y="779"/>
                    </a:lnTo>
                    <a:lnTo>
                      <a:pt x="1054" y="779"/>
                    </a:lnTo>
                    <a:lnTo>
                      <a:pt x="1054" y="789"/>
                    </a:lnTo>
                    <a:lnTo>
                      <a:pt x="1138" y="789"/>
                    </a:lnTo>
                    <a:lnTo>
                      <a:pt x="1138" y="803"/>
                    </a:lnTo>
                    <a:lnTo>
                      <a:pt x="1216" y="803"/>
                    </a:lnTo>
                    <a:lnTo>
                      <a:pt x="1288" y="803"/>
                    </a:lnTo>
                    <a:lnTo>
                      <a:pt x="1288" y="815"/>
                    </a:lnTo>
                    <a:lnTo>
                      <a:pt x="1308" y="815"/>
                    </a:lnTo>
                    <a:lnTo>
                      <a:pt x="1308" y="825"/>
                    </a:lnTo>
                    <a:lnTo>
                      <a:pt x="1352" y="825"/>
                    </a:lnTo>
                    <a:lnTo>
                      <a:pt x="1352" y="837"/>
                    </a:lnTo>
                    <a:lnTo>
                      <a:pt x="1366" y="837"/>
                    </a:lnTo>
                    <a:lnTo>
                      <a:pt x="1366" y="857"/>
                    </a:lnTo>
                    <a:lnTo>
                      <a:pt x="1384" y="857"/>
                    </a:lnTo>
                    <a:lnTo>
                      <a:pt x="1384" y="924"/>
                    </a:lnTo>
                    <a:lnTo>
                      <a:pt x="1394" y="924"/>
                    </a:lnTo>
                    <a:lnTo>
                      <a:pt x="1394" y="942"/>
                    </a:lnTo>
                    <a:lnTo>
                      <a:pt x="1450" y="942"/>
                    </a:lnTo>
                    <a:lnTo>
                      <a:pt x="1478" y="942"/>
                    </a:lnTo>
                    <a:lnTo>
                      <a:pt x="1478" y="962"/>
                    </a:lnTo>
                    <a:lnTo>
                      <a:pt x="1542" y="962"/>
                    </a:lnTo>
                    <a:lnTo>
                      <a:pt x="1592" y="962"/>
                    </a:lnTo>
                    <a:lnTo>
                      <a:pt x="1618" y="962"/>
                    </a:lnTo>
                    <a:lnTo>
                      <a:pt x="1618" y="976"/>
                    </a:lnTo>
                    <a:lnTo>
                      <a:pt x="1680" y="976"/>
                    </a:lnTo>
                    <a:lnTo>
                      <a:pt x="1680" y="984"/>
                    </a:lnTo>
                    <a:lnTo>
                      <a:pt x="1718" y="984"/>
                    </a:lnTo>
                    <a:lnTo>
                      <a:pt x="1718" y="1008"/>
                    </a:lnTo>
                    <a:lnTo>
                      <a:pt x="1734" y="1008"/>
                    </a:lnTo>
                    <a:lnTo>
                      <a:pt x="1734" y="1032"/>
                    </a:lnTo>
                    <a:lnTo>
                      <a:pt x="1788" y="1032"/>
                    </a:lnTo>
                    <a:lnTo>
                      <a:pt x="1788" y="1045"/>
                    </a:lnTo>
                    <a:lnTo>
                      <a:pt x="1872" y="1045"/>
                    </a:lnTo>
                    <a:lnTo>
                      <a:pt x="1872" y="1059"/>
                    </a:lnTo>
                    <a:lnTo>
                      <a:pt x="1948" y="1059"/>
                    </a:lnTo>
                    <a:lnTo>
                      <a:pt x="1948" y="1075"/>
                    </a:lnTo>
                    <a:lnTo>
                      <a:pt x="2022" y="1075"/>
                    </a:lnTo>
                    <a:lnTo>
                      <a:pt x="2022" y="1087"/>
                    </a:lnTo>
                    <a:lnTo>
                      <a:pt x="2042" y="1087"/>
                    </a:lnTo>
                    <a:lnTo>
                      <a:pt x="2042" y="1105"/>
                    </a:lnTo>
                    <a:lnTo>
                      <a:pt x="2062" y="1105"/>
                    </a:lnTo>
                    <a:lnTo>
                      <a:pt x="2062" y="1123"/>
                    </a:lnTo>
                    <a:lnTo>
                      <a:pt x="2082" y="1123"/>
                    </a:lnTo>
                    <a:lnTo>
                      <a:pt x="2082" y="1139"/>
                    </a:lnTo>
                    <a:lnTo>
                      <a:pt x="2094" y="1139"/>
                    </a:lnTo>
                    <a:lnTo>
                      <a:pt x="2094" y="1165"/>
                    </a:lnTo>
                    <a:lnTo>
                      <a:pt x="2152" y="1165"/>
                    </a:lnTo>
                    <a:lnTo>
                      <a:pt x="2152" y="1175"/>
                    </a:lnTo>
                    <a:lnTo>
                      <a:pt x="2252" y="1175"/>
                    </a:lnTo>
                    <a:lnTo>
                      <a:pt x="2252" y="1187"/>
                    </a:lnTo>
                    <a:lnTo>
                      <a:pt x="2314" y="1187"/>
                    </a:lnTo>
                    <a:lnTo>
                      <a:pt x="2384" y="1187"/>
                    </a:lnTo>
                    <a:lnTo>
                      <a:pt x="2384" y="1205"/>
                    </a:lnTo>
                    <a:lnTo>
                      <a:pt x="2420" y="1205"/>
                    </a:lnTo>
                    <a:lnTo>
                      <a:pt x="2420" y="1236"/>
                    </a:lnTo>
                    <a:lnTo>
                      <a:pt x="2592" y="1236"/>
                    </a:lnTo>
                    <a:lnTo>
                      <a:pt x="2592" y="1254"/>
                    </a:lnTo>
                    <a:lnTo>
                      <a:pt x="2748" y="1254"/>
                    </a:lnTo>
                    <a:lnTo>
                      <a:pt x="2748" y="1268"/>
                    </a:lnTo>
                    <a:lnTo>
                      <a:pt x="2830" y="1268"/>
                    </a:lnTo>
                    <a:lnTo>
                      <a:pt x="2830" y="1280"/>
                    </a:lnTo>
                    <a:lnTo>
                      <a:pt x="3046" y="1280"/>
                    </a:lnTo>
                    <a:lnTo>
                      <a:pt x="3046" y="1298"/>
                    </a:lnTo>
                    <a:lnTo>
                      <a:pt x="3120" y="1298"/>
                    </a:lnTo>
                    <a:lnTo>
                      <a:pt x="3120" y="1320"/>
                    </a:lnTo>
                    <a:lnTo>
                      <a:pt x="3476" y="1320"/>
                    </a:lnTo>
                    <a:lnTo>
                      <a:pt x="3476" y="1340"/>
                    </a:lnTo>
                    <a:lnTo>
                      <a:pt x="3622" y="1340"/>
                    </a:lnTo>
                    <a:lnTo>
                      <a:pt x="3622" y="1352"/>
                    </a:lnTo>
                    <a:lnTo>
                      <a:pt x="3986" y="1352"/>
                    </a:lnTo>
                    <a:lnTo>
                      <a:pt x="3986" y="1385"/>
                    </a:lnTo>
                    <a:lnTo>
                      <a:pt x="4116" y="1385"/>
                    </a:lnTo>
                    <a:lnTo>
                      <a:pt x="4116" y="1433"/>
                    </a:lnTo>
                    <a:lnTo>
                      <a:pt x="4710" y="1433"/>
                    </a:ln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04" name="TextBox 303">
                <a:extLst>
                  <a:ext uri="{FF2B5EF4-FFF2-40B4-BE49-F238E27FC236}">
                    <a16:creationId xmlns:a16="http://schemas.microsoft.com/office/drawing/2014/main" id="{101DA4F2-3063-CCEE-773F-63F13C97E00B}"/>
                  </a:ext>
                </a:extLst>
              </p:cNvPr>
              <p:cNvSpPr txBox="1"/>
              <p:nvPr/>
            </p:nvSpPr>
            <p:spPr bwMode="auto">
              <a:xfrm>
                <a:off x="3931882" y="4541284"/>
                <a:ext cx="2674174" cy="184666"/>
              </a:xfrm>
              <a:prstGeom prst="rect">
                <a:avLst/>
              </a:prstGeom>
              <a:solidFill>
                <a:schemeClr val="tx1"/>
              </a:solidFill>
              <a:ln>
                <a:noFill/>
              </a:ln>
            </p:spPr>
            <p:txBody>
              <a:bodyPr wrap="non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Randomization</a:t>
                </a:r>
              </a:p>
            </p:txBody>
          </p:sp>
          <p:cxnSp>
            <p:nvCxnSpPr>
              <p:cNvPr id="309" name="Straight Connector 308">
                <a:extLst>
                  <a:ext uri="{FF2B5EF4-FFF2-40B4-BE49-F238E27FC236}">
                    <a16:creationId xmlns:a16="http://schemas.microsoft.com/office/drawing/2014/main" id="{8D9F2DDA-181F-472E-7B63-35C46252824C}"/>
                  </a:ext>
                </a:extLst>
              </p:cNvPr>
              <p:cNvCxnSpPr>
                <a:cxnSpLocks/>
              </p:cNvCxnSpPr>
              <p:nvPr/>
            </p:nvCxnSpPr>
            <p:spPr bwMode="auto">
              <a:xfrm>
                <a:off x="1418477" y="1647720"/>
                <a:ext cx="0" cy="2600198"/>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CD178BB2-BFC4-3E8D-9A53-A3C99D819E00}"/>
                  </a:ext>
                </a:extLst>
              </p:cNvPr>
              <p:cNvCxnSpPr>
                <a:cxnSpLocks/>
              </p:cNvCxnSpPr>
              <p:nvPr/>
            </p:nvCxnSpPr>
            <p:spPr bwMode="auto">
              <a:xfrm>
                <a:off x="1405276" y="4247918"/>
                <a:ext cx="7754885" cy="0"/>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BA05C4CB-70DE-7AC4-E49B-9BAE8312E6F4}"/>
                  </a:ext>
                </a:extLst>
              </p:cNvPr>
              <p:cNvCxnSpPr>
                <a:cxnSpLocks/>
              </p:cNvCxnSpPr>
              <p:nvPr/>
            </p:nvCxnSpPr>
            <p:spPr bwMode="auto">
              <a:xfrm rot="16200000">
                <a:off x="1378744"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D132C2E2-2EDF-EEAC-4A2E-6FBFAD8FA278}"/>
                  </a:ext>
                </a:extLst>
              </p:cNvPr>
              <p:cNvCxnSpPr>
                <a:cxnSpLocks/>
              </p:cNvCxnSpPr>
              <p:nvPr/>
            </p:nvCxnSpPr>
            <p:spPr bwMode="auto">
              <a:xfrm rot="16200000">
                <a:off x="1677765"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C552AD07-1CF2-FC9A-FF7A-89A0EF788A6C}"/>
                  </a:ext>
                </a:extLst>
              </p:cNvPr>
              <p:cNvCxnSpPr>
                <a:cxnSpLocks/>
              </p:cNvCxnSpPr>
              <p:nvPr/>
            </p:nvCxnSpPr>
            <p:spPr bwMode="auto">
              <a:xfrm rot="16200000">
                <a:off x="1959452"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184AA774-0743-99DA-BCD6-333B12AC5A1B}"/>
                  </a:ext>
                </a:extLst>
              </p:cNvPr>
              <p:cNvCxnSpPr>
                <a:cxnSpLocks/>
              </p:cNvCxnSpPr>
              <p:nvPr/>
            </p:nvCxnSpPr>
            <p:spPr bwMode="auto">
              <a:xfrm rot="16200000">
                <a:off x="2262808"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E35B67FE-89E2-0120-2ADA-B9D5E2A3F785}"/>
                  </a:ext>
                </a:extLst>
              </p:cNvPr>
              <p:cNvCxnSpPr>
                <a:cxnSpLocks/>
              </p:cNvCxnSpPr>
              <p:nvPr/>
            </p:nvCxnSpPr>
            <p:spPr bwMode="auto">
              <a:xfrm rot="16200000">
                <a:off x="2570498"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93BF0836-7AA4-A113-737B-B3B934907FA3}"/>
                  </a:ext>
                </a:extLst>
              </p:cNvPr>
              <p:cNvCxnSpPr>
                <a:cxnSpLocks/>
              </p:cNvCxnSpPr>
              <p:nvPr/>
            </p:nvCxnSpPr>
            <p:spPr bwMode="auto">
              <a:xfrm rot="16200000">
                <a:off x="2860852"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728AC7DF-1E86-899F-1AA6-FF14499C4F2D}"/>
                  </a:ext>
                </a:extLst>
              </p:cNvPr>
              <p:cNvCxnSpPr>
                <a:cxnSpLocks/>
              </p:cNvCxnSpPr>
              <p:nvPr/>
            </p:nvCxnSpPr>
            <p:spPr bwMode="auto">
              <a:xfrm rot="16200000">
                <a:off x="3155540"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F9656426-8942-9644-0A43-6D14016080B4}"/>
                  </a:ext>
                </a:extLst>
              </p:cNvPr>
              <p:cNvCxnSpPr>
                <a:cxnSpLocks/>
              </p:cNvCxnSpPr>
              <p:nvPr/>
            </p:nvCxnSpPr>
            <p:spPr bwMode="auto">
              <a:xfrm rot="16200000">
                <a:off x="3458896"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5B0395FB-C0A0-E622-C16E-861E6F4372A2}"/>
                  </a:ext>
                </a:extLst>
              </p:cNvPr>
              <p:cNvCxnSpPr>
                <a:cxnSpLocks/>
              </p:cNvCxnSpPr>
              <p:nvPr/>
            </p:nvCxnSpPr>
            <p:spPr bwMode="auto">
              <a:xfrm rot="16200000">
                <a:off x="3757917"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AD1AA9B7-A929-5550-5C01-B0FAF0159C1C}"/>
                  </a:ext>
                </a:extLst>
              </p:cNvPr>
              <p:cNvCxnSpPr>
                <a:cxnSpLocks/>
              </p:cNvCxnSpPr>
              <p:nvPr/>
            </p:nvCxnSpPr>
            <p:spPr bwMode="auto">
              <a:xfrm rot="16200000">
                <a:off x="4043938"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37758B31-CFD9-E8DC-AB9D-467660AFC083}"/>
                  </a:ext>
                </a:extLst>
              </p:cNvPr>
              <p:cNvCxnSpPr>
                <a:cxnSpLocks/>
              </p:cNvCxnSpPr>
              <p:nvPr/>
            </p:nvCxnSpPr>
            <p:spPr bwMode="auto">
              <a:xfrm rot="16200000">
                <a:off x="4347293"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75B2AB4C-ADCE-C964-61B1-A230D9790B5E}"/>
                  </a:ext>
                </a:extLst>
              </p:cNvPr>
              <p:cNvCxnSpPr>
                <a:cxnSpLocks/>
              </p:cNvCxnSpPr>
              <p:nvPr/>
            </p:nvCxnSpPr>
            <p:spPr bwMode="auto">
              <a:xfrm rot="16200000">
                <a:off x="4654982"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B1C87767-62F9-566B-7744-4F8AA67ECF10}"/>
                  </a:ext>
                </a:extLst>
              </p:cNvPr>
              <p:cNvCxnSpPr>
                <a:cxnSpLocks/>
              </p:cNvCxnSpPr>
              <p:nvPr/>
            </p:nvCxnSpPr>
            <p:spPr bwMode="auto">
              <a:xfrm rot="16200000">
                <a:off x="4945337"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CAD01284-8CF7-44BF-B51C-8383A7DD1633}"/>
                  </a:ext>
                </a:extLst>
              </p:cNvPr>
              <p:cNvCxnSpPr>
                <a:cxnSpLocks/>
              </p:cNvCxnSpPr>
              <p:nvPr/>
            </p:nvCxnSpPr>
            <p:spPr bwMode="auto">
              <a:xfrm rot="16200000">
                <a:off x="5244358"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1EF19288-9D58-9448-99DE-C281A7883C5D}"/>
                  </a:ext>
                </a:extLst>
              </p:cNvPr>
              <p:cNvCxnSpPr>
                <a:cxnSpLocks/>
              </p:cNvCxnSpPr>
              <p:nvPr/>
            </p:nvCxnSpPr>
            <p:spPr bwMode="auto">
              <a:xfrm rot="16200000">
                <a:off x="5530379"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9710C1B4-22AB-D7D9-73C5-FBA131154222}"/>
                  </a:ext>
                </a:extLst>
              </p:cNvPr>
              <p:cNvCxnSpPr>
                <a:cxnSpLocks/>
              </p:cNvCxnSpPr>
              <p:nvPr/>
            </p:nvCxnSpPr>
            <p:spPr bwMode="auto">
              <a:xfrm rot="16200000">
                <a:off x="5833734"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0ECAA197-27D1-357F-5D55-2A806DB5BC2C}"/>
                  </a:ext>
                </a:extLst>
              </p:cNvPr>
              <p:cNvCxnSpPr>
                <a:cxnSpLocks/>
              </p:cNvCxnSpPr>
              <p:nvPr/>
            </p:nvCxnSpPr>
            <p:spPr bwMode="auto">
              <a:xfrm rot="16200000">
                <a:off x="6141423"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AB9F6A5A-7D52-7CBC-A754-BFE5870C06FB}"/>
                  </a:ext>
                </a:extLst>
              </p:cNvPr>
              <p:cNvCxnSpPr>
                <a:cxnSpLocks/>
              </p:cNvCxnSpPr>
              <p:nvPr/>
            </p:nvCxnSpPr>
            <p:spPr bwMode="auto">
              <a:xfrm rot="16200000">
                <a:off x="6431778"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EA5ABECB-CAB5-7D41-8140-8885B5B387EA}"/>
                  </a:ext>
                </a:extLst>
              </p:cNvPr>
              <p:cNvCxnSpPr>
                <a:cxnSpLocks/>
              </p:cNvCxnSpPr>
              <p:nvPr/>
            </p:nvCxnSpPr>
            <p:spPr bwMode="auto">
              <a:xfrm rot="16200000">
                <a:off x="6739467"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3E6726ED-7982-A4BE-6C7D-12723BB0056B}"/>
                  </a:ext>
                </a:extLst>
              </p:cNvPr>
              <p:cNvCxnSpPr>
                <a:cxnSpLocks/>
              </p:cNvCxnSpPr>
              <p:nvPr/>
            </p:nvCxnSpPr>
            <p:spPr bwMode="auto">
              <a:xfrm rot="16200000">
                <a:off x="7025488"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98771C58-45B4-EABC-A384-BA658C99B030}"/>
                  </a:ext>
                </a:extLst>
              </p:cNvPr>
              <p:cNvCxnSpPr>
                <a:cxnSpLocks/>
              </p:cNvCxnSpPr>
              <p:nvPr/>
            </p:nvCxnSpPr>
            <p:spPr bwMode="auto">
              <a:xfrm rot="16200000">
                <a:off x="7328843"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1875F159-9ED3-7E9F-EB3F-F0413359AF5B}"/>
                  </a:ext>
                </a:extLst>
              </p:cNvPr>
              <p:cNvCxnSpPr>
                <a:cxnSpLocks/>
              </p:cNvCxnSpPr>
              <p:nvPr/>
            </p:nvCxnSpPr>
            <p:spPr bwMode="auto">
              <a:xfrm rot="16200000">
                <a:off x="7636532"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AED07CE9-639D-0EEC-4334-D9D5CCE3A38E}"/>
                  </a:ext>
                </a:extLst>
              </p:cNvPr>
              <p:cNvCxnSpPr>
                <a:cxnSpLocks/>
              </p:cNvCxnSpPr>
              <p:nvPr/>
            </p:nvCxnSpPr>
            <p:spPr bwMode="auto">
              <a:xfrm rot="16200000">
                <a:off x="7926887"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3461AA36-83EB-3BA0-2676-BB9431D2ED81}"/>
                  </a:ext>
                </a:extLst>
              </p:cNvPr>
              <p:cNvCxnSpPr>
                <a:cxnSpLocks/>
              </p:cNvCxnSpPr>
              <p:nvPr/>
            </p:nvCxnSpPr>
            <p:spPr bwMode="auto">
              <a:xfrm rot="16200000">
                <a:off x="8221575"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057D41FB-3865-810A-C0AD-BABD4EEA0A4C}"/>
                  </a:ext>
                </a:extLst>
              </p:cNvPr>
              <p:cNvCxnSpPr>
                <a:cxnSpLocks/>
              </p:cNvCxnSpPr>
              <p:nvPr/>
            </p:nvCxnSpPr>
            <p:spPr bwMode="auto">
              <a:xfrm rot="16200000">
                <a:off x="8524930"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91035C07-432F-F8A1-86C4-040BE700696F}"/>
                  </a:ext>
                </a:extLst>
              </p:cNvPr>
              <p:cNvCxnSpPr>
                <a:cxnSpLocks/>
              </p:cNvCxnSpPr>
              <p:nvPr/>
            </p:nvCxnSpPr>
            <p:spPr bwMode="auto">
              <a:xfrm rot="16200000">
                <a:off x="8832619" y="43009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8EBC0D6F-0956-B8D0-D288-9A8F662383E1}"/>
                  </a:ext>
                </a:extLst>
              </p:cNvPr>
              <p:cNvCxnSpPr>
                <a:cxnSpLocks/>
              </p:cNvCxnSpPr>
              <p:nvPr/>
            </p:nvCxnSpPr>
            <p:spPr bwMode="auto">
              <a:xfrm rot="16200000">
                <a:off x="9122974" y="4300909"/>
                <a:ext cx="82296" cy="0"/>
              </a:xfrm>
              <a:prstGeom prst="line">
                <a:avLst/>
              </a:prstGeom>
              <a:noFill/>
              <a:ln w="28575" cap="flat" cmpd="sng" algn="ctr">
                <a:solidFill>
                  <a:schemeClr val="bg1"/>
                </a:solidFill>
                <a:prstDash val="solid"/>
                <a:round/>
                <a:headEnd type="none" w="med" len="med"/>
                <a:tailEnd type="none" w="med" len="med"/>
              </a:ln>
              <a:effectLst/>
            </p:spPr>
          </p:cxnSp>
          <p:sp>
            <p:nvSpPr>
              <p:cNvPr id="351" name="TextBox 350">
                <a:extLst>
                  <a:ext uri="{FF2B5EF4-FFF2-40B4-BE49-F238E27FC236}">
                    <a16:creationId xmlns:a16="http://schemas.microsoft.com/office/drawing/2014/main" id="{72963578-4A59-91C9-935A-1F3AD8A18324}"/>
                  </a:ext>
                </a:extLst>
              </p:cNvPr>
              <p:cNvSpPr txBox="1"/>
              <p:nvPr/>
            </p:nvSpPr>
            <p:spPr bwMode="auto">
              <a:xfrm>
                <a:off x="1555785"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352" name="TextBox 351">
                <a:extLst>
                  <a:ext uri="{FF2B5EF4-FFF2-40B4-BE49-F238E27FC236}">
                    <a16:creationId xmlns:a16="http://schemas.microsoft.com/office/drawing/2014/main" id="{FE7FC7FF-55F9-127B-48AA-3E7DCED3E968}"/>
                  </a:ext>
                </a:extLst>
              </p:cNvPr>
              <p:cNvSpPr txBox="1"/>
              <p:nvPr/>
            </p:nvSpPr>
            <p:spPr bwMode="auto">
              <a:xfrm>
                <a:off x="1846138"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353" name="TextBox 352">
                <a:extLst>
                  <a:ext uri="{FF2B5EF4-FFF2-40B4-BE49-F238E27FC236}">
                    <a16:creationId xmlns:a16="http://schemas.microsoft.com/office/drawing/2014/main" id="{197549A8-4855-725F-6EF3-2DEE72AC750B}"/>
                  </a:ext>
                </a:extLst>
              </p:cNvPr>
              <p:cNvSpPr txBox="1"/>
              <p:nvPr/>
            </p:nvSpPr>
            <p:spPr bwMode="auto">
              <a:xfrm>
                <a:off x="2140827"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354" name="TextBox 353">
                <a:extLst>
                  <a:ext uri="{FF2B5EF4-FFF2-40B4-BE49-F238E27FC236}">
                    <a16:creationId xmlns:a16="http://schemas.microsoft.com/office/drawing/2014/main" id="{1402B378-90E9-CF18-94BF-92D3867F9C1A}"/>
                  </a:ext>
                </a:extLst>
              </p:cNvPr>
              <p:cNvSpPr txBox="1"/>
              <p:nvPr/>
            </p:nvSpPr>
            <p:spPr bwMode="auto">
              <a:xfrm>
                <a:off x="2457184"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355" name="TextBox 354">
                <a:extLst>
                  <a:ext uri="{FF2B5EF4-FFF2-40B4-BE49-F238E27FC236}">
                    <a16:creationId xmlns:a16="http://schemas.microsoft.com/office/drawing/2014/main" id="{CE657F1C-59C6-2502-4B20-23A11419A1BE}"/>
                  </a:ext>
                </a:extLst>
              </p:cNvPr>
              <p:cNvSpPr txBox="1"/>
              <p:nvPr/>
            </p:nvSpPr>
            <p:spPr bwMode="auto">
              <a:xfrm>
                <a:off x="2743206"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356" name="TextBox 355">
                <a:extLst>
                  <a:ext uri="{FF2B5EF4-FFF2-40B4-BE49-F238E27FC236}">
                    <a16:creationId xmlns:a16="http://schemas.microsoft.com/office/drawing/2014/main" id="{89751658-ABF9-F38C-AE2E-052DA10A9E69}"/>
                  </a:ext>
                </a:extLst>
              </p:cNvPr>
              <p:cNvSpPr txBox="1"/>
              <p:nvPr/>
            </p:nvSpPr>
            <p:spPr bwMode="auto">
              <a:xfrm>
                <a:off x="3050894"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357" name="TextBox 356">
                <a:extLst>
                  <a:ext uri="{FF2B5EF4-FFF2-40B4-BE49-F238E27FC236}">
                    <a16:creationId xmlns:a16="http://schemas.microsoft.com/office/drawing/2014/main" id="{94841EE7-6008-25A6-C312-BE7E89B992A6}"/>
                  </a:ext>
                </a:extLst>
              </p:cNvPr>
              <p:cNvSpPr txBox="1"/>
              <p:nvPr/>
            </p:nvSpPr>
            <p:spPr bwMode="auto">
              <a:xfrm>
                <a:off x="3341247"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358" name="TextBox 357">
                <a:extLst>
                  <a:ext uri="{FF2B5EF4-FFF2-40B4-BE49-F238E27FC236}">
                    <a16:creationId xmlns:a16="http://schemas.microsoft.com/office/drawing/2014/main" id="{9D36385E-892E-0222-C5BA-7EDF23A7929D}"/>
                  </a:ext>
                </a:extLst>
              </p:cNvPr>
              <p:cNvSpPr txBox="1"/>
              <p:nvPr/>
            </p:nvSpPr>
            <p:spPr bwMode="auto">
              <a:xfrm>
                <a:off x="3635936"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359" name="TextBox 358">
                <a:extLst>
                  <a:ext uri="{FF2B5EF4-FFF2-40B4-BE49-F238E27FC236}">
                    <a16:creationId xmlns:a16="http://schemas.microsoft.com/office/drawing/2014/main" id="{BAA43466-2F33-64DF-291F-96D2082653FF}"/>
                  </a:ext>
                </a:extLst>
              </p:cNvPr>
              <p:cNvSpPr txBox="1"/>
              <p:nvPr/>
            </p:nvSpPr>
            <p:spPr bwMode="auto">
              <a:xfrm>
                <a:off x="3921343"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360" name="TextBox 359">
                <a:extLst>
                  <a:ext uri="{FF2B5EF4-FFF2-40B4-BE49-F238E27FC236}">
                    <a16:creationId xmlns:a16="http://schemas.microsoft.com/office/drawing/2014/main" id="{36F4B97B-8D6D-9E8C-A19F-31FD9A7AADC4}"/>
                  </a:ext>
                </a:extLst>
              </p:cNvPr>
              <p:cNvSpPr txBox="1"/>
              <p:nvPr/>
            </p:nvSpPr>
            <p:spPr bwMode="auto">
              <a:xfrm>
                <a:off x="4229647"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361" name="TextBox 360">
                <a:extLst>
                  <a:ext uri="{FF2B5EF4-FFF2-40B4-BE49-F238E27FC236}">
                    <a16:creationId xmlns:a16="http://schemas.microsoft.com/office/drawing/2014/main" id="{2C393DA2-F6A3-8DEF-B097-7C98E1259BD4}"/>
                  </a:ext>
                </a:extLst>
              </p:cNvPr>
              <p:cNvSpPr txBox="1"/>
              <p:nvPr/>
            </p:nvSpPr>
            <p:spPr bwMode="auto">
              <a:xfrm>
                <a:off x="4537335"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p>
            </p:txBody>
          </p:sp>
          <p:sp>
            <p:nvSpPr>
              <p:cNvPr id="362" name="TextBox 361">
                <a:extLst>
                  <a:ext uri="{FF2B5EF4-FFF2-40B4-BE49-F238E27FC236}">
                    <a16:creationId xmlns:a16="http://schemas.microsoft.com/office/drawing/2014/main" id="{8183506B-F340-FDD7-D54B-0285E4F92C7C}"/>
                  </a:ext>
                </a:extLst>
              </p:cNvPr>
              <p:cNvSpPr txBox="1"/>
              <p:nvPr/>
            </p:nvSpPr>
            <p:spPr bwMode="auto">
              <a:xfrm>
                <a:off x="4827689"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363" name="TextBox 362">
                <a:extLst>
                  <a:ext uri="{FF2B5EF4-FFF2-40B4-BE49-F238E27FC236}">
                    <a16:creationId xmlns:a16="http://schemas.microsoft.com/office/drawing/2014/main" id="{4AE54453-0A9A-9EDA-038E-476B6134E90D}"/>
                  </a:ext>
                </a:extLst>
              </p:cNvPr>
              <p:cNvSpPr txBox="1"/>
              <p:nvPr/>
            </p:nvSpPr>
            <p:spPr bwMode="auto">
              <a:xfrm>
                <a:off x="5122378"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p>
            </p:txBody>
          </p:sp>
          <p:sp>
            <p:nvSpPr>
              <p:cNvPr id="364" name="TextBox 363">
                <a:extLst>
                  <a:ext uri="{FF2B5EF4-FFF2-40B4-BE49-F238E27FC236}">
                    <a16:creationId xmlns:a16="http://schemas.microsoft.com/office/drawing/2014/main" id="{2D486CAF-2CCF-21A5-FE54-C0F0CA6BA2DB}"/>
                  </a:ext>
                </a:extLst>
              </p:cNvPr>
              <p:cNvSpPr txBox="1"/>
              <p:nvPr/>
            </p:nvSpPr>
            <p:spPr bwMode="auto">
              <a:xfrm>
                <a:off x="5400070"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a:t>
                </a:r>
              </a:p>
            </p:txBody>
          </p:sp>
          <p:sp>
            <p:nvSpPr>
              <p:cNvPr id="365" name="TextBox 364">
                <a:extLst>
                  <a:ext uri="{FF2B5EF4-FFF2-40B4-BE49-F238E27FC236}">
                    <a16:creationId xmlns:a16="http://schemas.microsoft.com/office/drawing/2014/main" id="{A3A61A34-DEAD-584B-450A-8696B0039FB6}"/>
                  </a:ext>
                </a:extLst>
              </p:cNvPr>
              <p:cNvSpPr txBox="1"/>
              <p:nvPr/>
            </p:nvSpPr>
            <p:spPr bwMode="auto">
              <a:xfrm>
                <a:off x="5716089"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366" name="TextBox 365">
                <a:extLst>
                  <a:ext uri="{FF2B5EF4-FFF2-40B4-BE49-F238E27FC236}">
                    <a16:creationId xmlns:a16="http://schemas.microsoft.com/office/drawing/2014/main" id="{17B65BFA-1E3D-8DF3-E02B-D0978F4818ED}"/>
                  </a:ext>
                </a:extLst>
              </p:cNvPr>
              <p:cNvSpPr txBox="1"/>
              <p:nvPr/>
            </p:nvSpPr>
            <p:spPr bwMode="auto">
              <a:xfrm>
                <a:off x="6023776"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a:t>
                </a:r>
              </a:p>
            </p:txBody>
          </p:sp>
          <p:sp>
            <p:nvSpPr>
              <p:cNvPr id="367" name="TextBox 366">
                <a:extLst>
                  <a:ext uri="{FF2B5EF4-FFF2-40B4-BE49-F238E27FC236}">
                    <a16:creationId xmlns:a16="http://schemas.microsoft.com/office/drawing/2014/main" id="{8267BECB-AF6A-6C4F-5E96-957F36FBCD28}"/>
                  </a:ext>
                </a:extLst>
              </p:cNvPr>
              <p:cNvSpPr txBox="1"/>
              <p:nvPr/>
            </p:nvSpPr>
            <p:spPr bwMode="auto">
              <a:xfrm>
                <a:off x="6314129"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a:t>
                </a:r>
              </a:p>
            </p:txBody>
          </p:sp>
          <p:sp>
            <p:nvSpPr>
              <p:cNvPr id="368" name="TextBox 367">
                <a:extLst>
                  <a:ext uri="{FF2B5EF4-FFF2-40B4-BE49-F238E27FC236}">
                    <a16:creationId xmlns:a16="http://schemas.microsoft.com/office/drawing/2014/main" id="{D8863843-280B-9E08-E8E9-80E694DB7950}"/>
                  </a:ext>
                </a:extLst>
              </p:cNvPr>
              <p:cNvSpPr txBox="1"/>
              <p:nvPr/>
            </p:nvSpPr>
            <p:spPr bwMode="auto">
              <a:xfrm>
                <a:off x="6608818"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369" name="TextBox 368">
                <a:extLst>
                  <a:ext uri="{FF2B5EF4-FFF2-40B4-BE49-F238E27FC236}">
                    <a16:creationId xmlns:a16="http://schemas.microsoft.com/office/drawing/2014/main" id="{E95C94D6-BEFF-7F44-E791-421F6BB6E870}"/>
                  </a:ext>
                </a:extLst>
              </p:cNvPr>
              <p:cNvSpPr txBox="1"/>
              <p:nvPr/>
            </p:nvSpPr>
            <p:spPr bwMode="auto">
              <a:xfrm>
                <a:off x="6910316"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sp>
            <p:nvSpPr>
              <p:cNvPr id="370" name="TextBox 369">
                <a:extLst>
                  <a:ext uri="{FF2B5EF4-FFF2-40B4-BE49-F238E27FC236}">
                    <a16:creationId xmlns:a16="http://schemas.microsoft.com/office/drawing/2014/main" id="{445C3824-87D7-999B-0B72-FC8D619B4C47}"/>
                  </a:ext>
                </a:extLst>
              </p:cNvPr>
              <p:cNvSpPr txBox="1"/>
              <p:nvPr/>
            </p:nvSpPr>
            <p:spPr bwMode="auto">
              <a:xfrm>
                <a:off x="7202531"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371" name="TextBox 370">
                <a:extLst>
                  <a:ext uri="{FF2B5EF4-FFF2-40B4-BE49-F238E27FC236}">
                    <a16:creationId xmlns:a16="http://schemas.microsoft.com/office/drawing/2014/main" id="{3D101A7A-8C31-13D9-E5ED-2852D7A58C18}"/>
                  </a:ext>
                </a:extLst>
              </p:cNvPr>
              <p:cNvSpPr txBox="1"/>
              <p:nvPr/>
            </p:nvSpPr>
            <p:spPr bwMode="auto">
              <a:xfrm>
                <a:off x="7510218"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372" name="TextBox 371">
                <a:extLst>
                  <a:ext uri="{FF2B5EF4-FFF2-40B4-BE49-F238E27FC236}">
                    <a16:creationId xmlns:a16="http://schemas.microsoft.com/office/drawing/2014/main" id="{8E046728-382B-6176-26DF-C525D173CD86}"/>
                  </a:ext>
                </a:extLst>
              </p:cNvPr>
              <p:cNvSpPr txBox="1"/>
              <p:nvPr/>
            </p:nvSpPr>
            <p:spPr bwMode="auto">
              <a:xfrm>
                <a:off x="7800571"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a:t>
                </a:r>
              </a:p>
            </p:txBody>
          </p:sp>
          <p:sp>
            <p:nvSpPr>
              <p:cNvPr id="373" name="TextBox 372">
                <a:extLst>
                  <a:ext uri="{FF2B5EF4-FFF2-40B4-BE49-F238E27FC236}">
                    <a16:creationId xmlns:a16="http://schemas.microsoft.com/office/drawing/2014/main" id="{E3CA0182-0C87-92B5-6528-470A1E21B88D}"/>
                  </a:ext>
                </a:extLst>
              </p:cNvPr>
              <p:cNvSpPr txBox="1"/>
              <p:nvPr/>
            </p:nvSpPr>
            <p:spPr bwMode="auto">
              <a:xfrm>
                <a:off x="8396758"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374" name="TextBox 373">
                <a:extLst>
                  <a:ext uri="{FF2B5EF4-FFF2-40B4-BE49-F238E27FC236}">
                    <a16:creationId xmlns:a16="http://schemas.microsoft.com/office/drawing/2014/main" id="{950A1F52-44DA-C16E-12E5-FEC36B81E143}"/>
                  </a:ext>
                </a:extLst>
              </p:cNvPr>
              <p:cNvSpPr txBox="1"/>
              <p:nvPr/>
            </p:nvSpPr>
            <p:spPr bwMode="auto">
              <a:xfrm>
                <a:off x="8106404"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a:t>
                </a:r>
              </a:p>
            </p:txBody>
          </p:sp>
          <p:sp>
            <p:nvSpPr>
              <p:cNvPr id="375" name="TextBox 374">
                <a:extLst>
                  <a:ext uri="{FF2B5EF4-FFF2-40B4-BE49-F238E27FC236}">
                    <a16:creationId xmlns:a16="http://schemas.microsoft.com/office/drawing/2014/main" id="{99D994AB-E6B5-2EFF-7A06-1B6918167906}"/>
                  </a:ext>
                </a:extLst>
              </p:cNvPr>
              <p:cNvSpPr txBox="1"/>
              <p:nvPr/>
            </p:nvSpPr>
            <p:spPr bwMode="auto">
              <a:xfrm>
                <a:off x="8717449"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a:t>
                </a:r>
              </a:p>
            </p:txBody>
          </p:sp>
          <p:sp>
            <p:nvSpPr>
              <p:cNvPr id="376" name="TextBox 375">
                <a:extLst>
                  <a:ext uri="{FF2B5EF4-FFF2-40B4-BE49-F238E27FC236}">
                    <a16:creationId xmlns:a16="http://schemas.microsoft.com/office/drawing/2014/main" id="{26A4F4D6-F130-DF62-4DA7-A70077685686}"/>
                  </a:ext>
                </a:extLst>
              </p:cNvPr>
              <p:cNvSpPr txBox="1"/>
              <p:nvPr/>
            </p:nvSpPr>
            <p:spPr bwMode="auto">
              <a:xfrm>
                <a:off x="9007802" y="434205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a:t>
                </a:r>
              </a:p>
            </p:txBody>
          </p:sp>
        </p:grpSp>
        <p:grpSp>
          <p:nvGrpSpPr>
            <p:cNvPr id="377" name="Group 376">
              <a:extLst>
                <a:ext uri="{FF2B5EF4-FFF2-40B4-BE49-F238E27FC236}">
                  <a16:creationId xmlns:a16="http://schemas.microsoft.com/office/drawing/2014/main" id="{E3370AEA-4D58-81EF-F490-DCD04B1FDF01}"/>
                </a:ext>
              </a:extLst>
            </p:cNvPr>
            <p:cNvGrpSpPr/>
            <p:nvPr/>
          </p:nvGrpSpPr>
          <p:grpSpPr>
            <a:xfrm>
              <a:off x="1366838" y="1587243"/>
              <a:ext cx="7463701" cy="2662237"/>
              <a:chOff x="2871788" y="1992313"/>
              <a:chExt cx="7491412" cy="2662237"/>
            </a:xfrm>
          </p:grpSpPr>
          <p:sp>
            <p:nvSpPr>
              <p:cNvPr id="378" name="Freeform 5">
                <a:extLst>
                  <a:ext uri="{FF2B5EF4-FFF2-40B4-BE49-F238E27FC236}">
                    <a16:creationId xmlns:a16="http://schemas.microsoft.com/office/drawing/2014/main" id="{54094398-2FB4-A74F-1298-CB50ED842CC3}"/>
                  </a:ext>
                </a:extLst>
              </p:cNvPr>
              <p:cNvSpPr>
                <a:spLocks/>
              </p:cNvSpPr>
              <p:nvPr/>
            </p:nvSpPr>
            <p:spPr bwMode="auto">
              <a:xfrm>
                <a:off x="2919413" y="2039938"/>
                <a:ext cx="7443787" cy="2614612"/>
              </a:xfrm>
              <a:custGeom>
                <a:avLst/>
                <a:gdLst>
                  <a:gd name="T0" fmla="*/ 89 w 4689"/>
                  <a:gd name="T1" fmla="*/ 10 h 1647"/>
                  <a:gd name="T2" fmla="*/ 139 w 4689"/>
                  <a:gd name="T3" fmla="*/ 18 h 1647"/>
                  <a:gd name="T4" fmla="*/ 185 w 4689"/>
                  <a:gd name="T5" fmla="*/ 43 h 1647"/>
                  <a:gd name="T6" fmla="*/ 211 w 4689"/>
                  <a:gd name="T7" fmla="*/ 85 h 1647"/>
                  <a:gd name="T8" fmla="*/ 239 w 4689"/>
                  <a:gd name="T9" fmla="*/ 103 h 1647"/>
                  <a:gd name="T10" fmla="*/ 260 w 4689"/>
                  <a:gd name="T11" fmla="*/ 139 h 1647"/>
                  <a:gd name="T12" fmla="*/ 306 w 4689"/>
                  <a:gd name="T13" fmla="*/ 162 h 1647"/>
                  <a:gd name="T14" fmla="*/ 318 w 4689"/>
                  <a:gd name="T15" fmla="*/ 270 h 1647"/>
                  <a:gd name="T16" fmla="*/ 330 w 4689"/>
                  <a:gd name="T17" fmla="*/ 361 h 1647"/>
                  <a:gd name="T18" fmla="*/ 340 w 4689"/>
                  <a:gd name="T19" fmla="*/ 490 h 1647"/>
                  <a:gd name="T20" fmla="*/ 352 w 4689"/>
                  <a:gd name="T21" fmla="*/ 621 h 1647"/>
                  <a:gd name="T22" fmla="*/ 364 w 4689"/>
                  <a:gd name="T23" fmla="*/ 665 h 1647"/>
                  <a:gd name="T24" fmla="*/ 414 w 4689"/>
                  <a:gd name="T25" fmla="*/ 690 h 1647"/>
                  <a:gd name="T26" fmla="*/ 457 w 4689"/>
                  <a:gd name="T27" fmla="*/ 708 h 1647"/>
                  <a:gd name="T28" fmla="*/ 515 w 4689"/>
                  <a:gd name="T29" fmla="*/ 728 h 1647"/>
                  <a:gd name="T30" fmla="*/ 547 w 4689"/>
                  <a:gd name="T31" fmla="*/ 750 h 1647"/>
                  <a:gd name="T32" fmla="*/ 607 w 4689"/>
                  <a:gd name="T33" fmla="*/ 764 h 1647"/>
                  <a:gd name="T34" fmla="*/ 654 w 4689"/>
                  <a:gd name="T35" fmla="*/ 802 h 1647"/>
                  <a:gd name="T36" fmla="*/ 682 w 4689"/>
                  <a:gd name="T37" fmla="*/ 849 h 1647"/>
                  <a:gd name="T38" fmla="*/ 690 w 4689"/>
                  <a:gd name="T39" fmla="*/ 929 h 1647"/>
                  <a:gd name="T40" fmla="*/ 736 w 4689"/>
                  <a:gd name="T41" fmla="*/ 944 h 1647"/>
                  <a:gd name="T42" fmla="*/ 782 w 4689"/>
                  <a:gd name="T43" fmla="*/ 960 h 1647"/>
                  <a:gd name="T44" fmla="*/ 907 w 4689"/>
                  <a:gd name="T45" fmla="*/ 960 h 1647"/>
                  <a:gd name="T46" fmla="*/ 941 w 4689"/>
                  <a:gd name="T47" fmla="*/ 986 h 1647"/>
                  <a:gd name="T48" fmla="*/ 1008 w 4689"/>
                  <a:gd name="T49" fmla="*/ 1000 h 1647"/>
                  <a:gd name="T50" fmla="*/ 1024 w 4689"/>
                  <a:gd name="T51" fmla="*/ 1034 h 1647"/>
                  <a:gd name="T52" fmla="*/ 1050 w 4689"/>
                  <a:gd name="T53" fmla="*/ 1079 h 1647"/>
                  <a:gd name="T54" fmla="*/ 1068 w 4689"/>
                  <a:gd name="T55" fmla="*/ 1111 h 1647"/>
                  <a:gd name="T56" fmla="*/ 1126 w 4689"/>
                  <a:gd name="T57" fmla="*/ 1123 h 1647"/>
                  <a:gd name="T58" fmla="*/ 1255 w 4689"/>
                  <a:gd name="T59" fmla="*/ 1149 h 1647"/>
                  <a:gd name="T60" fmla="*/ 1351 w 4689"/>
                  <a:gd name="T61" fmla="*/ 1161 h 1647"/>
                  <a:gd name="T62" fmla="*/ 1386 w 4689"/>
                  <a:gd name="T63" fmla="*/ 1208 h 1647"/>
                  <a:gd name="T64" fmla="*/ 1424 w 4689"/>
                  <a:gd name="T65" fmla="*/ 1228 h 1647"/>
                  <a:gd name="T66" fmla="*/ 1484 w 4689"/>
                  <a:gd name="T67" fmla="*/ 1250 h 1647"/>
                  <a:gd name="T68" fmla="*/ 1711 w 4689"/>
                  <a:gd name="T69" fmla="*/ 1264 h 1647"/>
                  <a:gd name="T70" fmla="*/ 1776 w 4689"/>
                  <a:gd name="T71" fmla="*/ 1286 h 1647"/>
                  <a:gd name="T72" fmla="*/ 1999 w 4689"/>
                  <a:gd name="T73" fmla="*/ 1320 h 1647"/>
                  <a:gd name="T74" fmla="*/ 2140 w 4689"/>
                  <a:gd name="T75" fmla="*/ 1335 h 1647"/>
                  <a:gd name="T76" fmla="*/ 2202 w 4689"/>
                  <a:gd name="T77" fmla="*/ 1357 h 1647"/>
                  <a:gd name="T78" fmla="*/ 2548 w 4689"/>
                  <a:gd name="T79" fmla="*/ 1389 h 1647"/>
                  <a:gd name="T80" fmla="*/ 2586 w 4689"/>
                  <a:gd name="T81" fmla="*/ 1409 h 1647"/>
                  <a:gd name="T82" fmla="*/ 2777 w 4689"/>
                  <a:gd name="T83" fmla="*/ 1421 h 1647"/>
                  <a:gd name="T84" fmla="*/ 3139 w 4689"/>
                  <a:gd name="T85" fmla="*/ 1486 h 1647"/>
                  <a:gd name="T86" fmla="*/ 3658 w 4689"/>
                  <a:gd name="T87" fmla="*/ 1504 h 1647"/>
                  <a:gd name="T88" fmla="*/ 4689 w 4689"/>
                  <a:gd name="T89" fmla="*/ 1647 h 1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89" h="1647">
                    <a:moveTo>
                      <a:pt x="0" y="0"/>
                    </a:moveTo>
                    <a:lnTo>
                      <a:pt x="89" y="0"/>
                    </a:lnTo>
                    <a:lnTo>
                      <a:pt x="89" y="10"/>
                    </a:lnTo>
                    <a:lnTo>
                      <a:pt x="111" y="10"/>
                    </a:lnTo>
                    <a:lnTo>
                      <a:pt x="111" y="18"/>
                    </a:lnTo>
                    <a:lnTo>
                      <a:pt x="139" y="18"/>
                    </a:lnTo>
                    <a:lnTo>
                      <a:pt x="159" y="18"/>
                    </a:lnTo>
                    <a:lnTo>
                      <a:pt x="159" y="43"/>
                    </a:lnTo>
                    <a:lnTo>
                      <a:pt x="185" y="43"/>
                    </a:lnTo>
                    <a:lnTo>
                      <a:pt x="185" y="61"/>
                    </a:lnTo>
                    <a:lnTo>
                      <a:pt x="211" y="61"/>
                    </a:lnTo>
                    <a:lnTo>
                      <a:pt x="211" y="85"/>
                    </a:lnTo>
                    <a:lnTo>
                      <a:pt x="227" y="85"/>
                    </a:lnTo>
                    <a:lnTo>
                      <a:pt x="227" y="103"/>
                    </a:lnTo>
                    <a:lnTo>
                      <a:pt x="239" y="103"/>
                    </a:lnTo>
                    <a:lnTo>
                      <a:pt x="239" y="121"/>
                    </a:lnTo>
                    <a:lnTo>
                      <a:pt x="260" y="121"/>
                    </a:lnTo>
                    <a:lnTo>
                      <a:pt x="260" y="139"/>
                    </a:lnTo>
                    <a:lnTo>
                      <a:pt x="292" y="139"/>
                    </a:lnTo>
                    <a:lnTo>
                      <a:pt x="292" y="162"/>
                    </a:lnTo>
                    <a:lnTo>
                      <a:pt x="306" y="162"/>
                    </a:lnTo>
                    <a:lnTo>
                      <a:pt x="306" y="210"/>
                    </a:lnTo>
                    <a:lnTo>
                      <a:pt x="318" y="210"/>
                    </a:lnTo>
                    <a:lnTo>
                      <a:pt x="318" y="270"/>
                    </a:lnTo>
                    <a:lnTo>
                      <a:pt x="318" y="303"/>
                    </a:lnTo>
                    <a:lnTo>
                      <a:pt x="318" y="361"/>
                    </a:lnTo>
                    <a:lnTo>
                      <a:pt x="330" y="361"/>
                    </a:lnTo>
                    <a:lnTo>
                      <a:pt x="330" y="464"/>
                    </a:lnTo>
                    <a:lnTo>
                      <a:pt x="340" y="454"/>
                    </a:lnTo>
                    <a:lnTo>
                      <a:pt x="340" y="490"/>
                    </a:lnTo>
                    <a:lnTo>
                      <a:pt x="352" y="490"/>
                    </a:lnTo>
                    <a:lnTo>
                      <a:pt x="352" y="589"/>
                    </a:lnTo>
                    <a:lnTo>
                      <a:pt x="352" y="621"/>
                    </a:lnTo>
                    <a:lnTo>
                      <a:pt x="364" y="621"/>
                    </a:lnTo>
                    <a:lnTo>
                      <a:pt x="364" y="639"/>
                    </a:lnTo>
                    <a:lnTo>
                      <a:pt x="364" y="665"/>
                    </a:lnTo>
                    <a:lnTo>
                      <a:pt x="382" y="665"/>
                    </a:lnTo>
                    <a:lnTo>
                      <a:pt x="382" y="690"/>
                    </a:lnTo>
                    <a:lnTo>
                      <a:pt x="414" y="690"/>
                    </a:lnTo>
                    <a:lnTo>
                      <a:pt x="414" y="698"/>
                    </a:lnTo>
                    <a:lnTo>
                      <a:pt x="457" y="698"/>
                    </a:lnTo>
                    <a:lnTo>
                      <a:pt x="457" y="708"/>
                    </a:lnTo>
                    <a:lnTo>
                      <a:pt x="485" y="708"/>
                    </a:lnTo>
                    <a:lnTo>
                      <a:pt x="485" y="728"/>
                    </a:lnTo>
                    <a:lnTo>
                      <a:pt x="515" y="728"/>
                    </a:lnTo>
                    <a:lnTo>
                      <a:pt x="515" y="742"/>
                    </a:lnTo>
                    <a:lnTo>
                      <a:pt x="547" y="742"/>
                    </a:lnTo>
                    <a:lnTo>
                      <a:pt x="547" y="750"/>
                    </a:lnTo>
                    <a:lnTo>
                      <a:pt x="557" y="750"/>
                    </a:lnTo>
                    <a:lnTo>
                      <a:pt x="557" y="764"/>
                    </a:lnTo>
                    <a:lnTo>
                      <a:pt x="607" y="764"/>
                    </a:lnTo>
                    <a:lnTo>
                      <a:pt x="607" y="772"/>
                    </a:lnTo>
                    <a:lnTo>
                      <a:pt x="654" y="772"/>
                    </a:lnTo>
                    <a:lnTo>
                      <a:pt x="654" y="802"/>
                    </a:lnTo>
                    <a:lnTo>
                      <a:pt x="666" y="802"/>
                    </a:lnTo>
                    <a:lnTo>
                      <a:pt x="666" y="849"/>
                    </a:lnTo>
                    <a:lnTo>
                      <a:pt x="682" y="849"/>
                    </a:lnTo>
                    <a:lnTo>
                      <a:pt x="682" y="879"/>
                    </a:lnTo>
                    <a:lnTo>
                      <a:pt x="690" y="879"/>
                    </a:lnTo>
                    <a:lnTo>
                      <a:pt x="690" y="929"/>
                    </a:lnTo>
                    <a:lnTo>
                      <a:pt x="710" y="929"/>
                    </a:lnTo>
                    <a:lnTo>
                      <a:pt x="710" y="944"/>
                    </a:lnTo>
                    <a:lnTo>
                      <a:pt x="736" y="944"/>
                    </a:lnTo>
                    <a:lnTo>
                      <a:pt x="736" y="952"/>
                    </a:lnTo>
                    <a:lnTo>
                      <a:pt x="782" y="952"/>
                    </a:lnTo>
                    <a:lnTo>
                      <a:pt x="782" y="960"/>
                    </a:lnTo>
                    <a:lnTo>
                      <a:pt x="819" y="960"/>
                    </a:lnTo>
                    <a:lnTo>
                      <a:pt x="859" y="960"/>
                    </a:lnTo>
                    <a:lnTo>
                      <a:pt x="907" y="960"/>
                    </a:lnTo>
                    <a:lnTo>
                      <a:pt x="907" y="972"/>
                    </a:lnTo>
                    <a:lnTo>
                      <a:pt x="941" y="972"/>
                    </a:lnTo>
                    <a:lnTo>
                      <a:pt x="941" y="986"/>
                    </a:lnTo>
                    <a:lnTo>
                      <a:pt x="995" y="986"/>
                    </a:lnTo>
                    <a:lnTo>
                      <a:pt x="995" y="1000"/>
                    </a:lnTo>
                    <a:lnTo>
                      <a:pt x="1008" y="1000"/>
                    </a:lnTo>
                    <a:lnTo>
                      <a:pt x="1008" y="1014"/>
                    </a:lnTo>
                    <a:lnTo>
                      <a:pt x="1024" y="1014"/>
                    </a:lnTo>
                    <a:lnTo>
                      <a:pt x="1024" y="1034"/>
                    </a:lnTo>
                    <a:lnTo>
                      <a:pt x="1036" y="1034"/>
                    </a:lnTo>
                    <a:lnTo>
                      <a:pt x="1036" y="1079"/>
                    </a:lnTo>
                    <a:lnTo>
                      <a:pt x="1050" y="1079"/>
                    </a:lnTo>
                    <a:lnTo>
                      <a:pt x="1050" y="1097"/>
                    </a:lnTo>
                    <a:lnTo>
                      <a:pt x="1068" y="1097"/>
                    </a:lnTo>
                    <a:lnTo>
                      <a:pt x="1068" y="1111"/>
                    </a:lnTo>
                    <a:lnTo>
                      <a:pt x="1082" y="1111"/>
                    </a:lnTo>
                    <a:lnTo>
                      <a:pt x="1082" y="1123"/>
                    </a:lnTo>
                    <a:lnTo>
                      <a:pt x="1126" y="1123"/>
                    </a:lnTo>
                    <a:lnTo>
                      <a:pt x="1126" y="1135"/>
                    </a:lnTo>
                    <a:lnTo>
                      <a:pt x="1255" y="1135"/>
                    </a:lnTo>
                    <a:lnTo>
                      <a:pt x="1255" y="1149"/>
                    </a:lnTo>
                    <a:lnTo>
                      <a:pt x="1313" y="1149"/>
                    </a:lnTo>
                    <a:lnTo>
                      <a:pt x="1313" y="1161"/>
                    </a:lnTo>
                    <a:lnTo>
                      <a:pt x="1351" y="1161"/>
                    </a:lnTo>
                    <a:lnTo>
                      <a:pt x="1351" y="1183"/>
                    </a:lnTo>
                    <a:lnTo>
                      <a:pt x="1386" y="1183"/>
                    </a:lnTo>
                    <a:lnTo>
                      <a:pt x="1386" y="1208"/>
                    </a:lnTo>
                    <a:lnTo>
                      <a:pt x="1400" y="1208"/>
                    </a:lnTo>
                    <a:lnTo>
                      <a:pt x="1400" y="1228"/>
                    </a:lnTo>
                    <a:lnTo>
                      <a:pt x="1424" y="1228"/>
                    </a:lnTo>
                    <a:lnTo>
                      <a:pt x="1424" y="1242"/>
                    </a:lnTo>
                    <a:lnTo>
                      <a:pt x="1484" y="1242"/>
                    </a:lnTo>
                    <a:lnTo>
                      <a:pt x="1484" y="1250"/>
                    </a:lnTo>
                    <a:lnTo>
                      <a:pt x="1697" y="1250"/>
                    </a:lnTo>
                    <a:lnTo>
                      <a:pt x="1697" y="1264"/>
                    </a:lnTo>
                    <a:lnTo>
                      <a:pt x="1711" y="1264"/>
                    </a:lnTo>
                    <a:lnTo>
                      <a:pt x="1711" y="1286"/>
                    </a:lnTo>
                    <a:lnTo>
                      <a:pt x="1725" y="1286"/>
                    </a:lnTo>
                    <a:lnTo>
                      <a:pt x="1776" y="1286"/>
                    </a:lnTo>
                    <a:lnTo>
                      <a:pt x="1776" y="1310"/>
                    </a:lnTo>
                    <a:lnTo>
                      <a:pt x="1999" y="1310"/>
                    </a:lnTo>
                    <a:lnTo>
                      <a:pt x="1999" y="1320"/>
                    </a:lnTo>
                    <a:lnTo>
                      <a:pt x="2049" y="1320"/>
                    </a:lnTo>
                    <a:lnTo>
                      <a:pt x="2049" y="1335"/>
                    </a:lnTo>
                    <a:lnTo>
                      <a:pt x="2140" y="1335"/>
                    </a:lnTo>
                    <a:lnTo>
                      <a:pt x="2140" y="1343"/>
                    </a:lnTo>
                    <a:lnTo>
                      <a:pt x="2202" y="1343"/>
                    </a:lnTo>
                    <a:lnTo>
                      <a:pt x="2202" y="1357"/>
                    </a:lnTo>
                    <a:lnTo>
                      <a:pt x="2403" y="1357"/>
                    </a:lnTo>
                    <a:lnTo>
                      <a:pt x="2403" y="1389"/>
                    </a:lnTo>
                    <a:lnTo>
                      <a:pt x="2548" y="1389"/>
                    </a:lnTo>
                    <a:lnTo>
                      <a:pt x="2548" y="1399"/>
                    </a:lnTo>
                    <a:lnTo>
                      <a:pt x="2586" y="1399"/>
                    </a:lnTo>
                    <a:lnTo>
                      <a:pt x="2586" y="1409"/>
                    </a:lnTo>
                    <a:lnTo>
                      <a:pt x="2648" y="1409"/>
                    </a:lnTo>
                    <a:lnTo>
                      <a:pt x="2648" y="1421"/>
                    </a:lnTo>
                    <a:lnTo>
                      <a:pt x="2777" y="1421"/>
                    </a:lnTo>
                    <a:lnTo>
                      <a:pt x="2777" y="1462"/>
                    </a:lnTo>
                    <a:lnTo>
                      <a:pt x="3139" y="1462"/>
                    </a:lnTo>
                    <a:lnTo>
                      <a:pt x="3139" y="1486"/>
                    </a:lnTo>
                    <a:lnTo>
                      <a:pt x="3201" y="1486"/>
                    </a:lnTo>
                    <a:lnTo>
                      <a:pt x="3201" y="1504"/>
                    </a:lnTo>
                    <a:lnTo>
                      <a:pt x="3658" y="1504"/>
                    </a:lnTo>
                    <a:lnTo>
                      <a:pt x="3658" y="1528"/>
                    </a:lnTo>
                    <a:lnTo>
                      <a:pt x="4689" y="1528"/>
                    </a:lnTo>
                    <a:lnTo>
                      <a:pt x="4689" y="164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79" name="Line 6">
                <a:extLst>
                  <a:ext uri="{FF2B5EF4-FFF2-40B4-BE49-F238E27FC236}">
                    <a16:creationId xmlns:a16="http://schemas.microsoft.com/office/drawing/2014/main" id="{A5E6BE72-F776-56C1-3E1F-D800FC6D33B0}"/>
                  </a:ext>
                </a:extLst>
              </p:cNvPr>
              <p:cNvSpPr>
                <a:spLocks noChangeShapeType="1"/>
              </p:cNvSpPr>
              <p:nvPr/>
            </p:nvSpPr>
            <p:spPr bwMode="auto">
              <a:xfrm>
                <a:off x="2919413" y="1992313"/>
                <a:ext cx="0" cy="96837"/>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0" name="Line 7">
                <a:extLst>
                  <a:ext uri="{FF2B5EF4-FFF2-40B4-BE49-F238E27FC236}">
                    <a16:creationId xmlns:a16="http://schemas.microsoft.com/office/drawing/2014/main" id="{9A69C352-CE0D-9E4F-63D5-59AD437E9DB8}"/>
                  </a:ext>
                </a:extLst>
              </p:cNvPr>
              <p:cNvSpPr>
                <a:spLocks noChangeShapeType="1"/>
              </p:cNvSpPr>
              <p:nvPr/>
            </p:nvSpPr>
            <p:spPr bwMode="auto">
              <a:xfrm>
                <a:off x="2871788" y="2039938"/>
                <a:ext cx="92075"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1" name="Line 8">
                <a:extLst>
                  <a:ext uri="{FF2B5EF4-FFF2-40B4-BE49-F238E27FC236}">
                    <a16:creationId xmlns:a16="http://schemas.microsoft.com/office/drawing/2014/main" id="{9373DCCF-FF74-7DC8-2930-C1D8C02BC2A5}"/>
                  </a:ext>
                </a:extLst>
              </p:cNvPr>
              <p:cNvSpPr>
                <a:spLocks noChangeShapeType="1"/>
              </p:cNvSpPr>
              <p:nvPr/>
            </p:nvSpPr>
            <p:spPr bwMode="auto">
              <a:xfrm>
                <a:off x="3478213" y="2968625"/>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2" name="Line 9">
                <a:extLst>
                  <a:ext uri="{FF2B5EF4-FFF2-40B4-BE49-F238E27FC236}">
                    <a16:creationId xmlns:a16="http://schemas.microsoft.com/office/drawing/2014/main" id="{220E11AA-3B66-0B13-8366-868B373B5DAA}"/>
                  </a:ext>
                </a:extLst>
              </p:cNvPr>
              <p:cNvSpPr>
                <a:spLocks noChangeShapeType="1"/>
              </p:cNvSpPr>
              <p:nvPr/>
            </p:nvSpPr>
            <p:spPr bwMode="auto">
              <a:xfrm>
                <a:off x="3430588" y="3016250"/>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3" name="Line 10">
                <a:extLst>
                  <a:ext uri="{FF2B5EF4-FFF2-40B4-BE49-F238E27FC236}">
                    <a16:creationId xmlns:a16="http://schemas.microsoft.com/office/drawing/2014/main" id="{90468DDA-BF97-5185-B4D8-1AEF1D19E60A}"/>
                  </a:ext>
                </a:extLst>
              </p:cNvPr>
              <p:cNvSpPr>
                <a:spLocks noChangeShapeType="1"/>
              </p:cNvSpPr>
              <p:nvPr/>
            </p:nvSpPr>
            <p:spPr bwMode="auto">
              <a:xfrm>
                <a:off x="3525838" y="3086100"/>
                <a:ext cx="0" cy="96837"/>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4" name="Line 11">
                <a:extLst>
                  <a:ext uri="{FF2B5EF4-FFF2-40B4-BE49-F238E27FC236}">
                    <a16:creationId xmlns:a16="http://schemas.microsoft.com/office/drawing/2014/main" id="{6B29A242-81E2-816D-6E98-15240267C8BA}"/>
                  </a:ext>
                </a:extLst>
              </p:cNvPr>
              <p:cNvSpPr>
                <a:spLocks noChangeShapeType="1"/>
              </p:cNvSpPr>
              <p:nvPr/>
            </p:nvSpPr>
            <p:spPr bwMode="auto">
              <a:xfrm>
                <a:off x="3478213" y="3135313"/>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5" name="Line 12">
                <a:extLst>
                  <a:ext uri="{FF2B5EF4-FFF2-40B4-BE49-F238E27FC236}">
                    <a16:creationId xmlns:a16="http://schemas.microsoft.com/office/drawing/2014/main" id="{6A1208CC-6CB3-7B25-79F4-31D1E13576CA}"/>
                  </a:ext>
                </a:extLst>
              </p:cNvPr>
              <p:cNvSpPr>
                <a:spLocks noChangeShapeType="1"/>
              </p:cNvSpPr>
              <p:nvPr/>
            </p:nvSpPr>
            <p:spPr bwMode="auto">
              <a:xfrm>
                <a:off x="3957638" y="3265488"/>
                <a:ext cx="0" cy="96837"/>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6" name="Line 13">
                <a:extLst>
                  <a:ext uri="{FF2B5EF4-FFF2-40B4-BE49-F238E27FC236}">
                    <a16:creationId xmlns:a16="http://schemas.microsoft.com/office/drawing/2014/main" id="{49E709FA-8E37-7B16-65FB-3B6E660B3EB6}"/>
                  </a:ext>
                </a:extLst>
              </p:cNvPr>
              <p:cNvSpPr>
                <a:spLocks noChangeShapeType="1"/>
              </p:cNvSpPr>
              <p:nvPr/>
            </p:nvSpPr>
            <p:spPr bwMode="auto">
              <a:xfrm>
                <a:off x="3910013" y="3313113"/>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7" name="Line 14">
                <a:extLst>
                  <a:ext uri="{FF2B5EF4-FFF2-40B4-BE49-F238E27FC236}">
                    <a16:creationId xmlns:a16="http://schemas.microsoft.com/office/drawing/2014/main" id="{889A3EF3-DF70-B28C-7912-262B603014A0}"/>
                  </a:ext>
                </a:extLst>
              </p:cNvPr>
              <p:cNvSpPr>
                <a:spLocks noChangeShapeType="1"/>
              </p:cNvSpPr>
              <p:nvPr/>
            </p:nvSpPr>
            <p:spPr bwMode="auto">
              <a:xfrm>
                <a:off x="3976688" y="3297238"/>
                <a:ext cx="0" cy="96837"/>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8" name="Line 15">
                <a:extLst>
                  <a:ext uri="{FF2B5EF4-FFF2-40B4-BE49-F238E27FC236}">
                    <a16:creationId xmlns:a16="http://schemas.microsoft.com/office/drawing/2014/main" id="{F5239458-0A53-AADF-0131-64DF4BB4E7D5}"/>
                  </a:ext>
                </a:extLst>
              </p:cNvPr>
              <p:cNvSpPr>
                <a:spLocks noChangeShapeType="1"/>
              </p:cNvSpPr>
              <p:nvPr/>
            </p:nvSpPr>
            <p:spPr bwMode="auto">
              <a:xfrm>
                <a:off x="3929063" y="3346450"/>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89" name="Line 16">
                <a:extLst>
                  <a:ext uri="{FF2B5EF4-FFF2-40B4-BE49-F238E27FC236}">
                    <a16:creationId xmlns:a16="http://schemas.microsoft.com/office/drawing/2014/main" id="{77035DB3-1D58-47AC-1324-3BD9CF33EC2C}"/>
                  </a:ext>
                </a:extLst>
              </p:cNvPr>
              <p:cNvSpPr>
                <a:spLocks noChangeShapeType="1"/>
              </p:cNvSpPr>
              <p:nvPr/>
            </p:nvSpPr>
            <p:spPr bwMode="auto">
              <a:xfrm>
                <a:off x="5657850" y="4037013"/>
                <a:ext cx="0" cy="92075"/>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0" name="Line 17">
                <a:extLst>
                  <a:ext uri="{FF2B5EF4-FFF2-40B4-BE49-F238E27FC236}">
                    <a16:creationId xmlns:a16="http://schemas.microsoft.com/office/drawing/2014/main" id="{6238366E-B6F2-3361-683B-D736A88A27F2}"/>
                  </a:ext>
                </a:extLst>
              </p:cNvPr>
              <p:cNvSpPr>
                <a:spLocks noChangeShapeType="1"/>
              </p:cNvSpPr>
              <p:nvPr/>
            </p:nvSpPr>
            <p:spPr bwMode="auto">
              <a:xfrm>
                <a:off x="5610225" y="4081463"/>
                <a:ext cx="96837"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1" name="Line 18">
                <a:extLst>
                  <a:ext uri="{FF2B5EF4-FFF2-40B4-BE49-F238E27FC236}">
                    <a16:creationId xmlns:a16="http://schemas.microsoft.com/office/drawing/2014/main" id="{CFFC4051-5A47-5BC1-CF7B-130A4EA7CA3B}"/>
                  </a:ext>
                </a:extLst>
              </p:cNvPr>
              <p:cNvSpPr>
                <a:spLocks noChangeShapeType="1"/>
              </p:cNvSpPr>
              <p:nvPr/>
            </p:nvSpPr>
            <p:spPr bwMode="auto">
              <a:xfrm>
                <a:off x="5805488" y="4071938"/>
                <a:ext cx="0" cy="96837"/>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2" name="Line 19">
                <a:extLst>
                  <a:ext uri="{FF2B5EF4-FFF2-40B4-BE49-F238E27FC236}">
                    <a16:creationId xmlns:a16="http://schemas.microsoft.com/office/drawing/2014/main" id="{C67B700B-FA50-0D90-8F2A-9FD1EF85B806}"/>
                  </a:ext>
                </a:extLst>
              </p:cNvPr>
              <p:cNvSpPr>
                <a:spLocks noChangeShapeType="1"/>
              </p:cNvSpPr>
              <p:nvPr/>
            </p:nvSpPr>
            <p:spPr bwMode="auto">
              <a:xfrm>
                <a:off x="5757863" y="4119563"/>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3" name="Line 20">
                <a:extLst>
                  <a:ext uri="{FF2B5EF4-FFF2-40B4-BE49-F238E27FC236}">
                    <a16:creationId xmlns:a16="http://schemas.microsoft.com/office/drawing/2014/main" id="{B68C323A-762C-1F1F-2A68-86FCFFB72074}"/>
                  </a:ext>
                </a:extLst>
              </p:cNvPr>
              <p:cNvSpPr>
                <a:spLocks noChangeShapeType="1"/>
              </p:cNvSpPr>
              <p:nvPr/>
            </p:nvSpPr>
            <p:spPr bwMode="auto">
              <a:xfrm>
                <a:off x="5891213" y="4071938"/>
                <a:ext cx="0" cy="96837"/>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4" name="Line 21">
                <a:extLst>
                  <a:ext uri="{FF2B5EF4-FFF2-40B4-BE49-F238E27FC236}">
                    <a16:creationId xmlns:a16="http://schemas.microsoft.com/office/drawing/2014/main" id="{B0FDA6F1-5D2D-85B0-1047-6060B900F82C}"/>
                  </a:ext>
                </a:extLst>
              </p:cNvPr>
              <p:cNvSpPr>
                <a:spLocks noChangeShapeType="1"/>
              </p:cNvSpPr>
              <p:nvPr/>
            </p:nvSpPr>
            <p:spPr bwMode="auto">
              <a:xfrm>
                <a:off x="5843588" y="4119563"/>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5" name="Line 22">
                <a:extLst>
                  <a:ext uri="{FF2B5EF4-FFF2-40B4-BE49-F238E27FC236}">
                    <a16:creationId xmlns:a16="http://schemas.microsoft.com/office/drawing/2014/main" id="{DF24C1A3-80A4-EED9-1ACF-FA2614BA4EA6}"/>
                  </a:ext>
                </a:extLst>
              </p:cNvPr>
              <p:cNvSpPr>
                <a:spLocks noChangeShapeType="1"/>
              </p:cNvSpPr>
              <p:nvPr/>
            </p:nvSpPr>
            <p:spPr bwMode="auto">
              <a:xfrm>
                <a:off x="6149975" y="4081463"/>
                <a:ext cx="0" cy="96837"/>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6" name="Line 23">
                <a:extLst>
                  <a:ext uri="{FF2B5EF4-FFF2-40B4-BE49-F238E27FC236}">
                    <a16:creationId xmlns:a16="http://schemas.microsoft.com/office/drawing/2014/main" id="{FDDDC202-F114-6D23-331A-5F35438A3FCD}"/>
                  </a:ext>
                </a:extLst>
              </p:cNvPr>
              <p:cNvSpPr>
                <a:spLocks noChangeShapeType="1"/>
              </p:cNvSpPr>
              <p:nvPr/>
            </p:nvSpPr>
            <p:spPr bwMode="auto">
              <a:xfrm>
                <a:off x="6102350" y="4129088"/>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7" name="Line 24">
                <a:extLst>
                  <a:ext uri="{FF2B5EF4-FFF2-40B4-BE49-F238E27FC236}">
                    <a16:creationId xmlns:a16="http://schemas.microsoft.com/office/drawing/2014/main" id="{D1800638-CE35-44B1-4772-D594F5124CCD}"/>
                  </a:ext>
                </a:extLst>
              </p:cNvPr>
              <p:cNvSpPr>
                <a:spLocks noChangeShapeType="1"/>
              </p:cNvSpPr>
              <p:nvPr/>
            </p:nvSpPr>
            <p:spPr bwMode="auto">
              <a:xfrm>
                <a:off x="6172200" y="4081463"/>
                <a:ext cx="0" cy="96837"/>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8" name="Line 25">
                <a:extLst>
                  <a:ext uri="{FF2B5EF4-FFF2-40B4-BE49-F238E27FC236}">
                    <a16:creationId xmlns:a16="http://schemas.microsoft.com/office/drawing/2014/main" id="{8C165395-29C3-EF00-5E16-DA5120BA75CE}"/>
                  </a:ext>
                </a:extLst>
              </p:cNvPr>
              <p:cNvSpPr>
                <a:spLocks noChangeShapeType="1"/>
              </p:cNvSpPr>
              <p:nvPr/>
            </p:nvSpPr>
            <p:spPr bwMode="auto">
              <a:xfrm>
                <a:off x="6127750" y="4129088"/>
                <a:ext cx="92075"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399" name="Line 26">
                <a:extLst>
                  <a:ext uri="{FF2B5EF4-FFF2-40B4-BE49-F238E27FC236}">
                    <a16:creationId xmlns:a16="http://schemas.microsoft.com/office/drawing/2014/main" id="{CFBC6BCD-8A2E-5C99-DA60-4E8D09C5EB3E}"/>
                  </a:ext>
                </a:extLst>
              </p:cNvPr>
              <p:cNvSpPr>
                <a:spLocks noChangeShapeType="1"/>
              </p:cNvSpPr>
              <p:nvPr/>
            </p:nvSpPr>
            <p:spPr bwMode="auto">
              <a:xfrm>
                <a:off x="6184900" y="4106863"/>
                <a:ext cx="0" cy="93662"/>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0" name="Line 27">
                <a:extLst>
                  <a:ext uri="{FF2B5EF4-FFF2-40B4-BE49-F238E27FC236}">
                    <a16:creationId xmlns:a16="http://schemas.microsoft.com/office/drawing/2014/main" id="{5655AA1D-0642-677F-B049-99C8800A03B6}"/>
                  </a:ext>
                </a:extLst>
              </p:cNvPr>
              <p:cNvSpPr>
                <a:spLocks noChangeShapeType="1"/>
              </p:cNvSpPr>
              <p:nvPr/>
            </p:nvSpPr>
            <p:spPr bwMode="auto">
              <a:xfrm>
                <a:off x="6137275" y="4156075"/>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1" name="Line 28">
                <a:extLst>
                  <a:ext uri="{FF2B5EF4-FFF2-40B4-BE49-F238E27FC236}">
                    <a16:creationId xmlns:a16="http://schemas.microsoft.com/office/drawing/2014/main" id="{DF13106B-2C5B-6C1D-97DA-989795A992EF}"/>
                  </a:ext>
                </a:extLst>
              </p:cNvPr>
              <p:cNvSpPr>
                <a:spLocks noChangeShapeType="1"/>
              </p:cNvSpPr>
              <p:nvPr/>
            </p:nvSpPr>
            <p:spPr bwMode="auto">
              <a:xfrm>
                <a:off x="6245225" y="4106863"/>
                <a:ext cx="0" cy="93662"/>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2" name="Line 29">
                <a:extLst>
                  <a:ext uri="{FF2B5EF4-FFF2-40B4-BE49-F238E27FC236}">
                    <a16:creationId xmlns:a16="http://schemas.microsoft.com/office/drawing/2014/main" id="{7053D19C-5508-EE29-2396-453F4BD02968}"/>
                  </a:ext>
                </a:extLst>
              </p:cNvPr>
              <p:cNvSpPr>
                <a:spLocks noChangeShapeType="1"/>
              </p:cNvSpPr>
              <p:nvPr/>
            </p:nvSpPr>
            <p:spPr bwMode="auto">
              <a:xfrm>
                <a:off x="6197600" y="4156075"/>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3" name="Line 30">
                <a:extLst>
                  <a:ext uri="{FF2B5EF4-FFF2-40B4-BE49-F238E27FC236}">
                    <a16:creationId xmlns:a16="http://schemas.microsoft.com/office/drawing/2014/main" id="{2814D6BD-A7A4-41D8-B179-A62F11964A04}"/>
                  </a:ext>
                </a:extLst>
              </p:cNvPr>
              <p:cNvSpPr>
                <a:spLocks noChangeShapeType="1"/>
              </p:cNvSpPr>
              <p:nvPr/>
            </p:nvSpPr>
            <p:spPr bwMode="auto">
              <a:xfrm>
                <a:off x="6292850" y="4106863"/>
                <a:ext cx="0" cy="93662"/>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4" name="Line 31">
                <a:extLst>
                  <a:ext uri="{FF2B5EF4-FFF2-40B4-BE49-F238E27FC236}">
                    <a16:creationId xmlns:a16="http://schemas.microsoft.com/office/drawing/2014/main" id="{B9E7BFC0-6C5C-079A-1252-0F306A0CB412}"/>
                  </a:ext>
                </a:extLst>
              </p:cNvPr>
              <p:cNvSpPr>
                <a:spLocks noChangeShapeType="1"/>
              </p:cNvSpPr>
              <p:nvPr/>
            </p:nvSpPr>
            <p:spPr bwMode="auto">
              <a:xfrm>
                <a:off x="6245225" y="4156075"/>
                <a:ext cx="96837"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5" name="Line 32">
                <a:extLst>
                  <a:ext uri="{FF2B5EF4-FFF2-40B4-BE49-F238E27FC236}">
                    <a16:creationId xmlns:a16="http://schemas.microsoft.com/office/drawing/2014/main" id="{8AE24589-8540-934F-420A-0CB932EEA773}"/>
                  </a:ext>
                </a:extLst>
              </p:cNvPr>
              <p:cNvSpPr>
                <a:spLocks noChangeShapeType="1"/>
              </p:cNvSpPr>
              <p:nvPr/>
            </p:nvSpPr>
            <p:spPr bwMode="auto">
              <a:xfrm>
                <a:off x="6219825" y="4106863"/>
                <a:ext cx="0" cy="93662"/>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6" name="Line 33">
                <a:extLst>
                  <a:ext uri="{FF2B5EF4-FFF2-40B4-BE49-F238E27FC236}">
                    <a16:creationId xmlns:a16="http://schemas.microsoft.com/office/drawing/2014/main" id="{935C6E8A-1EBD-EEDF-FDC0-FE2528921A05}"/>
                  </a:ext>
                </a:extLst>
              </p:cNvPr>
              <p:cNvSpPr>
                <a:spLocks noChangeShapeType="1"/>
              </p:cNvSpPr>
              <p:nvPr/>
            </p:nvSpPr>
            <p:spPr bwMode="auto">
              <a:xfrm>
                <a:off x="6172200" y="4156075"/>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7" name="Line 34">
                <a:extLst>
                  <a:ext uri="{FF2B5EF4-FFF2-40B4-BE49-F238E27FC236}">
                    <a16:creationId xmlns:a16="http://schemas.microsoft.com/office/drawing/2014/main" id="{06DD5E7B-F252-DFAF-2C3C-F799BE5F2E43}"/>
                  </a:ext>
                </a:extLst>
              </p:cNvPr>
              <p:cNvSpPr>
                <a:spLocks noChangeShapeType="1"/>
              </p:cNvSpPr>
              <p:nvPr/>
            </p:nvSpPr>
            <p:spPr bwMode="auto">
              <a:xfrm>
                <a:off x="6692900" y="4149725"/>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8" name="Line 35">
                <a:extLst>
                  <a:ext uri="{FF2B5EF4-FFF2-40B4-BE49-F238E27FC236}">
                    <a16:creationId xmlns:a16="http://schemas.microsoft.com/office/drawing/2014/main" id="{568E8AB4-69B8-89CB-71DD-3000BF960240}"/>
                  </a:ext>
                </a:extLst>
              </p:cNvPr>
              <p:cNvSpPr>
                <a:spLocks noChangeShapeType="1"/>
              </p:cNvSpPr>
              <p:nvPr/>
            </p:nvSpPr>
            <p:spPr bwMode="auto">
              <a:xfrm>
                <a:off x="6645275" y="4197350"/>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09" name="Line 36">
                <a:extLst>
                  <a:ext uri="{FF2B5EF4-FFF2-40B4-BE49-F238E27FC236}">
                    <a16:creationId xmlns:a16="http://schemas.microsoft.com/office/drawing/2014/main" id="{8EEC1681-5BF7-3121-34ED-6D93E9314CAD}"/>
                  </a:ext>
                </a:extLst>
              </p:cNvPr>
              <p:cNvSpPr>
                <a:spLocks noChangeShapeType="1"/>
              </p:cNvSpPr>
              <p:nvPr/>
            </p:nvSpPr>
            <p:spPr bwMode="auto">
              <a:xfrm>
                <a:off x="6772275" y="4200525"/>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0" name="Line 37">
                <a:extLst>
                  <a:ext uri="{FF2B5EF4-FFF2-40B4-BE49-F238E27FC236}">
                    <a16:creationId xmlns:a16="http://schemas.microsoft.com/office/drawing/2014/main" id="{DD276362-51E3-9537-B8CB-B8BC850E2F74}"/>
                  </a:ext>
                </a:extLst>
              </p:cNvPr>
              <p:cNvSpPr>
                <a:spLocks noChangeShapeType="1"/>
              </p:cNvSpPr>
              <p:nvPr/>
            </p:nvSpPr>
            <p:spPr bwMode="auto">
              <a:xfrm>
                <a:off x="6724650" y="4248150"/>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1" name="Line 38">
                <a:extLst>
                  <a:ext uri="{FF2B5EF4-FFF2-40B4-BE49-F238E27FC236}">
                    <a16:creationId xmlns:a16="http://schemas.microsoft.com/office/drawing/2014/main" id="{ED9445BE-87A7-B14F-7343-49775477D855}"/>
                  </a:ext>
                </a:extLst>
              </p:cNvPr>
              <p:cNvSpPr>
                <a:spLocks noChangeShapeType="1"/>
              </p:cNvSpPr>
              <p:nvPr/>
            </p:nvSpPr>
            <p:spPr bwMode="auto">
              <a:xfrm>
                <a:off x="6794500" y="4200525"/>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2" name="Line 39">
                <a:extLst>
                  <a:ext uri="{FF2B5EF4-FFF2-40B4-BE49-F238E27FC236}">
                    <a16:creationId xmlns:a16="http://schemas.microsoft.com/office/drawing/2014/main" id="{3207216E-5AB4-BEC6-B91E-A295A46F265E}"/>
                  </a:ext>
                </a:extLst>
              </p:cNvPr>
              <p:cNvSpPr>
                <a:spLocks noChangeShapeType="1"/>
              </p:cNvSpPr>
              <p:nvPr/>
            </p:nvSpPr>
            <p:spPr bwMode="auto">
              <a:xfrm>
                <a:off x="6746875" y="4248150"/>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3" name="Line 40">
                <a:extLst>
                  <a:ext uri="{FF2B5EF4-FFF2-40B4-BE49-F238E27FC236}">
                    <a16:creationId xmlns:a16="http://schemas.microsoft.com/office/drawing/2014/main" id="{7B0D4DEC-17FF-2B02-AF4C-656AD62B9279}"/>
                  </a:ext>
                </a:extLst>
              </p:cNvPr>
              <p:cNvSpPr>
                <a:spLocks noChangeShapeType="1"/>
              </p:cNvSpPr>
              <p:nvPr/>
            </p:nvSpPr>
            <p:spPr bwMode="auto">
              <a:xfrm>
                <a:off x="6929438" y="4200525"/>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4" name="Line 41">
                <a:extLst>
                  <a:ext uri="{FF2B5EF4-FFF2-40B4-BE49-F238E27FC236}">
                    <a16:creationId xmlns:a16="http://schemas.microsoft.com/office/drawing/2014/main" id="{2B54AC41-8473-E7A1-9349-72344DB9996F}"/>
                  </a:ext>
                </a:extLst>
              </p:cNvPr>
              <p:cNvSpPr>
                <a:spLocks noChangeShapeType="1"/>
              </p:cNvSpPr>
              <p:nvPr/>
            </p:nvSpPr>
            <p:spPr bwMode="auto">
              <a:xfrm>
                <a:off x="6880225" y="4248150"/>
                <a:ext cx="96837"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5" name="Line 42">
                <a:extLst>
                  <a:ext uri="{FF2B5EF4-FFF2-40B4-BE49-F238E27FC236}">
                    <a16:creationId xmlns:a16="http://schemas.microsoft.com/office/drawing/2014/main" id="{0AEB4E47-6D6B-6BBE-E509-611A74BCF167}"/>
                  </a:ext>
                </a:extLst>
              </p:cNvPr>
              <p:cNvSpPr>
                <a:spLocks noChangeShapeType="1"/>
              </p:cNvSpPr>
              <p:nvPr/>
            </p:nvSpPr>
            <p:spPr bwMode="auto">
              <a:xfrm>
                <a:off x="7299325" y="4254500"/>
                <a:ext cx="0" cy="96837"/>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6" name="Line 43">
                <a:extLst>
                  <a:ext uri="{FF2B5EF4-FFF2-40B4-BE49-F238E27FC236}">
                    <a16:creationId xmlns:a16="http://schemas.microsoft.com/office/drawing/2014/main" id="{6C8A7388-821D-B7E8-A79D-194D046E7D2C}"/>
                  </a:ext>
                </a:extLst>
              </p:cNvPr>
              <p:cNvSpPr>
                <a:spLocks noChangeShapeType="1"/>
              </p:cNvSpPr>
              <p:nvPr/>
            </p:nvSpPr>
            <p:spPr bwMode="auto">
              <a:xfrm>
                <a:off x="7251700" y="4302125"/>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7" name="Line 44">
                <a:extLst>
                  <a:ext uri="{FF2B5EF4-FFF2-40B4-BE49-F238E27FC236}">
                    <a16:creationId xmlns:a16="http://schemas.microsoft.com/office/drawing/2014/main" id="{40756A7F-E058-D906-5474-3DB69648FD90}"/>
                  </a:ext>
                </a:extLst>
              </p:cNvPr>
              <p:cNvSpPr>
                <a:spLocks noChangeShapeType="1"/>
              </p:cNvSpPr>
              <p:nvPr/>
            </p:nvSpPr>
            <p:spPr bwMode="auto">
              <a:xfrm>
                <a:off x="7327900" y="4308475"/>
                <a:ext cx="0" cy="93662"/>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8" name="Line 45">
                <a:extLst>
                  <a:ext uri="{FF2B5EF4-FFF2-40B4-BE49-F238E27FC236}">
                    <a16:creationId xmlns:a16="http://schemas.microsoft.com/office/drawing/2014/main" id="{0ACD786A-E049-A043-2185-09012A2EF4C7}"/>
                  </a:ext>
                </a:extLst>
              </p:cNvPr>
              <p:cNvSpPr>
                <a:spLocks noChangeShapeType="1"/>
              </p:cNvSpPr>
              <p:nvPr/>
            </p:nvSpPr>
            <p:spPr bwMode="auto">
              <a:xfrm>
                <a:off x="7280275" y="4357688"/>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19" name="Line 46">
                <a:extLst>
                  <a:ext uri="{FF2B5EF4-FFF2-40B4-BE49-F238E27FC236}">
                    <a16:creationId xmlns:a16="http://schemas.microsoft.com/office/drawing/2014/main" id="{089BD882-ADEE-7608-EBF6-2D09E6593C22}"/>
                  </a:ext>
                </a:extLst>
              </p:cNvPr>
              <p:cNvSpPr>
                <a:spLocks noChangeShapeType="1"/>
              </p:cNvSpPr>
              <p:nvPr/>
            </p:nvSpPr>
            <p:spPr bwMode="auto">
              <a:xfrm>
                <a:off x="7400925" y="4308475"/>
                <a:ext cx="0" cy="93662"/>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0" name="Line 47">
                <a:extLst>
                  <a:ext uri="{FF2B5EF4-FFF2-40B4-BE49-F238E27FC236}">
                    <a16:creationId xmlns:a16="http://schemas.microsoft.com/office/drawing/2014/main" id="{178E0BF0-DEFA-EBAC-D3D2-47FFFE93F79F}"/>
                  </a:ext>
                </a:extLst>
              </p:cNvPr>
              <p:cNvSpPr>
                <a:spLocks noChangeShapeType="1"/>
              </p:cNvSpPr>
              <p:nvPr/>
            </p:nvSpPr>
            <p:spPr bwMode="auto">
              <a:xfrm>
                <a:off x="7353300" y="4357688"/>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1" name="Line 48">
                <a:extLst>
                  <a:ext uri="{FF2B5EF4-FFF2-40B4-BE49-F238E27FC236}">
                    <a16:creationId xmlns:a16="http://schemas.microsoft.com/office/drawing/2014/main" id="{2E814A5C-2DAE-5357-8C19-7328AD1910D3}"/>
                  </a:ext>
                </a:extLst>
              </p:cNvPr>
              <p:cNvSpPr>
                <a:spLocks noChangeShapeType="1"/>
              </p:cNvSpPr>
              <p:nvPr/>
            </p:nvSpPr>
            <p:spPr bwMode="auto">
              <a:xfrm>
                <a:off x="7820025" y="4308475"/>
                <a:ext cx="0" cy="93662"/>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2" name="Line 49">
                <a:extLst>
                  <a:ext uri="{FF2B5EF4-FFF2-40B4-BE49-F238E27FC236}">
                    <a16:creationId xmlns:a16="http://schemas.microsoft.com/office/drawing/2014/main" id="{907B978E-9B81-BE61-17B8-D20100C6843F}"/>
                  </a:ext>
                </a:extLst>
              </p:cNvPr>
              <p:cNvSpPr>
                <a:spLocks noChangeShapeType="1"/>
              </p:cNvSpPr>
              <p:nvPr/>
            </p:nvSpPr>
            <p:spPr bwMode="auto">
              <a:xfrm>
                <a:off x="7770813" y="4357688"/>
                <a:ext cx="96837"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3" name="Line 50">
                <a:extLst>
                  <a:ext uri="{FF2B5EF4-FFF2-40B4-BE49-F238E27FC236}">
                    <a16:creationId xmlns:a16="http://schemas.microsoft.com/office/drawing/2014/main" id="{0286E9B3-B9CE-96D8-C66B-591B991D58BB}"/>
                  </a:ext>
                </a:extLst>
              </p:cNvPr>
              <p:cNvSpPr>
                <a:spLocks noChangeShapeType="1"/>
              </p:cNvSpPr>
              <p:nvPr/>
            </p:nvSpPr>
            <p:spPr bwMode="auto">
              <a:xfrm>
                <a:off x="7851775" y="4308475"/>
                <a:ext cx="0" cy="93662"/>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4" name="Line 51">
                <a:extLst>
                  <a:ext uri="{FF2B5EF4-FFF2-40B4-BE49-F238E27FC236}">
                    <a16:creationId xmlns:a16="http://schemas.microsoft.com/office/drawing/2014/main" id="{AD2F52BD-7777-6C91-96B7-EA5CA6C5BE8C}"/>
                  </a:ext>
                </a:extLst>
              </p:cNvPr>
              <p:cNvSpPr>
                <a:spLocks noChangeShapeType="1"/>
              </p:cNvSpPr>
              <p:nvPr/>
            </p:nvSpPr>
            <p:spPr bwMode="auto">
              <a:xfrm>
                <a:off x="7802563" y="4357688"/>
                <a:ext cx="96837"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5" name="Line 52">
                <a:extLst>
                  <a:ext uri="{FF2B5EF4-FFF2-40B4-BE49-F238E27FC236}">
                    <a16:creationId xmlns:a16="http://schemas.microsoft.com/office/drawing/2014/main" id="{26E03901-53C5-256B-3149-97060C28DB96}"/>
                  </a:ext>
                </a:extLst>
              </p:cNvPr>
              <p:cNvSpPr>
                <a:spLocks noChangeShapeType="1"/>
              </p:cNvSpPr>
              <p:nvPr/>
            </p:nvSpPr>
            <p:spPr bwMode="auto">
              <a:xfrm>
                <a:off x="7880350" y="4308475"/>
                <a:ext cx="0" cy="93662"/>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6" name="Line 53">
                <a:extLst>
                  <a:ext uri="{FF2B5EF4-FFF2-40B4-BE49-F238E27FC236}">
                    <a16:creationId xmlns:a16="http://schemas.microsoft.com/office/drawing/2014/main" id="{8FE8ACA4-6ED7-D502-8E7D-4808AE864BAA}"/>
                  </a:ext>
                </a:extLst>
              </p:cNvPr>
              <p:cNvSpPr>
                <a:spLocks noChangeShapeType="1"/>
              </p:cNvSpPr>
              <p:nvPr/>
            </p:nvSpPr>
            <p:spPr bwMode="auto">
              <a:xfrm>
                <a:off x="7832725" y="4357688"/>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7" name="Line 54">
                <a:extLst>
                  <a:ext uri="{FF2B5EF4-FFF2-40B4-BE49-F238E27FC236}">
                    <a16:creationId xmlns:a16="http://schemas.microsoft.com/office/drawing/2014/main" id="{FF4B2C45-1C68-66C9-BBC5-44E8256894E8}"/>
                  </a:ext>
                </a:extLst>
              </p:cNvPr>
              <p:cNvSpPr>
                <a:spLocks noChangeShapeType="1"/>
              </p:cNvSpPr>
              <p:nvPr/>
            </p:nvSpPr>
            <p:spPr bwMode="auto">
              <a:xfrm>
                <a:off x="7943850" y="4351338"/>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8" name="Line 55">
                <a:extLst>
                  <a:ext uri="{FF2B5EF4-FFF2-40B4-BE49-F238E27FC236}">
                    <a16:creationId xmlns:a16="http://schemas.microsoft.com/office/drawing/2014/main" id="{A02D7805-0BBC-F956-DCA5-4AE48E839ACB}"/>
                  </a:ext>
                </a:extLst>
              </p:cNvPr>
              <p:cNvSpPr>
                <a:spLocks noChangeShapeType="1"/>
              </p:cNvSpPr>
              <p:nvPr/>
            </p:nvSpPr>
            <p:spPr bwMode="auto">
              <a:xfrm>
                <a:off x="7896225" y="4398963"/>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29" name="Line 56">
                <a:extLst>
                  <a:ext uri="{FF2B5EF4-FFF2-40B4-BE49-F238E27FC236}">
                    <a16:creationId xmlns:a16="http://schemas.microsoft.com/office/drawing/2014/main" id="{9693F63C-DEF5-569A-0C8F-65F5B1E21AF9}"/>
                  </a:ext>
                </a:extLst>
              </p:cNvPr>
              <p:cNvSpPr>
                <a:spLocks noChangeShapeType="1"/>
              </p:cNvSpPr>
              <p:nvPr/>
            </p:nvSpPr>
            <p:spPr bwMode="auto">
              <a:xfrm>
                <a:off x="8370888" y="4379913"/>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0" name="Line 57">
                <a:extLst>
                  <a:ext uri="{FF2B5EF4-FFF2-40B4-BE49-F238E27FC236}">
                    <a16:creationId xmlns:a16="http://schemas.microsoft.com/office/drawing/2014/main" id="{C93C0812-6AFE-FF9E-C5E3-415785DF94A9}"/>
                  </a:ext>
                </a:extLst>
              </p:cNvPr>
              <p:cNvSpPr>
                <a:spLocks noChangeShapeType="1"/>
              </p:cNvSpPr>
              <p:nvPr/>
            </p:nvSpPr>
            <p:spPr bwMode="auto">
              <a:xfrm>
                <a:off x="8323263" y="4427538"/>
                <a:ext cx="96837"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1" name="Line 58">
                <a:extLst>
                  <a:ext uri="{FF2B5EF4-FFF2-40B4-BE49-F238E27FC236}">
                    <a16:creationId xmlns:a16="http://schemas.microsoft.com/office/drawing/2014/main" id="{F0F63D16-828A-0FF5-C29D-0556A1C2F441}"/>
                  </a:ext>
                </a:extLst>
              </p:cNvPr>
              <p:cNvSpPr>
                <a:spLocks noChangeShapeType="1"/>
              </p:cNvSpPr>
              <p:nvPr/>
            </p:nvSpPr>
            <p:spPr bwMode="auto">
              <a:xfrm>
                <a:off x="8658225" y="4379913"/>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2" name="Line 59">
                <a:extLst>
                  <a:ext uri="{FF2B5EF4-FFF2-40B4-BE49-F238E27FC236}">
                    <a16:creationId xmlns:a16="http://schemas.microsoft.com/office/drawing/2014/main" id="{7AB8600C-917A-BD32-AC04-EA7942756DD7}"/>
                  </a:ext>
                </a:extLst>
              </p:cNvPr>
              <p:cNvSpPr>
                <a:spLocks noChangeShapeType="1"/>
              </p:cNvSpPr>
              <p:nvPr/>
            </p:nvSpPr>
            <p:spPr bwMode="auto">
              <a:xfrm>
                <a:off x="8610600" y="4427538"/>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3" name="Line 60">
                <a:extLst>
                  <a:ext uri="{FF2B5EF4-FFF2-40B4-BE49-F238E27FC236}">
                    <a16:creationId xmlns:a16="http://schemas.microsoft.com/office/drawing/2014/main" id="{AB658BEF-FFFE-F3DE-7BB9-D98E9A65EB31}"/>
                  </a:ext>
                </a:extLst>
              </p:cNvPr>
              <p:cNvSpPr>
                <a:spLocks noChangeShapeType="1"/>
              </p:cNvSpPr>
              <p:nvPr/>
            </p:nvSpPr>
            <p:spPr bwMode="auto">
              <a:xfrm>
                <a:off x="8686800" y="4379913"/>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4" name="Line 61">
                <a:extLst>
                  <a:ext uri="{FF2B5EF4-FFF2-40B4-BE49-F238E27FC236}">
                    <a16:creationId xmlns:a16="http://schemas.microsoft.com/office/drawing/2014/main" id="{9AE8AB71-17A9-E1B5-F43F-F45C7795D772}"/>
                  </a:ext>
                </a:extLst>
              </p:cNvPr>
              <p:cNvSpPr>
                <a:spLocks noChangeShapeType="1"/>
              </p:cNvSpPr>
              <p:nvPr/>
            </p:nvSpPr>
            <p:spPr bwMode="auto">
              <a:xfrm>
                <a:off x="8639175" y="4427538"/>
                <a:ext cx="96837"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5" name="Line 62">
                <a:extLst>
                  <a:ext uri="{FF2B5EF4-FFF2-40B4-BE49-F238E27FC236}">
                    <a16:creationId xmlns:a16="http://schemas.microsoft.com/office/drawing/2014/main" id="{53BEB3C0-E3CF-0191-47E5-46D61275F162}"/>
                  </a:ext>
                </a:extLst>
              </p:cNvPr>
              <p:cNvSpPr>
                <a:spLocks noChangeShapeType="1"/>
              </p:cNvSpPr>
              <p:nvPr/>
            </p:nvSpPr>
            <p:spPr bwMode="auto">
              <a:xfrm>
                <a:off x="8705850" y="4379913"/>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6" name="Line 63">
                <a:extLst>
                  <a:ext uri="{FF2B5EF4-FFF2-40B4-BE49-F238E27FC236}">
                    <a16:creationId xmlns:a16="http://schemas.microsoft.com/office/drawing/2014/main" id="{8D32AC84-4485-B343-918A-F1446830220B}"/>
                  </a:ext>
                </a:extLst>
              </p:cNvPr>
              <p:cNvSpPr>
                <a:spLocks noChangeShapeType="1"/>
              </p:cNvSpPr>
              <p:nvPr/>
            </p:nvSpPr>
            <p:spPr bwMode="auto">
              <a:xfrm>
                <a:off x="8658225" y="4427538"/>
                <a:ext cx="96837"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7" name="Line 64">
                <a:extLst>
                  <a:ext uri="{FF2B5EF4-FFF2-40B4-BE49-F238E27FC236}">
                    <a16:creationId xmlns:a16="http://schemas.microsoft.com/office/drawing/2014/main" id="{513BE0AB-CB56-8A42-3312-B992DDC71BE3}"/>
                  </a:ext>
                </a:extLst>
              </p:cNvPr>
              <p:cNvSpPr>
                <a:spLocks noChangeShapeType="1"/>
              </p:cNvSpPr>
              <p:nvPr/>
            </p:nvSpPr>
            <p:spPr bwMode="auto">
              <a:xfrm>
                <a:off x="8767763" y="4418013"/>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8" name="Line 65">
                <a:extLst>
                  <a:ext uri="{FF2B5EF4-FFF2-40B4-BE49-F238E27FC236}">
                    <a16:creationId xmlns:a16="http://schemas.microsoft.com/office/drawing/2014/main" id="{086FE687-B6F3-3561-E3FE-F944B8E7626E}"/>
                  </a:ext>
                </a:extLst>
              </p:cNvPr>
              <p:cNvSpPr>
                <a:spLocks noChangeShapeType="1"/>
              </p:cNvSpPr>
              <p:nvPr/>
            </p:nvSpPr>
            <p:spPr bwMode="auto">
              <a:xfrm>
                <a:off x="8720138" y="4465638"/>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39" name="Line 66">
                <a:extLst>
                  <a:ext uri="{FF2B5EF4-FFF2-40B4-BE49-F238E27FC236}">
                    <a16:creationId xmlns:a16="http://schemas.microsoft.com/office/drawing/2014/main" id="{569A442F-1327-14BE-1510-0F4987BE6A9E}"/>
                  </a:ext>
                </a:extLst>
              </p:cNvPr>
              <p:cNvSpPr>
                <a:spLocks noChangeShapeType="1"/>
              </p:cNvSpPr>
              <p:nvPr/>
            </p:nvSpPr>
            <p:spPr bwMode="auto">
              <a:xfrm>
                <a:off x="9213850" y="4418013"/>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40" name="Line 67">
                <a:extLst>
                  <a:ext uri="{FF2B5EF4-FFF2-40B4-BE49-F238E27FC236}">
                    <a16:creationId xmlns:a16="http://schemas.microsoft.com/office/drawing/2014/main" id="{FADC1D7F-B0B3-939E-02E6-C2116E8E6E8A}"/>
                  </a:ext>
                </a:extLst>
              </p:cNvPr>
              <p:cNvSpPr>
                <a:spLocks noChangeShapeType="1"/>
              </p:cNvSpPr>
              <p:nvPr/>
            </p:nvSpPr>
            <p:spPr bwMode="auto">
              <a:xfrm>
                <a:off x="9166225" y="4465638"/>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41" name="Line 68">
                <a:extLst>
                  <a:ext uri="{FF2B5EF4-FFF2-40B4-BE49-F238E27FC236}">
                    <a16:creationId xmlns:a16="http://schemas.microsoft.com/office/drawing/2014/main" id="{5BBBC05A-3727-91FA-0D58-C81F4A54A51F}"/>
                  </a:ext>
                </a:extLst>
              </p:cNvPr>
              <p:cNvSpPr>
                <a:spLocks noChangeShapeType="1"/>
              </p:cNvSpPr>
              <p:nvPr/>
            </p:nvSpPr>
            <p:spPr bwMode="auto">
              <a:xfrm>
                <a:off x="9520238" y="4418013"/>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42" name="Line 69">
                <a:extLst>
                  <a:ext uri="{FF2B5EF4-FFF2-40B4-BE49-F238E27FC236}">
                    <a16:creationId xmlns:a16="http://schemas.microsoft.com/office/drawing/2014/main" id="{33732335-A6F0-3A42-0672-C0ACDDA0C3D3}"/>
                  </a:ext>
                </a:extLst>
              </p:cNvPr>
              <p:cNvSpPr>
                <a:spLocks noChangeShapeType="1"/>
              </p:cNvSpPr>
              <p:nvPr/>
            </p:nvSpPr>
            <p:spPr bwMode="auto">
              <a:xfrm>
                <a:off x="9472613" y="4465638"/>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43" name="Line 70">
                <a:extLst>
                  <a:ext uri="{FF2B5EF4-FFF2-40B4-BE49-F238E27FC236}">
                    <a16:creationId xmlns:a16="http://schemas.microsoft.com/office/drawing/2014/main" id="{B59EDFE7-1DAD-3CE9-9C7C-CF8EEBA66AB1}"/>
                  </a:ext>
                </a:extLst>
              </p:cNvPr>
              <p:cNvSpPr>
                <a:spLocks noChangeShapeType="1"/>
              </p:cNvSpPr>
              <p:nvPr/>
            </p:nvSpPr>
            <p:spPr bwMode="auto">
              <a:xfrm>
                <a:off x="9586913" y="4418013"/>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44" name="Line 71">
                <a:extLst>
                  <a:ext uri="{FF2B5EF4-FFF2-40B4-BE49-F238E27FC236}">
                    <a16:creationId xmlns:a16="http://schemas.microsoft.com/office/drawing/2014/main" id="{F46142D7-0F0D-6D2F-C1A4-0A7A84D6BE64}"/>
                  </a:ext>
                </a:extLst>
              </p:cNvPr>
              <p:cNvSpPr>
                <a:spLocks noChangeShapeType="1"/>
              </p:cNvSpPr>
              <p:nvPr/>
            </p:nvSpPr>
            <p:spPr bwMode="auto">
              <a:xfrm>
                <a:off x="9539288" y="4465638"/>
                <a:ext cx="96837"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45" name="Line 72">
                <a:extLst>
                  <a:ext uri="{FF2B5EF4-FFF2-40B4-BE49-F238E27FC236}">
                    <a16:creationId xmlns:a16="http://schemas.microsoft.com/office/drawing/2014/main" id="{7493E339-8A88-F9DD-3AE5-119DC342EB1F}"/>
                  </a:ext>
                </a:extLst>
              </p:cNvPr>
              <p:cNvSpPr>
                <a:spLocks noChangeShapeType="1"/>
              </p:cNvSpPr>
              <p:nvPr/>
            </p:nvSpPr>
            <p:spPr bwMode="auto">
              <a:xfrm>
                <a:off x="6794500" y="4200525"/>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46" name="Line 73">
                <a:extLst>
                  <a:ext uri="{FF2B5EF4-FFF2-40B4-BE49-F238E27FC236}">
                    <a16:creationId xmlns:a16="http://schemas.microsoft.com/office/drawing/2014/main" id="{84D4F92F-D440-72AD-229F-E8E6032B33F5}"/>
                  </a:ext>
                </a:extLst>
              </p:cNvPr>
              <p:cNvSpPr>
                <a:spLocks noChangeShapeType="1"/>
              </p:cNvSpPr>
              <p:nvPr/>
            </p:nvSpPr>
            <p:spPr bwMode="auto">
              <a:xfrm>
                <a:off x="6746875" y="4248150"/>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47" name="Line 74">
                <a:extLst>
                  <a:ext uri="{FF2B5EF4-FFF2-40B4-BE49-F238E27FC236}">
                    <a16:creationId xmlns:a16="http://schemas.microsoft.com/office/drawing/2014/main" id="{5C7654A8-743A-AC34-C463-D77FF03504D6}"/>
                  </a:ext>
                </a:extLst>
              </p:cNvPr>
              <p:cNvSpPr>
                <a:spLocks noChangeShapeType="1"/>
              </p:cNvSpPr>
              <p:nvPr/>
            </p:nvSpPr>
            <p:spPr bwMode="auto">
              <a:xfrm>
                <a:off x="6819900" y="4200525"/>
                <a:ext cx="0" cy="9525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sp>
            <p:nvSpPr>
              <p:cNvPr id="448" name="Line 75">
                <a:extLst>
                  <a:ext uri="{FF2B5EF4-FFF2-40B4-BE49-F238E27FC236}">
                    <a16:creationId xmlns:a16="http://schemas.microsoft.com/office/drawing/2014/main" id="{4949F043-4F5F-4844-680D-0E5A6327AB94}"/>
                  </a:ext>
                </a:extLst>
              </p:cNvPr>
              <p:cNvSpPr>
                <a:spLocks noChangeShapeType="1"/>
              </p:cNvSpPr>
              <p:nvPr/>
            </p:nvSpPr>
            <p:spPr bwMode="auto">
              <a:xfrm>
                <a:off x="6772275" y="4248150"/>
                <a:ext cx="95250" cy="0"/>
              </a:xfrm>
              <a:prstGeom prst="line">
                <a:avLst/>
              </a:prstGeom>
              <a:noFill/>
              <a:ln w="19050"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p>
            </p:txBody>
          </p:sp>
        </p:grpSp>
      </p:grpSp>
      <p:graphicFrame>
        <p:nvGraphicFramePr>
          <p:cNvPr id="449" name="Table 269">
            <a:extLst>
              <a:ext uri="{FF2B5EF4-FFF2-40B4-BE49-F238E27FC236}">
                <a16:creationId xmlns:a16="http://schemas.microsoft.com/office/drawing/2014/main" id="{CFD42E85-D4BF-55A6-0B29-F95185683645}"/>
              </a:ext>
            </a:extLst>
          </p:cNvPr>
          <p:cNvGraphicFramePr>
            <a:graphicFrameLocks noGrp="1"/>
          </p:cNvGraphicFramePr>
          <p:nvPr/>
        </p:nvGraphicFramePr>
        <p:xfrm>
          <a:off x="1248097" y="4716415"/>
          <a:ext cx="4847904" cy="449112"/>
        </p:xfrm>
        <a:graphic>
          <a:graphicData uri="http://schemas.openxmlformats.org/drawingml/2006/table">
            <a:tbl>
              <a:tblPr firstRow="1" bandRow="1">
                <a:tableStyleId>{5C22544A-7EE6-4342-B048-85BDC9FD1C3A}</a:tableStyleId>
              </a:tblPr>
              <a:tblGrid>
                <a:gridCol w="179552">
                  <a:extLst>
                    <a:ext uri="{9D8B030D-6E8A-4147-A177-3AD203B41FA5}">
                      <a16:colId xmlns:a16="http://schemas.microsoft.com/office/drawing/2014/main" val="2542830930"/>
                    </a:ext>
                  </a:extLst>
                </a:gridCol>
                <a:gridCol w="179552">
                  <a:extLst>
                    <a:ext uri="{9D8B030D-6E8A-4147-A177-3AD203B41FA5}">
                      <a16:colId xmlns:a16="http://schemas.microsoft.com/office/drawing/2014/main" val="1298596939"/>
                    </a:ext>
                  </a:extLst>
                </a:gridCol>
                <a:gridCol w="179552">
                  <a:extLst>
                    <a:ext uri="{9D8B030D-6E8A-4147-A177-3AD203B41FA5}">
                      <a16:colId xmlns:a16="http://schemas.microsoft.com/office/drawing/2014/main" val="185014336"/>
                    </a:ext>
                  </a:extLst>
                </a:gridCol>
                <a:gridCol w="179552">
                  <a:extLst>
                    <a:ext uri="{9D8B030D-6E8A-4147-A177-3AD203B41FA5}">
                      <a16:colId xmlns:a16="http://schemas.microsoft.com/office/drawing/2014/main" val="3951302152"/>
                    </a:ext>
                  </a:extLst>
                </a:gridCol>
                <a:gridCol w="179552">
                  <a:extLst>
                    <a:ext uri="{9D8B030D-6E8A-4147-A177-3AD203B41FA5}">
                      <a16:colId xmlns:a16="http://schemas.microsoft.com/office/drawing/2014/main" val="1874109534"/>
                    </a:ext>
                  </a:extLst>
                </a:gridCol>
                <a:gridCol w="179552">
                  <a:extLst>
                    <a:ext uri="{9D8B030D-6E8A-4147-A177-3AD203B41FA5}">
                      <a16:colId xmlns:a16="http://schemas.microsoft.com/office/drawing/2014/main" val="3205153584"/>
                    </a:ext>
                  </a:extLst>
                </a:gridCol>
                <a:gridCol w="179552">
                  <a:extLst>
                    <a:ext uri="{9D8B030D-6E8A-4147-A177-3AD203B41FA5}">
                      <a16:colId xmlns:a16="http://schemas.microsoft.com/office/drawing/2014/main" val="3107548756"/>
                    </a:ext>
                  </a:extLst>
                </a:gridCol>
                <a:gridCol w="179552">
                  <a:extLst>
                    <a:ext uri="{9D8B030D-6E8A-4147-A177-3AD203B41FA5}">
                      <a16:colId xmlns:a16="http://schemas.microsoft.com/office/drawing/2014/main" val="1990080388"/>
                    </a:ext>
                  </a:extLst>
                </a:gridCol>
                <a:gridCol w="179552">
                  <a:extLst>
                    <a:ext uri="{9D8B030D-6E8A-4147-A177-3AD203B41FA5}">
                      <a16:colId xmlns:a16="http://schemas.microsoft.com/office/drawing/2014/main" val="292053110"/>
                    </a:ext>
                  </a:extLst>
                </a:gridCol>
                <a:gridCol w="179552">
                  <a:extLst>
                    <a:ext uri="{9D8B030D-6E8A-4147-A177-3AD203B41FA5}">
                      <a16:colId xmlns:a16="http://schemas.microsoft.com/office/drawing/2014/main" val="1387352002"/>
                    </a:ext>
                  </a:extLst>
                </a:gridCol>
                <a:gridCol w="179552">
                  <a:extLst>
                    <a:ext uri="{9D8B030D-6E8A-4147-A177-3AD203B41FA5}">
                      <a16:colId xmlns:a16="http://schemas.microsoft.com/office/drawing/2014/main" val="221894461"/>
                    </a:ext>
                  </a:extLst>
                </a:gridCol>
                <a:gridCol w="179552">
                  <a:extLst>
                    <a:ext uri="{9D8B030D-6E8A-4147-A177-3AD203B41FA5}">
                      <a16:colId xmlns:a16="http://schemas.microsoft.com/office/drawing/2014/main" val="1372738342"/>
                    </a:ext>
                  </a:extLst>
                </a:gridCol>
                <a:gridCol w="179552">
                  <a:extLst>
                    <a:ext uri="{9D8B030D-6E8A-4147-A177-3AD203B41FA5}">
                      <a16:colId xmlns:a16="http://schemas.microsoft.com/office/drawing/2014/main" val="650494028"/>
                    </a:ext>
                  </a:extLst>
                </a:gridCol>
                <a:gridCol w="179552">
                  <a:extLst>
                    <a:ext uri="{9D8B030D-6E8A-4147-A177-3AD203B41FA5}">
                      <a16:colId xmlns:a16="http://schemas.microsoft.com/office/drawing/2014/main" val="4216821235"/>
                    </a:ext>
                  </a:extLst>
                </a:gridCol>
                <a:gridCol w="179552">
                  <a:extLst>
                    <a:ext uri="{9D8B030D-6E8A-4147-A177-3AD203B41FA5}">
                      <a16:colId xmlns:a16="http://schemas.microsoft.com/office/drawing/2014/main" val="293240820"/>
                    </a:ext>
                  </a:extLst>
                </a:gridCol>
                <a:gridCol w="179552">
                  <a:extLst>
                    <a:ext uri="{9D8B030D-6E8A-4147-A177-3AD203B41FA5}">
                      <a16:colId xmlns:a16="http://schemas.microsoft.com/office/drawing/2014/main" val="459980916"/>
                    </a:ext>
                  </a:extLst>
                </a:gridCol>
                <a:gridCol w="179552">
                  <a:extLst>
                    <a:ext uri="{9D8B030D-6E8A-4147-A177-3AD203B41FA5}">
                      <a16:colId xmlns:a16="http://schemas.microsoft.com/office/drawing/2014/main" val="2090284411"/>
                    </a:ext>
                  </a:extLst>
                </a:gridCol>
                <a:gridCol w="179552">
                  <a:extLst>
                    <a:ext uri="{9D8B030D-6E8A-4147-A177-3AD203B41FA5}">
                      <a16:colId xmlns:a16="http://schemas.microsoft.com/office/drawing/2014/main" val="1043750114"/>
                    </a:ext>
                  </a:extLst>
                </a:gridCol>
                <a:gridCol w="179552">
                  <a:extLst>
                    <a:ext uri="{9D8B030D-6E8A-4147-A177-3AD203B41FA5}">
                      <a16:colId xmlns:a16="http://schemas.microsoft.com/office/drawing/2014/main" val="1463160373"/>
                    </a:ext>
                  </a:extLst>
                </a:gridCol>
                <a:gridCol w="179552">
                  <a:extLst>
                    <a:ext uri="{9D8B030D-6E8A-4147-A177-3AD203B41FA5}">
                      <a16:colId xmlns:a16="http://schemas.microsoft.com/office/drawing/2014/main" val="1006997447"/>
                    </a:ext>
                  </a:extLst>
                </a:gridCol>
                <a:gridCol w="179552">
                  <a:extLst>
                    <a:ext uri="{9D8B030D-6E8A-4147-A177-3AD203B41FA5}">
                      <a16:colId xmlns:a16="http://schemas.microsoft.com/office/drawing/2014/main" val="3705860741"/>
                    </a:ext>
                  </a:extLst>
                </a:gridCol>
                <a:gridCol w="179552">
                  <a:extLst>
                    <a:ext uri="{9D8B030D-6E8A-4147-A177-3AD203B41FA5}">
                      <a16:colId xmlns:a16="http://schemas.microsoft.com/office/drawing/2014/main" val="3122020416"/>
                    </a:ext>
                  </a:extLst>
                </a:gridCol>
                <a:gridCol w="179552">
                  <a:extLst>
                    <a:ext uri="{9D8B030D-6E8A-4147-A177-3AD203B41FA5}">
                      <a16:colId xmlns:a16="http://schemas.microsoft.com/office/drawing/2014/main" val="3640427626"/>
                    </a:ext>
                  </a:extLst>
                </a:gridCol>
                <a:gridCol w="179552">
                  <a:extLst>
                    <a:ext uri="{9D8B030D-6E8A-4147-A177-3AD203B41FA5}">
                      <a16:colId xmlns:a16="http://schemas.microsoft.com/office/drawing/2014/main" val="4062163700"/>
                    </a:ext>
                  </a:extLst>
                </a:gridCol>
                <a:gridCol w="179552">
                  <a:extLst>
                    <a:ext uri="{9D8B030D-6E8A-4147-A177-3AD203B41FA5}">
                      <a16:colId xmlns:a16="http://schemas.microsoft.com/office/drawing/2014/main" val="1377319442"/>
                    </a:ext>
                  </a:extLst>
                </a:gridCol>
                <a:gridCol w="179552">
                  <a:extLst>
                    <a:ext uri="{9D8B030D-6E8A-4147-A177-3AD203B41FA5}">
                      <a16:colId xmlns:a16="http://schemas.microsoft.com/office/drawing/2014/main" val="1137670602"/>
                    </a:ext>
                  </a:extLst>
                </a:gridCol>
                <a:gridCol w="179552">
                  <a:extLst>
                    <a:ext uri="{9D8B030D-6E8A-4147-A177-3AD203B41FA5}">
                      <a16:colId xmlns:a16="http://schemas.microsoft.com/office/drawing/2014/main" val="188361125"/>
                    </a:ext>
                  </a:extLst>
                </a:gridCol>
              </a:tblGrid>
              <a:tr h="224556">
                <a:tc>
                  <a:txBody>
                    <a:bodyPr/>
                    <a:lstStyle/>
                    <a:p>
                      <a:pPr algn="ctr"/>
                      <a:r>
                        <a:rPr lang="en-US" sz="800" b="0" dirty="0">
                          <a:solidFill>
                            <a:schemeClr val="accent1"/>
                          </a:solidFill>
                        </a:rPr>
                        <a:t>355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330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98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6172161"/>
                  </a:ext>
                </a:extLst>
              </a:tr>
              <a:tr h="224556">
                <a:tc>
                  <a:txBody>
                    <a:bodyPr/>
                    <a:lstStyle/>
                    <a:p>
                      <a:pPr algn="ctr"/>
                      <a:r>
                        <a:rPr lang="en-US" sz="800" b="0" dirty="0">
                          <a:solidFill>
                            <a:schemeClr val="accent3"/>
                          </a:solidFill>
                        </a:rPr>
                        <a:t>353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329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207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81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0" dirty="0">
                          <a:solidFill>
                            <a:schemeClr val="accent3"/>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05496020"/>
                  </a:ext>
                </a:extLst>
              </a:tr>
            </a:tbl>
          </a:graphicData>
        </a:graphic>
      </p:graphicFrame>
      <p:graphicFrame>
        <p:nvGraphicFramePr>
          <p:cNvPr id="452" name="Table 15">
            <a:extLst>
              <a:ext uri="{FF2B5EF4-FFF2-40B4-BE49-F238E27FC236}">
                <a16:creationId xmlns:a16="http://schemas.microsoft.com/office/drawing/2014/main" id="{E94E3450-1B0A-023B-83CB-48C8883CE16F}"/>
              </a:ext>
            </a:extLst>
          </p:cNvPr>
          <p:cNvGraphicFramePr>
            <a:graphicFrameLocks/>
          </p:cNvGraphicFramePr>
          <p:nvPr/>
        </p:nvGraphicFramePr>
        <p:xfrm>
          <a:off x="2702403" y="1711386"/>
          <a:ext cx="3369606" cy="1173480"/>
        </p:xfrm>
        <a:graphic>
          <a:graphicData uri="http://schemas.openxmlformats.org/drawingml/2006/table">
            <a:tbl>
              <a:tblPr firstRow="1" bandRow="1">
                <a:tableStyleId>{93296810-A885-4BE3-A3E7-6D5BEEA58F35}</a:tableStyleId>
              </a:tblPr>
              <a:tblGrid>
                <a:gridCol w="979184">
                  <a:extLst>
                    <a:ext uri="{9D8B030D-6E8A-4147-A177-3AD203B41FA5}">
                      <a16:colId xmlns:a16="http://schemas.microsoft.com/office/drawing/2014/main" val="923765411"/>
                    </a:ext>
                  </a:extLst>
                </a:gridCol>
                <a:gridCol w="1267220">
                  <a:extLst>
                    <a:ext uri="{9D8B030D-6E8A-4147-A177-3AD203B41FA5}">
                      <a16:colId xmlns:a16="http://schemas.microsoft.com/office/drawing/2014/main" val="439242730"/>
                    </a:ext>
                  </a:extLst>
                </a:gridCol>
                <a:gridCol w="1123202">
                  <a:extLst>
                    <a:ext uri="{9D8B030D-6E8A-4147-A177-3AD203B41FA5}">
                      <a16:colId xmlns:a16="http://schemas.microsoft.com/office/drawing/2014/main" val="3366201466"/>
                    </a:ext>
                  </a:extLst>
                </a:gridCol>
              </a:tblGrid>
              <a:tr h="265949">
                <a:tc>
                  <a:txBody>
                    <a:bodyPr/>
                    <a:lstStyle/>
                    <a:p>
                      <a:endParaRPr lang="en-US" sz="1100" dirty="0">
                        <a:solidFill>
                          <a:schemeClr val="bg1"/>
                        </a:solidFill>
                      </a:endParaRPr>
                    </a:p>
                  </a:txBody>
                  <a:tcPr marL="0" marR="0" marT="0" marB="0">
                    <a:solidFill>
                      <a:schemeClr val="tx1"/>
                    </a:solidFill>
                  </a:tcPr>
                </a:tc>
                <a:tc>
                  <a:txBody>
                    <a:bodyPr/>
                    <a:lstStyle/>
                    <a:p>
                      <a:pPr algn="ctr"/>
                      <a:r>
                        <a:rPr lang="en-US" sz="1100" dirty="0">
                          <a:solidFill>
                            <a:schemeClr val="accent1"/>
                          </a:solidFill>
                        </a:rPr>
                        <a:t>Capivasertib + Fulv</a:t>
                      </a:r>
                      <a:br>
                        <a:rPr lang="en-US" sz="1100" dirty="0">
                          <a:solidFill>
                            <a:schemeClr val="bg1"/>
                          </a:solidFill>
                        </a:rPr>
                      </a:br>
                      <a:r>
                        <a:rPr lang="en-US" sz="1100" dirty="0">
                          <a:solidFill>
                            <a:schemeClr val="bg1"/>
                          </a:solidFill>
                        </a:rPr>
                        <a:t>(n = 355)</a:t>
                      </a:r>
                    </a:p>
                  </a:txBody>
                  <a:tcPr marL="0" marR="0" marT="0" marB="0">
                    <a:solidFill>
                      <a:schemeClr val="tx1"/>
                    </a:solidFill>
                  </a:tcPr>
                </a:tc>
                <a:tc>
                  <a:txBody>
                    <a:bodyPr/>
                    <a:lstStyle/>
                    <a:p>
                      <a:pPr algn="ctr"/>
                      <a:r>
                        <a:rPr lang="en-US" sz="1100" dirty="0">
                          <a:solidFill>
                            <a:schemeClr val="accent3"/>
                          </a:solidFill>
                        </a:rPr>
                        <a:t>Placebo + Fulv</a:t>
                      </a:r>
                      <a:br>
                        <a:rPr lang="en-US" sz="1100" dirty="0">
                          <a:solidFill>
                            <a:schemeClr val="bg1"/>
                          </a:solidFill>
                        </a:rPr>
                      </a:br>
                      <a:r>
                        <a:rPr lang="en-US" sz="1100" dirty="0">
                          <a:solidFill>
                            <a:schemeClr val="bg1"/>
                          </a:solidFill>
                        </a:rPr>
                        <a:t>(n = 353)</a:t>
                      </a:r>
                    </a:p>
                  </a:txBody>
                  <a:tcPr marL="0" marR="0" marT="0" marB="0">
                    <a:solidFill>
                      <a:schemeClr val="tx1"/>
                    </a:solidFill>
                  </a:tcPr>
                </a:tc>
                <a:extLst>
                  <a:ext uri="{0D108BD9-81ED-4DB2-BD59-A6C34878D82A}">
                    <a16:rowId xmlns:a16="http://schemas.microsoft.com/office/drawing/2014/main" val="2498976832"/>
                  </a:ext>
                </a:extLst>
              </a:tr>
              <a:tr h="88650">
                <a:tc>
                  <a:txBody>
                    <a:bodyPr/>
                    <a:lstStyle/>
                    <a:p>
                      <a:r>
                        <a:rPr lang="en-US" sz="1100" dirty="0">
                          <a:solidFill>
                            <a:schemeClr val="bg1"/>
                          </a:solidFill>
                        </a:rPr>
                        <a:t>PFS events</a:t>
                      </a:r>
                    </a:p>
                  </a:txBody>
                  <a:tcPr marL="0" marR="0" marT="0" marB="0">
                    <a:solidFill>
                      <a:schemeClr val="tx1"/>
                    </a:solidFill>
                  </a:tcPr>
                </a:tc>
                <a:tc>
                  <a:txBody>
                    <a:bodyPr/>
                    <a:lstStyle/>
                    <a:p>
                      <a:pPr algn="ctr"/>
                      <a:r>
                        <a:rPr lang="en-US" sz="1100" dirty="0">
                          <a:solidFill>
                            <a:schemeClr val="bg1"/>
                          </a:solidFill>
                        </a:rPr>
                        <a:t>258</a:t>
                      </a:r>
                    </a:p>
                  </a:txBody>
                  <a:tcPr marL="0" marR="0" marT="0" marB="0">
                    <a:solidFill>
                      <a:schemeClr val="tx1"/>
                    </a:solidFill>
                  </a:tcPr>
                </a:tc>
                <a:tc>
                  <a:txBody>
                    <a:bodyPr/>
                    <a:lstStyle/>
                    <a:p>
                      <a:pPr algn="ctr"/>
                      <a:r>
                        <a:rPr lang="en-US" sz="1100" dirty="0">
                          <a:solidFill>
                            <a:schemeClr val="bg1"/>
                          </a:solidFill>
                        </a:rPr>
                        <a:t>293</a:t>
                      </a:r>
                    </a:p>
                  </a:txBody>
                  <a:tcPr marL="0" marR="0" marT="0" marB="0">
                    <a:solidFill>
                      <a:schemeClr val="tx1"/>
                    </a:solidFill>
                  </a:tcPr>
                </a:tc>
                <a:extLst>
                  <a:ext uri="{0D108BD9-81ED-4DB2-BD59-A6C34878D82A}">
                    <a16:rowId xmlns:a16="http://schemas.microsoft.com/office/drawing/2014/main" val="1695680404"/>
                  </a:ext>
                </a:extLst>
              </a:tr>
              <a:tr h="177300">
                <a:tc>
                  <a:txBody>
                    <a:bodyPr/>
                    <a:lstStyle/>
                    <a:p>
                      <a:r>
                        <a:rPr lang="en-US" sz="1100" dirty="0">
                          <a:solidFill>
                            <a:schemeClr val="bg1"/>
                          </a:solidFill>
                        </a:rPr>
                        <a:t>Median PFS, mo (95% CI)</a:t>
                      </a:r>
                    </a:p>
                  </a:txBody>
                  <a:tcPr marL="0" marR="0" marT="0" marB="0">
                    <a:solidFill>
                      <a:schemeClr val="tx1"/>
                    </a:solidFill>
                  </a:tcPr>
                </a:tc>
                <a:tc>
                  <a:txBody>
                    <a:bodyPr/>
                    <a:lstStyle/>
                    <a:p>
                      <a:pPr algn="ctr"/>
                      <a:r>
                        <a:rPr lang="en-US" sz="1100" dirty="0">
                          <a:solidFill>
                            <a:schemeClr val="bg1"/>
                          </a:solidFill>
                        </a:rPr>
                        <a:t>7.2 (5.5-7.4)</a:t>
                      </a:r>
                    </a:p>
                  </a:txBody>
                  <a:tcPr marL="0" marR="0" marT="0" marB="0">
                    <a:solidFill>
                      <a:schemeClr val="tx1"/>
                    </a:solidFill>
                  </a:tcPr>
                </a:tc>
                <a:tc>
                  <a:txBody>
                    <a:bodyPr/>
                    <a:lstStyle/>
                    <a:p>
                      <a:pPr algn="ctr"/>
                      <a:r>
                        <a:rPr lang="en-US" sz="1100" dirty="0">
                          <a:solidFill>
                            <a:schemeClr val="bg1"/>
                          </a:solidFill>
                        </a:rPr>
                        <a:t>3.6 (2.8-3.7)</a:t>
                      </a:r>
                    </a:p>
                  </a:txBody>
                  <a:tcPr marL="0" marR="0" marT="0" marB="0">
                    <a:solidFill>
                      <a:schemeClr val="tx1"/>
                    </a:solidFill>
                  </a:tcPr>
                </a:tc>
                <a:extLst>
                  <a:ext uri="{0D108BD9-81ED-4DB2-BD59-A6C34878D82A}">
                    <a16:rowId xmlns:a16="http://schemas.microsoft.com/office/drawing/2014/main" val="3020866660"/>
                  </a:ext>
                </a:extLst>
              </a:tr>
              <a:tr h="177300">
                <a:tc>
                  <a:txBody>
                    <a:bodyPr/>
                    <a:lstStyle/>
                    <a:p>
                      <a:endParaRPr lang="en-US" sz="1100" dirty="0">
                        <a:solidFill>
                          <a:schemeClr val="bg1"/>
                        </a:solidFill>
                      </a:endParaRPr>
                    </a:p>
                  </a:txBody>
                  <a:tcPr marL="0" marR="0" marT="0" marB="0">
                    <a:solidFill>
                      <a:schemeClr val="tx1"/>
                    </a:solidFill>
                  </a:tcPr>
                </a:tc>
                <a:tc gridSpan="2">
                  <a:txBody>
                    <a:bodyPr/>
                    <a:lstStyle/>
                    <a:p>
                      <a:pPr algn="ctr"/>
                      <a:r>
                        <a:rPr lang="en-US" sz="1100" dirty="0">
                          <a:solidFill>
                            <a:schemeClr val="bg1"/>
                          </a:solidFill>
                        </a:rPr>
                        <a:t>Adjusted HR: 0.60 (95% CI: 0.51-0.71; </a:t>
                      </a:r>
                      <a:br>
                        <a:rPr lang="en-US" sz="1100" dirty="0">
                          <a:solidFill>
                            <a:schemeClr val="bg1"/>
                          </a:solidFill>
                        </a:rPr>
                      </a:br>
                      <a:r>
                        <a:rPr lang="en-US" sz="1100" dirty="0">
                          <a:solidFill>
                            <a:schemeClr val="bg1"/>
                          </a:solidFill>
                        </a:rPr>
                        <a:t>2-sided </a:t>
                      </a:r>
                      <a:r>
                        <a:rPr lang="en-US" sz="1100" i="1" dirty="0">
                          <a:solidFill>
                            <a:schemeClr val="bg1"/>
                          </a:solidFill>
                        </a:rPr>
                        <a:t>P </a:t>
                      </a:r>
                      <a:r>
                        <a:rPr lang="en-US" sz="1100" i="0" dirty="0">
                          <a:solidFill>
                            <a:schemeClr val="bg1"/>
                          </a:solidFill>
                        </a:rPr>
                        <a:t>&lt;.001)</a:t>
                      </a:r>
                      <a:endParaRPr lang="en-US" sz="1100" dirty="0">
                        <a:solidFill>
                          <a:schemeClr val="bg1"/>
                        </a:solidFill>
                      </a:endParaRPr>
                    </a:p>
                  </a:txBody>
                  <a:tcPr marL="0" marR="0" marT="0" marB="0">
                    <a:solidFill>
                      <a:schemeClr val="tx1"/>
                    </a:solidFill>
                  </a:tcPr>
                </a:tc>
                <a:tc hMerge="1">
                  <a:txBody>
                    <a:bodyPr/>
                    <a:lstStyle/>
                    <a:p>
                      <a:pPr algn="ctr"/>
                      <a:endParaRPr lang="en-US" sz="1200" dirty="0">
                        <a:solidFill>
                          <a:schemeClr val="bg1"/>
                        </a:solidFill>
                      </a:endParaRPr>
                    </a:p>
                  </a:txBody>
                  <a:tcPr>
                    <a:solidFill>
                      <a:schemeClr val="tx1"/>
                    </a:solidFill>
                  </a:tcPr>
                </a:tc>
                <a:extLst>
                  <a:ext uri="{0D108BD9-81ED-4DB2-BD59-A6C34878D82A}">
                    <a16:rowId xmlns:a16="http://schemas.microsoft.com/office/drawing/2014/main" val="2707324002"/>
                  </a:ext>
                </a:extLst>
              </a:tr>
            </a:tbl>
          </a:graphicData>
        </a:graphic>
      </p:graphicFrame>
      <p:sp>
        <p:nvSpPr>
          <p:cNvPr id="18" name="TextBox 17">
            <a:extLst>
              <a:ext uri="{FF2B5EF4-FFF2-40B4-BE49-F238E27FC236}">
                <a16:creationId xmlns:a16="http://schemas.microsoft.com/office/drawing/2014/main" id="{0FB0D44B-1B82-6F1E-2919-49C1C52897AB}"/>
              </a:ext>
            </a:extLst>
          </p:cNvPr>
          <p:cNvSpPr txBox="1"/>
          <p:nvPr/>
        </p:nvSpPr>
        <p:spPr bwMode="auto">
          <a:xfrm>
            <a:off x="7046819" y="1324935"/>
            <a:ext cx="3928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mn-lt"/>
              </a:rPr>
              <a:t>PFS in AKT-Pathway Altered Population</a:t>
            </a:r>
          </a:p>
        </p:txBody>
      </p:sp>
      <p:sp>
        <p:nvSpPr>
          <p:cNvPr id="456" name="TextBox 455">
            <a:extLst>
              <a:ext uri="{FF2B5EF4-FFF2-40B4-BE49-F238E27FC236}">
                <a16:creationId xmlns:a16="http://schemas.microsoft.com/office/drawing/2014/main" id="{E9F36030-25A7-7FFF-B455-D4432822E26C}"/>
              </a:ext>
            </a:extLst>
          </p:cNvPr>
          <p:cNvSpPr txBox="1"/>
          <p:nvPr/>
        </p:nvSpPr>
        <p:spPr bwMode="auto">
          <a:xfrm rot="16200000">
            <a:off x="5299081" y="2836707"/>
            <a:ext cx="1688739" cy="276999"/>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PFS (%)</a:t>
            </a:r>
          </a:p>
        </p:txBody>
      </p:sp>
      <p:cxnSp>
        <p:nvCxnSpPr>
          <p:cNvPr id="459" name="Straight Connector 458">
            <a:extLst>
              <a:ext uri="{FF2B5EF4-FFF2-40B4-BE49-F238E27FC236}">
                <a16:creationId xmlns:a16="http://schemas.microsoft.com/office/drawing/2014/main" id="{0CD1EFF8-C914-361A-F13A-762BB5E58C7F}"/>
              </a:ext>
            </a:extLst>
          </p:cNvPr>
          <p:cNvCxnSpPr/>
          <p:nvPr/>
        </p:nvCxnSpPr>
        <p:spPr bwMode="auto">
          <a:xfrm>
            <a:off x="6395902" y="1652138"/>
            <a:ext cx="73922" cy="0"/>
          </a:xfrm>
          <a:prstGeom prst="line">
            <a:avLst/>
          </a:prstGeom>
          <a:noFill/>
          <a:ln w="28575" cap="flat" cmpd="sng" algn="ctr">
            <a:solidFill>
              <a:schemeClr val="bg1"/>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01F20E1D-434E-D367-9ABF-C67E5DCF8C95}"/>
              </a:ext>
            </a:extLst>
          </p:cNvPr>
          <p:cNvCxnSpPr/>
          <p:nvPr/>
        </p:nvCxnSpPr>
        <p:spPr bwMode="auto">
          <a:xfrm>
            <a:off x="6395902" y="2166837"/>
            <a:ext cx="73922" cy="0"/>
          </a:xfrm>
          <a:prstGeom prst="line">
            <a:avLst/>
          </a:prstGeom>
          <a:noFill/>
          <a:ln w="28575" cap="flat" cmpd="sng" algn="ctr">
            <a:solidFill>
              <a:schemeClr val="bg1"/>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EE5C6341-A0B9-F30A-518C-BAC4BDE94165}"/>
              </a:ext>
            </a:extLst>
          </p:cNvPr>
          <p:cNvCxnSpPr/>
          <p:nvPr/>
        </p:nvCxnSpPr>
        <p:spPr bwMode="auto">
          <a:xfrm>
            <a:off x="6395902" y="2700420"/>
            <a:ext cx="73922" cy="0"/>
          </a:xfrm>
          <a:prstGeom prst="line">
            <a:avLst/>
          </a:prstGeom>
          <a:noFill/>
          <a:ln w="28575" cap="flat" cmpd="sng" algn="ctr">
            <a:solidFill>
              <a:schemeClr val="bg1"/>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50CD9B8E-E19B-518A-907A-E6EE897CB30E}"/>
              </a:ext>
            </a:extLst>
          </p:cNvPr>
          <p:cNvCxnSpPr/>
          <p:nvPr/>
        </p:nvCxnSpPr>
        <p:spPr bwMode="auto">
          <a:xfrm>
            <a:off x="6395902" y="3728747"/>
            <a:ext cx="73922" cy="0"/>
          </a:xfrm>
          <a:prstGeom prst="line">
            <a:avLst/>
          </a:prstGeom>
          <a:noFill/>
          <a:ln w="28575" cap="flat" cmpd="sng" algn="ctr">
            <a:solidFill>
              <a:schemeClr val="bg1"/>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3B60C641-40C1-794A-4007-2926F0F8578C}"/>
              </a:ext>
            </a:extLst>
          </p:cNvPr>
          <p:cNvCxnSpPr/>
          <p:nvPr/>
        </p:nvCxnSpPr>
        <p:spPr bwMode="auto">
          <a:xfrm>
            <a:off x="6395902" y="4248813"/>
            <a:ext cx="73922" cy="0"/>
          </a:xfrm>
          <a:prstGeom prst="line">
            <a:avLst/>
          </a:prstGeom>
          <a:noFill/>
          <a:ln w="28575" cap="flat" cmpd="sng" algn="ctr">
            <a:solidFill>
              <a:schemeClr val="bg1"/>
            </a:solidFill>
            <a:prstDash val="solid"/>
            <a:round/>
            <a:headEnd type="none" w="med" len="med"/>
            <a:tailEnd type="none" w="med" len="med"/>
          </a:ln>
          <a:effectLst/>
        </p:spPr>
      </p:cxnSp>
      <p:sp>
        <p:nvSpPr>
          <p:cNvPr id="466" name="TextBox 465">
            <a:extLst>
              <a:ext uri="{FF2B5EF4-FFF2-40B4-BE49-F238E27FC236}">
                <a16:creationId xmlns:a16="http://schemas.microsoft.com/office/drawing/2014/main" id="{CBA1ED07-C726-3E51-7C18-D9D78152FACF}"/>
              </a:ext>
            </a:extLst>
          </p:cNvPr>
          <p:cNvSpPr txBox="1"/>
          <p:nvPr/>
        </p:nvSpPr>
        <p:spPr bwMode="auto">
          <a:xfrm>
            <a:off x="6004951" y="1542335"/>
            <a:ext cx="369333"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mn-lt"/>
              </a:rPr>
              <a:t>100</a:t>
            </a:r>
          </a:p>
        </p:txBody>
      </p:sp>
      <p:sp>
        <p:nvSpPr>
          <p:cNvPr id="467" name="TextBox 466">
            <a:extLst>
              <a:ext uri="{FF2B5EF4-FFF2-40B4-BE49-F238E27FC236}">
                <a16:creationId xmlns:a16="http://schemas.microsoft.com/office/drawing/2014/main" id="{3E4CD57F-5DE2-63D8-658E-10E8DB242416}"/>
              </a:ext>
            </a:extLst>
          </p:cNvPr>
          <p:cNvSpPr txBox="1"/>
          <p:nvPr/>
        </p:nvSpPr>
        <p:spPr bwMode="auto">
          <a:xfrm>
            <a:off x="6090855" y="2050970"/>
            <a:ext cx="283429"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mn-lt"/>
              </a:rPr>
              <a:t>80</a:t>
            </a:r>
          </a:p>
        </p:txBody>
      </p:sp>
      <p:sp>
        <p:nvSpPr>
          <p:cNvPr id="468" name="TextBox 467">
            <a:extLst>
              <a:ext uri="{FF2B5EF4-FFF2-40B4-BE49-F238E27FC236}">
                <a16:creationId xmlns:a16="http://schemas.microsoft.com/office/drawing/2014/main" id="{BA69BD9D-20BB-0DBF-509F-DD68DEC107DA}"/>
              </a:ext>
            </a:extLst>
          </p:cNvPr>
          <p:cNvSpPr txBox="1"/>
          <p:nvPr/>
        </p:nvSpPr>
        <p:spPr bwMode="auto">
          <a:xfrm>
            <a:off x="6090855" y="2577477"/>
            <a:ext cx="283429"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mn-lt"/>
              </a:rPr>
              <a:t>60</a:t>
            </a:r>
          </a:p>
        </p:txBody>
      </p:sp>
      <p:sp>
        <p:nvSpPr>
          <p:cNvPr id="469" name="TextBox 468">
            <a:extLst>
              <a:ext uri="{FF2B5EF4-FFF2-40B4-BE49-F238E27FC236}">
                <a16:creationId xmlns:a16="http://schemas.microsoft.com/office/drawing/2014/main" id="{A21163B4-420D-CAE5-FD29-5F45A9B5023F}"/>
              </a:ext>
            </a:extLst>
          </p:cNvPr>
          <p:cNvSpPr txBox="1"/>
          <p:nvPr/>
        </p:nvSpPr>
        <p:spPr bwMode="auto">
          <a:xfrm>
            <a:off x="6090855" y="3625209"/>
            <a:ext cx="283429"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mn-lt"/>
              </a:rPr>
              <a:t>20</a:t>
            </a:r>
          </a:p>
        </p:txBody>
      </p:sp>
      <p:sp>
        <p:nvSpPr>
          <p:cNvPr id="470" name="TextBox 469">
            <a:extLst>
              <a:ext uri="{FF2B5EF4-FFF2-40B4-BE49-F238E27FC236}">
                <a16:creationId xmlns:a16="http://schemas.microsoft.com/office/drawing/2014/main" id="{CD4EEB70-27E4-0A41-F90B-010DE24CD5D8}"/>
              </a:ext>
            </a:extLst>
          </p:cNvPr>
          <p:cNvSpPr txBox="1"/>
          <p:nvPr/>
        </p:nvSpPr>
        <p:spPr bwMode="auto">
          <a:xfrm>
            <a:off x="6090855" y="4137697"/>
            <a:ext cx="283429"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mn-lt"/>
              </a:rPr>
              <a:t>0</a:t>
            </a:r>
          </a:p>
        </p:txBody>
      </p:sp>
      <p:cxnSp>
        <p:nvCxnSpPr>
          <p:cNvPr id="471" name="Straight Connector 470">
            <a:extLst>
              <a:ext uri="{FF2B5EF4-FFF2-40B4-BE49-F238E27FC236}">
                <a16:creationId xmlns:a16="http://schemas.microsoft.com/office/drawing/2014/main" id="{FB67D449-4910-6FC3-6218-8BFDA4099B7B}"/>
              </a:ext>
            </a:extLst>
          </p:cNvPr>
          <p:cNvCxnSpPr/>
          <p:nvPr/>
        </p:nvCxnSpPr>
        <p:spPr bwMode="auto">
          <a:xfrm>
            <a:off x="6395902" y="3219752"/>
            <a:ext cx="73922" cy="0"/>
          </a:xfrm>
          <a:prstGeom prst="line">
            <a:avLst/>
          </a:prstGeom>
          <a:noFill/>
          <a:ln w="28575" cap="flat" cmpd="sng" algn="ctr">
            <a:solidFill>
              <a:schemeClr val="bg1"/>
            </a:solidFill>
            <a:prstDash val="solid"/>
            <a:round/>
            <a:headEnd type="none" w="med" len="med"/>
            <a:tailEnd type="none" w="med" len="med"/>
          </a:ln>
          <a:effectLst/>
        </p:spPr>
      </p:cxnSp>
      <p:sp>
        <p:nvSpPr>
          <p:cNvPr id="472" name="TextBox 471">
            <a:extLst>
              <a:ext uri="{FF2B5EF4-FFF2-40B4-BE49-F238E27FC236}">
                <a16:creationId xmlns:a16="http://schemas.microsoft.com/office/drawing/2014/main" id="{58EC4CE0-7C70-0482-8BF3-44BFF32C6F2A}"/>
              </a:ext>
            </a:extLst>
          </p:cNvPr>
          <p:cNvSpPr txBox="1"/>
          <p:nvPr/>
        </p:nvSpPr>
        <p:spPr bwMode="auto">
          <a:xfrm>
            <a:off x="6090855" y="3096812"/>
            <a:ext cx="283429"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mn-lt"/>
              </a:rPr>
              <a:t>40</a:t>
            </a:r>
          </a:p>
        </p:txBody>
      </p:sp>
      <p:sp>
        <p:nvSpPr>
          <p:cNvPr id="499" name="TextBox 498">
            <a:extLst>
              <a:ext uri="{FF2B5EF4-FFF2-40B4-BE49-F238E27FC236}">
                <a16:creationId xmlns:a16="http://schemas.microsoft.com/office/drawing/2014/main" id="{BE3D25E8-198B-F675-37D4-C8A0A58838E0}"/>
              </a:ext>
            </a:extLst>
          </p:cNvPr>
          <p:cNvSpPr txBox="1"/>
          <p:nvPr/>
        </p:nvSpPr>
        <p:spPr bwMode="auto">
          <a:xfrm>
            <a:off x="6323477" y="4342824"/>
            <a:ext cx="283429"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0</a:t>
            </a:r>
          </a:p>
        </p:txBody>
      </p:sp>
      <p:sp>
        <p:nvSpPr>
          <p:cNvPr id="453" name="TextBox 452">
            <a:extLst>
              <a:ext uri="{FF2B5EF4-FFF2-40B4-BE49-F238E27FC236}">
                <a16:creationId xmlns:a16="http://schemas.microsoft.com/office/drawing/2014/main" id="{0D496CC9-3C1E-66DF-08AA-67E2682FD8A9}"/>
              </a:ext>
            </a:extLst>
          </p:cNvPr>
          <p:cNvSpPr txBox="1"/>
          <p:nvPr/>
        </p:nvSpPr>
        <p:spPr bwMode="auto">
          <a:xfrm>
            <a:off x="8264859" y="4518056"/>
            <a:ext cx="1586588" cy="184666"/>
          </a:xfrm>
          <a:prstGeom prst="rect">
            <a:avLst/>
          </a:prstGeom>
          <a:solidFill>
            <a:schemeClr val="tx1"/>
          </a:solidFill>
          <a:ln>
            <a:noFill/>
          </a:ln>
        </p:spPr>
        <p:txBody>
          <a:bodyPr wrap="non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Randomization</a:t>
            </a:r>
          </a:p>
        </p:txBody>
      </p:sp>
      <p:sp>
        <p:nvSpPr>
          <p:cNvPr id="455" name="TextBox 454">
            <a:extLst>
              <a:ext uri="{FF2B5EF4-FFF2-40B4-BE49-F238E27FC236}">
                <a16:creationId xmlns:a16="http://schemas.microsoft.com/office/drawing/2014/main" id="{8E49B2D1-8B86-A8F1-5D10-8A31FBF26995}"/>
              </a:ext>
            </a:extLst>
          </p:cNvPr>
          <p:cNvSpPr txBox="1"/>
          <p:nvPr/>
        </p:nvSpPr>
        <p:spPr bwMode="auto">
          <a:xfrm>
            <a:off x="6627341" y="3948301"/>
            <a:ext cx="555835" cy="214676"/>
          </a:xfrm>
          <a:prstGeom prst="rect">
            <a:avLst/>
          </a:prstGeom>
          <a:solidFill>
            <a:schemeClr val="tx1"/>
          </a:solidFill>
          <a:ln>
            <a:noFill/>
          </a:ln>
        </p:spPr>
        <p:txBody>
          <a:bodyPr wrap="non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Censored</a:t>
            </a:r>
          </a:p>
        </p:txBody>
      </p:sp>
      <p:cxnSp>
        <p:nvCxnSpPr>
          <p:cNvPr id="458" name="Straight Connector 457">
            <a:extLst>
              <a:ext uri="{FF2B5EF4-FFF2-40B4-BE49-F238E27FC236}">
                <a16:creationId xmlns:a16="http://schemas.microsoft.com/office/drawing/2014/main" id="{8EF5B135-B28C-0C54-69AB-711ECD71CF90}"/>
              </a:ext>
            </a:extLst>
          </p:cNvPr>
          <p:cNvCxnSpPr>
            <a:cxnSpLocks/>
          </p:cNvCxnSpPr>
          <p:nvPr/>
        </p:nvCxnSpPr>
        <p:spPr bwMode="auto">
          <a:xfrm>
            <a:off x="6467419" y="1652138"/>
            <a:ext cx="0" cy="2596675"/>
          </a:xfrm>
          <a:prstGeom prst="line">
            <a:avLst/>
          </a:prstGeom>
          <a:noFill/>
          <a:ln w="28575" cap="flat" cmpd="sng" algn="ctr">
            <a:solidFill>
              <a:schemeClr val="bg1"/>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3FF5723B-9924-3CB2-F51B-2BB19CC097A1}"/>
              </a:ext>
            </a:extLst>
          </p:cNvPr>
          <p:cNvCxnSpPr>
            <a:cxnSpLocks/>
          </p:cNvCxnSpPr>
          <p:nvPr/>
        </p:nvCxnSpPr>
        <p:spPr bwMode="auto">
          <a:xfrm>
            <a:off x="6458437" y="4248813"/>
            <a:ext cx="5276618" cy="0"/>
          </a:xfrm>
          <a:prstGeom prst="line">
            <a:avLst/>
          </a:prstGeom>
          <a:noFill/>
          <a:ln w="28575" cap="flat" cmpd="sng" algn="ctr">
            <a:solidFill>
              <a:schemeClr val="bg1"/>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C9A4359D-9771-C11A-A00F-7A9EAB307EB0}"/>
              </a:ext>
            </a:extLst>
          </p:cNvPr>
          <p:cNvCxnSpPr>
            <a:cxnSpLocks/>
          </p:cNvCxnSpPr>
          <p:nvPr/>
        </p:nvCxnSpPr>
        <p:spPr bwMode="auto">
          <a:xfrm rot="16200000">
            <a:off x="6427290"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7330CBDF-AB68-DDFE-8BC9-5AE1100592BF}"/>
              </a:ext>
            </a:extLst>
          </p:cNvPr>
          <p:cNvCxnSpPr>
            <a:cxnSpLocks/>
          </p:cNvCxnSpPr>
          <p:nvPr/>
        </p:nvCxnSpPr>
        <p:spPr bwMode="auto">
          <a:xfrm rot="16200000">
            <a:off x="6630751"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C1036FCB-9DF9-5A6A-D101-5A1DCAE2164E}"/>
              </a:ext>
            </a:extLst>
          </p:cNvPr>
          <p:cNvCxnSpPr>
            <a:cxnSpLocks/>
          </p:cNvCxnSpPr>
          <p:nvPr/>
        </p:nvCxnSpPr>
        <p:spPr bwMode="auto">
          <a:xfrm rot="16200000">
            <a:off x="6822418"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81C9AC2C-2F7C-AF8E-3777-C9B042859420}"/>
              </a:ext>
            </a:extLst>
          </p:cNvPr>
          <p:cNvCxnSpPr>
            <a:cxnSpLocks/>
          </p:cNvCxnSpPr>
          <p:nvPr/>
        </p:nvCxnSpPr>
        <p:spPr bwMode="auto">
          <a:xfrm rot="16200000">
            <a:off x="7028829"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F70C2CA2-F571-7F11-BA76-1B2C71BA94AA}"/>
              </a:ext>
            </a:extLst>
          </p:cNvPr>
          <p:cNvCxnSpPr>
            <a:cxnSpLocks/>
          </p:cNvCxnSpPr>
          <p:nvPr/>
        </p:nvCxnSpPr>
        <p:spPr bwMode="auto">
          <a:xfrm rot="16200000">
            <a:off x="7238189"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E13CDE56-3755-23EC-74AA-546AA9EBD06F}"/>
              </a:ext>
            </a:extLst>
          </p:cNvPr>
          <p:cNvCxnSpPr>
            <a:cxnSpLocks/>
          </p:cNvCxnSpPr>
          <p:nvPr/>
        </p:nvCxnSpPr>
        <p:spPr bwMode="auto">
          <a:xfrm rot="16200000">
            <a:off x="7435753"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C6CB7D31-5E26-32E7-F5C0-4BB369C4E55B}"/>
              </a:ext>
            </a:extLst>
          </p:cNvPr>
          <p:cNvCxnSpPr>
            <a:cxnSpLocks/>
          </p:cNvCxnSpPr>
          <p:nvPr/>
        </p:nvCxnSpPr>
        <p:spPr bwMode="auto">
          <a:xfrm rot="16200000">
            <a:off x="7636266"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6C523515-C3F5-8FB8-1C90-B02C4870F6CE}"/>
              </a:ext>
            </a:extLst>
          </p:cNvPr>
          <p:cNvCxnSpPr>
            <a:cxnSpLocks/>
          </p:cNvCxnSpPr>
          <p:nvPr/>
        </p:nvCxnSpPr>
        <p:spPr bwMode="auto">
          <a:xfrm rot="16200000">
            <a:off x="7842677"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2649AB60-AD07-5CC8-3003-0BE4F4B3E5FF}"/>
              </a:ext>
            </a:extLst>
          </p:cNvPr>
          <p:cNvCxnSpPr>
            <a:cxnSpLocks/>
          </p:cNvCxnSpPr>
          <p:nvPr/>
        </p:nvCxnSpPr>
        <p:spPr bwMode="auto">
          <a:xfrm rot="16200000">
            <a:off x="8046138"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7F3DEC2C-8146-514D-29AB-4DC197E476EE}"/>
              </a:ext>
            </a:extLst>
          </p:cNvPr>
          <p:cNvCxnSpPr>
            <a:cxnSpLocks/>
          </p:cNvCxnSpPr>
          <p:nvPr/>
        </p:nvCxnSpPr>
        <p:spPr bwMode="auto">
          <a:xfrm rot="16200000">
            <a:off x="8240755"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D2B3742C-BE28-4B02-5F93-8450629C9B46}"/>
              </a:ext>
            </a:extLst>
          </p:cNvPr>
          <p:cNvCxnSpPr>
            <a:cxnSpLocks/>
          </p:cNvCxnSpPr>
          <p:nvPr/>
        </p:nvCxnSpPr>
        <p:spPr bwMode="auto">
          <a:xfrm rot="16200000">
            <a:off x="8447165"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96CA1C25-C330-7966-6CBE-D6BC4B9CBCCD}"/>
              </a:ext>
            </a:extLst>
          </p:cNvPr>
          <p:cNvCxnSpPr>
            <a:cxnSpLocks/>
          </p:cNvCxnSpPr>
          <p:nvPr/>
        </p:nvCxnSpPr>
        <p:spPr bwMode="auto">
          <a:xfrm rot="16200000">
            <a:off x="8656524"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BD2436FA-9B0F-1D7B-5CB2-5A095E041862}"/>
              </a:ext>
            </a:extLst>
          </p:cNvPr>
          <p:cNvCxnSpPr>
            <a:cxnSpLocks/>
          </p:cNvCxnSpPr>
          <p:nvPr/>
        </p:nvCxnSpPr>
        <p:spPr bwMode="auto">
          <a:xfrm rot="16200000">
            <a:off x="8854088"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C004B851-E0A4-8831-6DE2-0A99CB063C96}"/>
              </a:ext>
            </a:extLst>
          </p:cNvPr>
          <p:cNvCxnSpPr>
            <a:cxnSpLocks/>
          </p:cNvCxnSpPr>
          <p:nvPr/>
        </p:nvCxnSpPr>
        <p:spPr bwMode="auto">
          <a:xfrm rot="16200000">
            <a:off x="9057550"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468270DE-170C-8513-C129-28B1CD198CC3}"/>
              </a:ext>
            </a:extLst>
          </p:cNvPr>
          <p:cNvCxnSpPr>
            <a:cxnSpLocks/>
          </p:cNvCxnSpPr>
          <p:nvPr/>
        </p:nvCxnSpPr>
        <p:spPr bwMode="auto">
          <a:xfrm rot="16200000">
            <a:off x="9252166"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A67E912E-F31E-3780-C4B8-2B812CB26EF4}"/>
              </a:ext>
            </a:extLst>
          </p:cNvPr>
          <p:cNvCxnSpPr>
            <a:cxnSpLocks/>
          </p:cNvCxnSpPr>
          <p:nvPr/>
        </p:nvCxnSpPr>
        <p:spPr bwMode="auto">
          <a:xfrm rot="16200000">
            <a:off x="9458576"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AF8C80CA-3910-0AFB-5ACD-40B59076FCFA}"/>
              </a:ext>
            </a:extLst>
          </p:cNvPr>
          <p:cNvCxnSpPr>
            <a:cxnSpLocks/>
          </p:cNvCxnSpPr>
          <p:nvPr/>
        </p:nvCxnSpPr>
        <p:spPr bwMode="auto">
          <a:xfrm rot="16200000">
            <a:off x="9667936"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7587D945-0E52-2E20-2814-271DB23C314A}"/>
              </a:ext>
            </a:extLst>
          </p:cNvPr>
          <p:cNvCxnSpPr>
            <a:cxnSpLocks/>
          </p:cNvCxnSpPr>
          <p:nvPr/>
        </p:nvCxnSpPr>
        <p:spPr bwMode="auto">
          <a:xfrm rot="16200000">
            <a:off x="9865501"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8D2449F8-21F5-DE6F-DE05-97E1689DE09A}"/>
              </a:ext>
            </a:extLst>
          </p:cNvPr>
          <p:cNvCxnSpPr>
            <a:cxnSpLocks/>
          </p:cNvCxnSpPr>
          <p:nvPr/>
        </p:nvCxnSpPr>
        <p:spPr bwMode="auto">
          <a:xfrm rot="16200000">
            <a:off x="10074860"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557C5AD1-7E7E-DFB0-C707-9D82677C2581}"/>
              </a:ext>
            </a:extLst>
          </p:cNvPr>
          <p:cNvCxnSpPr>
            <a:cxnSpLocks/>
          </p:cNvCxnSpPr>
          <p:nvPr/>
        </p:nvCxnSpPr>
        <p:spPr bwMode="auto">
          <a:xfrm rot="16200000">
            <a:off x="10269476"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472B84E0-4EEC-E4AF-B20A-B1150EB82CF6}"/>
              </a:ext>
            </a:extLst>
          </p:cNvPr>
          <p:cNvCxnSpPr>
            <a:cxnSpLocks/>
          </p:cNvCxnSpPr>
          <p:nvPr/>
        </p:nvCxnSpPr>
        <p:spPr bwMode="auto">
          <a:xfrm rot="16200000">
            <a:off x="10475886"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7E88B536-D3A2-1ABA-70EA-57CAAFF5209B}"/>
              </a:ext>
            </a:extLst>
          </p:cNvPr>
          <p:cNvCxnSpPr>
            <a:cxnSpLocks/>
          </p:cNvCxnSpPr>
          <p:nvPr/>
        </p:nvCxnSpPr>
        <p:spPr bwMode="auto">
          <a:xfrm rot="16200000">
            <a:off x="10685245"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3D66829D-0ADE-3DBA-0C50-34D15AD5E067}"/>
              </a:ext>
            </a:extLst>
          </p:cNvPr>
          <p:cNvCxnSpPr>
            <a:cxnSpLocks/>
          </p:cNvCxnSpPr>
          <p:nvPr/>
        </p:nvCxnSpPr>
        <p:spPr bwMode="auto">
          <a:xfrm rot="16200000">
            <a:off x="10882810"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76410D22-ADAA-55CD-9DBD-E96C188C8A3C}"/>
              </a:ext>
            </a:extLst>
          </p:cNvPr>
          <p:cNvCxnSpPr>
            <a:cxnSpLocks/>
          </p:cNvCxnSpPr>
          <p:nvPr/>
        </p:nvCxnSpPr>
        <p:spPr bwMode="auto">
          <a:xfrm rot="16200000">
            <a:off x="11083323"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51D08058-AA14-1FB1-EAD3-593CDA36FBDE}"/>
              </a:ext>
            </a:extLst>
          </p:cNvPr>
          <p:cNvCxnSpPr>
            <a:cxnSpLocks/>
          </p:cNvCxnSpPr>
          <p:nvPr/>
        </p:nvCxnSpPr>
        <p:spPr bwMode="auto">
          <a:xfrm rot="16200000">
            <a:off x="11289733"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B1A4EA16-CE6B-CCD8-63BC-11811B134625}"/>
              </a:ext>
            </a:extLst>
          </p:cNvPr>
          <p:cNvCxnSpPr>
            <a:cxnSpLocks/>
          </p:cNvCxnSpPr>
          <p:nvPr/>
        </p:nvCxnSpPr>
        <p:spPr bwMode="auto">
          <a:xfrm rot="16200000">
            <a:off x="11499093" y="4301733"/>
            <a:ext cx="82184" cy="0"/>
          </a:xfrm>
          <a:prstGeom prst="line">
            <a:avLst/>
          </a:prstGeom>
          <a:noFill/>
          <a:ln w="28575" cap="flat" cmpd="sng" algn="ctr">
            <a:solidFill>
              <a:schemeClr val="bg1"/>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22919C68-54C2-7CCE-A6BC-B9AA0E34D7E6}"/>
              </a:ext>
            </a:extLst>
          </p:cNvPr>
          <p:cNvCxnSpPr>
            <a:cxnSpLocks/>
          </p:cNvCxnSpPr>
          <p:nvPr/>
        </p:nvCxnSpPr>
        <p:spPr bwMode="auto">
          <a:xfrm rot="16200000">
            <a:off x="11696658" y="4301733"/>
            <a:ext cx="82184" cy="0"/>
          </a:xfrm>
          <a:prstGeom prst="line">
            <a:avLst/>
          </a:prstGeom>
          <a:noFill/>
          <a:ln w="28575" cap="flat" cmpd="sng" algn="ctr">
            <a:solidFill>
              <a:schemeClr val="bg1"/>
            </a:solidFill>
            <a:prstDash val="solid"/>
            <a:round/>
            <a:headEnd type="none" w="med" len="med"/>
            <a:tailEnd type="none" w="med" len="med"/>
          </a:ln>
          <a:effectLst/>
        </p:spPr>
      </p:cxnSp>
      <p:sp>
        <p:nvSpPr>
          <p:cNvPr id="500" name="TextBox 499">
            <a:extLst>
              <a:ext uri="{FF2B5EF4-FFF2-40B4-BE49-F238E27FC236}">
                <a16:creationId xmlns:a16="http://schemas.microsoft.com/office/drawing/2014/main" id="{ECBEE6F3-3E40-529C-4BE7-5254027C79E4}"/>
              </a:ext>
            </a:extLst>
          </p:cNvPr>
          <p:cNvSpPr txBox="1"/>
          <p:nvPr/>
        </p:nvSpPr>
        <p:spPr bwMode="auto">
          <a:xfrm>
            <a:off x="6560847"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a:t>
            </a:r>
          </a:p>
        </p:txBody>
      </p:sp>
      <p:sp>
        <p:nvSpPr>
          <p:cNvPr id="501" name="TextBox 500">
            <a:extLst>
              <a:ext uri="{FF2B5EF4-FFF2-40B4-BE49-F238E27FC236}">
                <a16:creationId xmlns:a16="http://schemas.microsoft.com/office/drawing/2014/main" id="{DB866688-4E3D-CC31-5450-312C3F516D2D}"/>
              </a:ext>
            </a:extLst>
          </p:cNvPr>
          <p:cNvSpPr txBox="1"/>
          <p:nvPr/>
        </p:nvSpPr>
        <p:spPr bwMode="auto">
          <a:xfrm>
            <a:off x="6758411"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2</a:t>
            </a:r>
          </a:p>
        </p:txBody>
      </p:sp>
      <p:sp>
        <p:nvSpPr>
          <p:cNvPr id="502" name="TextBox 501">
            <a:extLst>
              <a:ext uri="{FF2B5EF4-FFF2-40B4-BE49-F238E27FC236}">
                <a16:creationId xmlns:a16="http://schemas.microsoft.com/office/drawing/2014/main" id="{BBF3905E-7C7A-49A2-9746-8EFDA29DA0B0}"/>
              </a:ext>
            </a:extLst>
          </p:cNvPr>
          <p:cNvSpPr txBox="1"/>
          <p:nvPr/>
        </p:nvSpPr>
        <p:spPr bwMode="auto">
          <a:xfrm>
            <a:off x="6958924"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3</a:t>
            </a:r>
          </a:p>
        </p:txBody>
      </p:sp>
      <p:sp>
        <p:nvSpPr>
          <p:cNvPr id="503" name="TextBox 502">
            <a:extLst>
              <a:ext uri="{FF2B5EF4-FFF2-40B4-BE49-F238E27FC236}">
                <a16:creationId xmlns:a16="http://schemas.microsoft.com/office/drawing/2014/main" id="{75AED456-2850-4F5A-2D01-D181589990F6}"/>
              </a:ext>
            </a:extLst>
          </p:cNvPr>
          <p:cNvSpPr txBox="1"/>
          <p:nvPr/>
        </p:nvSpPr>
        <p:spPr bwMode="auto">
          <a:xfrm>
            <a:off x="7174182"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4</a:t>
            </a:r>
          </a:p>
        </p:txBody>
      </p:sp>
      <p:sp>
        <p:nvSpPr>
          <p:cNvPr id="504" name="TextBox 503">
            <a:extLst>
              <a:ext uri="{FF2B5EF4-FFF2-40B4-BE49-F238E27FC236}">
                <a16:creationId xmlns:a16="http://schemas.microsoft.com/office/drawing/2014/main" id="{571F9B95-F436-6252-44AA-80F78E77C99F}"/>
              </a:ext>
            </a:extLst>
          </p:cNvPr>
          <p:cNvSpPr txBox="1"/>
          <p:nvPr/>
        </p:nvSpPr>
        <p:spPr bwMode="auto">
          <a:xfrm>
            <a:off x="7368798"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5</a:t>
            </a:r>
          </a:p>
        </p:txBody>
      </p:sp>
      <p:sp>
        <p:nvSpPr>
          <p:cNvPr id="505" name="TextBox 504">
            <a:extLst>
              <a:ext uri="{FF2B5EF4-FFF2-40B4-BE49-F238E27FC236}">
                <a16:creationId xmlns:a16="http://schemas.microsoft.com/office/drawing/2014/main" id="{6AFA0FDA-86B0-5D18-62A7-CC8BC16FBA64}"/>
              </a:ext>
            </a:extLst>
          </p:cNvPr>
          <p:cNvSpPr txBox="1"/>
          <p:nvPr/>
        </p:nvSpPr>
        <p:spPr bwMode="auto">
          <a:xfrm>
            <a:off x="7578157"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6</a:t>
            </a:r>
          </a:p>
        </p:txBody>
      </p:sp>
      <p:sp>
        <p:nvSpPr>
          <p:cNvPr id="506" name="TextBox 505">
            <a:extLst>
              <a:ext uri="{FF2B5EF4-FFF2-40B4-BE49-F238E27FC236}">
                <a16:creationId xmlns:a16="http://schemas.microsoft.com/office/drawing/2014/main" id="{013E85B5-48D3-65F3-5AB8-89E3847BB3F2}"/>
              </a:ext>
            </a:extLst>
          </p:cNvPr>
          <p:cNvSpPr txBox="1"/>
          <p:nvPr/>
        </p:nvSpPr>
        <p:spPr bwMode="auto">
          <a:xfrm>
            <a:off x="7775721"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7</a:t>
            </a:r>
          </a:p>
        </p:txBody>
      </p:sp>
      <p:sp>
        <p:nvSpPr>
          <p:cNvPr id="507" name="TextBox 506">
            <a:extLst>
              <a:ext uri="{FF2B5EF4-FFF2-40B4-BE49-F238E27FC236}">
                <a16:creationId xmlns:a16="http://schemas.microsoft.com/office/drawing/2014/main" id="{5138A5F3-1EFF-F4B3-628B-3221CAB1551E}"/>
              </a:ext>
            </a:extLst>
          </p:cNvPr>
          <p:cNvSpPr txBox="1"/>
          <p:nvPr/>
        </p:nvSpPr>
        <p:spPr bwMode="auto">
          <a:xfrm>
            <a:off x="7976234"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8</a:t>
            </a:r>
          </a:p>
        </p:txBody>
      </p:sp>
      <p:sp>
        <p:nvSpPr>
          <p:cNvPr id="508" name="TextBox 507">
            <a:extLst>
              <a:ext uri="{FF2B5EF4-FFF2-40B4-BE49-F238E27FC236}">
                <a16:creationId xmlns:a16="http://schemas.microsoft.com/office/drawing/2014/main" id="{23FCCD99-4135-2CF5-42E9-F7E0E4CE5666}"/>
              </a:ext>
            </a:extLst>
          </p:cNvPr>
          <p:cNvSpPr txBox="1"/>
          <p:nvPr/>
        </p:nvSpPr>
        <p:spPr bwMode="auto">
          <a:xfrm>
            <a:off x="8170431"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9</a:t>
            </a:r>
          </a:p>
        </p:txBody>
      </p:sp>
      <p:sp>
        <p:nvSpPr>
          <p:cNvPr id="509" name="TextBox 508">
            <a:extLst>
              <a:ext uri="{FF2B5EF4-FFF2-40B4-BE49-F238E27FC236}">
                <a16:creationId xmlns:a16="http://schemas.microsoft.com/office/drawing/2014/main" id="{9EEBC045-C18B-7E32-A2A3-39C71D2EDC0E}"/>
              </a:ext>
            </a:extLst>
          </p:cNvPr>
          <p:cNvSpPr txBox="1"/>
          <p:nvPr/>
        </p:nvSpPr>
        <p:spPr bwMode="auto">
          <a:xfrm>
            <a:off x="8380210"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10</a:t>
            </a:r>
          </a:p>
        </p:txBody>
      </p:sp>
      <p:sp>
        <p:nvSpPr>
          <p:cNvPr id="510" name="TextBox 509">
            <a:extLst>
              <a:ext uri="{FF2B5EF4-FFF2-40B4-BE49-F238E27FC236}">
                <a16:creationId xmlns:a16="http://schemas.microsoft.com/office/drawing/2014/main" id="{0FCEEF3E-37EB-834D-63C3-32B982386067}"/>
              </a:ext>
            </a:extLst>
          </p:cNvPr>
          <p:cNvSpPr txBox="1"/>
          <p:nvPr/>
        </p:nvSpPr>
        <p:spPr bwMode="auto">
          <a:xfrm>
            <a:off x="8589568"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11</a:t>
            </a:r>
          </a:p>
        </p:txBody>
      </p:sp>
      <p:sp>
        <p:nvSpPr>
          <p:cNvPr id="511" name="TextBox 510">
            <a:extLst>
              <a:ext uri="{FF2B5EF4-FFF2-40B4-BE49-F238E27FC236}">
                <a16:creationId xmlns:a16="http://schemas.microsoft.com/office/drawing/2014/main" id="{5ED69123-2809-35BB-56DB-8BF0CEAFA2EB}"/>
              </a:ext>
            </a:extLst>
          </p:cNvPr>
          <p:cNvSpPr txBox="1"/>
          <p:nvPr/>
        </p:nvSpPr>
        <p:spPr bwMode="auto">
          <a:xfrm>
            <a:off x="8787132"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12</a:t>
            </a:r>
          </a:p>
        </p:txBody>
      </p:sp>
      <p:sp>
        <p:nvSpPr>
          <p:cNvPr id="512" name="TextBox 511">
            <a:extLst>
              <a:ext uri="{FF2B5EF4-FFF2-40B4-BE49-F238E27FC236}">
                <a16:creationId xmlns:a16="http://schemas.microsoft.com/office/drawing/2014/main" id="{9C1C4A19-3A27-B0E4-85AA-20D507E80C43}"/>
              </a:ext>
            </a:extLst>
          </p:cNvPr>
          <p:cNvSpPr txBox="1"/>
          <p:nvPr/>
        </p:nvSpPr>
        <p:spPr bwMode="auto">
          <a:xfrm>
            <a:off x="8987646"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13</a:t>
            </a:r>
          </a:p>
        </p:txBody>
      </p:sp>
      <p:sp>
        <p:nvSpPr>
          <p:cNvPr id="513" name="TextBox 512">
            <a:extLst>
              <a:ext uri="{FF2B5EF4-FFF2-40B4-BE49-F238E27FC236}">
                <a16:creationId xmlns:a16="http://schemas.microsoft.com/office/drawing/2014/main" id="{F2510851-1269-00EA-423A-C500EBB79071}"/>
              </a:ext>
            </a:extLst>
          </p:cNvPr>
          <p:cNvSpPr txBox="1"/>
          <p:nvPr/>
        </p:nvSpPr>
        <p:spPr bwMode="auto">
          <a:xfrm>
            <a:off x="9176595"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14</a:t>
            </a:r>
          </a:p>
        </p:txBody>
      </p:sp>
      <p:sp>
        <p:nvSpPr>
          <p:cNvPr id="514" name="TextBox 513">
            <a:extLst>
              <a:ext uri="{FF2B5EF4-FFF2-40B4-BE49-F238E27FC236}">
                <a16:creationId xmlns:a16="http://schemas.microsoft.com/office/drawing/2014/main" id="{4F6E6F67-51B6-E581-4796-334D80AA6B37}"/>
              </a:ext>
            </a:extLst>
          </p:cNvPr>
          <p:cNvSpPr txBox="1"/>
          <p:nvPr/>
        </p:nvSpPr>
        <p:spPr bwMode="auto">
          <a:xfrm>
            <a:off x="9391622"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15</a:t>
            </a:r>
          </a:p>
        </p:txBody>
      </p:sp>
      <p:sp>
        <p:nvSpPr>
          <p:cNvPr id="515" name="TextBox 514">
            <a:extLst>
              <a:ext uri="{FF2B5EF4-FFF2-40B4-BE49-F238E27FC236}">
                <a16:creationId xmlns:a16="http://schemas.microsoft.com/office/drawing/2014/main" id="{9977C5E0-55B0-CE3A-9783-382A5DE057B2}"/>
              </a:ext>
            </a:extLst>
          </p:cNvPr>
          <p:cNvSpPr txBox="1"/>
          <p:nvPr/>
        </p:nvSpPr>
        <p:spPr bwMode="auto">
          <a:xfrm>
            <a:off x="9600980"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16</a:t>
            </a:r>
          </a:p>
        </p:txBody>
      </p:sp>
      <p:sp>
        <p:nvSpPr>
          <p:cNvPr id="516" name="TextBox 515">
            <a:extLst>
              <a:ext uri="{FF2B5EF4-FFF2-40B4-BE49-F238E27FC236}">
                <a16:creationId xmlns:a16="http://schemas.microsoft.com/office/drawing/2014/main" id="{B1081214-5CA7-3E1C-A5E6-9AA6628D7BEF}"/>
              </a:ext>
            </a:extLst>
          </p:cNvPr>
          <p:cNvSpPr txBox="1"/>
          <p:nvPr/>
        </p:nvSpPr>
        <p:spPr bwMode="auto">
          <a:xfrm>
            <a:off x="9798544"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17</a:t>
            </a:r>
          </a:p>
        </p:txBody>
      </p:sp>
      <p:sp>
        <p:nvSpPr>
          <p:cNvPr id="517" name="TextBox 516">
            <a:extLst>
              <a:ext uri="{FF2B5EF4-FFF2-40B4-BE49-F238E27FC236}">
                <a16:creationId xmlns:a16="http://schemas.microsoft.com/office/drawing/2014/main" id="{F7D1A736-DD64-1918-1DDA-44783730BB5A}"/>
              </a:ext>
            </a:extLst>
          </p:cNvPr>
          <p:cNvSpPr txBox="1"/>
          <p:nvPr/>
        </p:nvSpPr>
        <p:spPr bwMode="auto">
          <a:xfrm>
            <a:off x="9999057"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18</a:t>
            </a:r>
          </a:p>
        </p:txBody>
      </p:sp>
      <p:sp>
        <p:nvSpPr>
          <p:cNvPr id="518" name="TextBox 517">
            <a:extLst>
              <a:ext uri="{FF2B5EF4-FFF2-40B4-BE49-F238E27FC236}">
                <a16:creationId xmlns:a16="http://schemas.microsoft.com/office/drawing/2014/main" id="{1E84BB3D-A656-39A0-E04E-92ED220E5605}"/>
              </a:ext>
            </a:extLst>
          </p:cNvPr>
          <p:cNvSpPr txBox="1"/>
          <p:nvPr/>
        </p:nvSpPr>
        <p:spPr bwMode="auto">
          <a:xfrm>
            <a:off x="10204204"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19</a:t>
            </a:r>
          </a:p>
        </p:txBody>
      </p:sp>
      <p:sp>
        <p:nvSpPr>
          <p:cNvPr id="519" name="TextBox 518">
            <a:extLst>
              <a:ext uri="{FF2B5EF4-FFF2-40B4-BE49-F238E27FC236}">
                <a16:creationId xmlns:a16="http://schemas.microsoft.com/office/drawing/2014/main" id="{166328AA-37A9-FAF8-9E78-760AC2C2CF14}"/>
              </a:ext>
            </a:extLst>
          </p:cNvPr>
          <p:cNvSpPr txBox="1"/>
          <p:nvPr/>
        </p:nvSpPr>
        <p:spPr bwMode="auto">
          <a:xfrm>
            <a:off x="10403034"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20</a:t>
            </a:r>
          </a:p>
        </p:txBody>
      </p:sp>
      <p:sp>
        <p:nvSpPr>
          <p:cNvPr id="520" name="TextBox 519">
            <a:extLst>
              <a:ext uri="{FF2B5EF4-FFF2-40B4-BE49-F238E27FC236}">
                <a16:creationId xmlns:a16="http://schemas.microsoft.com/office/drawing/2014/main" id="{F55ECBD6-E41D-0621-2719-49B13648FD2A}"/>
              </a:ext>
            </a:extLst>
          </p:cNvPr>
          <p:cNvSpPr txBox="1"/>
          <p:nvPr/>
        </p:nvSpPr>
        <p:spPr bwMode="auto">
          <a:xfrm>
            <a:off x="10612393"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21</a:t>
            </a:r>
          </a:p>
        </p:txBody>
      </p:sp>
      <p:sp>
        <p:nvSpPr>
          <p:cNvPr id="521" name="TextBox 520">
            <a:extLst>
              <a:ext uri="{FF2B5EF4-FFF2-40B4-BE49-F238E27FC236}">
                <a16:creationId xmlns:a16="http://schemas.microsoft.com/office/drawing/2014/main" id="{CCFB9D8F-2F23-6E20-2274-0AA2B1EC9EAE}"/>
              </a:ext>
            </a:extLst>
          </p:cNvPr>
          <p:cNvSpPr txBox="1"/>
          <p:nvPr/>
        </p:nvSpPr>
        <p:spPr bwMode="auto">
          <a:xfrm>
            <a:off x="10809957"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22</a:t>
            </a:r>
          </a:p>
        </p:txBody>
      </p:sp>
      <p:sp>
        <p:nvSpPr>
          <p:cNvPr id="522" name="TextBox 521">
            <a:extLst>
              <a:ext uri="{FF2B5EF4-FFF2-40B4-BE49-F238E27FC236}">
                <a16:creationId xmlns:a16="http://schemas.microsoft.com/office/drawing/2014/main" id="{5D8471F4-0630-3FEF-6327-BDD45C7DFCD1}"/>
              </a:ext>
            </a:extLst>
          </p:cNvPr>
          <p:cNvSpPr txBox="1"/>
          <p:nvPr/>
        </p:nvSpPr>
        <p:spPr bwMode="auto">
          <a:xfrm>
            <a:off x="11215617"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24</a:t>
            </a:r>
          </a:p>
        </p:txBody>
      </p:sp>
      <p:sp>
        <p:nvSpPr>
          <p:cNvPr id="523" name="TextBox 522">
            <a:extLst>
              <a:ext uri="{FF2B5EF4-FFF2-40B4-BE49-F238E27FC236}">
                <a16:creationId xmlns:a16="http://schemas.microsoft.com/office/drawing/2014/main" id="{A311E96A-8F9B-477B-477D-56C232A9CF31}"/>
              </a:ext>
            </a:extLst>
          </p:cNvPr>
          <p:cNvSpPr txBox="1"/>
          <p:nvPr/>
        </p:nvSpPr>
        <p:spPr bwMode="auto">
          <a:xfrm>
            <a:off x="11018053"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23</a:t>
            </a:r>
          </a:p>
        </p:txBody>
      </p:sp>
      <p:sp>
        <p:nvSpPr>
          <p:cNvPr id="524" name="TextBox 523">
            <a:extLst>
              <a:ext uri="{FF2B5EF4-FFF2-40B4-BE49-F238E27FC236}">
                <a16:creationId xmlns:a16="http://schemas.microsoft.com/office/drawing/2014/main" id="{D49638CF-F70F-2C77-AF46-5F7772776A2C}"/>
              </a:ext>
            </a:extLst>
          </p:cNvPr>
          <p:cNvSpPr txBox="1"/>
          <p:nvPr/>
        </p:nvSpPr>
        <p:spPr bwMode="auto">
          <a:xfrm>
            <a:off x="11433822"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25</a:t>
            </a:r>
          </a:p>
        </p:txBody>
      </p:sp>
      <p:sp>
        <p:nvSpPr>
          <p:cNvPr id="525" name="TextBox 524">
            <a:extLst>
              <a:ext uri="{FF2B5EF4-FFF2-40B4-BE49-F238E27FC236}">
                <a16:creationId xmlns:a16="http://schemas.microsoft.com/office/drawing/2014/main" id="{700B4FAE-4675-5FE5-1742-5966A84D070A}"/>
              </a:ext>
            </a:extLst>
          </p:cNvPr>
          <p:cNvSpPr txBox="1"/>
          <p:nvPr/>
        </p:nvSpPr>
        <p:spPr bwMode="auto">
          <a:xfrm>
            <a:off x="11631386" y="4342824"/>
            <a:ext cx="224522" cy="21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mn-lt"/>
              </a:rPr>
              <a:t>26</a:t>
            </a:r>
          </a:p>
        </p:txBody>
      </p:sp>
      <p:pic>
        <p:nvPicPr>
          <p:cNvPr id="526" name="Picture 525">
            <a:extLst>
              <a:ext uri="{FF2B5EF4-FFF2-40B4-BE49-F238E27FC236}">
                <a16:creationId xmlns:a16="http://schemas.microsoft.com/office/drawing/2014/main" id="{2B4A1F6B-DE8B-4AE2-FA34-7F323D2F93BB}"/>
              </a:ext>
            </a:extLst>
          </p:cNvPr>
          <p:cNvPicPr>
            <a:picLocks noChangeAspect="1"/>
          </p:cNvPicPr>
          <p:nvPr/>
        </p:nvPicPr>
        <p:blipFill>
          <a:blip r:embed="rId3"/>
          <a:stretch>
            <a:fillRect/>
          </a:stretch>
        </p:blipFill>
        <p:spPr>
          <a:xfrm>
            <a:off x="6458250" y="1629599"/>
            <a:ext cx="5081935" cy="2389337"/>
          </a:xfrm>
          <a:prstGeom prst="rect">
            <a:avLst/>
          </a:prstGeom>
        </p:spPr>
      </p:pic>
      <p:sp>
        <p:nvSpPr>
          <p:cNvPr id="527" name="Line 5">
            <a:extLst>
              <a:ext uri="{FF2B5EF4-FFF2-40B4-BE49-F238E27FC236}">
                <a16:creationId xmlns:a16="http://schemas.microsoft.com/office/drawing/2014/main" id="{ED80F4A5-FC3C-B146-4A2D-278AABCCCC71}"/>
              </a:ext>
            </a:extLst>
          </p:cNvPr>
          <p:cNvSpPr>
            <a:spLocks noChangeShapeType="1"/>
          </p:cNvSpPr>
          <p:nvPr/>
        </p:nvSpPr>
        <p:spPr bwMode="auto">
          <a:xfrm>
            <a:off x="6886767" y="2769568"/>
            <a:ext cx="0" cy="110729"/>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28" name="Line 6">
            <a:extLst>
              <a:ext uri="{FF2B5EF4-FFF2-40B4-BE49-F238E27FC236}">
                <a16:creationId xmlns:a16="http://schemas.microsoft.com/office/drawing/2014/main" id="{11696353-A90C-E835-A9D6-9FBB86AEA3CD}"/>
              </a:ext>
            </a:extLst>
          </p:cNvPr>
          <p:cNvSpPr>
            <a:spLocks noChangeShapeType="1"/>
          </p:cNvSpPr>
          <p:nvPr/>
        </p:nvSpPr>
        <p:spPr bwMode="auto">
          <a:xfrm>
            <a:off x="6849040" y="2824933"/>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29" name="Line 7">
            <a:extLst>
              <a:ext uri="{FF2B5EF4-FFF2-40B4-BE49-F238E27FC236}">
                <a16:creationId xmlns:a16="http://schemas.microsoft.com/office/drawing/2014/main" id="{945A161A-8B8F-3DF8-F666-8E3473DFF030}"/>
              </a:ext>
            </a:extLst>
          </p:cNvPr>
          <p:cNvSpPr>
            <a:spLocks noChangeShapeType="1"/>
          </p:cNvSpPr>
          <p:nvPr/>
        </p:nvSpPr>
        <p:spPr bwMode="auto">
          <a:xfrm>
            <a:off x="7183551" y="3040854"/>
            <a:ext cx="0" cy="110729"/>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30" name="Line 8">
            <a:extLst>
              <a:ext uri="{FF2B5EF4-FFF2-40B4-BE49-F238E27FC236}">
                <a16:creationId xmlns:a16="http://schemas.microsoft.com/office/drawing/2014/main" id="{3440B986-A65C-1E44-464A-4F939BD9F462}"/>
              </a:ext>
            </a:extLst>
          </p:cNvPr>
          <p:cNvSpPr>
            <a:spLocks noChangeShapeType="1"/>
          </p:cNvSpPr>
          <p:nvPr/>
        </p:nvSpPr>
        <p:spPr bwMode="auto">
          <a:xfrm>
            <a:off x="7145825" y="3096218"/>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31" name="Line 9">
            <a:extLst>
              <a:ext uri="{FF2B5EF4-FFF2-40B4-BE49-F238E27FC236}">
                <a16:creationId xmlns:a16="http://schemas.microsoft.com/office/drawing/2014/main" id="{451A749D-90EC-C70E-3566-BA907FF007E8}"/>
              </a:ext>
            </a:extLst>
          </p:cNvPr>
          <p:cNvSpPr>
            <a:spLocks noChangeShapeType="1"/>
          </p:cNvSpPr>
          <p:nvPr/>
        </p:nvSpPr>
        <p:spPr bwMode="auto">
          <a:xfrm>
            <a:off x="8676276" y="3738446"/>
            <a:ext cx="0" cy="1125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32" name="Line 10">
            <a:extLst>
              <a:ext uri="{FF2B5EF4-FFF2-40B4-BE49-F238E27FC236}">
                <a16:creationId xmlns:a16="http://schemas.microsoft.com/office/drawing/2014/main" id="{453269FF-E378-E0C2-9814-3087904A473D}"/>
              </a:ext>
            </a:extLst>
          </p:cNvPr>
          <p:cNvSpPr>
            <a:spLocks noChangeShapeType="1"/>
          </p:cNvSpPr>
          <p:nvPr/>
        </p:nvSpPr>
        <p:spPr bwMode="auto">
          <a:xfrm>
            <a:off x="8638549" y="3795657"/>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33" name="Line 11">
            <a:extLst>
              <a:ext uri="{FF2B5EF4-FFF2-40B4-BE49-F238E27FC236}">
                <a16:creationId xmlns:a16="http://schemas.microsoft.com/office/drawing/2014/main" id="{6D2CED50-22BA-0D9A-BE03-AC3EB6DCE151}"/>
              </a:ext>
            </a:extLst>
          </p:cNvPr>
          <p:cNvSpPr>
            <a:spLocks noChangeShapeType="1"/>
          </p:cNvSpPr>
          <p:nvPr/>
        </p:nvSpPr>
        <p:spPr bwMode="auto">
          <a:xfrm>
            <a:off x="8714003" y="3771665"/>
            <a:ext cx="0" cy="1125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34" name="Line 12">
            <a:extLst>
              <a:ext uri="{FF2B5EF4-FFF2-40B4-BE49-F238E27FC236}">
                <a16:creationId xmlns:a16="http://schemas.microsoft.com/office/drawing/2014/main" id="{9D89ABBD-6FDF-6FD3-7DD7-24CBE8C37A65}"/>
              </a:ext>
            </a:extLst>
          </p:cNvPr>
          <p:cNvSpPr>
            <a:spLocks noChangeShapeType="1"/>
          </p:cNvSpPr>
          <p:nvPr/>
        </p:nvSpPr>
        <p:spPr bwMode="auto">
          <a:xfrm>
            <a:off x="8676276" y="3828875"/>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35" name="Line 13">
            <a:extLst>
              <a:ext uri="{FF2B5EF4-FFF2-40B4-BE49-F238E27FC236}">
                <a16:creationId xmlns:a16="http://schemas.microsoft.com/office/drawing/2014/main" id="{AE6868EB-BEF8-6280-2FA9-61C9394D856D}"/>
              </a:ext>
            </a:extLst>
          </p:cNvPr>
          <p:cNvSpPr>
            <a:spLocks noChangeShapeType="1"/>
          </p:cNvSpPr>
          <p:nvPr/>
        </p:nvSpPr>
        <p:spPr bwMode="auto">
          <a:xfrm>
            <a:off x="9082468" y="3836257"/>
            <a:ext cx="0" cy="110729"/>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36" name="Line 14">
            <a:extLst>
              <a:ext uri="{FF2B5EF4-FFF2-40B4-BE49-F238E27FC236}">
                <a16:creationId xmlns:a16="http://schemas.microsoft.com/office/drawing/2014/main" id="{75D8E95F-441C-1C01-755B-1B403859877A}"/>
              </a:ext>
            </a:extLst>
          </p:cNvPr>
          <p:cNvSpPr>
            <a:spLocks noChangeShapeType="1"/>
          </p:cNvSpPr>
          <p:nvPr/>
        </p:nvSpPr>
        <p:spPr bwMode="auto">
          <a:xfrm>
            <a:off x="9044741" y="3891622"/>
            <a:ext cx="72939"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37" name="Line 15">
            <a:extLst>
              <a:ext uri="{FF2B5EF4-FFF2-40B4-BE49-F238E27FC236}">
                <a16:creationId xmlns:a16="http://schemas.microsoft.com/office/drawing/2014/main" id="{1B8F3C76-0493-AEB4-038D-F6F12D0A7E37}"/>
              </a:ext>
            </a:extLst>
          </p:cNvPr>
          <p:cNvSpPr>
            <a:spLocks noChangeShapeType="1"/>
          </p:cNvSpPr>
          <p:nvPr/>
        </p:nvSpPr>
        <p:spPr bwMode="auto">
          <a:xfrm>
            <a:off x="9100074" y="3836257"/>
            <a:ext cx="0" cy="110729"/>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38" name="Line 16">
            <a:extLst>
              <a:ext uri="{FF2B5EF4-FFF2-40B4-BE49-F238E27FC236}">
                <a16:creationId xmlns:a16="http://schemas.microsoft.com/office/drawing/2014/main" id="{7124A704-FCFE-6D37-D54A-DB0E0AB92422}"/>
              </a:ext>
            </a:extLst>
          </p:cNvPr>
          <p:cNvSpPr>
            <a:spLocks noChangeShapeType="1"/>
          </p:cNvSpPr>
          <p:nvPr/>
        </p:nvSpPr>
        <p:spPr bwMode="auto">
          <a:xfrm>
            <a:off x="9062347" y="3891622"/>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39" name="Line 17">
            <a:extLst>
              <a:ext uri="{FF2B5EF4-FFF2-40B4-BE49-F238E27FC236}">
                <a16:creationId xmlns:a16="http://schemas.microsoft.com/office/drawing/2014/main" id="{D675E587-EBC4-A212-7FD8-2A61014E5614}"/>
              </a:ext>
            </a:extLst>
          </p:cNvPr>
          <p:cNvSpPr>
            <a:spLocks noChangeShapeType="1"/>
          </p:cNvSpPr>
          <p:nvPr/>
        </p:nvSpPr>
        <p:spPr bwMode="auto">
          <a:xfrm>
            <a:off x="9429555" y="3969132"/>
            <a:ext cx="0" cy="107038"/>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40" name="Line 18">
            <a:extLst>
              <a:ext uri="{FF2B5EF4-FFF2-40B4-BE49-F238E27FC236}">
                <a16:creationId xmlns:a16="http://schemas.microsoft.com/office/drawing/2014/main" id="{3E00C8F9-8614-7232-6D72-2448C52801AF}"/>
              </a:ext>
            </a:extLst>
          </p:cNvPr>
          <p:cNvSpPr>
            <a:spLocks noChangeShapeType="1"/>
          </p:cNvSpPr>
          <p:nvPr/>
        </p:nvSpPr>
        <p:spPr bwMode="auto">
          <a:xfrm>
            <a:off x="9391828" y="4020806"/>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41" name="Line 19">
            <a:extLst>
              <a:ext uri="{FF2B5EF4-FFF2-40B4-BE49-F238E27FC236}">
                <a16:creationId xmlns:a16="http://schemas.microsoft.com/office/drawing/2014/main" id="{0947E666-EBC6-B731-4C34-E554EB4D52DF}"/>
              </a:ext>
            </a:extLst>
          </p:cNvPr>
          <p:cNvSpPr>
            <a:spLocks noChangeShapeType="1"/>
          </p:cNvSpPr>
          <p:nvPr/>
        </p:nvSpPr>
        <p:spPr bwMode="auto">
          <a:xfrm>
            <a:off x="9801792" y="3994969"/>
            <a:ext cx="0" cy="110729"/>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42" name="Line 20">
            <a:extLst>
              <a:ext uri="{FF2B5EF4-FFF2-40B4-BE49-F238E27FC236}">
                <a16:creationId xmlns:a16="http://schemas.microsoft.com/office/drawing/2014/main" id="{E5D2D305-9405-175F-EAD3-58B22F864FD0}"/>
              </a:ext>
            </a:extLst>
          </p:cNvPr>
          <p:cNvSpPr>
            <a:spLocks noChangeShapeType="1"/>
          </p:cNvSpPr>
          <p:nvPr/>
        </p:nvSpPr>
        <p:spPr bwMode="auto">
          <a:xfrm>
            <a:off x="9764066" y="4050333"/>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43" name="Line 21">
            <a:extLst>
              <a:ext uri="{FF2B5EF4-FFF2-40B4-BE49-F238E27FC236}">
                <a16:creationId xmlns:a16="http://schemas.microsoft.com/office/drawing/2014/main" id="{4BBF25DC-F7EC-EEBE-B799-EB3F29214886}"/>
              </a:ext>
            </a:extLst>
          </p:cNvPr>
          <p:cNvSpPr>
            <a:spLocks noChangeShapeType="1"/>
          </p:cNvSpPr>
          <p:nvPr/>
        </p:nvSpPr>
        <p:spPr bwMode="auto">
          <a:xfrm>
            <a:off x="9819398" y="3994969"/>
            <a:ext cx="0" cy="110729"/>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44" name="Line 22">
            <a:extLst>
              <a:ext uri="{FF2B5EF4-FFF2-40B4-BE49-F238E27FC236}">
                <a16:creationId xmlns:a16="http://schemas.microsoft.com/office/drawing/2014/main" id="{7BA763D8-1F99-0D6B-8515-2127813CBEC1}"/>
              </a:ext>
            </a:extLst>
          </p:cNvPr>
          <p:cNvSpPr>
            <a:spLocks noChangeShapeType="1"/>
          </p:cNvSpPr>
          <p:nvPr/>
        </p:nvSpPr>
        <p:spPr bwMode="auto">
          <a:xfrm>
            <a:off x="9781671" y="4050333"/>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45" name="Line 23">
            <a:extLst>
              <a:ext uri="{FF2B5EF4-FFF2-40B4-BE49-F238E27FC236}">
                <a16:creationId xmlns:a16="http://schemas.microsoft.com/office/drawing/2014/main" id="{C7B97573-5473-E60E-0072-3F8A5C90A580}"/>
              </a:ext>
            </a:extLst>
          </p:cNvPr>
          <p:cNvSpPr>
            <a:spLocks noChangeShapeType="1"/>
          </p:cNvSpPr>
          <p:nvPr/>
        </p:nvSpPr>
        <p:spPr bwMode="auto">
          <a:xfrm>
            <a:off x="9854610" y="4057715"/>
            <a:ext cx="0" cy="110729"/>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46" name="Line 24">
            <a:extLst>
              <a:ext uri="{FF2B5EF4-FFF2-40B4-BE49-F238E27FC236}">
                <a16:creationId xmlns:a16="http://schemas.microsoft.com/office/drawing/2014/main" id="{82C38D55-6BEE-CD45-E603-387DA73353DB}"/>
              </a:ext>
            </a:extLst>
          </p:cNvPr>
          <p:cNvSpPr>
            <a:spLocks noChangeShapeType="1"/>
          </p:cNvSpPr>
          <p:nvPr/>
        </p:nvSpPr>
        <p:spPr bwMode="auto">
          <a:xfrm>
            <a:off x="9816883" y="4113080"/>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47" name="Line 25">
            <a:extLst>
              <a:ext uri="{FF2B5EF4-FFF2-40B4-BE49-F238E27FC236}">
                <a16:creationId xmlns:a16="http://schemas.microsoft.com/office/drawing/2014/main" id="{5C93C1D9-3C53-B322-C75E-318085C4013F}"/>
              </a:ext>
            </a:extLst>
          </p:cNvPr>
          <p:cNvSpPr>
            <a:spLocks noChangeShapeType="1"/>
          </p:cNvSpPr>
          <p:nvPr/>
        </p:nvSpPr>
        <p:spPr bwMode="auto">
          <a:xfrm>
            <a:off x="10416740" y="4057715"/>
            <a:ext cx="0" cy="110729"/>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48" name="Line 26">
            <a:extLst>
              <a:ext uri="{FF2B5EF4-FFF2-40B4-BE49-F238E27FC236}">
                <a16:creationId xmlns:a16="http://schemas.microsoft.com/office/drawing/2014/main" id="{C1C6E508-B739-FC8C-EF1A-D442EA743CD7}"/>
              </a:ext>
            </a:extLst>
          </p:cNvPr>
          <p:cNvSpPr>
            <a:spLocks noChangeShapeType="1"/>
          </p:cNvSpPr>
          <p:nvPr/>
        </p:nvSpPr>
        <p:spPr bwMode="auto">
          <a:xfrm>
            <a:off x="10379013" y="4113080"/>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49" name="Line 27">
            <a:extLst>
              <a:ext uri="{FF2B5EF4-FFF2-40B4-BE49-F238E27FC236}">
                <a16:creationId xmlns:a16="http://schemas.microsoft.com/office/drawing/2014/main" id="{927839C4-E7FC-24D1-F5E4-D167D66DEF96}"/>
              </a:ext>
            </a:extLst>
          </p:cNvPr>
          <p:cNvSpPr>
            <a:spLocks noChangeShapeType="1"/>
          </p:cNvSpPr>
          <p:nvPr/>
        </p:nvSpPr>
        <p:spPr bwMode="auto">
          <a:xfrm>
            <a:off x="10977612" y="4057715"/>
            <a:ext cx="0" cy="110729"/>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50" name="Line 28">
            <a:extLst>
              <a:ext uri="{FF2B5EF4-FFF2-40B4-BE49-F238E27FC236}">
                <a16:creationId xmlns:a16="http://schemas.microsoft.com/office/drawing/2014/main" id="{FD18F529-BD6D-42F4-866D-961E354B58B8}"/>
              </a:ext>
            </a:extLst>
          </p:cNvPr>
          <p:cNvSpPr>
            <a:spLocks noChangeShapeType="1"/>
          </p:cNvSpPr>
          <p:nvPr/>
        </p:nvSpPr>
        <p:spPr bwMode="auto">
          <a:xfrm>
            <a:off x="10939885" y="4113080"/>
            <a:ext cx="75454"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sp>
        <p:nvSpPr>
          <p:cNvPr id="551" name="Freeform 29">
            <a:extLst>
              <a:ext uri="{FF2B5EF4-FFF2-40B4-BE49-F238E27FC236}">
                <a16:creationId xmlns:a16="http://schemas.microsoft.com/office/drawing/2014/main" id="{FAFADCB4-E49D-4B4C-0C9D-C20D36C36F07}"/>
              </a:ext>
            </a:extLst>
          </p:cNvPr>
          <p:cNvSpPr>
            <a:spLocks/>
          </p:cNvSpPr>
          <p:nvPr/>
        </p:nvSpPr>
        <p:spPr bwMode="auto">
          <a:xfrm>
            <a:off x="6471772" y="1649359"/>
            <a:ext cx="4500809" cy="2460030"/>
          </a:xfrm>
          <a:custGeom>
            <a:avLst/>
            <a:gdLst>
              <a:gd name="T0" fmla="*/ 0 w 3579"/>
              <a:gd name="T1" fmla="*/ 14 h 1333"/>
              <a:gd name="T2" fmla="*/ 68 w 3579"/>
              <a:gd name="T3" fmla="*/ 26 h 1333"/>
              <a:gd name="T4" fmla="*/ 122 w 3579"/>
              <a:gd name="T5" fmla="*/ 44 h 1333"/>
              <a:gd name="T6" fmla="*/ 154 w 3579"/>
              <a:gd name="T7" fmla="*/ 56 h 1333"/>
              <a:gd name="T8" fmla="*/ 184 w 3579"/>
              <a:gd name="T9" fmla="*/ 82 h 1333"/>
              <a:gd name="T10" fmla="*/ 198 w 3579"/>
              <a:gd name="T11" fmla="*/ 106 h 1333"/>
              <a:gd name="T12" fmla="*/ 208 w 3579"/>
              <a:gd name="T13" fmla="*/ 122 h 1333"/>
              <a:gd name="T14" fmla="*/ 224 w 3579"/>
              <a:gd name="T15" fmla="*/ 156 h 1333"/>
              <a:gd name="T16" fmla="*/ 244 w 3579"/>
              <a:gd name="T17" fmla="*/ 172 h 1333"/>
              <a:gd name="T18" fmla="*/ 254 w 3579"/>
              <a:gd name="T19" fmla="*/ 251 h 1333"/>
              <a:gd name="T20" fmla="*/ 264 w 3579"/>
              <a:gd name="T21" fmla="*/ 279 h 1333"/>
              <a:gd name="T22" fmla="*/ 274 w 3579"/>
              <a:gd name="T23" fmla="*/ 343 h 1333"/>
              <a:gd name="T24" fmla="*/ 284 w 3579"/>
              <a:gd name="T25" fmla="*/ 395 h 1333"/>
              <a:gd name="T26" fmla="*/ 284 w 3579"/>
              <a:gd name="T27" fmla="*/ 495 h 1333"/>
              <a:gd name="T28" fmla="*/ 302 w 3579"/>
              <a:gd name="T29" fmla="*/ 539 h 1333"/>
              <a:gd name="T30" fmla="*/ 316 w 3579"/>
              <a:gd name="T31" fmla="*/ 573 h 1333"/>
              <a:gd name="T32" fmla="*/ 330 w 3579"/>
              <a:gd name="T33" fmla="*/ 615 h 1333"/>
              <a:gd name="T34" fmla="*/ 410 w 3579"/>
              <a:gd name="T35" fmla="*/ 645 h 1333"/>
              <a:gd name="T36" fmla="*/ 454 w 3579"/>
              <a:gd name="T37" fmla="*/ 665 h 1333"/>
              <a:gd name="T38" fmla="*/ 468 w 3579"/>
              <a:gd name="T39" fmla="*/ 696 h 1333"/>
              <a:gd name="T40" fmla="*/ 488 w 3579"/>
              <a:gd name="T41" fmla="*/ 710 h 1333"/>
              <a:gd name="T42" fmla="*/ 518 w 3579"/>
              <a:gd name="T43" fmla="*/ 728 h 1333"/>
              <a:gd name="T44" fmla="*/ 556 w 3579"/>
              <a:gd name="T45" fmla="*/ 752 h 1333"/>
              <a:gd name="T46" fmla="*/ 566 w 3579"/>
              <a:gd name="T47" fmla="*/ 784 h 1333"/>
              <a:gd name="T48" fmla="*/ 580 w 3579"/>
              <a:gd name="T49" fmla="*/ 800 h 1333"/>
              <a:gd name="T50" fmla="*/ 590 w 3579"/>
              <a:gd name="T51" fmla="*/ 828 h 1333"/>
              <a:gd name="T52" fmla="*/ 596 w 3579"/>
              <a:gd name="T53" fmla="*/ 862 h 1333"/>
              <a:gd name="T54" fmla="*/ 622 w 3579"/>
              <a:gd name="T55" fmla="*/ 872 h 1333"/>
              <a:gd name="T56" fmla="*/ 703 w 3579"/>
              <a:gd name="T57" fmla="*/ 886 h 1333"/>
              <a:gd name="T58" fmla="*/ 841 w 3579"/>
              <a:gd name="T59" fmla="*/ 906 h 1333"/>
              <a:gd name="T60" fmla="*/ 873 w 3579"/>
              <a:gd name="T61" fmla="*/ 924 h 1333"/>
              <a:gd name="T62" fmla="*/ 885 w 3579"/>
              <a:gd name="T63" fmla="*/ 954 h 1333"/>
              <a:gd name="T64" fmla="*/ 893 w 3579"/>
              <a:gd name="T65" fmla="*/ 972 h 1333"/>
              <a:gd name="T66" fmla="*/ 917 w 3579"/>
              <a:gd name="T67" fmla="*/ 984 h 1333"/>
              <a:gd name="T68" fmla="*/ 931 w 3579"/>
              <a:gd name="T69" fmla="*/ 994 h 1333"/>
              <a:gd name="T70" fmla="*/ 1071 w 3579"/>
              <a:gd name="T71" fmla="*/ 1008 h 1333"/>
              <a:gd name="T72" fmla="*/ 1085 w 3579"/>
              <a:gd name="T73" fmla="*/ 1018 h 1333"/>
              <a:gd name="T74" fmla="*/ 1153 w 3579"/>
              <a:gd name="T75" fmla="*/ 1032 h 1333"/>
              <a:gd name="T76" fmla="*/ 1177 w 3579"/>
              <a:gd name="T77" fmla="*/ 1046 h 1333"/>
              <a:gd name="T78" fmla="*/ 1185 w 3579"/>
              <a:gd name="T79" fmla="*/ 1054 h 1333"/>
              <a:gd name="T80" fmla="*/ 1199 w 3579"/>
              <a:gd name="T81" fmla="*/ 1064 h 1333"/>
              <a:gd name="T82" fmla="*/ 1211 w 3579"/>
              <a:gd name="T83" fmla="*/ 1086 h 1333"/>
              <a:gd name="T84" fmla="*/ 1259 w 3579"/>
              <a:gd name="T85" fmla="*/ 1102 h 1333"/>
              <a:gd name="T86" fmla="*/ 1425 w 3579"/>
              <a:gd name="T87" fmla="*/ 1108 h 1333"/>
              <a:gd name="T88" fmla="*/ 1455 w 3579"/>
              <a:gd name="T89" fmla="*/ 1116 h 1333"/>
              <a:gd name="T90" fmla="*/ 1465 w 3579"/>
              <a:gd name="T91" fmla="*/ 1130 h 1333"/>
              <a:gd name="T92" fmla="*/ 1513 w 3579"/>
              <a:gd name="T93" fmla="*/ 1146 h 1333"/>
              <a:gd name="T94" fmla="*/ 1735 w 3579"/>
              <a:gd name="T95" fmla="*/ 1163 h 1333"/>
              <a:gd name="T96" fmla="*/ 1753 w 3579"/>
              <a:gd name="T97" fmla="*/ 1181 h 1333"/>
              <a:gd name="T98" fmla="*/ 1875 w 3579"/>
              <a:gd name="T99" fmla="*/ 1195 h 1333"/>
              <a:gd name="T100" fmla="*/ 2048 w 3579"/>
              <a:gd name="T101" fmla="*/ 1207 h 1333"/>
              <a:gd name="T102" fmla="*/ 2064 w 3579"/>
              <a:gd name="T103" fmla="*/ 1221 h 1333"/>
              <a:gd name="T104" fmla="*/ 2108 w 3579"/>
              <a:gd name="T105" fmla="*/ 1241 h 1333"/>
              <a:gd name="T106" fmla="*/ 2254 w 3579"/>
              <a:gd name="T107" fmla="*/ 1253 h 1333"/>
              <a:gd name="T108" fmla="*/ 2268 w 3579"/>
              <a:gd name="T109" fmla="*/ 1267 h 1333"/>
              <a:gd name="T110" fmla="*/ 2352 w 3579"/>
              <a:gd name="T111" fmla="*/ 1285 h 1333"/>
              <a:gd name="T112" fmla="*/ 2364 w 3579"/>
              <a:gd name="T113" fmla="*/ 1301 h 1333"/>
              <a:gd name="T114" fmla="*/ 2696 w 3579"/>
              <a:gd name="T115" fmla="*/ 1333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79" h="1333">
                <a:moveTo>
                  <a:pt x="0" y="0"/>
                </a:moveTo>
                <a:lnTo>
                  <a:pt x="0" y="14"/>
                </a:lnTo>
                <a:lnTo>
                  <a:pt x="68" y="14"/>
                </a:lnTo>
                <a:lnTo>
                  <a:pt x="68" y="26"/>
                </a:lnTo>
                <a:lnTo>
                  <a:pt x="122" y="26"/>
                </a:lnTo>
                <a:lnTo>
                  <a:pt x="122" y="44"/>
                </a:lnTo>
                <a:lnTo>
                  <a:pt x="154" y="44"/>
                </a:lnTo>
                <a:lnTo>
                  <a:pt x="154" y="56"/>
                </a:lnTo>
                <a:lnTo>
                  <a:pt x="184" y="56"/>
                </a:lnTo>
                <a:lnTo>
                  <a:pt x="184" y="82"/>
                </a:lnTo>
                <a:lnTo>
                  <a:pt x="198" y="82"/>
                </a:lnTo>
                <a:lnTo>
                  <a:pt x="198" y="106"/>
                </a:lnTo>
                <a:lnTo>
                  <a:pt x="208" y="106"/>
                </a:lnTo>
                <a:lnTo>
                  <a:pt x="208" y="122"/>
                </a:lnTo>
                <a:lnTo>
                  <a:pt x="224" y="122"/>
                </a:lnTo>
                <a:lnTo>
                  <a:pt x="224" y="156"/>
                </a:lnTo>
                <a:lnTo>
                  <a:pt x="244" y="156"/>
                </a:lnTo>
                <a:lnTo>
                  <a:pt x="244" y="172"/>
                </a:lnTo>
                <a:lnTo>
                  <a:pt x="254" y="172"/>
                </a:lnTo>
                <a:lnTo>
                  <a:pt x="254" y="251"/>
                </a:lnTo>
                <a:lnTo>
                  <a:pt x="264" y="251"/>
                </a:lnTo>
                <a:lnTo>
                  <a:pt x="264" y="279"/>
                </a:lnTo>
                <a:lnTo>
                  <a:pt x="274" y="279"/>
                </a:lnTo>
                <a:lnTo>
                  <a:pt x="274" y="343"/>
                </a:lnTo>
                <a:lnTo>
                  <a:pt x="274" y="395"/>
                </a:lnTo>
                <a:lnTo>
                  <a:pt x="284" y="395"/>
                </a:lnTo>
                <a:lnTo>
                  <a:pt x="284" y="455"/>
                </a:lnTo>
                <a:lnTo>
                  <a:pt x="284" y="495"/>
                </a:lnTo>
                <a:lnTo>
                  <a:pt x="302" y="495"/>
                </a:lnTo>
                <a:lnTo>
                  <a:pt x="302" y="539"/>
                </a:lnTo>
                <a:lnTo>
                  <a:pt x="302" y="573"/>
                </a:lnTo>
                <a:lnTo>
                  <a:pt x="316" y="573"/>
                </a:lnTo>
                <a:lnTo>
                  <a:pt x="316" y="615"/>
                </a:lnTo>
                <a:lnTo>
                  <a:pt x="330" y="615"/>
                </a:lnTo>
                <a:lnTo>
                  <a:pt x="330" y="645"/>
                </a:lnTo>
                <a:lnTo>
                  <a:pt x="410" y="645"/>
                </a:lnTo>
                <a:lnTo>
                  <a:pt x="410" y="665"/>
                </a:lnTo>
                <a:lnTo>
                  <a:pt x="454" y="665"/>
                </a:lnTo>
                <a:lnTo>
                  <a:pt x="454" y="696"/>
                </a:lnTo>
                <a:lnTo>
                  <a:pt x="468" y="696"/>
                </a:lnTo>
                <a:lnTo>
                  <a:pt x="468" y="710"/>
                </a:lnTo>
                <a:lnTo>
                  <a:pt x="488" y="710"/>
                </a:lnTo>
                <a:lnTo>
                  <a:pt x="518" y="710"/>
                </a:lnTo>
                <a:lnTo>
                  <a:pt x="518" y="728"/>
                </a:lnTo>
                <a:lnTo>
                  <a:pt x="556" y="728"/>
                </a:lnTo>
                <a:lnTo>
                  <a:pt x="556" y="752"/>
                </a:lnTo>
                <a:lnTo>
                  <a:pt x="566" y="752"/>
                </a:lnTo>
                <a:lnTo>
                  <a:pt x="566" y="784"/>
                </a:lnTo>
                <a:lnTo>
                  <a:pt x="580" y="784"/>
                </a:lnTo>
                <a:lnTo>
                  <a:pt x="580" y="800"/>
                </a:lnTo>
                <a:lnTo>
                  <a:pt x="590" y="800"/>
                </a:lnTo>
                <a:lnTo>
                  <a:pt x="590" y="828"/>
                </a:lnTo>
                <a:lnTo>
                  <a:pt x="596" y="828"/>
                </a:lnTo>
                <a:lnTo>
                  <a:pt x="596" y="862"/>
                </a:lnTo>
                <a:lnTo>
                  <a:pt x="622" y="862"/>
                </a:lnTo>
                <a:lnTo>
                  <a:pt x="622" y="872"/>
                </a:lnTo>
                <a:lnTo>
                  <a:pt x="703" y="872"/>
                </a:lnTo>
                <a:lnTo>
                  <a:pt x="703" y="886"/>
                </a:lnTo>
                <a:lnTo>
                  <a:pt x="841" y="886"/>
                </a:lnTo>
                <a:lnTo>
                  <a:pt x="841" y="906"/>
                </a:lnTo>
                <a:lnTo>
                  <a:pt x="873" y="906"/>
                </a:lnTo>
                <a:lnTo>
                  <a:pt x="873" y="924"/>
                </a:lnTo>
                <a:lnTo>
                  <a:pt x="885" y="924"/>
                </a:lnTo>
                <a:lnTo>
                  <a:pt x="885" y="954"/>
                </a:lnTo>
                <a:lnTo>
                  <a:pt x="893" y="954"/>
                </a:lnTo>
                <a:lnTo>
                  <a:pt x="893" y="972"/>
                </a:lnTo>
                <a:lnTo>
                  <a:pt x="917" y="972"/>
                </a:lnTo>
                <a:lnTo>
                  <a:pt x="917" y="984"/>
                </a:lnTo>
                <a:lnTo>
                  <a:pt x="931" y="984"/>
                </a:lnTo>
                <a:lnTo>
                  <a:pt x="931" y="994"/>
                </a:lnTo>
                <a:lnTo>
                  <a:pt x="1071" y="994"/>
                </a:lnTo>
                <a:lnTo>
                  <a:pt x="1071" y="1008"/>
                </a:lnTo>
                <a:lnTo>
                  <a:pt x="1085" y="1008"/>
                </a:lnTo>
                <a:lnTo>
                  <a:pt x="1085" y="1018"/>
                </a:lnTo>
                <a:lnTo>
                  <a:pt x="1153" y="1018"/>
                </a:lnTo>
                <a:lnTo>
                  <a:pt x="1153" y="1032"/>
                </a:lnTo>
                <a:lnTo>
                  <a:pt x="1177" y="1032"/>
                </a:lnTo>
                <a:lnTo>
                  <a:pt x="1177" y="1046"/>
                </a:lnTo>
                <a:lnTo>
                  <a:pt x="1185" y="1046"/>
                </a:lnTo>
                <a:lnTo>
                  <a:pt x="1185" y="1054"/>
                </a:lnTo>
                <a:lnTo>
                  <a:pt x="1199" y="1054"/>
                </a:lnTo>
                <a:lnTo>
                  <a:pt x="1199" y="1064"/>
                </a:lnTo>
                <a:lnTo>
                  <a:pt x="1211" y="1064"/>
                </a:lnTo>
                <a:lnTo>
                  <a:pt x="1211" y="1086"/>
                </a:lnTo>
                <a:lnTo>
                  <a:pt x="1259" y="1086"/>
                </a:lnTo>
                <a:lnTo>
                  <a:pt x="1259" y="1102"/>
                </a:lnTo>
                <a:lnTo>
                  <a:pt x="1425" y="1102"/>
                </a:lnTo>
                <a:lnTo>
                  <a:pt x="1425" y="1108"/>
                </a:lnTo>
                <a:lnTo>
                  <a:pt x="1455" y="1108"/>
                </a:lnTo>
                <a:lnTo>
                  <a:pt x="1455" y="1116"/>
                </a:lnTo>
                <a:lnTo>
                  <a:pt x="1465" y="1116"/>
                </a:lnTo>
                <a:lnTo>
                  <a:pt x="1465" y="1130"/>
                </a:lnTo>
                <a:lnTo>
                  <a:pt x="1513" y="1130"/>
                </a:lnTo>
                <a:lnTo>
                  <a:pt x="1513" y="1146"/>
                </a:lnTo>
                <a:lnTo>
                  <a:pt x="1735" y="1146"/>
                </a:lnTo>
                <a:lnTo>
                  <a:pt x="1735" y="1163"/>
                </a:lnTo>
                <a:lnTo>
                  <a:pt x="1753" y="1163"/>
                </a:lnTo>
                <a:lnTo>
                  <a:pt x="1753" y="1181"/>
                </a:lnTo>
                <a:lnTo>
                  <a:pt x="1875" y="1181"/>
                </a:lnTo>
                <a:lnTo>
                  <a:pt x="1875" y="1195"/>
                </a:lnTo>
                <a:lnTo>
                  <a:pt x="2048" y="1195"/>
                </a:lnTo>
                <a:lnTo>
                  <a:pt x="2048" y="1207"/>
                </a:lnTo>
                <a:lnTo>
                  <a:pt x="2064" y="1207"/>
                </a:lnTo>
                <a:lnTo>
                  <a:pt x="2064" y="1221"/>
                </a:lnTo>
                <a:lnTo>
                  <a:pt x="2108" y="1221"/>
                </a:lnTo>
                <a:lnTo>
                  <a:pt x="2108" y="1241"/>
                </a:lnTo>
                <a:lnTo>
                  <a:pt x="2254" y="1241"/>
                </a:lnTo>
                <a:lnTo>
                  <a:pt x="2254" y="1253"/>
                </a:lnTo>
                <a:lnTo>
                  <a:pt x="2268" y="1253"/>
                </a:lnTo>
                <a:lnTo>
                  <a:pt x="2268" y="1267"/>
                </a:lnTo>
                <a:lnTo>
                  <a:pt x="2352" y="1267"/>
                </a:lnTo>
                <a:lnTo>
                  <a:pt x="2352" y="1285"/>
                </a:lnTo>
                <a:lnTo>
                  <a:pt x="2364" y="1285"/>
                </a:lnTo>
                <a:lnTo>
                  <a:pt x="2364" y="1301"/>
                </a:lnTo>
                <a:lnTo>
                  <a:pt x="2696" y="1301"/>
                </a:lnTo>
                <a:lnTo>
                  <a:pt x="2696" y="1333"/>
                </a:lnTo>
                <a:lnTo>
                  <a:pt x="3579" y="1329"/>
                </a:lnTo>
              </a:path>
            </a:pathLst>
          </a:custGeom>
          <a:noFill/>
          <a:ln w="28575"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200" dirty="0">
              <a:latin typeface="+mn-lt"/>
            </a:endParaRPr>
          </a:p>
        </p:txBody>
      </p:sp>
      <p:graphicFrame>
        <p:nvGraphicFramePr>
          <p:cNvPr id="556" name="Table 15">
            <a:extLst>
              <a:ext uri="{FF2B5EF4-FFF2-40B4-BE49-F238E27FC236}">
                <a16:creationId xmlns:a16="http://schemas.microsoft.com/office/drawing/2014/main" id="{BDC3E747-A1C0-04EE-9BA6-CB179DAB349D}"/>
              </a:ext>
            </a:extLst>
          </p:cNvPr>
          <p:cNvGraphicFramePr>
            <a:graphicFrameLocks/>
          </p:cNvGraphicFramePr>
          <p:nvPr/>
        </p:nvGraphicFramePr>
        <p:xfrm>
          <a:off x="8075103" y="1711386"/>
          <a:ext cx="3614540" cy="1173480"/>
        </p:xfrm>
        <a:graphic>
          <a:graphicData uri="http://schemas.openxmlformats.org/drawingml/2006/table">
            <a:tbl>
              <a:tblPr firstRow="1" bandRow="1">
                <a:tableStyleId>{93296810-A885-4BE3-A3E7-6D5BEEA58F35}</a:tableStyleId>
              </a:tblPr>
              <a:tblGrid>
                <a:gridCol w="962365">
                  <a:extLst>
                    <a:ext uri="{9D8B030D-6E8A-4147-A177-3AD203B41FA5}">
                      <a16:colId xmlns:a16="http://schemas.microsoft.com/office/drawing/2014/main" val="923765411"/>
                    </a:ext>
                  </a:extLst>
                </a:gridCol>
                <a:gridCol w="1447328">
                  <a:extLst>
                    <a:ext uri="{9D8B030D-6E8A-4147-A177-3AD203B41FA5}">
                      <a16:colId xmlns:a16="http://schemas.microsoft.com/office/drawing/2014/main" val="439242730"/>
                    </a:ext>
                  </a:extLst>
                </a:gridCol>
                <a:gridCol w="1204847">
                  <a:extLst>
                    <a:ext uri="{9D8B030D-6E8A-4147-A177-3AD203B41FA5}">
                      <a16:colId xmlns:a16="http://schemas.microsoft.com/office/drawing/2014/main" val="3366201466"/>
                    </a:ext>
                  </a:extLst>
                </a:gridCol>
              </a:tblGrid>
              <a:tr h="0">
                <a:tc>
                  <a:txBody>
                    <a:bodyPr/>
                    <a:lstStyle/>
                    <a:p>
                      <a:endParaRPr lang="en-US" sz="1100" dirty="0">
                        <a:solidFill>
                          <a:schemeClr val="bg1"/>
                        </a:solidFill>
                      </a:endParaRPr>
                    </a:p>
                  </a:txBody>
                  <a:tcPr marL="0" marR="0" marT="0" marB="0">
                    <a:solidFill>
                      <a:schemeClr val="tx1"/>
                    </a:solidFill>
                  </a:tcPr>
                </a:tc>
                <a:tc>
                  <a:txBody>
                    <a:bodyPr/>
                    <a:lstStyle/>
                    <a:p>
                      <a:pPr algn="ctr"/>
                      <a:r>
                        <a:rPr lang="en-US" sz="1100" dirty="0">
                          <a:solidFill>
                            <a:schemeClr val="accent1"/>
                          </a:solidFill>
                        </a:rPr>
                        <a:t>Capivasertib + Fulv</a:t>
                      </a:r>
                      <a:br>
                        <a:rPr lang="en-US" sz="1100" dirty="0">
                          <a:solidFill>
                            <a:schemeClr val="bg1"/>
                          </a:solidFill>
                        </a:rPr>
                      </a:br>
                      <a:r>
                        <a:rPr lang="en-US" sz="1100" dirty="0">
                          <a:solidFill>
                            <a:schemeClr val="bg1"/>
                          </a:solidFill>
                        </a:rPr>
                        <a:t>(n = 155)</a:t>
                      </a:r>
                    </a:p>
                  </a:txBody>
                  <a:tcPr marL="0" marR="0" marT="0" marB="0">
                    <a:solidFill>
                      <a:schemeClr val="tx1"/>
                    </a:solidFill>
                  </a:tcPr>
                </a:tc>
                <a:tc>
                  <a:txBody>
                    <a:bodyPr/>
                    <a:lstStyle/>
                    <a:p>
                      <a:pPr algn="ctr"/>
                      <a:r>
                        <a:rPr lang="en-US" sz="1100" dirty="0">
                          <a:solidFill>
                            <a:schemeClr val="accent3"/>
                          </a:solidFill>
                        </a:rPr>
                        <a:t>Placebo + Fulv</a:t>
                      </a:r>
                      <a:br>
                        <a:rPr lang="en-US" sz="1100" dirty="0">
                          <a:solidFill>
                            <a:schemeClr val="bg1"/>
                          </a:solidFill>
                        </a:rPr>
                      </a:br>
                      <a:r>
                        <a:rPr lang="en-US" sz="1100" dirty="0">
                          <a:solidFill>
                            <a:schemeClr val="bg1"/>
                          </a:solidFill>
                        </a:rPr>
                        <a:t>(n = 134)</a:t>
                      </a:r>
                    </a:p>
                  </a:txBody>
                  <a:tcPr marL="0" marR="0" marT="0" marB="0">
                    <a:solidFill>
                      <a:schemeClr val="tx1"/>
                    </a:solidFill>
                  </a:tcPr>
                </a:tc>
                <a:extLst>
                  <a:ext uri="{0D108BD9-81ED-4DB2-BD59-A6C34878D82A}">
                    <a16:rowId xmlns:a16="http://schemas.microsoft.com/office/drawing/2014/main" val="2498976832"/>
                  </a:ext>
                </a:extLst>
              </a:tr>
              <a:tr h="40691">
                <a:tc>
                  <a:txBody>
                    <a:bodyPr/>
                    <a:lstStyle/>
                    <a:p>
                      <a:r>
                        <a:rPr lang="en-US" sz="1100" dirty="0">
                          <a:solidFill>
                            <a:schemeClr val="bg1"/>
                          </a:solidFill>
                        </a:rPr>
                        <a:t>PFS events</a:t>
                      </a:r>
                    </a:p>
                  </a:txBody>
                  <a:tcPr marL="0" marR="0" marT="0" marB="0">
                    <a:solidFill>
                      <a:schemeClr val="tx1"/>
                    </a:solidFill>
                  </a:tcPr>
                </a:tc>
                <a:tc>
                  <a:txBody>
                    <a:bodyPr/>
                    <a:lstStyle/>
                    <a:p>
                      <a:pPr algn="ctr"/>
                      <a:r>
                        <a:rPr lang="en-US" sz="1100" dirty="0">
                          <a:solidFill>
                            <a:schemeClr val="bg1"/>
                          </a:solidFill>
                        </a:rPr>
                        <a:t>121</a:t>
                      </a:r>
                    </a:p>
                  </a:txBody>
                  <a:tcPr marL="0" marR="0" marT="0" marB="0">
                    <a:solidFill>
                      <a:schemeClr val="tx1"/>
                    </a:solidFill>
                  </a:tcPr>
                </a:tc>
                <a:tc>
                  <a:txBody>
                    <a:bodyPr/>
                    <a:lstStyle/>
                    <a:p>
                      <a:pPr algn="ctr"/>
                      <a:r>
                        <a:rPr lang="en-US" sz="1100" dirty="0">
                          <a:solidFill>
                            <a:schemeClr val="bg1"/>
                          </a:solidFill>
                        </a:rPr>
                        <a:t>115</a:t>
                      </a:r>
                    </a:p>
                  </a:txBody>
                  <a:tcPr marL="0" marR="0" marT="0" marB="0">
                    <a:solidFill>
                      <a:schemeClr val="tx1"/>
                    </a:solidFill>
                  </a:tcPr>
                </a:tc>
                <a:extLst>
                  <a:ext uri="{0D108BD9-81ED-4DB2-BD59-A6C34878D82A}">
                    <a16:rowId xmlns:a16="http://schemas.microsoft.com/office/drawing/2014/main" val="1695680404"/>
                  </a:ext>
                </a:extLst>
              </a:tr>
              <a:tr h="0">
                <a:tc>
                  <a:txBody>
                    <a:bodyPr/>
                    <a:lstStyle/>
                    <a:p>
                      <a:r>
                        <a:rPr lang="en-US" sz="1100" dirty="0">
                          <a:solidFill>
                            <a:schemeClr val="bg1"/>
                          </a:solidFill>
                        </a:rPr>
                        <a:t>Median PFS, mo (95% CI)</a:t>
                      </a:r>
                    </a:p>
                  </a:txBody>
                  <a:tcPr marL="0" marR="0" marT="0" marB="0">
                    <a:solidFill>
                      <a:schemeClr val="tx1"/>
                    </a:solidFill>
                  </a:tcPr>
                </a:tc>
                <a:tc>
                  <a:txBody>
                    <a:bodyPr/>
                    <a:lstStyle/>
                    <a:p>
                      <a:pPr algn="ctr"/>
                      <a:r>
                        <a:rPr lang="en-US" sz="1100" dirty="0">
                          <a:solidFill>
                            <a:schemeClr val="bg1"/>
                          </a:solidFill>
                        </a:rPr>
                        <a:t>7.3 (5.5-9.0)</a:t>
                      </a:r>
                    </a:p>
                  </a:txBody>
                  <a:tcPr marL="0" marR="0" marT="0" marB="0">
                    <a:solidFill>
                      <a:schemeClr val="tx1"/>
                    </a:solidFill>
                  </a:tcPr>
                </a:tc>
                <a:tc>
                  <a:txBody>
                    <a:bodyPr/>
                    <a:lstStyle/>
                    <a:p>
                      <a:pPr algn="ctr"/>
                      <a:r>
                        <a:rPr lang="en-US" sz="1100" dirty="0">
                          <a:solidFill>
                            <a:schemeClr val="bg1"/>
                          </a:solidFill>
                        </a:rPr>
                        <a:t>3.1 (2.0-3.7)</a:t>
                      </a:r>
                    </a:p>
                  </a:txBody>
                  <a:tcPr marL="0" marR="0" marT="0" marB="0">
                    <a:solidFill>
                      <a:schemeClr val="tx1"/>
                    </a:solidFill>
                  </a:tcPr>
                </a:tc>
                <a:extLst>
                  <a:ext uri="{0D108BD9-81ED-4DB2-BD59-A6C34878D82A}">
                    <a16:rowId xmlns:a16="http://schemas.microsoft.com/office/drawing/2014/main" val="3020866660"/>
                  </a:ext>
                </a:extLst>
              </a:tr>
              <a:tr h="0">
                <a:tc>
                  <a:txBody>
                    <a:bodyPr/>
                    <a:lstStyle/>
                    <a:p>
                      <a:endParaRPr lang="en-US" sz="1100" dirty="0">
                        <a:solidFill>
                          <a:schemeClr val="bg1"/>
                        </a:solidFill>
                      </a:endParaRPr>
                    </a:p>
                  </a:txBody>
                  <a:tcPr marL="0" marR="0" marT="0" marB="0">
                    <a:solidFill>
                      <a:schemeClr val="tx1"/>
                    </a:solidFill>
                  </a:tcPr>
                </a:tc>
                <a:tc gridSpan="2">
                  <a:txBody>
                    <a:bodyPr/>
                    <a:lstStyle/>
                    <a:p>
                      <a:pPr algn="ctr"/>
                      <a:r>
                        <a:rPr lang="en-US" sz="1100" dirty="0">
                          <a:solidFill>
                            <a:schemeClr val="bg1"/>
                          </a:solidFill>
                        </a:rPr>
                        <a:t>Adjusted HR: 0.50 (95% CI: 0.38-0.65; </a:t>
                      </a:r>
                      <a:br>
                        <a:rPr lang="en-US" sz="1100" dirty="0">
                          <a:solidFill>
                            <a:schemeClr val="bg1"/>
                          </a:solidFill>
                        </a:rPr>
                      </a:br>
                      <a:r>
                        <a:rPr lang="en-US" sz="1100" dirty="0">
                          <a:solidFill>
                            <a:schemeClr val="bg1"/>
                          </a:solidFill>
                        </a:rPr>
                        <a:t>2-sided </a:t>
                      </a:r>
                      <a:r>
                        <a:rPr lang="en-US" sz="1100" i="1" dirty="0">
                          <a:solidFill>
                            <a:schemeClr val="bg1"/>
                          </a:solidFill>
                        </a:rPr>
                        <a:t>P </a:t>
                      </a:r>
                      <a:r>
                        <a:rPr lang="en-US" sz="1100" i="0" dirty="0">
                          <a:solidFill>
                            <a:schemeClr val="bg1"/>
                          </a:solidFill>
                        </a:rPr>
                        <a:t>&lt;.001)</a:t>
                      </a:r>
                      <a:endParaRPr lang="en-US" sz="1100" dirty="0">
                        <a:solidFill>
                          <a:schemeClr val="bg1"/>
                        </a:solidFill>
                      </a:endParaRPr>
                    </a:p>
                  </a:txBody>
                  <a:tcPr marL="0" marR="0" marT="0" marB="0">
                    <a:solidFill>
                      <a:schemeClr val="tx1"/>
                    </a:solidFill>
                  </a:tcPr>
                </a:tc>
                <a:tc hMerge="1">
                  <a:txBody>
                    <a:bodyPr/>
                    <a:lstStyle/>
                    <a:p>
                      <a:pPr algn="ctr"/>
                      <a:endParaRPr lang="en-US" sz="1200" dirty="0">
                        <a:solidFill>
                          <a:schemeClr val="bg1"/>
                        </a:solidFill>
                      </a:endParaRPr>
                    </a:p>
                  </a:txBody>
                  <a:tcPr>
                    <a:solidFill>
                      <a:schemeClr val="tx1"/>
                    </a:solidFill>
                  </a:tcPr>
                </a:tc>
                <a:extLst>
                  <a:ext uri="{0D108BD9-81ED-4DB2-BD59-A6C34878D82A}">
                    <a16:rowId xmlns:a16="http://schemas.microsoft.com/office/drawing/2014/main" val="2707324002"/>
                  </a:ext>
                </a:extLst>
              </a:tr>
            </a:tbl>
          </a:graphicData>
        </a:graphic>
      </p:graphicFrame>
    </p:spTree>
    <p:extLst>
      <p:ext uri="{BB962C8B-B14F-4D97-AF65-F5344CB8AC3E}">
        <p14:creationId xmlns:p14="http://schemas.microsoft.com/office/powerpoint/2010/main" val="5537493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US" dirty="0"/>
              <a:t>CAPItello-291: Safety in Overall Population</a:t>
            </a:r>
            <a:endParaRPr lang="en-US" altLang="en-US" dirty="0"/>
          </a:p>
        </p:txBody>
      </p:sp>
      <p:sp>
        <p:nvSpPr>
          <p:cNvPr id="9" name="Content Placeholder 8">
            <a:extLst>
              <a:ext uri="{FF2B5EF4-FFF2-40B4-BE49-F238E27FC236}">
                <a16:creationId xmlns:a16="http://schemas.microsoft.com/office/drawing/2014/main" id="{59577A1F-499F-E6B7-AB5B-53A55ED33778}"/>
              </a:ext>
            </a:extLst>
          </p:cNvPr>
          <p:cNvSpPr>
            <a:spLocks noGrp="1"/>
          </p:cNvSpPr>
          <p:nvPr>
            <p:ph sz="half" idx="2"/>
          </p:nvPr>
        </p:nvSpPr>
        <p:spPr>
          <a:xfrm>
            <a:off x="613743" y="5653027"/>
            <a:ext cx="5386204" cy="520655"/>
          </a:xfrm>
        </p:spPr>
        <p:txBody>
          <a:bodyPr/>
          <a:lstStyle/>
          <a:p>
            <a:r>
              <a:rPr lang="en-US" sz="1800" dirty="0"/>
              <a:t>n = 5 grade 5 events, none deemed related to capivasertib/placebo by local investigator</a:t>
            </a:r>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1678317092"/>
              </p:ext>
            </p:extLst>
          </p:nvPr>
        </p:nvGraphicFramePr>
        <p:xfrm>
          <a:off x="618510" y="1594617"/>
          <a:ext cx="5376671" cy="4033689"/>
        </p:xfrm>
        <a:graphic>
          <a:graphicData uri="http://schemas.openxmlformats.org/drawingml/2006/table">
            <a:tbl>
              <a:tblPr/>
              <a:tblGrid>
                <a:gridCol w="2714624">
                  <a:extLst>
                    <a:ext uri="{9D8B030D-6E8A-4147-A177-3AD203B41FA5}">
                      <a16:colId xmlns:a16="http://schemas.microsoft.com/office/drawing/2014/main" val="20000"/>
                    </a:ext>
                  </a:extLst>
                </a:gridCol>
                <a:gridCol w="1563060">
                  <a:extLst>
                    <a:ext uri="{9D8B030D-6E8A-4147-A177-3AD203B41FA5}">
                      <a16:colId xmlns:a16="http://schemas.microsoft.com/office/drawing/2014/main" val="20001"/>
                    </a:ext>
                  </a:extLst>
                </a:gridCol>
                <a:gridCol w="1098987">
                  <a:extLst>
                    <a:ext uri="{9D8B030D-6E8A-4147-A177-3AD203B41FA5}">
                      <a16:colId xmlns:a16="http://schemas.microsoft.com/office/drawing/2014/main" val="1023784169"/>
                    </a:ext>
                  </a:extLst>
                </a:gridCol>
              </a:tblGrid>
              <a:tr h="61932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Capivasertib + Fulv</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Fulv</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354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343 (96.6)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288 (82.3)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354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serious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(16.1)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354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AE leading to 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7999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AE leading to d/c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Capivasertib/placebo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Both capivasertib/placebo and Fulv</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(13.0)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(9.3)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50040430"/>
                  </a:ext>
                </a:extLst>
              </a:tr>
              <a:tr h="6193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AE leading to dose interruption of capivasertib/</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placebo only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 (34.9)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(10.3)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79558450"/>
                  </a:ext>
                </a:extLst>
              </a:tr>
              <a:tr h="6193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AE leading to dose reduction of capivasertib/placebo only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 (19.7)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54235701"/>
                  </a:ext>
                </a:extLst>
              </a:tr>
            </a:tbl>
          </a:graphicData>
        </a:graphic>
      </p:graphicFrame>
      <p:sp>
        <p:nvSpPr>
          <p:cNvPr id="4" name="Text Box 15">
            <a:extLst>
              <a:ext uri="{FF2B5EF4-FFF2-40B4-BE49-F238E27FC236}">
                <a16:creationId xmlns:a16="http://schemas.microsoft.com/office/drawing/2014/main" id="{1A0FD9AD-055B-3A0D-9A25-9592A31C355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Turner. SABCS 2022. Abstr GS3-04.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692B2DBB-8851-703A-1456-C15154A9BE3D}"/>
              </a:ext>
            </a:extLst>
          </p:cNvPr>
          <p:cNvSpPr txBox="1"/>
          <p:nvPr/>
        </p:nvSpPr>
        <p:spPr bwMode="auto">
          <a:xfrm>
            <a:off x="7514361" y="1339127"/>
            <a:ext cx="39444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mn-lt"/>
              </a:rPr>
              <a:t>AEs in &gt;10% of Overall Population</a:t>
            </a:r>
            <a:endParaRPr lang="en-US" b="0" dirty="0">
              <a:solidFill>
                <a:schemeClr val="bg1"/>
              </a:solidFill>
              <a:latin typeface="+mn-lt"/>
            </a:endParaRPr>
          </a:p>
        </p:txBody>
      </p:sp>
      <p:sp>
        <p:nvSpPr>
          <p:cNvPr id="6" name="Text Box 30">
            <a:extLst>
              <a:ext uri="{FF2B5EF4-FFF2-40B4-BE49-F238E27FC236}">
                <a16:creationId xmlns:a16="http://schemas.microsoft.com/office/drawing/2014/main" id="{759D4A08-91F2-5869-93CC-FF32B3C4E5AA}"/>
              </a:ext>
            </a:extLst>
          </p:cNvPr>
          <p:cNvSpPr txBox="1">
            <a:spLocks noChangeArrowheads="1"/>
          </p:cNvSpPr>
          <p:nvPr/>
        </p:nvSpPr>
        <p:spPr bwMode="auto">
          <a:xfrm>
            <a:off x="6004714" y="5854282"/>
            <a:ext cx="5774536"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events depicted were grade 3, except for 1 case of grade 4 hyperglycemia with capivasertib + Fulv.</a:t>
            </a:r>
            <a:endParaRPr kumimoji="0" lang="en-US" alt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Rectangle 1">
            <a:extLst>
              <a:ext uri="{FF2B5EF4-FFF2-40B4-BE49-F238E27FC236}">
                <a16:creationId xmlns:a16="http://schemas.microsoft.com/office/drawing/2014/main" id="{0F562A8C-231E-F5D4-4DF7-BEB4F7AD1DBA}"/>
              </a:ext>
            </a:extLst>
          </p:cNvPr>
          <p:cNvSpPr/>
          <p:nvPr/>
        </p:nvSpPr>
        <p:spPr bwMode="auto">
          <a:xfrm>
            <a:off x="9624842" y="2953830"/>
            <a:ext cx="55972" cy="140507"/>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7" name="Rectangle 6">
            <a:extLst>
              <a:ext uri="{FF2B5EF4-FFF2-40B4-BE49-F238E27FC236}">
                <a16:creationId xmlns:a16="http://schemas.microsoft.com/office/drawing/2014/main" id="{C646E021-0D4A-9B18-9B11-4270103EE906}"/>
              </a:ext>
            </a:extLst>
          </p:cNvPr>
          <p:cNvSpPr/>
          <p:nvPr/>
        </p:nvSpPr>
        <p:spPr bwMode="auto">
          <a:xfrm>
            <a:off x="9608244" y="2717849"/>
            <a:ext cx="15607" cy="14050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86E2C924-DE25-450E-3C62-8319D260371A}"/>
              </a:ext>
            </a:extLst>
          </p:cNvPr>
          <p:cNvSpPr/>
          <p:nvPr/>
        </p:nvSpPr>
        <p:spPr bwMode="auto">
          <a:xfrm>
            <a:off x="9608330" y="2249408"/>
            <a:ext cx="15607" cy="14050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44FDD422-9F82-B92A-1FDF-76911D79CF37}"/>
              </a:ext>
            </a:extLst>
          </p:cNvPr>
          <p:cNvSpPr/>
          <p:nvPr/>
        </p:nvSpPr>
        <p:spPr bwMode="auto">
          <a:xfrm>
            <a:off x="9398881" y="4824508"/>
            <a:ext cx="26011" cy="14050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04FFFD13-47E4-0763-4BE4-004AD96815BB}"/>
              </a:ext>
            </a:extLst>
          </p:cNvPr>
          <p:cNvSpPr/>
          <p:nvPr/>
        </p:nvSpPr>
        <p:spPr bwMode="auto">
          <a:xfrm>
            <a:off x="9401713" y="3419179"/>
            <a:ext cx="26011" cy="14050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6DEA53EF-30C7-B98B-7BE8-40D45BFB4CB6}"/>
              </a:ext>
            </a:extLst>
          </p:cNvPr>
          <p:cNvSpPr/>
          <p:nvPr/>
        </p:nvSpPr>
        <p:spPr bwMode="auto">
          <a:xfrm>
            <a:off x="9401713" y="3654629"/>
            <a:ext cx="15607" cy="14050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A1510BAF-944F-6093-0621-7EE19C26E9A6}"/>
              </a:ext>
            </a:extLst>
          </p:cNvPr>
          <p:cNvSpPr/>
          <p:nvPr/>
        </p:nvSpPr>
        <p:spPr bwMode="auto">
          <a:xfrm>
            <a:off x="11502165" y="1913482"/>
            <a:ext cx="198971" cy="222976"/>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3CBD6F92-AD90-CD18-9C49-88003C61CECD}"/>
              </a:ext>
            </a:extLst>
          </p:cNvPr>
          <p:cNvSpPr/>
          <p:nvPr/>
        </p:nvSpPr>
        <p:spPr bwMode="auto">
          <a:xfrm>
            <a:off x="11502165" y="1913482"/>
            <a:ext cx="198971" cy="222976"/>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D9706F23-6A19-5955-9156-63EFB4ABC5FE}"/>
              </a:ext>
            </a:extLst>
          </p:cNvPr>
          <p:cNvSpPr txBox="1"/>
          <p:nvPr/>
        </p:nvSpPr>
        <p:spPr bwMode="auto">
          <a:xfrm>
            <a:off x="6109063" y="1826486"/>
            <a:ext cx="1240249" cy="400110"/>
          </a:xfrm>
          <a:prstGeom prst="rect">
            <a:avLst/>
          </a:prstGeom>
          <a:solidFill>
            <a:schemeClr val="tx1"/>
          </a:solid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Grades (%)/</a:t>
            </a:r>
            <a:b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3 (%)</a:t>
            </a:r>
          </a:p>
        </p:txBody>
      </p:sp>
      <p:sp>
        <p:nvSpPr>
          <p:cNvPr id="16" name="TextBox 15">
            <a:extLst>
              <a:ext uri="{FF2B5EF4-FFF2-40B4-BE49-F238E27FC236}">
                <a16:creationId xmlns:a16="http://schemas.microsoft.com/office/drawing/2014/main" id="{EAE1DE69-D826-DC5D-88E0-753279D7DA62}"/>
              </a:ext>
            </a:extLst>
          </p:cNvPr>
          <p:cNvSpPr txBox="1"/>
          <p:nvPr/>
        </p:nvSpPr>
        <p:spPr bwMode="auto">
          <a:xfrm>
            <a:off x="7561185" y="1662345"/>
            <a:ext cx="1685077" cy="246221"/>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Capivasertib + Fulv (n = 355)</a:t>
            </a:r>
          </a:p>
        </p:txBody>
      </p:sp>
      <p:sp>
        <p:nvSpPr>
          <p:cNvPr id="17" name="TextBox 16">
            <a:extLst>
              <a:ext uri="{FF2B5EF4-FFF2-40B4-BE49-F238E27FC236}">
                <a16:creationId xmlns:a16="http://schemas.microsoft.com/office/drawing/2014/main" id="{3A993E6C-756F-BC8E-054D-A4C29B17713D}"/>
              </a:ext>
            </a:extLst>
          </p:cNvPr>
          <p:cNvSpPr txBox="1"/>
          <p:nvPr/>
        </p:nvSpPr>
        <p:spPr bwMode="auto">
          <a:xfrm>
            <a:off x="9867751" y="1662345"/>
            <a:ext cx="1443024" cy="246221"/>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Placebo + Fulv (n = 350)</a:t>
            </a:r>
          </a:p>
        </p:txBody>
      </p:sp>
      <p:cxnSp>
        <p:nvCxnSpPr>
          <p:cNvPr id="18" name="Straight Connector 17">
            <a:extLst>
              <a:ext uri="{FF2B5EF4-FFF2-40B4-BE49-F238E27FC236}">
                <a16:creationId xmlns:a16="http://schemas.microsoft.com/office/drawing/2014/main" id="{5FD53452-4F70-1566-D751-EC4827577E26}"/>
              </a:ext>
            </a:extLst>
          </p:cNvPr>
          <p:cNvCxnSpPr/>
          <p:nvPr/>
        </p:nvCxnSpPr>
        <p:spPr bwMode="auto">
          <a:xfrm>
            <a:off x="9416449" y="2206881"/>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AD9A61E-7DBB-0AD3-3F8C-F66C2C4BEFF6}"/>
              </a:ext>
            </a:extLst>
          </p:cNvPr>
          <p:cNvCxnSpPr/>
          <p:nvPr/>
        </p:nvCxnSpPr>
        <p:spPr bwMode="auto">
          <a:xfrm>
            <a:off x="9416449" y="2429508"/>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E115E60-5108-B7BE-AA37-FDE5426DEF43}"/>
              </a:ext>
            </a:extLst>
          </p:cNvPr>
          <p:cNvCxnSpPr/>
          <p:nvPr/>
        </p:nvCxnSpPr>
        <p:spPr bwMode="auto">
          <a:xfrm>
            <a:off x="9416449" y="2666048"/>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CFADB69-815C-DCAD-3651-100418E1E38C}"/>
              </a:ext>
            </a:extLst>
          </p:cNvPr>
          <p:cNvCxnSpPr/>
          <p:nvPr/>
        </p:nvCxnSpPr>
        <p:spPr bwMode="auto">
          <a:xfrm>
            <a:off x="9416449" y="2897951"/>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01BD478-178B-754F-60AA-DF0F3EA8FEF5}"/>
              </a:ext>
            </a:extLst>
          </p:cNvPr>
          <p:cNvCxnSpPr/>
          <p:nvPr/>
        </p:nvCxnSpPr>
        <p:spPr bwMode="auto">
          <a:xfrm>
            <a:off x="9416449" y="3139129"/>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B9CA72A-302C-E5FC-220A-B1AA5CA3C5D4}"/>
              </a:ext>
            </a:extLst>
          </p:cNvPr>
          <p:cNvCxnSpPr/>
          <p:nvPr/>
        </p:nvCxnSpPr>
        <p:spPr bwMode="auto">
          <a:xfrm>
            <a:off x="9416449" y="3371031"/>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1C511E5-0EB8-84F7-C003-D75188864745}"/>
              </a:ext>
            </a:extLst>
          </p:cNvPr>
          <p:cNvCxnSpPr/>
          <p:nvPr/>
        </p:nvCxnSpPr>
        <p:spPr bwMode="auto">
          <a:xfrm>
            <a:off x="9416449" y="3598296"/>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31CC598-145B-AD61-B15E-56E537E8BB8D}"/>
              </a:ext>
            </a:extLst>
          </p:cNvPr>
          <p:cNvCxnSpPr>
            <a:cxnSpLocks/>
          </p:cNvCxnSpPr>
          <p:nvPr/>
        </p:nvCxnSpPr>
        <p:spPr bwMode="auto">
          <a:xfrm>
            <a:off x="9416449" y="3844112"/>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23378C9-4D11-BF96-9B5B-B6454B9A48CD}"/>
              </a:ext>
            </a:extLst>
          </p:cNvPr>
          <p:cNvCxnSpPr>
            <a:cxnSpLocks/>
          </p:cNvCxnSpPr>
          <p:nvPr/>
        </p:nvCxnSpPr>
        <p:spPr bwMode="auto">
          <a:xfrm>
            <a:off x="9416449" y="4076015"/>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ECF80EC-8C24-5385-58BD-912AC5D2B4EA}"/>
              </a:ext>
            </a:extLst>
          </p:cNvPr>
          <p:cNvCxnSpPr>
            <a:cxnSpLocks/>
          </p:cNvCxnSpPr>
          <p:nvPr/>
        </p:nvCxnSpPr>
        <p:spPr bwMode="auto">
          <a:xfrm>
            <a:off x="9416449" y="4303279"/>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0006988-06EF-7E26-E1A6-C8ACF9C19DA1}"/>
              </a:ext>
            </a:extLst>
          </p:cNvPr>
          <p:cNvCxnSpPr>
            <a:cxnSpLocks/>
          </p:cNvCxnSpPr>
          <p:nvPr/>
        </p:nvCxnSpPr>
        <p:spPr bwMode="auto">
          <a:xfrm>
            <a:off x="9416449" y="4549096"/>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1F6CAF7-D8E9-3543-8AF3-454153257CBE}"/>
              </a:ext>
            </a:extLst>
          </p:cNvPr>
          <p:cNvCxnSpPr>
            <a:cxnSpLocks/>
          </p:cNvCxnSpPr>
          <p:nvPr/>
        </p:nvCxnSpPr>
        <p:spPr bwMode="auto">
          <a:xfrm>
            <a:off x="9416449" y="4776360"/>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FB5B1B8-5A93-6873-E7DA-882E15657BF1}"/>
              </a:ext>
            </a:extLst>
          </p:cNvPr>
          <p:cNvCxnSpPr>
            <a:cxnSpLocks/>
          </p:cNvCxnSpPr>
          <p:nvPr/>
        </p:nvCxnSpPr>
        <p:spPr bwMode="auto">
          <a:xfrm>
            <a:off x="9416449" y="5008263"/>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9197C7A-9DC9-08EA-C85B-E2D03DD2CC6F}"/>
              </a:ext>
            </a:extLst>
          </p:cNvPr>
          <p:cNvCxnSpPr>
            <a:cxnSpLocks/>
          </p:cNvCxnSpPr>
          <p:nvPr/>
        </p:nvCxnSpPr>
        <p:spPr bwMode="auto">
          <a:xfrm>
            <a:off x="9416449" y="5249442"/>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D46EC6E-5906-B0E0-FE25-78C4F7A01510}"/>
              </a:ext>
            </a:extLst>
          </p:cNvPr>
          <p:cNvCxnSpPr>
            <a:cxnSpLocks/>
          </p:cNvCxnSpPr>
          <p:nvPr/>
        </p:nvCxnSpPr>
        <p:spPr bwMode="auto">
          <a:xfrm>
            <a:off x="7335533" y="5476707"/>
            <a:ext cx="2138084"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20772EC-2F3E-1B27-4BBC-66195ADB34B8}"/>
              </a:ext>
            </a:extLst>
          </p:cNvPr>
          <p:cNvCxnSpPr>
            <a:cxnSpLocks/>
          </p:cNvCxnSpPr>
          <p:nvPr/>
        </p:nvCxnSpPr>
        <p:spPr bwMode="auto">
          <a:xfrm rot="16200000">
            <a:off x="7297728" y="5513811"/>
            <a:ext cx="92761"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E092C68-7CD3-C713-6BD2-3AEA18593F3B}"/>
              </a:ext>
            </a:extLst>
          </p:cNvPr>
          <p:cNvCxnSpPr>
            <a:cxnSpLocks/>
          </p:cNvCxnSpPr>
          <p:nvPr/>
        </p:nvCxnSpPr>
        <p:spPr bwMode="auto">
          <a:xfrm rot="16200000">
            <a:off x="7715055" y="5513811"/>
            <a:ext cx="92761"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41B27DE-4A87-30E2-5304-2C20AC8961C4}"/>
              </a:ext>
            </a:extLst>
          </p:cNvPr>
          <p:cNvCxnSpPr>
            <a:cxnSpLocks/>
          </p:cNvCxnSpPr>
          <p:nvPr/>
        </p:nvCxnSpPr>
        <p:spPr bwMode="auto">
          <a:xfrm rot="16200000">
            <a:off x="8120948" y="5513811"/>
            <a:ext cx="92761"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7090C1D-B612-6A69-1142-88FC51C5D021}"/>
              </a:ext>
            </a:extLst>
          </p:cNvPr>
          <p:cNvCxnSpPr>
            <a:cxnSpLocks/>
          </p:cNvCxnSpPr>
          <p:nvPr/>
        </p:nvCxnSpPr>
        <p:spPr bwMode="auto">
          <a:xfrm rot="16200000">
            <a:off x="8538276" y="5513811"/>
            <a:ext cx="92761"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06F0094-10E8-5FA1-46FA-8D1351104067}"/>
              </a:ext>
            </a:extLst>
          </p:cNvPr>
          <p:cNvCxnSpPr>
            <a:cxnSpLocks/>
          </p:cNvCxnSpPr>
          <p:nvPr/>
        </p:nvCxnSpPr>
        <p:spPr bwMode="auto">
          <a:xfrm rot="16200000">
            <a:off x="8958461" y="5513811"/>
            <a:ext cx="92761"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A5C30CC-8C31-C195-AC0E-63A3BC0E1CD3}"/>
              </a:ext>
            </a:extLst>
          </p:cNvPr>
          <p:cNvCxnSpPr>
            <a:cxnSpLocks/>
          </p:cNvCxnSpPr>
          <p:nvPr/>
        </p:nvCxnSpPr>
        <p:spPr bwMode="auto">
          <a:xfrm rot="16200000">
            <a:off x="9372930" y="5513811"/>
            <a:ext cx="92761" cy="0"/>
          </a:xfrm>
          <a:prstGeom prst="line">
            <a:avLst/>
          </a:prstGeom>
          <a:noFill/>
          <a:ln w="28575" cap="flat" cmpd="sng" algn="ctr">
            <a:solidFill>
              <a:schemeClr val="bg1"/>
            </a:solidFill>
            <a:prstDash val="solid"/>
            <a:round/>
            <a:headEnd type="none" w="med" len="med"/>
            <a:tailEnd type="none" w="med" len="med"/>
          </a:ln>
          <a:effectLst/>
        </p:spPr>
      </p:cxnSp>
      <p:sp>
        <p:nvSpPr>
          <p:cNvPr id="39" name="Rectangle 38">
            <a:extLst>
              <a:ext uri="{FF2B5EF4-FFF2-40B4-BE49-F238E27FC236}">
                <a16:creationId xmlns:a16="http://schemas.microsoft.com/office/drawing/2014/main" id="{B24E9983-DC94-9AD0-B924-9518C1779615}"/>
              </a:ext>
            </a:extLst>
          </p:cNvPr>
          <p:cNvSpPr/>
          <p:nvPr/>
        </p:nvSpPr>
        <p:spPr bwMode="auto">
          <a:xfrm>
            <a:off x="8860059" y="2254480"/>
            <a:ext cx="358184" cy="14050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F59C6B3B-13A5-A1AA-DFAD-7A650E517843}"/>
              </a:ext>
            </a:extLst>
          </p:cNvPr>
          <p:cNvSpPr/>
          <p:nvPr/>
        </p:nvSpPr>
        <p:spPr bwMode="auto">
          <a:xfrm>
            <a:off x="7895825" y="2254480"/>
            <a:ext cx="967341" cy="140507"/>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8A8B0566-02C6-D6C6-AA5D-3BA0EF92F3AF}"/>
              </a:ext>
            </a:extLst>
          </p:cNvPr>
          <p:cNvSpPr/>
          <p:nvPr/>
        </p:nvSpPr>
        <p:spPr bwMode="auto">
          <a:xfrm>
            <a:off x="9217159" y="2254480"/>
            <a:ext cx="193027" cy="14050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DB567EB3-41DE-8F27-E8B6-DA6D80F2BF5C}"/>
              </a:ext>
            </a:extLst>
          </p:cNvPr>
          <p:cNvSpPr/>
          <p:nvPr/>
        </p:nvSpPr>
        <p:spPr bwMode="auto">
          <a:xfrm>
            <a:off x="9396723" y="2486933"/>
            <a:ext cx="27889" cy="14050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1500B6D6-C24F-556C-3D26-A44E4916A504}"/>
              </a:ext>
            </a:extLst>
          </p:cNvPr>
          <p:cNvSpPr/>
          <p:nvPr/>
        </p:nvSpPr>
        <p:spPr bwMode="auto">
          <a:xfrm>
            <a:off x="9188069" y="2486933"/>
            <a:ext cx="208759" cy="14029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84FCA0E6-BF54-5195-B6DE-8D50610E9C32}"/>
              </a:ext>
            </a:extLst>
          </p:cNvPr>
          <p:cNvSpPr/>
          <p:nvPr/>
        </p:nvSpPr>
        <p:spPr bwMode="auto">
          <a:xfrm>
            <a:off x="8684279" y="2486933"/>
            <a:ext cx="504969" cy="140507"/>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6BEE63CE-A2B6-6DC0-3244-4291E61576A4}"/>
              </a:ext>
            </a:extLst>
          </p:cNvPr>
          <p:cNvSpPr/>
          <p:nvPr/>
        </p:nvSpPr>
        <p:spPr bwMode="auto">
          <a:xfrm>
            <a:off x="8951033" y="2723474"/>
            <a:ext cx="245314" cy="140507"/>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95EF2515-3E52-F189-78CC-AE58A7C4E81C}"/>
              </a:ext>
            </a:extLst>
          </p:cNvPr>
          <p:cNvSpPr/>
          <p:nvPr/>
        </p:nvSpPr>
        <p:spPr bwMode="auto">
          <a:xfrm>
            <a:off x="9195172" y="2723474"/>
            <a:ext cx="101472" cy="143501"/>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68187C7C-9486-024A-0A2E-9D279FE0CB34}"/>
              </a:ext>
            </a:extLst>
          </p:cNvPr>
          <p:cNvSpPr/>
          <p:nvPr/>
        </p:nvSpPr>
        <p:spPr bwMode="auto">
          <a:xfrm>
            <a:off x="9296644" y="2723473"/>
            <a:ext cx="127969" cy="14350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47D06FBB-3E09-1F2B-D795-31636F1F56DD}"/>
              </a:ext>
            </a:extLst>
          </p:cNvPr>
          <p:cNvSpPr/>
          <p:nvPr/>
        </p:nvSpPr>
        <p:spPr bwMode="auto">
          <a:xfrm>
            <a:off x="8973853" y="2950738"/>
            <a:ext cx="291726" cy="140507"/>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13E5FCF0-CEB5-2ED3-0CF4-AB8655C79BBB}"/>
              </a:ext>
            </a:extLst>
          </p:cNvPr>
          <p:cNvSpPr/>
          <p:nvPr/>
        </p:nvSpPr>
        <p:spPr bwMode="auto">
          <a:xfrm>
            <a:off x="9265580" y="2950738"/>
            <a:ext cx="134875" cy="14050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04CD6790-9832-DEC1-84DC-7B3DE3351D35}"/>
              </a:ext>
            </a:extLst>
          </p:cNvPr>
          <p:cNvSpPr/>
          <p:nvPr/>
        </p:nvSpPr>
        <p:spPr bwMode="auto">
          <a:xfrm>
            <a:off x="9376429" y="3187280"/>
            <a:ext cx="52037" cy="14050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9C75B2FD-6D4A-12A9-BBAB-9757697E5FC1}"/>
              </a:ext>
            </a:extLst>
          </p:cNvPr>
          <p:cNvSpPr/>
          <p:nvPr/>
        </p:nvSpPr>
        <p:spPr bwMode="auto">
          <a:xfrm>
            <a:off x="9295337" y="3187279"/>
            <a:ext cx="81092" cy="14050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33CEFB29-A00C-0BC5-F2B1-625D540B879D}"/>
              </a:ext>
            </a:extLst>
          </p:cNvPr>
          <p:cNvSpPr/>
          <p:nvPr/>
        </p:nvSpPr>
        <p:spPr bwMode="auto">
          <a:xfrm>
            <a:off x="8978051" y="3187278"/>
            <a:ext cx="318594" cy="140507"/>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2C4B70A8-D5E9-CAF7-76AB-A2F71D99A241}"/>
              </a:ext>
            </a:extLst>
          </p:cNvPr>
          <p:cNvSpPr/>
          <p:nvPr/>
        </p:nvSpPr>
        <p:spPr bwMode="auto">
          <a:xfrm>
            <a:off x="9333318" y="3419181"/>
            <a:ext cx="69545" cy="14050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D53AF291-FDDB-6BAC-E53D-577483BAC1CB}"/>
              </a:ext>
            </a:extLst>
          </p:cNvPr>
          <p:cNvSpPr/>
          <p:nvPr/>
        </p:nvSpPr>
        <p:spPr bwMode="auto">
          <a:xfrm>
            <a:off x="9059030" y="3419180"/>
            <a:ext cx="275191" cy="140507"/>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CC4F9B88-01EF-4238-13EE-15212741E742}"/>
              </a:ext>
            </a:extLst>
          </p:cNvPr>
          <p:cNvSpPr/>
          <p:nvPr/>
        </p:nvSpPr>
        <p:spPr bwMode="auto">
          <a:xfrm>
            <a:off x="9062928" y="3655721"/>
            <a:ext cx="220652" cy="140507"/>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2AC3759D-5103-5EB5-B6A0-18864B3709EE}"/>
              </a:ext>
            </a:extLst>
          </p:cNvPr>
          <p:cNvSpPr/>
          <p:nvPr/>
        </p:nvSpPr>
        <p:spPr bwMode="auto">
          <a:xfrm>
            <a:off x="9366081" y="3887624"/>
            <a:ext cx="57167" cy="14050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D0AEFC3D-657C-E11B-D76B-10408067CCD3}"/>
              </a:ext>
            </a:extLst>
          </p:cNvPr>
          <p:cNvSpPr/>
          <p:nvPr/>
        </p:nvSpPr>
        <p:spPr bwMode="auto">
          <a:xfrm>
            <a:off x="9207620" y="3887624"/>
            <a:ext cx="158211" cy="14050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5EE33B13-9CDE-483C-07A0-2BFDDEC4392F}"/>
              </a:ext>
            </a:extLst>
          </p:cNvPr>
          <p:cNvSpPr/>
          <p:nvPr/>
        </p:nvSpPr>
        <p:spPr bwMode="auto">
          <a:xfrm>
            <a:off x="9066881" y="3887624"/>
            <a:ext cx="142918" cy="140507"/>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27998070-A0A6-36F3-B784-6C8097268E5C}"/>
              </a:ext>
            </a:extLst>
          </p:cNvPr>
          <p:cNvSpPr/>
          <p:nvPr/>
        </p:nvSpPr>
        <p:spPr bwMode="auto">
          <a:xfrm>
            <a:off x="9280748" y="4124165"/>
            <a:ext cx="136570" cy="14050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33F31B73-B7DC-A0D9-C415-7DA55BEAD4BB}"/>
              </a:ext>
            </a:extLst>
          </p:cNvPr>
          <p:cNvSpPr/>
          <p:nvPr/>
        </p:nvSpPr>
        <p:spPr bwMode="auto">
          <a:xfrm>
            <a:off x="9182153" y="4124165"/>
            <a:ext cx="99948" cy="14050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F1755A14-54BC-77E6-B896-8EB5EE49847A}"/>
              </a:ext>
            </a:extLst>
          </p:cNvPr>
          <p:cNvSpPr/>
          <p:nvPr/>
        </p:nvSpPr>
        <p:spPr bwMode="auto">
          <a:xfrm>
            <a:off x="9075010" y="4124165"/>
            <a:ext cx="107478" cy="140507"/>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C7C49457-8549-C5CA-C2C5-79928D3DAFD7}"/>
              </a:ext>
            </a:extLst>
          </p:cNvPr>
          <p:cNvSpPr/>
          <p:nvPr/>
        </p:nvSpPr>
        <p:spPr bwMode="auto">
          <a:xfrm>
            <a:off x="9368259" y="4356068"/>
            <a:ext cx="47752" cy="14050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5F8E4A62-63A5-5A00-C2BB-0CE054AFA62C}"/>
              </a:ext>
            </a:extLst>
          </p:cNvPr>
          <p:cNvSpPr/>
          <p:nvPr/>
        </p:nvSpPr>
        <p:spPr bwMode="auto">
          <a:xfrm>
            <a:off x="9249152" y="4356068"/>
            <a:ext cx="120980" cy="14050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4576" name="Rectangle 24575">
            <a:extLst>
              <a:ext uri="{FF2B5EF4-FFF2-40B4-BE49-F238E27FC236}">
                <a16:creationId xmlns:a16="http://schemas.microsoft.com/office/drawing/2014/main" id="{4AA97B7C-2A20-277F-F5D1-02515DEC026B}"/>
              </a:ext>
            </a:extLst>
          </p:cNvPr>
          <p:cNvSpPr/>
          <p:nvPr/>
        </p:nvSpPr>
        <p:spPr bwMode="auto">
          <a:xfrm>
            <a:off x="9104228" y="4356068"/>
            <a:ext cx="144366" cy="140507"/>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4577" name="Rectangle 24576">
            <a:extLst>
              <a:ext uri="{FF2B5EF4-FFF2-40B4-BE49-F238E27FC236}">
                <a16:creationId xmlns:a16="http://schemas.microsoft.com/office/drawing/2014/main" id="{36B35108-4022-3D5F-567D-AD41FAC49985}"/>
              </a:ext>
            </a:extLst>
          </p:cNvPr>
          <p:cNvSpPr/>
          <p:nvPr/>
        </p:nvSpPr>
        <p:spPr bwMode="auto">
          <a:xfrm>
            <a:off x="9389208" y="4592608"/>
            <a:ext cx="32086" cy="14050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4579" name="Rectangle 24578">
            <a:extLst>
              <a:ext uri="{FF2B5EF4-FFF2-40B4-BE49-F238E27FC236}">
                <a16:creationId xmlns:a16="http://schemas.microsoft.com/office/drawing/2014/main" id="{2C270F17-CF8C-52F9-CCD0-5A6D1F82F222}"/>
              </a:ext>
            </a:extLst>
          </p:cNvPr>
          <p:cNvSpPr/>
          <p:nvPr/>
        </p:nvSpPr>
        <p:spPr bwMode="auto">
          <a:xfrm>
            <a:off x="9310678" y="4592608"/>
            <a:ext cx="79540" cy="14050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4580" name="Rectangle 24579">
            <a:extLst>
              <a:ext uri="{FF2B5EF4-FFF2-40B4-BE49-F238E27FC236}">
                <a16:creationId xmlns:a16="http://schemas.microsoft.com/office/drawing/2014/main" id="{232D31B0-5420-8EB6-83A6-2555A9530888}"/>
              </a:ext>
            </a:extLst>
          </p:cNvPr>
          <p:cNvSpPr/>
          <p:nvPr/>
        </p:nvSpPr>
        <p:spPr bwMode="auto">
          <a:xfrm>
            <a:off x="9132489" y="4592608"/>
            <a:ext cx="177346" cy="140507"/>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4581" name="Rectangle 24580">
            <a:extLst>
              <a:ext uri="{FF2B5EF4-FFF2-40B4-BE49-F238E27FC236}">
                <a16:creationId xmlns:a16="http://schemas.microsoft.com/office/drawing/2014/main" id="{B8326F03-6695-6A53-9DB7-18C86AFF634D}"/>
              </a:ext>
            </a:extLst>
          </p:cNvPr>
          <p:cNvSpPr/>
          <p:nvPr/>
        </p:nvSpPr>
        <p:spPr bwMode="auto">
          <a:xfrm>
            <a:off x="9342409" y="4824510"/>
            <a:ext cx="57402" cy="14050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4582" name="Rectangle 24581">
            <a:extLst>
              <a:ext uri="{FF2B5EF4-FFF2-40B4-BE49-F238E27FC236}">
                <a16:creationId xmlns:a16="http://schemas.microsoft.com/office/drawing/2014/main" id="{BBA81A06-433C-EC8E-BABF-5CF890283646}"/>
              </a:ext>
            </a:extLst>
          </p:cNvPr>
          <p:cNvSpPr/>
          <p:nvPr/>
        </p:nvSpPr>
        <p:spPr bwMode="auto">
          <a:xfrm>
            <a:off x="9150828" y="4824510"/>
            <a:ext cx="191123" cy="140507"/>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4583" name="Rectangle 24582">
            <a:extLst>
              <a:ext uri="{FF2B5EF4-FFF2-40B4-BE49-F238E27FC236}">
                <a16:creationId xmlns:a16="http://schemas.microsoft.com/office/drawing/2014/main" id="{7E8470BF-3477-C952-18FB-4146CAB89D05}"/>
              </a:ext>
            </a:extLst>
          </p:cNvPr>
          <p:cNvSpPr/>
          <p:nvPr/>
        </p:nvSpPr>
        <p:spPr bwMode="auto">
          <a:xfrm>
            <a:off x="9367913" y="5061051"/>
            <a:ext cx="53381" cy="14050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4584" name="Rectangle 24583">
            <a:extLst>
              <a:ext uri="{FF2B5EF4-FFF2-40B4-BE49-F238E27FC236}">
                <a16:creationId xmlns:a16="http://schemas.microsoft.com/office/drawing/2014/main" id="{D78217B2-B80C-82CC-553A-D8FC76F6AC67}"/>
              </a:ext>
            </a:extLst>
          </p:cNvPr>
          <p:cNvSpPr/>
          <p:nvPr/>
        </p:nvSpPr>
        <p:spPr bwMode="auto">
          <a:xfrm>
            <a:off x="9280890" y="5061051"/>
            <a:ext cx="87369" cy="14050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4585" name="Rectangle 24584">
            <a:extLst>
              <a:ext uri="{FF2B5EF4-FFF2-40B4-BE49-F238E27FC236}">
                <a16:creationId xmlns:a16="http://schemas.microsoft.com/office/drawing/2014/main" id="{703DE417-FDCC-1209-E481-5842F12B09E7}"/>
              </a:ext>
            </a:extLst>
          </p:cNvPr>
          <p:cNvSpPr/>
          <p:nvPr/>
        </p:nvSpPr>
        <p:spPr bwMode="auto">
          <a:xfrm>
            <a:off x="9191745" y="5061051"/>
            <a:ext cx="88058" cy="140507"/>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4586" name="Rectangle 24585">
            <a:extLst>
              <a:ext uri="{FF2B5EF4-FFF2-40B4-BE49-F238E27FC236}">
                <a16:creationId xmlns:a16="http://schemas.microsoft.com/office/drawing/2014/main" id="{B2CD9E32-E05C-F9CC-FAE0-087D69F98859}"/>
              </a:ext>
            </a:extLst>
          </p:cNvPr>
          <p:cNvSpPr/>
          <p:nvPr/>
        </p:nvSpPr>
        <p:spPr bwMode="auto">
          <a:xfrm>
            <a:off x="9383557" y="5288315"/>
            <a:ext cx="39690" cy="14050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4587" name="Rectangle 24586">
            <a:extLst>
              <a:ext uri="{FF2B5EF4-FFF2-40B4-BE49-F238E27FC236}">
                <a16:creationId xmlns:a16="http://schemas.microsoft.com/office/drawing/2014/main" id="{801ACE27-F079-6E06-39C1-F07D34CB3E34}"/>
              </a:ext>
            </a:extLst>
          </p:cNvPr>
          <p:cNvSpPr/>
          <p:nvPr/>
        </p:nvSpPr>
        <p:spPr bwMode="auto">
          <a:xfrm>
            <a:off x="9246592" y="5288315"/>
            <a:ext cx="136859" cy="14050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24588" name="Rectangle 24587">
            <a:extLst>
              <a:ext uri="{FF2B5EF4-FFF2-40B4-BE49-F238E27FC236}">
                <a16:creationId xmlns:a16="http://schemas.microsoft.com/office/drawing/2014/main" id="{B4186856-8484-183C-401E-D4250E6C7E28}"/>
              </a:ext>
            </a:extLst>
          </p:cNvPr>
          <p:cNvSpPr/>
          <p:nvPr/>
        </p:nvSpPr>
        <p:spPr bwMode="auto">
          <a:xfrm>
            <a:off x="9198579" y="5288315"/>
            <a:ext cx="49839" cy="140507"/>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cxnSp>
        <p:nvCxnSpPr>
          <p:cNvPr id="24589" name="Straight Connector 24588">
            <a:extLst>
              <a:ext uri="{FF2B5EF4-FFF2-40B4-BE49-F238E27FC236}">
                <a16:creationId xmlns:a16="http://schemas.microsoft.com/office/drawing/2014/main" id="{F5F1FFEB-6407-279E-2A33-B8FBE77AA638}"/>
              </a:ext>
            </a:extLst>
          </p:cNvPr>
          <p:cNvCxnSpPr>
            <a:cxnSpLocks/>
          </p:cNvCxnSpPr>
          <p:nvPr/>
        </p:nvCxnSpPr>
        <p:spPr bwMode="auto">
          <a:xfrm>
            <a:off x="9419308" y="2197605"/>
            <a:ext cx="0" cy="3285508"/>
          </a:xfrm>
          <a:prstGeom prst="line">
            <a:avLst/>
          </a:prstGeom>
          <a:noFill/>
          <a:ln w="28575" cap="flat" cmpd="sng" algn="ctr">
            <a:solidFill>
              <a:schemeClr val="bg1"/>
            </a:solidFill>
            <a:prstDash val="solid"/>
            <a:round/>
            <a:headEnd type="none" w="med" len="med"/>
            <a:tailEnd type="none" w="med" len="med"/>
          </a:ln>
          <a:effectLst/>
        </p:spPr>
      </p:cxnSp>
      <p:sp>
        <p:nvSpPr>
          <p:cNvPr id="24590" name="TextBox 24589">
            <a:extLst>
              <a:ext uri="{FF2B5EF4-FFF2-40B4-BE49-F238E27FC236}">
                <a16:creationId xmlns:a16="http://schemas.microsoft.com/office/drawing/2014/main" id="{67415FB1-E6D1-9031-3840-7285CFDCECA0}"/>
              </a:ext>
            </a:extLst>
          </p:cNvPr>
          <p:cNvSpPr txBox="1"/>
          <p:nvPr/>
        </p:nvSpPr>
        <p:spPr bwMode="auto">
          <a:xfrm>
            <a:off x="5818925" y="2163095"/>
            <a:ext cx="1522708" cy="3365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100"/>
              </a:spcBef>
              <a:spcAft>
                <a:spcPts val="700"/>
              </a:spcAft>
              <a:buClrTx/>
              <a:buFontTx/>
              <a:buNone/>
            </a:pPr>
            <a:r>
              <a:rPr lang="en-US" sz="1000" b="0" dirty="0">
                <a:solidFill>
                  <a:schemeClr val="bg1"/>
                </a:solidFill>
                <a:latin typeface="Calibri" panose="020F0502020204030204" pitchFamily="34" charset="0"/>
              </a:rPr>
              <a:t>Diarrhea</a:t>
            </a:r>
          </a:p>
          <a:p>
            <a:pPr algn="r">
              <a:lnSpc>
                <a:spcPct val="90000"/>
              </a:lnSpc>
              <a:spcBef>
                <a:spcPts val="100"/>
              </a:spcBef>
              <a:spcAft>
                <a:spcPts val="700"/>
              </a:spcAft>
              <a:buClrTx/>
              <a:buFontTx/>
              <a:buNone/>
            </a:pPr>
            <a:r>
              <a:rPr lang="en-US" sz="1000" b="0" dirty="0">
                <a:solidFill>
                  <a:schemeClr val="bg1"/>
                </a:solidFill>
                <a:latin typeface="Calibri" panose="020F0502020204030204" pitchFamily="34" charset="0"/>
              </a:rPr>
              <a:t>Nausea</a:t>
            </a:r>
          </a:p>
          <a:p>
            <a:pPr algn="r">
              <a:lnSpc>
                <a:spcPct val="90000"/>
              </a:lnSpc>
              <a:spcBef>
                <a:spcPts val="100"/>
              </a:spcBef>
              <a:spcAft>
                <a:spcPts val="700"/>
              </a:spcAft>
              <a:buClrTx/>
              <a:buFontTx/>
              <a:buNone/>
            </a:pPr>
            <a:r>
              <a:rPr lang="en-US" sz="1000" b="0" dirty="0">
                <a:solidFill>
                  <a:schemeClr val="bg1"/>
                </a:solidFill>
                <a:latin typeface="Calibri" panose="020F0502020204030204" pitchFamily="34" charset="0"/>
              </a:rPr>
              <a:t>Rash</a:t>
            </a:r>
          </a:p>
          <a:p>
            <a:pPr algn="r">
              <a:lnSpc>
                <a:spcPct val="90000"/>
              </a:lnSpc>
              <a:spcBef>
                <a:spcPts val="100"/>
              </a:spcBef>
              <a:spcAft>
                <a:spcPts val="700"/>
              </a:spcAft>
              <a:buClrTx/>
              <a:buFontTx/>
              <a:buNone/>
            </a:pPr>
            <a:r>
              <a:rPr lang="en-US" sz="1000" b="0" dirty="0">
                <a:solidFill>
                  <a:schemeClr val="bg1"/>
                </a:solidFill>
                <a:latin typeface="Calibri" panose="020F0502020204030204" pitchFamily="34" charset="0"/>
              </a:rPr>
              <a:t>Fatigue</a:t>
            </a:r>
          </a:p>
          <a:p>
            <a:pPr algn="r">
              <a:lnSpc>
                <a:spcPct val="90000"/>
              </a:lnSpc>
              <a:spcBef>
                <a:spcPts val="100"/>
              </a:spcBef>
              <a:spcAft>
                <a:spcPts val="700"/>
              </a:spcAft>
              <a:buClrTx/>
              <a:buFontTx/>
              <a:buNone/>
            </a:pPr>
            <a:r>
              <a:rPr lang="en-US" sz="1000" b="0" dirty="0">
                <a:solidFill>
                  <a:schemeClr val="bg1"/>
                </a:solidFill>
                <a:latin typeface="Calibri" panose="020F0502020204030204" pitchFamily="34" charset="0"/>
              </a:rPr>
              <a:t>Vomiting</a:t>
            </a:r>
          </a:p>
          <a:p>
            <a:pPr algn="r">
              <a:lnSpc>
                <a:spcPct val="90000"/>
              </a:lnSpc>
              <a:spcBef>
                <a:spcPts val="100"/>
              </a:spcBef>
              <a:spcAft>
                <a:spcPts val="700"/>
              </a:spcAft>
              <a:buClrTx/>
              <a:buFontTx/>
              <a:buNone/>
            </a:pPr>
            <a:r>
              <a:rPr lang="en-US" sz="1000" b="0" dirty="0">
                <a:solidFill>
                  <a:schemeClr val="bg1"/>
                </a:solidFill>
                <a:latin typeface="Calibri" panose="020F0502020204030204" pitchFamily="34" charset="0"/>
              </a:rPr>
              <a:t>Headache</a:t>
            </a:r>
          </a:p>
          <a:p>
            <a:pPr algn="r">
              <a:lnSpc>
                <a:spcPct val="90000"/>
              </a:lnSpc>
              <a:spcBef>
                <a:spcPts val="100"/>
              </a:spcBef>
              <a:spcAft>
                <a:spcPts val="700"/>
              </a:spcAft>
              <a:buClrTx/>
              <a:buFontTx/>
              <a:buNone/>
            </a:pPr>
            <a:r>
              <a:rPr lang="en-US" sz="1000" b="0" dirty="0">
                <a:solidFill>
                  <a:schemeClr val="bg1"/>
                </a:solidFill>
                <a:latin typeface="Calibri" panose="020F0502020204030204" pitchFamily="34" charset="0"/>
              </a:rPr>
              <a:t>Decreased appetite</a:t>
            </a:r>
          </a:p>
          <a:p>
            <a:pPr algn="r">
              <a:lnSpc>
                <a:spcPct val="90000"/>
              </a:lnSpc>
              <a:spcBef>
                <a:spcPts val="100"/>
              </a:spcBef>
              <a:spcAft>
                <a:spcPts val="700"/>
              </a:spcAft>
              <a:buClrTx/>
              <a:buFontTx/>
              <a:buNone/>
            </a:pPr>
            <a:r>
              <a:rPr lang="en-US" sz="1000" b="0" dirty="0">
                <a:solidFill>
                  <a:schemeClr val="bg1"/>
                </a:solidFill>
                <a:latin typeface="Calibri" panose="020F0502020204030204" pitchFamily="34" charset="0"/>
              </a:rPr>
              <a:t>Hyperglycemia</a:t>
            </a:r>
          </a:p>
          <a:p>
            <a:pPr algn="r">
              <a:lnSpc>
                <a:spcPct val="90000"/>
              </a:lnSpc>
              <a:spcBef>
                <a:spcPts val="100"/>
              </a:spcBef>
              <a:spcAft>
                <a:spcPts val="700"/>
              </a:spcAft>
              <a:buClrTx/>
              <a:buFontTx/>
              <a:buNone/>
            </a:pPr>
            <a:r>
              <a:rPr lang="en-US" sz="1000" b="0" dirty="0">
                <a:solidFill>
                  <a:schemeClr val="bg1"/>
                </a:solidFill>
                <a:latin typeface="Calibri" panose="020F0502020204030204" pitchFamily="34" charset="0"/>
              </a:rPr>
              <a:t>Maculopapular rash</a:t>
            </a:r>
          </a:p>
          <a:p>
            <a:pPr algn="r">
              <a:lnSpc>
                <a:spcPct val="90000"/>
              </a:lnSpc>
              <a:spcBef>
                <a:spcPts val="100"/>
              </a:spcBef>
              <a:spcAft>
                <a:spcPts val="700"/>
              </a:spcAft>
              <a:buClrTx/>
              <a:buFontTx/>
              <a:buNone/>
            </a:pPr>
            <a:r>
              <a:rPr lang="en-US" sz="1000" b="0" dirty="0">
                <a:solidFill>
                  <a:schemeClr val="bg1"/>
                </a:solidFill>
                <a:latin typeface="Calibri" panose="020F0502020204030204" pitchFamily="34" charset="0"/>
              </a:rPr>
              <a:t>Stomatitis</a:t>
            </a:r>
          </a:p>
          <a:p>
            <a:pPr algn="r">
              <a:lnSpc>
                <a:spcPct val="90000"/>
              </a:lnSpc>
              <a:spcBef>
                <a:spcPts val="100"/>
              </a:spcBef>
              <a:spcAft>
                <a:spcPts val="700"/>
              </a:spcAft>
              <a:buClrTx/>
              <a:buFontTx/>
              <a:buNone/>
            </a:pPr>
            <a:r>
              <a:rPr lang="en-US" sz="1000" b="0" dirty="0">
                <a:solidFill>
                  <a:schemeClr val="bg1"/>
                </a:solidFill>
                <a:latin typeface="Calibri" panose="020F0502020204030204" pitchFamily="34" charset="0"/>
              </a:rPr>
              <a:t>Asthenia</a:t>
            </a:r>
          </a:p>
          <a:p>
            <a:pPr algn="r">
              <a:lnSpc>
                <a:spcPct val="90000"/>
              </a:lnSpc>
              <a:spcBef>
                <a:spcPts val="100"/>
              </a:spcBef>
              <a:spcAft>
                <a:spcPts val="700"/>
              </a:spcAft>
              <a:buClrTx/>
              <a:buFontTx/>
              <a:buNone/>
            </a:pPr>
            <a:r>
              <a:rPr lang="en-US" sz="1000" b="0" dirty="0">
                <a:solidFill>
                  <a:schemeClr val="bg1"/>
                </a:solidFill>
                <a:latin typeface="Calibri" panose="020F0502020204030204" pitchFamily="34" charset="0"/>
              </a:rPr>
              <a:t>Pruritus</a:t>
            </a:r>
          </a:p>
          <a:p>
            <a:pPr algn="r">
              <a:lnSpc>
                <a:spcPct val="90000"/>
              </a:lnSpc>
              <a:spcBef>
                <a:spcPts val="100"/>
              </a:spcBef>
              <a:spcAft>
                <a:spcPts val="700"/>
              </a:spcAft>
              <a:buClrTx/>
              <a:buFontTx/>
              <a:buNone/>
            </a:pPr>
            <a:r>
              <a:rPr lang="en-US" sz="1000" b="0" dirty="0">
                <a:solidFill>
                  <a:schemeClr val="bg1"/>
                </a:solidFill>
                <a:latin typeface="Calibri" panose="020F0502020204030204" pitchFamily="34" charset="0"/>
              </a:rPr>
              <a:t>Anemia</a:t>
            </a:r>
          </a:p>
          <a:p>
            <a:pPr algn="r">
              <a:lnSpc>
                <a:spcPct val="90000"/>
              </a:lnSpc>
              <a:spcBef>
                <a:spcPts val="100"/>
              </a:spcBef>
              <a:spcAft>
                <a:spcPts val="700"/>
              </a:spcAft>
              <a:buClrTx/>
              <a:buFontTx/>
              <a:buNone/>
            </a:pPr>
            <a:r>
              <a:rPr lang="en-US" sz="1000" b="0" dirty="0">
                <a:solidFill>
                  <a:schemeClr val="bg1"/>
                </a:solidFill>
                <a:latin typeface="Calibri" panose="020F0502020204030204" pitchFamily="34" charset="0"/>
              </a:rPr>
              <a:t>Urinary tract infection</a:t>
            </a:r>
          </a:p>
        </p:txBody>
      </p:sp>
      <p:sp>
        <p:nvSpPr>
          <p:cNvPr id="24597" name="TextBox 24596">
            <a:extLst>
              <a:ext uri="{FF2B5EF4-FFF2-40B4-BE49-F238E27FC236}">
                <a16:creationId xmlns:a16="http://schemas.microsoft.com/office/drawing/2014/main" id="{68230284-B5F5-4342-BDCE-AB8A076A531D}"/>
              </a:ext>
            </a:extLst>
          </p:cNvPr>
          <p:cNvSpPr txBox="1"/>
          <p:nvPr/>
        </p:nvSpPr>
        <p:spPr bwMode="auto">
          <a:xfrm>
            <a:off x="7399321" y="2234380"/>
            <a:ext cx="48521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72.4/</a:t>
            </a:r>
            <a:r>
              <a:rPr lang="en-US" sz="1000" b="1" dirty="0">
                <a:solidFill>
                  <a:schemeClr val="accent1"/>
                </a:solidFill>
                <a:latin typeface="Calibri" panose="020F0502020204030204" pitchFamily="34" charset="0"/>
              </a:rPr>
              <a:t>9.3</a:t>
            </a:r>
          </a:p>
        </p:txBody>
      </p:sp>
      <p:sp>
        <p:nvSpPr>
          <p:cNvPr id="24598" name="TextBox 24597">
            <a:extLst>
              <a:ext uri="{FF2B5EF4-FFF2-40B4-BE49-F238E27FC236}">
                <a16:creationId xmlns:a16="http://schemas.microsoft.com/office/drawing/2014/main" id="{460FBCCA-E460-E68B-0DEA-1F9885087311}"/>
              </a:ext>
            </a:extLst>
          </p:cNvPr>
          <p:cNvSpPr txBox="1"/>
          <p:nvPr/>
        </p:nvSpPr>
        <p:spPr bwMode="auto">
          <a:xfrm>
            <a:off x="8176284" y="2466813"/>
            <a:ext cx="48682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34.6/</a:t>
            </a:r>
            <a:r>
              <a:rPr lang="en-US" sz="1000" b="1" dirty="0">
                <a:solidFill>
                  <a:schemeClr val="accent1"/>
                </a:solidFill>
                <a:latin typeface="Calibri" panose="020F0502020204030204" pitchFamily="34" charset="0"/>
              </a:rPr>
              <a:t>0.8</a:t>
            </a:r>
          </a:p>
        </p:txBody>
      </p:sp>
      <p:sp>
        <p:nvSpPr>
          <p:cNvPr id="24599" name="TextBox 24598">
            <a:extLst>
              <a:ext uri="{FF2B5EF4-FFF2-40B4-BE49-F238E27FC236}">
                <a16:creationId xmlns:a16="http://schemas.microsoft.com/office/drawing/2014/main" id="{68E7CD71-E485-CD83-C8D7-B02D1B12B411}"/>
              </a:ext>
            </a:extLst>
          </p:cNvPr>
          <p:cNvSpPr txBox="1"/>
          <p:nvPr/>
        </p:nvSpPr>
        <p:spPr bwMode="auto">
          <a:xfrm>
            <a:off x="8459620" y="2703809"/>
            <a:ext cx="46976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22.0/</a:t>
            </a:r>
            <a:r>
              <a:rPr lang="en-US" sz="1000" b="1" dirty="0">
                <a:solidFill>
                  <a:schemeClr val="accent1"/>
                </a:solidFill>
                <a:latin typeface="Calibri" panose="020F0502020204030204" pitchFamily="34" charset="0"/>
              </a:rPr>
              <a:t>5.4</a:t>
            </a:r>
          </a:p>
        </p:txBody>
      </p:sp>
      <p:sp>
        <p:nvSpPr>
          <p:cNvPr id="24600" name="TextBox 24599">
            <a:extLst>
              <a:ext uri="{FF2B5EF4-FFF2-40B4-BE49-F238E27FC236}">
                <a16:creationId xmlns:a16="http://schemas.microsoft.com/office/drawing/2014/main" id="{B843D4D0-9EA2-8141-CCFA-D9CF6FECFF97}"/>
              </a:ext>
            </a:extLst>
          </p:cNvPr>
          <p:cNvSpPr txBox="1"/>
          <p:nvPr/>
        </p:nvSpPr>
        <p:spPr bwMode="auto">
          <a:xfrm>
            <a:off x="8451769" y="2937386"/>
            <a:ext cx="48732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20.8/</a:t>
            </a:r>
            <a:r>
              <a:rPr lang="en-US" sz="1000" b="1" dirty="0">
                <a:solidFill>
                  <a:schemeClr val="accent1"/>
                </a:solidFill>
                <a:latin typeface="Calibri" panose="020F0502020204030204" pitchFamily="34" charset="0"/>
              </a:rPr>
              <a:t>0.6</a:t>
            </a:r>
          </a:p>
        </p:txBody>
      </p:sp>
      <p:sp>
        <p:nvSpPr>
          <p:cNvPr id="24601" name="TextBox 24600">
            <a:extLst>
              <a:ext uri="{FF2B5EF4-FFF2-40B4-BE49-F238E27FC236}">
                <a16:creationId xmlns:a16="http://schemas.microsoft.com/office/drawing/2014/main" id="{8B33A559-13A1-8AD4-CEF1-EB096FE916F4}"/>
              </a:ext>
            </a:extLst>
          </p:cNvPr>
          <p:cNvSpPr txBox="1"/>
          <p:nvPr/>
        </p:nvSpPr>
        <p:spPr bwMode="auto">
          <a:xfrm>
            <a:off x="8451769" y="3181547"/>
            <a:ext cx="51773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20.6/</a:t>
            </a:r>
            <a:r>
              <a:rPr lang="en-US" sz="1000" b="1" dirty="0">
                <a:solidFill>
                  <a:schemeClr val="accent1"/>
                </a:solidFill>
                <a:latin typeface="Calibri" panose="020F0502020204030204" pitchFamily="34" charset="0"/>
              </a:rPr>
              <a:t>1.7</a:t>
            </a:r>
          </a:p>
        </p:txBody>
      </p:sp>
      <p:sp>
        <p:nvSpPr>
          <p:cNvPr id="24602" name="TextBox 24601">
            <a:extLst>
              <a:ext uri="{FF2B5EF4-FFF2-40B4-BE49-F238E27FC236}">
                <a16:creationId xmlns:a16="http://schemas.microsoft.com/office/drawing/2014/main" id="{A24FD269-C34D-EBCD-4CB0-2689820A6CB4}"/>
              </a:ext>
            </a:extLst>
          </p:cNvPr>
          <p:cNvSpPr txBox="1"/>
          <p:nvPr/>
        </p:nvSpPr>
        <p:spPr bwMode="auto">
          <a:xfrm>
            <a:off x="8540691" y="3425012"/>
            <a:ext cx="51136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16.9/</a:t>
            </a:r>
            <a:r>
              <a:rPr lang="en-US" sz="1000" b="1" dirty="0">
                <a:solidFill>
                  <a:schemeClr val="accent1"/>
                </a:solidFill>
                <a:latin typeface="Calibri" panose="020F0502020204030204" pitchFamily="34" charset="0"/>
              </a:rPr>
              <a:t>0.3</a:t>
            </a:r>
          </a:p>
        </p:txBody>
      </p:sp>
      <p:sp>
        <p:nvSpPr>
          <p:cNvPr id="24603" name="TextBox 24602">
            <a:extLst>
              <a:ext uri="{FF2B5EF4-FFF2-40B4-BE49-F238E27FC236}">
                <a16:creationId xmlns:a16="http://schemas.microsoft.com/office/drawing/2014/main" id="{4F1B8B85-76C3-2404-AAB8-E979F8B6D6D8}"/>
              </a:ext>
            </a:extLst>
          </p:cNvPr>
          <p:cNvSpPr txBox="1"/>
          <p:nvPr/>
        </p:nvSpPr>
        <p:spPr bwMode="auto">
          <a:xfrm>
            <a:off x="8517215" y="3647919"/>
            <a:ext cx="5348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16.6/</a:t>
            </a:r>
            <a:r>
              <a:rPr lang="en-US" sz="1000" b="1" dirty="0">
                <a:solidFill>
                  <a:schemeClr val="accent1"/>
                </a:solidFill>
                <a:latin typeface="Calibri" panose="020F0502020204030204" pitchFamily="34" charset="0"/>
              </a:rPr>
              <a:t>0.3</a:t>
            </a:r>
          </a:p>
        </p:txBody>
      </p:sp>
      <p:sp>
        <p:nvSpPr>
          <p:cNvPr id="24604" name="TextBox 24603">
            <a:extLst>
              <a:ext uri="{FF2B5EF4-FFF2-40B4-BE49-F238E27FC236}">
                <a16:creationId xmlns:a16="http://schemas.microsoft.com/office/drawing/2014/main" id="{D1DA6C0F-45BF-5FB1-82F9-F708B419D0C4}"/>
              </a:ext>
            </a:extLst>
          </p:cNvPr>
          <p:cNvSpPr txBox="1"/>
          <p:nvPr/>
        </p:nvSpPr>
        <p:spPr bwMode="auto">
          <a:xfrm>
            <a:off x="8517215" y="3884052"/>
            <a:ext cx="54514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16.3/</a:t>
            </a:r>
            <a:r>
              <a:rPr lang="en-US" sz="1000" b="1" dirty="0">
                <a:solidFill>
                  <a:schemeClr val="accent1"/>
                </a:solidFill>
                <a:latin typeface="Calibri" panose="020F0502020204030204" pitchFamily="34" charset="0"/>
              </a:rPr>
              <a:t>2.3</a:t>
            </a:r>
          </a:p>
        </p:txBody>
      </p:sp>
      <p:sp>
        <p:nvSpPr>
          <p:cNvPr id="24605" name="TextBox 24604">
            <a:extLst>
              <a:ext uri="{FF2B5EF4-FFF2-40B4-BE49-F238E27FC236}">
                <a16:creationId xmlns:a16="http://schemas.microsoft.com/office/drawing/2014/main" id="{A1A17F61-068B-5AE5-F6AC-D731F1885C3F}"/>
              </a:ext>
            </a:extLst>
          </p:cNvPr>
          <p:cNvSpPr txBox="1"/>
          <p:nvPr/>
        </p:nvSpPr>
        <p:spPr bwMode="auto">
          <a:xfrm>
            <a:off x="8574654" y="4122154"/>
            <a:ext cx="47324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16.1/</a:t>
            </a:r>
            <a:r>
              <a:rPr lang="en-US" sz="1000" b="1" dirty="0">
                <a:solidFill>
                  <a:schemeClr val="accent1"/>
                </a:solidFill>
                <a:latin typeface="Calibri" panose="020F0502020204030204" pitchFamily="34" charset="0"/>
              </a:rPr>
              <a:t>6.2</a:t>
            </a:r>
          </a:p>
        </p:txBody>
      </p:sp>
      <p:sp>
        <p:nvSpPr>
          <p:cNvPr id="24606" name="TextBox 24605">
            <a:extLst>
              <a:ext uri="{FF2B5EF4-FFF2-40B4-BE49-F238E27FC236}">
                <a16:creationId xmlns:a16="http://schemas.microsoft.com/office/drawing/2014/main" id="{622BEECA-0F40-5924-11B3-59AC1EAB07B2}"/>
              </a:ext>
            </a:extLst>
          </p:cNvPr>
          <p:cNvSpPr txBox="1"/>
          <p:nvPr/>
        </p:nvSpPr>
        <p:spPr bwMode="auto">
          <a:xfrm>
            <a:off x="8601922" y="4354609"/>
            <a:ext cx="48345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14.6/</a:t>
            </a:r>
            <a:r>
              <a:rPr lang="en-US" sz="1000" b="1" dirty="0">
                <a:solidFill>
                  <a:schemeClr val="accent1"/>
                </a:solidFill>
                <a:latin typeface="Calibri" panose="020F0502020204030204" pitchFamily="34" charset="0"/>
              </a:rPr>
              <a:t>2.0</a:t>
            </a:r>
          </a:p>
        </p:txBody>
      </p:sp>
      <p:sp>
        <p:nvSpPr>
          <p:cNvPr id="24607" name="TextBox 24606">
            <a:extLst>
              <a:ext uri="{FF2B5EF4-FFF2-40B4-BE49-F238E27FC236}">
                <a16:creationId xmlns:a16="http://schemas.microsoft.com/office/drawing/2014/main" id="{FC1321A2-6836-210B-0F6B-197DAA0B5F39}"/>
              </a:ext>
            </a:extLst>
          </p:cNvPr>
          <p:cNvSpPr txBox="1"/>
          <p:nvPr/>
        </p:nvSpPr>
        <p:spPr bwMode="auto">
          <a:xfrm>
            <a:off x="8624312" y="4587123"/>
            <a:ext cx="50120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13.2/</a:t>
            </a:r>
            <a:r>
              <a:rPr lang="en-US" sz="1000" b="1" dirty="0">
                <a:solidFill>
                  <a:schemeClr val="accent1"/>
                </a:solidFill>
                <a:latin typeface="Calibri" panose="020F0502020204030204" pitchFamily="34" charset="0"/>
              </a:rPr>
              <a:t>1.1</a:t>
            </a:r>
          </a:p>
        </p:txBody>
      </p:sp>
      <p:sp>
        <p:nvSpPr>
          <p:cNvPr id="24608" name="TextBox 24607">
            <a:extLst>
              <a:ext uri="{FF2B5EF4-FFF2-40B4-BE49-F238E27FC236}">
                <a16:creationId xmlns:a16="http://schemas.microsoft.com/office/drawing/2014/main" id="{D7EA833C-7A53-B793-8492-525262C585FB}"/>
              </a:ext>
            </a:extLst>
          </p:cNvPr>
          <p:cNvSpPr txBox="1"/>
          <p:nvPr/>
        </p:nvSpPr>
        <p:spPr bwMode="auto">
          <a:xfrm>
            <a:off x="8617545" y="4819082"/>
            <a:ext cx="51162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12.4/</a:t>
            </a:r>
            <a:r>
              <a:rPr lang="en-US" sz="1000" b="1" dirty="0">
                <a:solidFill>
                  <a:schemeClr val="accent1"/>
                </a:solidFill>
                <a:latin typeface="Calibri" panose="020F0502020204030204" pitchFamily="34" charset="0"/>
              </a:rPr>
              <a:t>0.6</a:t>
            </a:r>
          </a:p>
        </p:txBody>
      </p:sp>
      <p:sp>
        <p:nvSpPr>
          <p:cNvPr id="24609" name="TextBox 24608">
            <a:extLst>
              <a:ext uri="{FF2B5EF4-FFF2-40B4-BE49-F238E27FC236}">
                <a16:creationId xmlns:a16="http://schemas.microsoft.com/office/drawing/2014/main" id="{26D81770-26DE-6ACE-8086-52A06847E5CD}"/>
              </a:ext>
            </a:extLst>
          </p:cNvPr>
          <p:cNvSpPr txBox="1"/>
          <p:nvPr/>
        </p:nvSpPr>
        <p:spPr bwMode="auto">
          <a:xfrm>
            <a:off x="8635850" y="5055105"/>
            <a:ext cx="54035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10.4/</a:t>
            </a:r>
            <a:r>
              <a:rPr lang="en-US" sz="1000" b="1" dirty="0">
                <a:solidFill>
                  <a:schemeClr val="accent1"/>
                </a:solidFill>
                <a:latin typeface="Calibri" panose="020F0502020204030204" pitchFamily="34" charset="0"/>
              </a:rPr>
              <a:t>2.0</a:t>
            </a:r>
          </a:p>
        </p:txBody>
      </p:sp>
      <p:sp>
        <p:nvSpPr>
          <p:cNvPr id="24610" name="TextBox 24609">
            <a:extLst>
              <a:ext uri="{FF2B5EF4-FFF2-40B4-BE49-F238E27FC236}">
                <a16:creationId xmlns:a16="http://schemas.microsoft.com/office/drawing/2014/main" id="{A3848233-73C7-963D-5F68-1ACBDBDACAAB}"/>
              </a:ext>
            </a:extLst>
          </p:cNvPr>
          <p:cNvSpPr txBox="1"/>
          <p:nvPr/>
        </p:nvSpPr>
        <p:spPr bwMode="auto">
          <a:xfrm>
            <a:off x="8660771" y="5271456"/>
            <a:ext cx="51209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10.1/</a:t>
            </a:r>
            <a:r>
              <a:rPr lang="en-US" sz="1000" b="1" dirty="0">
                <a:solidFill>
                  <a:schemeClr val="accent1"/>
                </a:solidFill>
                <a:latin typeface="Calibri" panose="020F0502020204030204" pitchFamily="34" charset="0"/>
              </a:rPr>
              <a:t>1.4</a:t>
            </a:r>
          </a:p>
        </p:txBody>
      </p:sp>
      <p:sp>
        <p:nvSpPr>
          <p:cNvPr id="24611" name="Rectangle 24610">
            <a:extLst>
              <a:ext uri="{FF2B5EF4-FFF2-40B4-BE49-F238E27FC236}">
                <a16:creationId xmlns:a16="http://schemas.microsoft.com/office/drawing/2014/main" id="{BE830F5D-A130-4F26-0442-397E7FCA2E11}"/>
              </a:ext>
            </a:extLst>
          </p:cNvPr>
          <p:cNvSpPr/>
          <p:nvPr/>
        </p:nvSpPr>
        <p:spPr bwMode="auto">
          <a:xfrm>
            <a:off x="7371467" y="1926124"/>
            <a:ext cx="681991" cy="210330"/>
          </a:xfrm>
          <a:prstGeom prst="rect">
            <a:avLst/>
          </a:prstGeom>
          <a:solidFill>
            <a:schemeClr val="accent1">
              <a:lumMod val="20000"/>
              <a:lumOff val="80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000" b="1" dirty="0">
                <a:solidFill>
                  <a:schemeClr val="bg1"/>
                </a:solidFill>
                <a:latin typeface="Calibri" panose="020F0502020204030204" pitchFamily="34" charset="0"/>
              </a:rPr>
              <a:t>Grade 1</a:t>
            </a:r>
          </a:p>
        </p:txBody>
      </p:sp>
      <p:sp>
        <p:nvSpPr>
          <p:cNvPr id="24612" name="Rectangle 24611">
            <a:extLst>
              <a:ext uri="{FF2B5EF4-FFF2-40B4-BE49-F238E27FC236}">
                <a16:creationId xmlns:a16="http://schemas.microsoft.com/office/drawing/2014/main" id="{27C9C14B-DEC9-91AA-75CE-D64FA7052746}"/>
              </a:ext>
            </a:extLst>
          </p:cNvPr>
          <p:cNvSpPr/>
          <p:nvPr/>
        </p:nvSpPr>
        <p:spPr bwMode="auto">
          <a:xfrm>
            <a:off x="8054905" y="1926124"/>
            <a:ext cx="695656" cy="210330"/>
          </a:xfrm>
          <a:prstGeom prst="rect">
            <a:avLst/>
          </a:prstGeom>
          <a:solidFill>
            <a:schemeClr val="accent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000" b="1" dirty="0">
                <a:latin typeface="Calibri" panose="020F0502020204030204" pitchFamily="34" charset="0"/>
              </a:rPr>
              <a:t>Grade 2</a:t>
            </a:r>
          </a:p>
        </p:txBody>
      </p:sp>
      <p:sp>
        <p:nvSpPr>
          <p:cNvPr id="24613" name="Rectangle 24612">
            <a:extLst>
              <a:ext uri="{FF2B5EF4-FFF2-40B4-BE49-F238E27FC236}">
                <a16:creationId xmlns:a16="http://schemas.microsoft.com/office/drawing/2014/main" id="{103D2B16-F019-88BD-B327-98759253CEA3}"/>
              </a:ext>
            </a:extLst>
          </p:cNvPr>
          <p:cNvSpPr/>
          <p:nvPr/>
        </p:nvSpPr>
        <p:spPr bwMode="auto">
          <a:xfrm>
            <a:off x="8748544" y="1926124"/>
            <a:ext cx="676476" cy="210330"/>
          </a:xfrm>
          <a:prstGeom prst="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000" b="1" dirty="0">
                <a:solidFill>
                  <a:schemeClr val="tx1"/>
                </a:solidFill>
                <a:latin typeface="Calibri" panose="020F0502020204030204" pitchFamily="34" charset="0"/>
              </a:rPr>
              <a:t>Grade 3*</a:t>
            </a:r>
          </a:p>
        </p:txBody>
      </p:sp>
      <p:cxnSp>
        <p:nvCxnSpPr>
          <p:cNvPr id="24614" name="Straight Connector 24613">
            <a:extLst>
              <a:ext uri="{FF2B5EF4-FFF2-40B4-BE49-F238E27FC236}">
                <a16:creationId xmlns:a16="http://schemas.microsoft.com/office/drawing/2014/main" id="{42AE80AC-E98D-9382-7FCA-6027EBFFF9BA}"/>
              </a:ext>
            </a:extLst>
          </p:cNvPr>
          <p:cNvCxnSpPr/>
          <p:nvPr/>
        </p:nvCxnSpPr>
        <p:spPr bwMode="auto">
          <a:xfrm>
            <a:off x="9557867" y="2206881"/>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4615" name="Straight Connector 24614">
            <a:extLst>
              <a:ext uri="{FF2B5EF4-FFF2-40B4-BE49-F238E27FC236}">
                <a16:creationId xmlns:a16="http://schemas.microsoft.com/office/drawing/2014/main" id="{D04241BE-D766-C491-F497-FF8379AE66FB}"/>
              </a:ext>
            </a:extLst>
          </p:cNvPr>
          <p:cNvCxnSpPr/>
          <p:nvPr/>
        </p:nvCxnSpPr>
        <p:spPr bwMode="auto">
          <a:xfrm>
            <a:off x="9557867" y="2429508"/>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4616" name="Straight Connector 24615">
            <a:extLst>
              <a:ext uri="{FF2B5EF4-FFF2-40B4-BE49-F238E27FC236}">
                <a16:creationId xmlns:a16="http://schemas.microsoft.com/office/drawing/2014/main" id="{2534D4B4-7E2B-1941-0343-9A54AA7A4A20}"/>
              </a:ext>
            </a:extLst>
          </p:cNvPr>
          <p:cNvCxnSpPr/>
          <p:nvPr/>
        </p:nvCxnSpPr>
        <p:spPr bwMode="auto">
          <a:xfrm>
            <a:off x="9557867" y="2666048"/>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4617" name="Straight Connector 24616">
            <a:extLst>
              <a:ext uri="{FF2B5EF4-FFF2-40B4-BE49-F238E27FC236}">
                <a16:creationId xmlns:a16="http://schemas.microsoft.com/office/drawing/2014/main" id="{7B2C4FFA-5955-4A4F-6485-3FCA2E54F729}"/>
              </a:ext>
            </a:extLst>
          </p:cNvPr>
          <p:cNvCxnSpPr/>
          <p:nvPr/>
        </p:nvCxnSpPr>
        <p:spPr bwMode="auto">
          <a:xfrm>
            <a:off x="9557867" y="2897951"/>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4618" name="Straight Connector 24617">
            <a:extLst>
              <a:ext uri="{FF2B5EF4-FFF2-40B4-BE49-F238E27FC236}">
                <a16:creationId xmlns:a16="http://schemas.microsoft.com/office/drawing/2014/main" id="{F24C2644-7915-0FDF-65C5-B51DEC775F12}"/>
              </a:ext>
            </a:extLst>
          </p:cNvPr>
          <p:cNvCxnSpPr/>
          <p:nvPr/>
        </p:nvCxnSpPr>
        <p:spPr bwMode="auto">
          <a:xfrm>
            <a:off x="9557867" y="3139129"/>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4619" name="Straight Connector 24618">
            <a:extLst>
              <a:ext uri="{FF2B5EF4-FFF2-40B4-BE49-F238E27FC236}">
                <a16:creationId xmlns:a16="http://schemas.microsoft.com/office/drawing/2014/main" id="{19DCFE33-4F1C-9757-917C-2E1E846616E5}"/>
              </a:ext>
            </a:extLst>
          </p:cNvPr>
          <p:cNvCxnSpPr/>
          <p:nvPr/>
        </p:nvCxnSpPr>
        <p:spPr bwMode="auto">
          <a:xfrm>
            <a:off x="9557867" y="3371031"/>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4620" name="Straight Connector 24619">
            <a:extLst>
              <a:ext uri="{FF2B5EF4-FFF2-40B4-BE49-F238E27FC236}">
                <a16:creationId xmlns:a16="http://schemas.microsoft.com/office/drawing/2014/main" id="{91B5B75F-1B63-AD15-1E33-245DEAEE8ED8}"/>
              </a:ext>
            </a:extLst>
          </p:cNvPr>
          <p:cNvCxnSpPr/>
          <p:nvPr/>
        </p:nvCxnSpPr>
        <p:spPr bwMode="auto">
          <a:xfrm>
            <a:off x="9557867" y="3598296"/>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4621" name="Straight Connector 24620">
            <a:extLst>
              <a:ext uri="{FF2B5EF4-FFF2-40B4-BE49-F238E27FC236}">
                <a16:creationId xmlns:a16="http://schemas.microsoft.com/office/drawing/2014/main" id="{DD3DEC2F-0F76-7FDC-41DE-E60BC48EEF3F}"/>
              </a:ext>
            </a:extLst>
          </p:cNvPr>
          <p:cNvCxnSpPr>
            <a:cxnSpLocks/>
          </p:cNvCxnSpPr>
          <p:nvPr/>
        </p:nvCxnSpPr>
        <p:spPr bwMode="auto">
          <a:xfrm>
            <a:off x="9557867" y="3844112"/>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4622" name="Straight Connector 24621">
            <a:extLst>
              <a:ext uri="{FF2B5EF4-FFF2-40B4-BE49-F238E27FC236}">
                <a16:creationId xmlns:a16="http://schemas.microsoft.com/office/drawing/2014/main" id="{CAFAE817-8F7B-AC70-232F-027CEDE594AC}"/>
              </a:ext>
            </a:extLst>
          </p:cNvPr>
          <p:cNvCxnSpPr>
            <a:cxnSpLocks/>
          </p:cNvCxnSpPr>
          <p:nvPr/>
        </p:nvCxnSpPr>
        <p:spPr bwMode="auto">
          <a:xfrm>
            <a:off x="9557867" y="4076015"/>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4623" name="Straight Connector 24622">
            <a:extLst>
              <a:ext uri="{FF2B5EF4-FFF2-40B4-BE49-F238E27FC236}">
                <a16:creationId xmlns:a16="http://schemas.microsoft.com/office/drawing/2014/main" id="{72E6F40F-588E-657C-5886-F5A7167696C9}"/>
              </a:ext>
            </a:extLst>
          </p:cNvPr>
          <p:cNvCxnSpPr>
            <a:cxnSpLocks/>
          </p:cNvCxnSpPr>
          <p:nvPr/>
        </p:nvCxnSpPr>
        <p:spPr bwMode="auto">
          <a:xfrm>
            <a:off x="9557867" y="4303279"/>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4624" name="Straight Connector 24623">
            <a:extLst>
              <a:ext uri="{FF2B5EF4-FFF2-40B4-BE49-F238E27FC236}">
                <a16:creationId xmlns:a16="http://schemas.microsoft.com/office/drawing/2014/main" id="{F591EE25-AC84-4E98-0C74-362208F3E4AB}"/>
              </a:ext>
            </a:extLst>
          </p:cNvPr>
          <p:cNvCxnSpPr>
            <a:cxnSpLocks/>
          </p:cNvCxnSpPr>
          <p:nvPr/>
        </p:nvCxnSpPr>
        <p:spPr bwMode="auto">
          <a:xfrm>
            <a:off x="9557867" y="4549096"/>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4625" name="Straight Connector 24624">
            <a:extLst>
              <a:ext uri="{FF2B5EF4-FFF2-40B4-BE49-F238E27FC236}">
                <a16:creationId xmlns:a16="http://schemas.microsoft.com/office/drawing/2014/main" id="{6BFF25A4-267D-3462-39F6-C3506EE5EF1A}"/>
              </a:ext>
            </a:extLst>
          </p:cNvPr>
          <p:cNvCxnSpPr>
            <a:cxnSpLocks/>
          </p:cNvCxnSpPr>
          <p:nvPr/>
        </p:nvCxnSpPr>
        <p:spPr bwMode="auto">
          <a:xfrm>
            <a:off x="9557867" y="4776360"/>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4626" name="Straight Connector 24625">
            <a:extLst>
              <a:ext uri="{FF2B5EF4-FFF2-40B4-BE49-F238E27FC236}">
                <a16:creationId xmlns:a16="http://schemas.microsoft.com/office/drawing/2014/main" id="{CA5CC458-DA5D-B1F3-51C7-4980BB7D577D}"/>
              </a:ext>
            </a:extLst>
          </p:cNvPr>
          <p:cNvCxnSpPr>
            <a:cxnSpLocks/>
          </p:cNvCxnSpPr>
          <p:nvPr/>
        </p:nvCxnSpPr>
        <p:spPr bwMode="auto">
          <a:xfrm>
            <a:off x="9557867" y="5008263"/>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4627" name="Straight Connector 24626">
            <a:extLst>
              <a:ext uri="{FF2B5EF4-FFF2-40B4-BE49-F238E27FC236}">
                <a16:creationId xmlns:a16="http://schemas.microsoft.com/office/drawing/2014/main" id="{DD1B8646-F67C-A914-ABC6-6D6B1E6FD1F5}"/>
              </a:ext>
            </a:extLst>
          </p:cNvPr>
          <p:cNvCxnSpPr>
            <a:cxnSpLocks/>
          </p:cNvCxnSpPr>
          <p:nvPr/>
        </p:nvCxnSpPr>
        <p:spPr bwMode="auto">
          <a:xfrm>
            <a:off x="9557867" y="5249442"/>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4628" name="Straight Connector 24627">
            <a:extLst>
              <a:ext uri="{FF2B5EF4-FFF2-40B4-BE49-F238E27FC236}">
                <a16:creationId xmlns:a16="http://schemas.microsoft.com/office/drawing/2014/main" id="{B91F0304-D349-C75B-E104-D513E3A9379B}"/>
              </a:ext>
            </a:extLst>
          </p:cNvPr>
          <p:cNvCxnSpPr>
            <a:cxnSpLocks/>
          </p:cNvCxnSpPr>
          <p:nvPr/>
        </p:nvCxnSpPr>
        <p:spPr bwMode="auto">
          <a:xfrm>
            <a:off x="9604474" y="5476707"/>
            <a:ext cx="2138084" cy="0"/>
          </a:xfrm>
          <a:prstGeom prst="line">
            <a:avLst/>
          </a:prstGeom>
          <a:noFill/>
          <a:ln w="28575" cap="flat" cmpd="sng" algn="ctr">
            <a:solidFill>
              <a:schemeClr val="bg1"/>
            </a:solidFill>
            <a:prstDash val="solid"/>
            <a:round/>
            <a:headEnd type="none" w="med" len="med"/>
            <a:tailEnd type="none" w="med" len="med"/>
          </a:ln>
          <a:effectLst/>
        </p:spPr>
      </p:cxnSp>
      <p:cxnSp>
        <p:nvCxnSpPr>
          <p:cNvPr id="24630" name="Straight Connector 24629">
            <a:extLst>
              <a:ext uri="{FF2B5EF4-FFF2-40B4-BE49-F238E27FC236}">
                <a16:creationId xmlns:a16="http://schemas.microsoft.com/office/drawing/2014/main" id="{57587741-63D3-0FAF-86CB-EBF4AD276BCD}"/>
              </a:ext>
            </a:extLst>
          </p:cNvPr>
          <p:cNvCxnSpPr>
            <a:cxnSpLocks/>
          </p:cNvCxnSpPr>
          <p:nvPr/>
        </p:nvCxnSpPr>
        <p:spPr bwMode="auto">
          <a:xfrm>
            <a:off x="9557867" y="5477853"/>
            <a:ext cx="57168" cy="0"/>
          </a:xfrm>
          <a:prstGeom prst="line">
            <a:avLst/>
          </a:prstGeom>
          <a:noFill/>
          <a:ln w="28575" cap="flat" cmpd="sng" algn="ctr">
            <a:solidFill>
              <a:schemeClr val="bg1"/>
            </a:solidFill>
            <a:prstDash val="solid"/>
            <a:round/>
            <a:headEnd type="none" w="med" len="med"/>
            <a:tailEnd type="none" w="med" len="med"/>
          </a:ln>
          <a:effectLst/>
        </p:spPr>
      </p:cxnSp>
      <p:cxnSp>
        <p:nvCxnSpPr>
          <p:cNvPr id="24631" name="Straight Connector 24630">
            <a:extLst>
              <a:ext uri="{FF2B5EF4-FFF2-40B4-BE49-F238E27FC236}">
                <a16:creationId xmlns:a16="http://schemas.microsoft.com/office/drawing/2014/main" id="{7F577D11-0C9A-4336-5F7B-3AAC7BA1DDE2}"/>
              </a:ext>
            </a:extLst>
          </p:cNvPr>
          <p:cNvCxnSpPr>
            <a:cxnSpLocks/>
          </p:cNvCxnSpPr>
          <p:nvPr/>
        </p:nvCxnSpPr>
        <p:spPr bwMode="auto">
          <a:xfrm rot="16200000">
            <a:off x="9561966" y="5513811"/>
            <a:ext cx="92761" cy="0"/>
          </a:xfrm>
          <a:prstGeom prst="line">
            <a:avLst/>
          </a:prstGeom>
          <a:noFill/>
          <a:ln w="28575" cap="flat" cmpd="sng" algn="ctr">
            <a:solidFill>
              <a:schemeClr val="bg1"/>
            </a:solidFill>
            <a:prstDash val="solid"/>
            <a:round/>
            <a:headEnd type="none" w="med" len="med"/>
            <a:tailEnd type="none" w="med" len="med"/>
          </a:ln>
          <a:effectLst/>
        </p:spPr>
      </p:cxnSp>
      <p:cxnSp>
        <p:nvCxnSpPr>
          <p:cNvPr id="24632" name="Straight Connector 24631">
            <a:extLst>
              <a:ext uri="{FF2B5EF4-FFF2-40B4-BE49-F238E27FC236}">
                <a16:creationId xmlns:a16="http://schemas.microsoft.com/office/drawing/2014/main" id="{F362A11C-4ADC-9D64-20B4-12A697133032}"/>
              </a:ext>
            </a:extLst>
          </p:cNvPr>
          <p:cNvCxnSpPr>
            <a:cxnSpLocks/>
          </p:cNvCxnSpPr>
          <p:nvPr/>
        </p:nvCxnSpPr>
        <p:spPr bwMode="auto">
          <a:xfrm rot="16200000">
            <a:off x="9926127" y="5513812"/>
            <a:ext cx="92761" cy="0"/>
          </a:xfrm>
          <a:prstGeom prst="line">
            <a:avLst/>
          </a:prstGeom>
          <a:noFill/>
          <a:ln w="28575" cap="flat" cmpd="sng" algn="ctr">
            <a:solidFill>
              <a:schemeClr val="bg1"/>
            </a:solidFill>
            <a:prstDash val="solid"/>
            <a:round/>
            <a:headEnd type="none" w="med" len="med"/>
            <a:tailEnd type="none" w="med" len="med"/>
          </a:ln>
          <a:effectLst/>
        </p:spPr>
      </p:cxnSp>
      <p:cxnSp>
        <p:nvCxnSpPr>
          <p:cNvPr id="24633" name="Straight Connector 24632">
            <a:extLst>
              <a:ext uri="{FF2B5EF4-FFF2-40B4-BE49-F238E27FC236}">
                <a16:creationId xmlns:a16="http://schemas.microsoft.com/office/drawing/2014/main" id="{90457521-0928-70A7-E710-DE7208D436EC}"/>
              </a:ext>
            </a:extLst>
          </p:cNvPr>
          <p:cNvCxnSpPr>
            <a:cxnSpLocks/>
          </p:cNvCxnSpPr>
          <p:nvPr/>
        </p:nvCxnSpPr>
        <p:spPr bwMode="auto">
          <a:xfrm rot="16200000">
            <a:off x="10327010" y="5513812"/>
            <a:ext cx="92761" cy="0"/>
          </a:xfrm>
          <a:prstGeom prst="line">
            <a:avLst/>
          </a:prstGeom>
          <a:noFill/>
          <a:ln w="28575" cap="flat" cmpd="sng" algn="ctr">
            <a:solidFill>
              <a:schemeClr val="bg1"/>
            </a:solidFill>
            <a:prstDash val="solid"/>
            <a:round/>
            <a:headEnd type="none" w="med" len="med"/>
            <a:tailEnd type="none" w="med" len="med"/>
          </a:ln>
          <a:effectLst/>
        </p:spPr>
      </p:cxnSp>
      <p:cxnSp>
        <p:nvCxnSpPr>
          <p:cNvPr id="24634" name="Straight Connector 24633">
            <a:extLst>
              <a:ext uri="{FF2B5EF4-FFF2-40B4-BE49-F238E27FC236}">
                <a16:creationId xmlns:a16="http://schemas.microsoft.com/office/drawing/2014/main" id="{9A781669-5E0B-0A7D-E43B-B0215C8CBC5F}"/>
              </a:ext>
            </a:extLst>
          </p:cNvPr>
          <p:cNvCxnSpPr>
            <a:cxnSpLocks/>
          </p:cNvCxnSpPr>
          <p:nvPr/>
        </p:nvCxnSpPr>
        <p:spPr bwMode="auto">
          <a:xfrm rot="16200000">
            <a:off x="10737072" y="5513812"/>
            <a:ext cx="92761" cy="0"/>
          </a:xfrm>
          <a:prstGeom prst="line">
            <a:avLst/>
          </a:prstGeom>
          <a:noFill/>
          <a:ln w="28575" cap="flat" cmpd="sng" algn="ctr">
            <a:solidFill>
              <a:schemeClr val="bg1"/>
            </a:solidFill>
            <a:prstDash val="solid"/>
            <a:round/>
            <a:headEnd type="none" w="med" len="med"/>
            <a:tailEnd type="none" w="med" len="med"/>
          </a:ln>
          <a:effectLst/>
        </p:spPr>
      </p:cxnSp>
      <p:cxnSp>
        <p:nvCxnSpPr>
          <p:cNvPr id="24635" name="Straight Connector 24634">
            <a:extLst>
              <a:ext uri="{FF2B5EF4-FFF2-40B4-BE49-F238E27FC236}">
                <a16:creationId xmlns:a16="http://schemas.microsoft.com/office/drawing/2014/main" id="{C010C198-D1EA-9518-BDFE-1489C19A83A0}"/>
              </a:ext>
            </a:extLst>
          </p:cNvPr>
          <p:cNvCxnSpPr>
            <a:cxnSpLocks/>
          </p:cNvCxnSpPr>
          <p:nvPr/>
        </p:nvCxnSpPr>
        <p:spPr bwMode="auto">
          <a:xfrm rot="16200000">
            <a:off x="11147135" y="5513812"/>
            <a:ext cx="92761" cy="0"/>
          </a:xfrm>
          <a:prstGeom prst="line">
            <a:avLst/>
          </a:prstGeom>
          <a:noFill/>
          <a:ln w="28575" cap="flat" cmpd="sng" algn="ctr">
            <a:solidFill>
              <a:schemeClr val="bg1"/>
            </a:solidFill>
            <a:prstDash val="solid"/>
            <a:round/>
            <a:headEnd type="none" w="med" len="med"/>
            <a:tailEnd type="none" w="med" len="med"/>
          </a:ln>
          <a:effectLst/>
        </p:spPr>
      </p:cxnSp>
      <p:cxnSp>
        <p:nvCxnSpPr>
          <p:cNvPr id="24636" name="Straight Connector 24635">
            <a:extLst>
              <a:ext uri="{FF2B5EF4-FFF2-40B4-BE49-F238E27FC236}">
                <a16:creationId xmlns:a16="http://schemas.microsoft.com/office/drawing/2014/main" id="{BB9C8FE2-1493-E533-8C0C-4623CAB29F34}"/>
              </a:ext>
            </a:extLst>
          </p:cNvPr>
          <p:cNvCxnSpPr>
            <a:cxnSpLocks/>
          </p:cNvCxnSpPr>
          <p:nvPr/>
        </p:nvCxnSpPr>
        <p:spPr bwMode="auto">
          <a:xfrm rot="16200000">
            <a:off x="11551078" y="5513812"/>
            <a:ext cx="92761" cy="0"/>
          </a:xfrm>
          <a:prstGeom prst="line">
            <a:avLst/>
          </a:prstGeom>
          <a:noFill/>
          <a:ln w="28575" cap="flat" cmpd="sng" algn="ctr">
            <a:solidFill>
              <a:schemeClr val="bg1"/>
            </a:solidFill>
            <a:prstDash val="solid"/>
            <a:round/>
            <a:headEnd type="none" w="med" len="med"/>
            <a:tailEnd type="none" w="med" len="med"/>
          </a:ln>
          <a:effectLst/>
        </p:spPr>
      </p:cxnSp>
      <p:sp>
        <p:nvSpPr>
          <p:cNvPr id="46081" name="Rectangle 46080">
            <a:extLst>
              <a:ext uri="{FF2B5EF4-FFF2-40B4-BE49-F238E27FC236}">
                <a16:creationId xmlns:a16="http://schemas.microsoft.com/office/drawing/2014/main" id="{4611E99F-AF7C-3B67-974B-CAB0AB56AFDE}"/>
              </a:ext>
            </a:extLst>
          </p:cNvPr>
          <p:cNvSpPr/>
          <p:nvPr/>
        </p:nvSpPr>
        <p:spPr bwMode="auto">
          <a:xfrm>
            <a:off x="9615593" y="1926124"/>
            <a:ext cx="644410" cy="210330"/>
          </a:xfrm>
          <a:prstGeom prst="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00" b="1" dirty="0">
                <a:solidFill>
                  <a:schemeClr val="tx1"/>
                </a:solidFill>
                <a:latin typeface="Calibri" panose="020F0502020204030204" pitchFamily="34" charset="0"/>
              </a:rPr>
              <a:t>Grade 3*</a:t>
            </a:r>
          </a:p>
        </p:txBody>
      </p:sp>
      <p:sp>
        <p:nvSpPr>
          <p:cNvPr id="46082" name="Rectangle 46081">
            <a:extLst>
              <a:ext uri="{FF2B5EF4-FFF2-40B4-BE49-F238E27FC236}">
                <a16:creationId xmlns:a16="http://schemas.microsoft.com/office/drawing/2014/main" id="{1BCE3199-7027-929B-2157-3C49749885B7}"/>
              </a:ext>
            </a:extLst>
          </p:cNvPr>
          <p:cNvSpPr/>
          <p:nvPr/>
        </p:nvSpPr>
        <p:spPr bwMode="auto">
          <a:xfrm>
            <a:off x="10259814" y="1926124"/>
            <a:ext cx="668670" cy="210330"/>
          </a:xfrm>
          <a:prstGeom prst="rect">
            <a:avLst/>
          </a:prstGeom>
          <a:solidFill>
            <a:schemeClr val="accent3">
              <a:lumMod val="60000"/>
              <a:lumOff val="40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000" b="1" dirty="0">
                <a:solidFill>
                  <a:schemeClr val="bg1"/>
                </a:solidFill>
                <a:latin typeface="Calibri" panose="020F0502020204030204" pitchFamily="34" charset="0"/>
              </a:rPr>
              <a:t>Grade 2</a:t>
            </a:r>
          </a:p>
        </p:txBody>
      </p:sp>
      <p:sp>
        <p:nvSpPr>
          <p:cNvPr id="46083" name="Rectangle 46082">
            <a:extLst>
              <a:ext uri="{FF2B5EF4-FFF2-40B4-BE49-F238E27FC236}">
                <a16:creationId xmlns:a16="http://schemas.microsoft.com/office/drawing/2014/main" id="{893EE177-EA2A-E88F-75D7-A48D16969EF7}"/>
              </a:ext>
            </a:extLst>
          </p:cNvPr>
          <p:cNvSpPr/>
          <p:nvPr/>
        </p:nvSpPr>
        <p:spPr bwMode="auto">
          <a:xfrm>
            <a:off x="10920398" y="1926124"/>
            <a:ext cx="581768" cy="210330"/>
          </a:xfrm>
          <a:prstGeom prst="rect">
            <a:avLst/>
          </a:prstGeom>
          <a:solidFill>
            <a:schemeClr val="accent3">
              <a:lumMod val="20000"/>
              <a:lumOff val="8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00" b="1" dirty="0">
                <a:solidFill>
                  <a:schemeClr val="bg1"/>
                </a:solidFill>
                <a:latin typeface="Calibri" panose="020F0502020204030204" pitchFamily="34" charset="0"/>
              </a:rPr>
              <a:t>Grade 1</a:t>
            </a:r>
          </a:p>
        </p:txBody>
      </p:sp>
      <p:sp>
        <p:nvSpPr>
          <p:cNvPr id="46084" name="Rectangle 46083">
            <a:extLst>
              <a:ext uri="{FF2B5EF4-FFF2-40B4-BE49-F238E27FC236}">
                <a16:creationId xmlns:a16="http://schemas.microsoft.com/office/drawing/2014/main" id="{805688EF-C3BB-4649-81C9-41B13400A7A2}"/>
              </a:ext>
            </a:extLst>
          </p:cNvPr>
          <p:cNvSpPr/>
          <p:nvPr/>
        </p:nvSpPr>
        <p:spPr bwMode="auto">
          <a:xfrm>
            <a:off x="9623474" y="2250393"/>
            <a:ext cx="47763" cy="140507"/>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085" name="Rectangle 46084">
            <a:extLst>
              <a:ext uri="{FF2B5EF4-FFF2-40B4-BE49-F238E27FC236}">
                <a16:creationId xmlns:a16="http://schemas.microsoft.com/office/drawing/2014/main" id="{EC82BD12-FCFB-023D-302A-38CD8DBE4B37}"/>
              </a:ext>
            </a:extLst>
          </p:cNvPr>
          <p:cNvSpPr/>
          <p:nvPr/>
        </p:nvSpPr>
        <p:spPr bwMode="auto">
          <a:xfrm>
            <a:off x="9671237" y="2250393"/>
            <a:ext cx="350446" cy="140507"/>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086" name="Rectangle 46085">
            <a:extLst>
              <a:ext uri="{FF2B5EF4-FFF2-40B4-BE49-F238E27FC236}">
                <a16:creationId xmlns:a16="http://schemas.microsoft.com/office/drawing/2014/main" id="{4A2EF9E5-995A-CEAA-FB07-92F61736DDF9}"/>
              </a:ext>
            </a:extLst>
          </p:cNvPr>
          <p:cNvSpPr/>
          <p:nvPr/>
        </p:nvSpPr>
        <p:spPr bwMode="auto">
          <a:xfrm>
            <a:off x="9606635" y="2478535"/>
            <a:ext cx="27013" cy="14050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087" name="Rectangle 46086">
            <a:extLst>
              <a:ext uri="{FF2B5EF4-FFF2-40B4-BE49-F238E27FC236}">
                <a16:creationId xmlns:a16="http://schemas.microsoft.com/office/drawing/2014/main" id="{9783E0D9-FB08-3CB9-E21E-380763C17AAD}"/>
              </a:ext>
            </a:extLst>
          </p:cNvPr>
          <p:cNvSpPr/>
          <p:nvPr/>
        </p:nvSpPr>
        <p:spPr bwMode="auto">
          <a:xfrm>
            <a:off x="9633443" y="2478535"/>
            <a:ext cx="53416" cy="140507"/>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088" name="Rectangle 46087">
            <a:extLst>
              <a:ext uri="{FF2B5EF4-FFF2-40B4-BE49-F238E27FC236}">
                <a16:creationId xmlns:a16="http://schemas.microsoft.com/office/drawing/2014/main" id="{E90CFF3B-0023-F091-A913-B7073182354A}"/>
              </a:ext>
            </a:extLst>
          </p:cNvPr>
          <p:cNvSpPr/>
          <p:nvPr/>
        </p:nvSpPr>
        <p:spPr bwMode="auto">
          <a:xfrm>
            <a:off x="9686859" y="2478535"/>
            <a:ext cx="242131" cy="140507"/>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089" name="Rectangle 46088">
            <a:extLst>
              <a:ext uri="{FF2B5EF4-FFF2-40B4-BE49-F238E27FC236}">
                <a16:creationId xmlns:a16="http://schemas.microsoft.com/office/drawing/2014/main" id="{863EB050-7681-C287-1612-0BA67E52E677}"/>
              </a:ext>
            </a:extLst>
          </p:cNvPr>
          <p:cNvSpPr/>
          <p:nvPr/>
        </p:nvSpPr>
        <p:spPr bwMode="auto">
          <a:xfrm>
            <a:off x="9622334" y="2718083"/>
            <a:ext cx="26011" cy="140507"/>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090" name="Rectangle 46089">
            <a:extLst>
              <a:ext uri="{FF2B5EF4-FFF2-40B4-BE49-F238E27FC236}">
                <a16:creationId xmlns:a16="http://schemas.microsoft.com/office/drawing/2014/main" id="{2A2BB96B-75D8-BAA9-AAA9-1806FDBC95F3}"/>
              </a:ext>
            </a:extLst>
          </p:cNvPr>
          <p:cNvSpPr/>
          <p:nvPr/>
        </p:nvSpPr>
        <p:spPr bwMode="auto">
          <a:xfrm>
            <a:off x="9640473" y="2718083"/>
            <a:ext cx="64015" cy="140507"/>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091" name="Rectangle 46090">
            <a:extLst>
              <a:ext uri="{FF2B5EF4-FFF2-40B4-BE49-F238E27FC236}">
                <a16:creationId xmlns:a16="http://schemas.microsoft.com/office/drawing/2014/main" id="{A1E0F5FC-9293-7029-95C1-1360E784622F}"/>
              </a:ext>
            </a:extLst>
          </p:cNvPr>
          <p:cNvSpPr/>
          <p:nvPr/>
        </p:nvSpPr>
        <p:spPr bwMode="auto">
          <a:xfrm>
            <a:off x="9601433" y="2953830"/>
            <a:ext cx="26011" cy="14050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092" name="Rectangle 46091">
            <a:extLst>
              <a:ext uri="{FF2B5EF4-FFF2-40B4-BE49-F238E27FC236}">
                <a16:creationId xmlns:a16="http://schemas.microsoft.com/office/drawing/2014/main" id="{09CFF276-ABA3-0519-5354-A186B6555AE4}"/>
              </a:ext>
            </a:extLst>
          </p:cNvPr>
          <p:cNvSpPr/>
          <p:nvPr/>
        </p:nvSpPr>
        <p:spPr bwMode="auto">
          <a:xfrm>
            <a:off x="9673814" y="2953830"/>
            <a:ext cx="212074" cy="140507"/>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093" name="Rectangle 46092">
            <a:extLst>
              <a:ext uri="{FF2B5EF4-FFF2-40B4-BE49-F238E27FC236}">
                <a16:creationId xmlns:a16="http://schemas.microsoft.com/office/drawing/2014/main" id="{31E6BFF7-1658-C118-B045-F0F4FF51119B}"/>
              </a:ext>
            </a:extLst>
          </p:cNvPr>
          <p:cNvSpPr/>
          <p:nvPr/>
        </p:nvSpPr>
        <p:spPr bwMode="auto">
          <a:xfrm>
            <a:off x="9617038" y="3193378"/>
            <a:ext cx="10405" cy="14050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094" name="Rectangle 46093">
            <a:extLst>
              <a:ext uri="{FF2B5EF4-FFF2-40B4-BE49-F238E27FC236}">
                <a16:creationId xmlns:a16="http://schemas.microsoft.com/office/drawing/2014/main" id="{49B2DC20-1671-B9E8-D77C-305555D8203E}"/>
              </a:ext>
            </a:extLst>
          </p:cNvPr>
          <p:cNvSpPr/>
          <p:nvPr/>
        </p:nvSpPr>
        <p:spPr bwMode="auto">
          <a:xfrm>
            <a:off x="9626920" y="3193379"/>
            <a:ext cx="26011" cy="140507"/>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095" name="Rectangle 46094">
            <a:extLst>
              <a:ext uri="{FF2B5EF4-FFF2-40B4-BE49-F238E27FC236}">
                <a16:creationId xmlns:a16="http://schemas.microsoft.com/office/drawing/2014/main" id="{42E23438-C4D4-F6C3-1B67-CAE1621DB766}"/>
              </a:ext>
            </a:extLst>
          </p:cNvPr>
          <p:cNvSpPr/>
          <p:nvPr/>
        </p:nvSpPr>
        <p:spPr bwMode="auto">
          <a:xfrm>
            <a:off x="9651366" y="3193379"/>
            <a:ext cx="62761" cy="140507"/>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096" name="Rectangle 46095">
            <a:extLst>
              <a:ext uri="{FF2B5EF4-FFF2-40B4-BE49-F238E27FC236}">
                <a16:creationId xmlns:a16="http://schemas.microsoft.com/office/drawing/2014/main" id="{664B1FBE-9DD3-8E23-A613-C7AB7A7B4B9F}"/>
              </a:ext>
            </a:extLst>
          </p:cNvPr>
          <p:cNvSpPr/>
          <p:nvPr/>
        </p:nvSpPr>
        <p:spPr bwMode="auto">
          <a:xfrm>
            <a:off x="9615486" y="3429124"/>
            <a:ext cx="10405" cy="14050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097" name="Rectangle 46096">
            <a:extLst>
              <a:ext uri="{FF2B5EF4-FFF2-40B4-BE49-F238E27FC236}">
                <a16:creationId xmlns:a16="http://schemas.microsoft.com/office/drawing/2014/main" id="{BF2D3828-39A6-615F-5527-50352971DBDD}"/>
              </a:ext>
            </a:extLst>
          </p:cNvPr>
          <p:cNvSpPr/>
          <p:nvPr/>
        </p:nvSpPr>
        <p:spPr bwMode="auto">
          <a:xfrm>
            <a:off x="9626138" y="3429124"/>
            <a:ext cx="54676" cy="140507"/>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098" name="Rectangle 46097">
            <a:extLst>
              <a:ext uri="{FF2B5EF4-FFF2-40B4-BE49-F238E27FC236}">
                <a16:creationId xmlns:a16="http://schemas.microsoft.com/office/drawing/2014/main" id="{11C22716-7F3D-5E40-6708-ED2FDE33F446}"/>
              </a:ext>
            </a:extLst>
          </p:cNvPr>
          <p:cNvSpPr/>
          <p:nvPr/>
        </p:nvSpPr>
        <p:spPr bwMode="auto">
          <a:xfrm>
            <a:off x="9671735" y="3429124"/>
            <a:ext cx="203858" cy="140507"/>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099" name="Rectangle 46098">
            <a:extLst>
              <a:ext uri="{FF2B5EF4-FFF2-40B4-BE49-F238E27FC236}">
                <a16:creationId xmlns:a16="http://schemas.microsoft.com/office/drawing/2014/main" id="{D3903C3E-D95C-DC7C-3044-8014C0EEB24D}"/>
              </a:ext>
            </a:extLst>
          </p:cNvPr>
          <p:cNvSpPr/>
          <p:nvPr/>
        </p:nvSpPr>
        <p:spPr bwMode="auto">
          <a:xfrm>
            <a:off x="9602000" y="3653464"/>
            <a:ext cx="26011" cy="14050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100" name="Rectangle 46099">
            <a:extLst>
              <a:ext uri="{FF2B5EF4-FFF2-40B4-BE49-F238E27FC236}">
                <a16:creationId xmlns:a16="http://schemas.microsoft.com/office/drawing/2014/main" id="{9A8553D1-A2F2-9C26-A7EB-3FA5A55BD6CC}"/>
              </a:ext>
            </a:extLst>
          </p:cNvPr>
          <p:cNvSpPr/>
          <p:nvPr/>
        </p:nvSpPr>
        <p:spPr bwMode="auto">
          <a:xfrm>
            <a:off x="9628104" y="3653464"/>
            <a:ext cx="56718" cy="140507"/>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101" name="Rectangle 46100">
            <a:extLst>
              <a:ext uri="{FF2B5EF4-FFF2-40B4-BE49-F238E27FC236}">
                <a16:creationId xmlns:a16="http://schemas.microsoft.com/office/drawing/2014/main" id="{27DF40A7-9777-7FA8-11F3-92182E568E45}"/>
              </a:ext>
            </a:extLst>
          </p:cNvPr>
          <p:cNvSpPr/>
          <p:nvPr/>
        </p:nvSpPr>
        <p:spPr bwMode="auto">
          <a:xfrm>
            <a:off x="9676524" y="3653464"/>
            <a:ext cx="66836" cy="140507"/>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102" name="Rectangle 46101">
            <a:extLst>
              <a:ext uri="{FF2B5EF4-FFF2-40B4-BE49-F238E27FC236}">
                <a16:creationId xmlns:a16="http://schemas.microsoft.com/office/drawing/2014/main" id="{8840D0E5-7ABB-173B-6A74-799D10B74D4C}"/>
              </a:ext>
            </a:extLst>
          </p:cNvPr>
          <p:cNvSpPr/>
          <p:nvPr/>
        </p:nvSpPr>
        <p:spPr bwMode="auto">
          <a:xfrm>
            <a:off x="9622081" y="3885409"/>
            <a:ext cx="26011" cy="140507"/>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103" name="Rectangle 46102">
            <a:extLst>
              <a:ext uri="{FF2B5EF4-FFF2-40B4-BE49-F238E27FC236}">
                <a16:creationId xmlns:a16="http://schemas.microsoft.com/office/drawing/2014/main" id="{19DEFABD-08CA-9457-8C75-9C2136EA2D0B}"/>
              </a:ext>
            </a:extLst>
          </p:cNvPr>
          <p:cNvSpPr/>
          <p:nvPr/>
        </p:nvSpPr>
        <p:spPr bwMode="auto">
          <a:xfrm>
            <a:off x="9644349" y="3885408"/>
            <a:ext cx="45667" cy="140507"/>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104" name="Rectangle 46103">
            <a:extLst>
              <a:ext uri="{FF2B5EF4-FFF2-40B4-BE49-F238E27FC236}">
                <a16:creationId xmlns:a16="http://schemas.microsoft.com/office/drawing/2014/main" id="{0442DD42-9BC0-B664-3182-796C8317D9FE}"/>
              </a:ext>
            </a:extLst>
          </p:cNvPr>
          <p:cNvSpPr/>
          <p:nvPr/>
        </p:nvSpPr>
        <p:spPr bwMode="auto">
          <a:xfrm>
            <a:off x="9614595" y="4128760"/>
            <a:ext cx="56068" cy="140507"/>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105" name="Rectangle 46104">
            <a:extLst>
              <a:ext uri="{FF2B5EF4-FFF2-40B4-BE49-F238E27FC236}">
                <a16:creationId xmlns:a16="http://schemas.microsoft.com/office/drawing/2014/main" id="{569179DE-A467-6840-E5DE-23D8B88AFF73}"/>
              </a:ext>
            </a:extLst>
          </p:cNvPr>
          <p:cNvSpPr/>
          <p:nvPr/>
        </p:nvSpPr>
        <p:spPr bwMode="auto">
          <a:xfrm>
            <a:off x="9616172" y="4596450"/>
            <a:ext cx="10405" cy="14050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106" name="Rectangle 46105">
            <a:extLst>
              <a:ext uri="{FF2B5EF4-FFF2-40B4-BE49-F238E27FC236}">
                <a16:creationId xmlns:a16="http://schemas.microsoft.com/office/drawing/2014/main" id="{C92B1BD9-A0D0-CAC4-C1F6-5045712100D0}"/>
              </a:ext>
            </a:extLst>
          </p:cNvPr>
          <p:cNvSpPr/>
          <p:nvPr/>
        </p:nvSpPr>
        <p:spPr bwMode="auto">
          <a:xfrm>
            <a:off x="9615593" y="4356902"/>
            <a:ext cx="10405" cy="140507"/>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107" name="Rectangle 46106">
            <a:extLst>
              <a:ext uri="{FF2B5EF4-FFF2-40B4-BE49-F238E27FC236}">
                <a16:creationId xmlns:a16="http://schemas.microsoft.com/office/drawing/2014/main" id="{92767FF4-E32F-C311-BC1C-F7068D426F67}"/>
              </a:ext>
            </a:extLst>
          </p:cNvPr>
          <p:cNvSpPr/>
          <p:nvPr/>
        </p:nvSpPr>
        <p:spPr bwMode="auto">
          <a:xfrm>
            <a:off x="9624842" y="4356902"/>
            <a:ext cx="107909" cy="140507"/>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108" name="Rectangle 46107">
            <a:extLst>
              <a:ext uri="{FF2B5EF4-FFF2-40B4-BE49-F238E27FC236}">
                <a16:creationId xmlns:a16="http://schemas.microsoft.com/office/drawing/2014/main" id="{F6838E3E-3160-2F26-3620-ED287AD6F845}"/>
              </a:ext>
            </a:extLst>
          </p:cNvPr>
          <p:cNvSpPr/>
          <p:nvPr/>
        </p:nvSpPr>
        <p:spPr bwMode="auto">
          <a:xfrm>
            <a:off x="9626856" y="4596451"/>
            <a:ext cx="26011" cy="140507"/>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109" name="Rectangle 46108">
            <a:extLst>
              <a:ext uri="{FF2B5EF4-FFF2-40B4-BE49-F238E27FC236}">
                <a16:creationId xmlns:a16="http://schemas.microsoft.com/office/drawing/2014/main" id="{A0FAA86C-D19B-90D4-E3F6-B4D2C83C31BB}"/>
              </a:ext>
            </a:extLst>
          </p:cNvPr>
          <p:cNvSpPr/>
          <p:nvPr/>
        </p:nvSpPr>
        <p:spPr bwMode="auto">
          <a:xfrm>
            <a:off x="9605644" y="4828395"/>
            <a:ext cx="26011" cy="140507"/>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110" name="Rectangle 46109">
            <a:extLst>
              <a:ext uri="{FF2B5EF4-FFF2-40B4-BE49-F238E27FC236}">
                <a16:creationId xmlns:a16="http://schemas.microsoft.com/office/drawing/2014/main" id="{48A290E2-5D81-6B60-85B9-2E8EC7A5FA55}"/>
              </a:ext>
            </a:extLst>
          </p:cNvPr>
          <p:cNvSpPr/>
          <p:nvPr/>
        </p:nvSpPr>
        <p:spPr bwMode="auto">
          <a:xfrm>
            <a:off x="9629871" y="4828395"/>
            <a:ext cx="118219" cy="140507"/>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111" name="Rectangle 46110">
            <a:extLst>
              <a:ext uri="{FF2B5EF4-FFF2-40B4-BE49-F238E27FC236}">
                <a16:creationId xmlns:a16="http://schemas.microsoft.com/office/drawing/2014/main" id="{91D04DC7-1694-32A6-7551-CD34B7D779E8}"/>
              </a:ext>
            </a:extLst>
          </p:cNvPr>
          <p:cNvSpPr/>
          <p:nvPr/>
        </p:nvSpPr>
        <p:spPr bwMode="auto">
          <a:xfrm>
            <a:off x="9608346" y="5064141"/>
            <a:ext cx="26630" cy="14050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113" name="Rectangle 46112">
            <a:extLst>
              <a:ext uri="{FF2B5EF4-FFF2-40B4-BE49-F238E27FC236}">
                <a16:creationId xmlns:a16="http://schemas.microsoft.com/office/drawing/2014/main" id="{3FEE5C8E-6315-71D3-AFC8-AF4628D056CE}"/>
              </a:ext>
            </a:extLst>
          </p:cNvPr>
          <p:cNvSpPr/>
          <p:nvPr/>
        </p:nvSpPr>
        <p:spPr bwMode="auto">
          <a:xfrm>
            <a:off x="9634619" y="5064141"/>
            <a:ext cx="52238" cy="140507"/>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114" name="Rectangle 46113">
            <a:extLst>
              <a:ext uri="{FF2B5EF4-FFF2-40B4-BE49-F238E27FC236}">
                <a16:creationId xmlns:a16="http://schemas.microsoft.com/office/drawing/2014/main" id="{3ADA8A3F-A42A-8D3B-8A51-941D9DF1DE92}"/>
              </a:ext>
            </a:extLst>
          </p:cNvPr>
          <p:cNvSpPr/>
          <p:nvPr/>
        </p:nvSpPr>
        <p:spPr bwMode="auto">
          <a:xfrm>
            <a:off x="9684822" y="5064141"/>
            <a:ext cx="28163" cy="140507"/>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115" name="Rectangle 46114">
            <a:extLst>
              <a:ext uri="{FF2B5EF4-FFF2-40B4-BE49-F238E27FC236}">
                <a16:creationId xmlns:a16="http://schemas.microsoft.com/office/drawing/2014/main" id="{097DE51D-CCDD-4310-E45B-02DC98AD5AD3}"/>
              </a:ext>
            </a:extLst>
          </p:cNvPr>
          <p:cNvSpPr/>
          <p:nvPr/>
        </p:nvSpPr>
        <p:spPr bwMode="auto">
          <a:xfrm>
            <a:off x="9738157" y="5292271"/>
            <a:ext cx="10405" cy="135060"/>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116" name="Rectangle 46115">
            <a:extLst>
              <a:ext uri="{FF2B5EF4-FFF2-40B4-BE49-F238E27FC236}">
                <a16:creationId xmlns:a16="http://schemas.microsoft.com/office/drawing/2014/main" id="{D1BC716D-B2C9-0E4A-249A-C6AC22886098}"/>
              </a:ext>
            </a:extLst>
          </p:cNvPr>
          <p:cNvSpPr/>
          <p:nvPr/>
        </p:nvSpPr>
        <p:spPr bwMode="auto">
          <a:xfrm>
            <a:off x="9610350" y="5292271"/>
            <a:ext cx="127618" cy="132678"/>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cxnSp>
        <p:nvCxnSpPr>
          <p:cNvPr id="46117" name="Straight Connector 46116">
            <a:extLst>
              <a:ext uri="{FF2B5EF4-FFF2-40B4-BE49-F238E27FC236}">
                <a16:creationId xmlns:a16="http://schemas.microsoft.com/office/drawing/2014/main" id="{53336DBD-A00F-D4B5-6CDC-048427E78439}"/>
              </a:ext>
            </a:extLst>
          </p:cNvPr>
          <p:cNvCxnSpPr>
            <a:cxnSpLocks/>
          </p:cNvCxnSpPr>
          <p:nvPr/>
        </p:nvCxnSpPr>
        <p:spPr bwMode="auto">
          <a:xfrm>
            <a:off x="9608492" y="2197605"/>
            <a:ext cx="0" cy="3285508"/>
          </a:xfrm>
          <a:prstGeom prst="line">
            <a:avLst/>
          </a:prstGeom>
          <a:noFill/>
          <a:ln w="28575" cap="flat" cmpd="sng" algn="ctr">
            <a:solidFill>
              <a:schemeClr val="bg1"/>
            </a:solidFill>
            <a:prstDash val="solid"/>
            <a:round/>
            <a:headEnd type="none" w="med" len="med"/>
            <a:tailEnd type="none" w="med" len="med"/>
          </a:ln>
          <a:effectLst/>
        </p:spPr>
      </p:cxnSp>
      <p:sp>
        <p:nvSpPr>
          <p:cNvPr id="46118" name="TextBox 46117">
            <a:extLst>
              <a:ext uri="{FF2B5EF4-FFF2-40B4-BE49-F238E27FC236}">
                <a16:creationId xmlns:a16="http://schemas.microsoft.com/office/drawing/2014/main" id="{9B991E19-6899-C7A6-0E26-E9F161788B5E}"/>
              </a:ext>
            </a:extLst>
          </p:cNvPr>
          <p:cNvSpPr txBox="1"/>
          <p:nvPr/>
        </p:nvSpPr>
        <p:spPr bwMode="auto">
          <a:xfrm>
            <a:off x="10057500" y="2244997"/>
            <a:ext cx="4635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accent3"/>
                </a:solidFill>
                <a:latin typeface="Calibri" panose="020F0502020204030204" pitchFamily="34" charset="0"/>
              </a:rPr>
              <a:t>20.0</a:t>
            </a:r>
            <a:r>
              <a:rPr lang="en-US" sz="1000" b="1" dirty="0">
                <a:solidFill>
                  <a:schemeClr val="bg1"/>
                </a:solidFill>
                <a:latin typeface="Calibri" panose="020F0502020204030204" pitchFamily="34" charset="0"/>
              </a:rPr>
              <a:t>/0.3</a:t>
            </a:r>
          </a:p>
        </p:txBody>
      </p:sp>
      <p:sp>
        <p:nvSpPr>
          <p:cNvPr id="46119" name="TextBox 46118">
            <a:extLst>
              <a:ext uri="{FF2B5EF4-FFF2-40B4-BE49-F238E27FC236}">
                <a16:creationId xmlns:a16="http://schemas.microsoft.com/office/drawing/2014/main" id="{B1766948-6EC1-B794-CEF4-BDDE83432C3D}"/>
              </a:ext>
            </a:extLst>
          </p:cNvPr>
          <p:cNvSpPr txBox="1"/>
          <p:nvPr/>
        </p:nvSpPr>
        <p:spPr bwMode="auto">
          <a:xfrm>
            <a:off x="9979938" y="2466813"/>
            <a:ext cx="4557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accent3"/>
                </a:solidFill>
                <a:latin typeface="Calibri" panose="020F0502020204030204" pitchFamily="34" charset="0"/>
              </a:rPr>
              <a:t>15.4</a:t>
            </a:r>
            <a:r>
              <a:rPr lang="en-US" sz="1000" b="1" dirty="0">
                <a:solidFill>
                  <a:schemeClr val="bg1"/>
                </a:solidFill>
                <a:latin typeface="Calibri" panose="020F0502020204030204" pitchFamily="34" charset="0"/>
              </a:rPr>
              <a:t>/0.6</a:t>
            </a:r>
          </a:p>
        </p:txBody>
      </p:sp>
      <p:sp>
        <p:nvSpPr>
          <p:cNvPr id="46120" name="TextBox 46119">
            <a:extLst>
              <a:ext uri="{FF2B5EF4-FFF2-40B4-BE49-F238E27FC236}">
                <a16:creationId xmlns:a16="http://schemas.microsoft.com/office/drawing/2014/main" id="{161F0585-A5BF-98E0-801E-30FE1923235B}"/>
              </a:ext>
            </a:extLst>
          </p:cNvPr>
          <p:cNvSpPr txBox="1"/>
          <p:nvPr/>
        </p:nvSpPr>
        <p:spPr bwMode="auto">
          <a:xfrm>
            <a:off x="9720691" y="2703809"/>
            <a:ext cx="41060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accent3"/>
                </a:solidFill>
                <a:latin typeface="Calibri" panose="020F0502020204030204" pitchFamily="34" charset="0"/>
              </a:rPr>
              <a:t>4.6</a:t>
            </a:r>
            <a:r>
              <a:rPr lang="en-US" sz="1000" b="1" dirty="0">
                <a:solidFill>
                  <a:schemeClr val="bg1"/>
                </a:solidFill>
                <a:latin typeface="Calibri" panose="020F0502020204030204" pitchFamily="34" charset="0"/>
              </a:rPr>
              <a:t>/0.3</a:t>
            </a:r>
          </a:p>
        </p:txBody>
      </p:sp>
      <p:sp>
        <p:nvSpPr>
          <p:cNvPr id="46121" name="TextBox 46120">
            <a:extLst>
              <a:ext uri="{FF2B5EF4-FFF2-40B4-BE49-F238E27FC236}">
                <a16:creationId xmlns:a16="http://schemas.microsoft.com/office/drawing/2014/main" id="{0667DD93-8641-8345-D5D6-4F15BA0C1A91}"/>
              </a:ext>
            </a:extLst>
          </p:cNvPr>
          <p:cNvSpPr txBox="1"/>
          <p:nvPr/>
        </p:nvSpPr>
        <p:spPr bwMode="auto">
          <a:xfrm>
            <a:off x="9927327" y="2937386"/>
            <a:ext cx="49155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accent3"/>
                </a:solidFill>
                <a:latin typeface="Calibri" panose="020F0502020204030204" pitchFamily="34" charset="0"/>
              </a:rPr>
              <a:t>12.9</a:t>
            </a:r>
            <a:r>
              <a:rPr lang="en-US" sz="1000" b="1" dirty="0">
                <a:solidFill>
                  <a:schemeClr val="bg1"/>
                </a:solidFill>
                <a:latin typeface="Calibri" panose="020F0502020204030204" pitchFamily="34" charset="0"/>
              </a:rPr>
              <a:t>/0.6</a:t>
            </a:r>
          </a:p>
        </p:txBody>
      </p:sp>
      <p:sp>
        <p:nvSpPr>
          <p:cNvPr id="46122" name="TextBox 46121">
            <a:extLst>
              <a:ext uri="{FF2B5EF4-FFF2-40B4-BE49-F238E27FC236}">
                <a16:creationId xmlns:a16="http://schemas.microsoft.com/office/drawing/2014/main" id="{86651AD5-DDF2-DF9A-471F-5EF535F5B6F5}"/>
              </a:ext>
            </a:extLst>
          </p:cNvPr>
          <p:cNvSpPr txBox="1"/>
          <p:nvPr/>
        </p:nvSpPr>
        <p:spPr bwMode="auto">
          <a:xfrm>
            <a:off x="9723452" y="3181547"/>
            <a:ext cx="452058"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accent3"/>
                </a:solidFill>
                <a:latin typeface="Calibri" panose="020F0502020204030204" pitchFamily="34" charset="0"/>
              </a:rPr>
              <a:t>4.9</a:t>
            </a:r>
            <a:r>
              <a:rPr lang="en-US" sz="1000" b="1" dirty="0">
                <a:solidFill>
                  <a:schemeClr val="bg1"/>
                </a:solidFill>
                <a:latin typeface="Calibri" panose="020F0502020204030204" pitchFamily="34" charset="0"/>
              </a:rPr>
              <a:t>/0.6</a:t>
            </a:r>
          </a:p>
        </p:txBody>
      </p:sp>
      <p:sp>
        <p:nvSpPr>
          <p:cNvPr id="46123" name="TextBox 46122">
            <a:extLst>
              <a:ext uri="{FF2B5EF4-FFF2-40B4-BE49-F238E27FC236}">
                <a16:creationId xmlns:a16="http://schemas.microsoft.com/office/drawing/2014/main" id="{972B57B4-6D44-DD6C-8177-77ADC1E1DC27}"/>
              </a:ext>
            </a:extLst>
          </p:cNvPr>
          <p:cNvSpPr txBox="1"/>
          <p:nvPr/>
        </p:nvSpPr>
        <p:spPr bwMode="auto">
          <a:xfrm>
            <a:off x="9924302" y="3425012"/>
            <a:ext cx="449088"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accent3"/>
                </a:solidFill>
                <a:latin typeface="Calibri" panose="020F0502020204030204" pitchFamily="34" charset="0"/>
              </a:rPr>
              <a:t>12.3</a:t>
            </a:r>
            <a:r>
              <a:rPr lang="en-US" sz="1000" b="1" dirty="0">
                <a:solidFill>
                  <a:schemeClr val="bg1"/>
                </a:solidFill>
                <a:latin typeface="Calibri" panose="020F0502020204030204" pitchFamily="34" charset="0"/>
              </a:rPr>
              <a:t>/0.6</a:t>
            </a:r>
          </a:p>
        </p:txBody>
      </p:sp>
      <p:sp>
        <p:nvSpPr>
          <p:cNvPr id="46124" name="TextBox 46123">
            <a:extLst>
              <a:ext uri="{FF2B5EF4-FFF2-40B4-BE49-F238E27FC236}">
                <a16:creationId xmlns:a16="http://schemas.microsoft.com/office/drawing/2014/main" id="{C09F873C-D7EF-F8F8-55C7-28DCBAE5BB65}"/>
              </a:ext>
            </a:extLst>
          </p:cNvPr>
          <p:cNvSpPr txBox="1"/>
          <p:nvPr/>
        </p:nvSpPr>
        <p:spPr bwMode="auto">
          <a:xfrm>
            <a:off x="9751421" y="3647919"/>
            <a:ext cx="443778"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accent3"/>
                </a:solidFill>
                <a:latin typeface="Calibri" panose="020F0502020204030204" pitchFamily="34" charset="0"/>
              </a:rPr>
              <a:t>6.3</a:t>
            </a:r>
            <a:r>
              <a:rPr lang="en-US" sz="1000" b="1" dirty="0">
                <a:solidFill>
                  <a:schemeClr val="bg1"/>
                </a:solidFill>
                <a:latin typeface="Calibri" panose="020F0502020204030204" pitchFamily="34" charset="0"/>
              </a:rPr>
              <a:t>/0.6</a:t>
            </a:r>
          </a:p>
        </p:txBody>
      </p:sp>
      <p:sp>
        <p:nvSpPr>
          <p:cNvPr id="46125" name="TextBox 46124">
            <a:extLst>
              <a:ext uri="{FF2B5EF4-FFF2-40B4-BE49-F238E27FC236}">
                <a16:creationId xmlns:a16="http://schemas.microsoft.com/office/drawing/2014/main" id="{3F166055-4DFA-E035-4C73-27C5F07870A1}"/>
              </a:ext>
            </a:extLst>
          </p:cNvPr>
          <p:cNvSpPr txBox="1"/>
          <p:nvPr/>
        </p:nvSpPr>
        <p:spPr bwMode="auto">
          <a:xfrm>
            <a:off x="9730397" y="3884052"/>
            <a:ext cx="44905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accent3"/>
                </a:solidFill>
                <a:latin typeface="Calibri" panose="020F0502020204030204" pitchFamily="34" charset="0"/>
              </a:rPr>
              <a:t>3.7</a:t>
            </a:r>
            <a:r>
              <a:rPr lang="en-US" sz="1000" b="1" dirty="0">
                <a:solidFill>
                  <a:schemeClr val="bg1"/>
                </a:solidFill>
                <a:latin typeface="Calibri" panose="020F0502020204030204" pitchFamily="34" charset="0"/>
              </a:rPr>
              <a:t>/0.3</a:t>
            </a:r>
          </a:p>
        </p:txBody>
      </p:sp>
      <p:sp>
        <p:nvSpPr>
          <p:cNvPr id="46126" name="TextBox 46125">
            <a:extLst>
              <a:ext uri="{FF2B5EF4-FFF2-40B4-BE49-F238E27FC236}">
                <a16:creationId xmlns:a16="http://schemas.microsoft.com/office/drawing/2014/main" id="{BFE028F1-363F-8CE9-861A-67F54677BECA}"/>
              </a:ext>
            </a:extLst>
          </p:cNvPr>
          <p:cNvSpPr txBox="1"/>
          <p:nvPr/>
        </p:nvSpPr>
        <p:spPr bwMode="auto">
          <a:xfrm>
            <a:off x="9617792" y="4122154"/>
            <a:ext cx="38943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accent3"/>
                </a:solidFill>
                <a:latin typeface="Calibri" panose="020F0502020204030204" pitchFamily="34" charset="0"/>
              </a:rPr>
              <a:t>2.6</a:t>
            </a:r>
            <a:r>
              <a:rPr lang="en-US" sz="1000" b="1" dirty="0">
                <a:solidFill>
                  <a:schemeClr val="bg1"/>
                </a:solidFill>
                <a:latin typeface="Calibri" panose="020F0502020204030204" pitchFamily="34" charset="0"/>
              </a:rPr>
              <a:t>/0</a:t>
            </a:r>
          </a:p>
        </p:txBody>
      </p:sp>
      <p:sp>
        <p:nvSpPr>
          <p:cNvPr id="46127" name="TextBox 46126">
            <a:extLst>
              <a:ext uri="{FF2B5EF4-FFF2-40B4-BE49-F238E27FC236}">
                <a16:creationId xmlns:a16="http://schemas.microsoft.com/office/drawing/2014/main" id="{54640A73-5279-7DAF-CFC1-F4CEDA3E8A26}"/>
              </a:ext>
            </a:extLst>
          </p:cNvPr>
          <p:cNvSpPr txBox="1"/>
          <p:nvPr/>
        </p:nvSpPr>
        <p:spPr bwMode="auto">
          <a:xfrm>
            <a:off x="9768571" y="4354609"/>
            <a:ext cx="33009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accent3"/>
                </a:solidFill>
                <a:latin typeface="Calibri" panose="020F0502020204030204" pitchFamily="34" charset="0"/>
              </a:rPr>
              <a:t>4.9</a:t>
            </a:r>
            <a:r>
              <a:rPr lang="en-US" sz="1000" b="1" dirty="0">
                <a:solidFill>
                  <a:schemeClr val="bg1"/>
                </a:solidFill>
                <a:latin typeface="Calibri" panose="020F0502020204030204" pitchFamily="34" charset="0"/>
              </a:rPr>
              <a:t>/0</a:t>
            </a:r>
          </a:p>
        </p:txBody>
      </p:sp>
      <p:sp>
        <p:nvSpPr>
          <p:cNvPr id="46128" name="TextBox 46127">
            <a:extLst>
              <a:ext uri="{FF2B5EF4-FFF2-40B4-BE49-F238E27FC236}">
                <a16:creationId xmlns:a16="http://schemas.microsoft.com/office/drawing/2014/main" id="{D5E4367B-163C-212F-2CD1-A08414231724}"/>
              </a:ext>
            </a:extLst>
          </p:cNvPr>
          <p:cNvSpPr txBox="1"/>
          <p:nvPr/>
        </p:nvSpPr>
        <p:spPr bwMode="auto">
          <a:xfrm>
            <a:off x="9863640" y="4587123"/>
            <a:ext cx="46355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accent3"/>
                </a:solidFill>
                <a:latin typeface="Calibri" panose="020F0502020204030204" pitchFamily="34" charset="0"/>
              </a:rPr>
              <a:t>10.3</a:t>
            </a:r>
            <a:r>
              <a:rPr lang="en-US" sz="1000" b="1" dirty="0">
                <a:solidFill>
                  <a:schemeClr val="bg1"/>
                </a:solidFill>
                <a:latin typeface="Calibri" panose="020F0502020204030204" pitchFamily="34" charset="0"/>
              </a:rPr>
              <a:t>/0.6</a:t>
            </a:r>
          </a:p>
        </p:txBody>
      </p:sp>
      <p:sp>
        <p:nvSpPr>
          <p:cNvPr id="46129" name="TextBox 46128">
            <a:extLst>
              <a:ext uri="{FF2B5EF4-FFF2-40B4-BE49-F238E27FC236}">
                <a16:creationId xmlns:a16="http://schemas.microsoft.com/office/drawing/2014/main" id="{F6CF8D05-F189-7804-66EA-13423E8E8DEE}"/>
              </a:ext>
            </a:extLst>
          </p:cNvPr>
          <p:cNvSpPr txBox="1"/>
          <p:nvPr/>
        </p:nvSpPr>
        <p:spPr bwMode="auto">
          <a:xfrm>
            <a:off x="9766229" y="4819082"/>
            <a:ext cx="342848"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accent3"/>
                </a:solidFill>
                <a:latin typeface="Calibri" panose="020F0502020204030204" pitchFamily="34" charset="0"/>
              </a:rPr>
              <a:t>6.6</a:t>
            </a:r>
            <a:r>
              <a:rPr lang="en-US" sz="1000" b="1" dirty="0">
                <a:solidFill>
                  <a:schemeClr val="bg1"/>
                </a:solidFill>
                <a:latin typeface="Calibri" panose="020F0502020204030204" pitchFamily="34" charset="0"/>
              </a:rPr>
              <a:t>/0</a:t>
            </a:r>
          </a:p>
        </p:txBody>
      </p:sp>
      <p:sp>
        <p:nvSpPr>
          <p:cNvPr id="46130" name="TextBox 46129">
            <a:extLst>
              <a:ext uri="{FF2B5EF4-FFF2-40B4-BE49-F238E27FC236}">
                <a16:creationId xmlns:a16="http://schemas.microsoft.com/office/drawing/2014/main" id="{D7097A41-3CDA-1C49-DEC1-650361F8DECF}"/>
              </a:ext>
            </a:extLst>
          </p:cNvPr>
          <p:cNvSpPr txBox="1"/>
          <p:nvPr/>
        </p:nvSpPr>
        <p:spPr bwMode="auto">
          <a:xfrm>
            <a:off x="9760019" y="5055105"/>
            <a:ext cx="41277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accent3"/>
                </a:solidFill>
                <a:latin typeface="Calibri" panose="020F0502020204030204" pitchFamily="34" charset="0"/>
              </a:rPr>
              <a:t>4.9</a:t>
            </a:r>
            <a:r>
              <a:rPr lang="en-US" sz="1000" b="1" dirty="0">
                <a:solidFill>
                  <a:schemeClr val="bg1"/>
                </a:solidFill>
                <a:latin typeface="Calibri" panose="020F0502020204030204" pitchFamily="34" charset="0"/>
              </a:rPr>
              <a:t>/1.1</a:t>
            </a:r>
          </a:p>
        </p:txBody>
      </p:sp>
      <p:sp>
        <p:nvSpPr>
          <p:cNvPr id="46131" name="TextBox 46130">
            <a:extLst>
              <a:ext uri="{FF2B5EF4-FFF2-40B4-BE49-F238E27FC236}">
                <a16:creationId xmlns:a16="http://schemas.microsoft.com/office/drawing/2014/main" id="{C9261E89-9EDD-1E02-9061-153A536910C5}"/>
              </a:ext>
            </a:extLst>
          </p:cNvPr>
          <p:cNvSpPr txBox="1"/>
          <p:nvPr/>
        </p:nvSpPr>
        <p:spPr bwMode="auto">
          <a:xfrm>
            <a:off x="9766228" y="5271456"/>
            <a:ext cx="32182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000" b="1" dirty="0">
                <a:solidFill>
                  <a:schemeClr val="accent3"/>
                </a:solidFill>
                <a:latin typeface="Calibri" panose="020F0502020204030204" pitchFamily="34" charset="0"/>
              </a:rPr>
              <a:t>6.6</a:t>
            </a:r>
            <a:r>
              <a:rPr lang="en-US" sz="1000" b="1" dirty="0">
                <a:solidFill>
                  <a:schemeClr val="bg1"/>
                </a:solidFill>
                <a:latin typeface="Calibri" panose="020F0502020204030204" pitchFamily="34" charset="0"/>
              </a:rPr>
              <a:t>/0</a:t>
            </a:r>
          </a:p>
        </p:txBody>
      </p:sp>
      <p:sp>
        <p:nvSpPr>
          <p:cNvPr id="46132" name="TextBox 46131">
            <a:extLst>
              <a:ext uri="{FF2B5EF4-FFF2-40B4-BE49-F238E27FC236}">
                <a16:creationId xmlns:a16="http://schemas.microsoft.com/office/drawing/2014/main" id="{EBB4C73D-A465-86DE-1A26-F7EFFD5967EE}"/>
              </a:ext>
            </a:extLst>
          </p:cNvPr>
          <p:cNvSpPr txBox="1"/>
          <p:nvPr/>
        </p:nvSpPr>
        <p:spPr bwMode="auto">
          <a:xfrm>
            <a:off x="9157353" y="5631936"/>
            <a:ext cx="468949" cy="227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sp>
        <p:nvSpPr>
          <p:cNvPr id="46133" name="Rectangle 46132">
            <a:extLst>
              <a:ext uri="{FF2B5EF4-FFF2-40B4-BE49-F238E27FC236}">
                <a16:creationId xmlns:a16="http://schemas.microsoft.com/office/drawing/2014/main" id="{F285DFC4-A2B5-C789-B4C5-7C3FE1772455}"/>
              </a:ext>
            </a:extLst>
          </p:cNvPr>
          <p:cNvSpPr/>
          <p:nvPr/>
        </p:nvSpPr>
        <p:spPr bwMode="auto">
          <a:xfrm>
            <a:off x="9399811" y="2951648"/>
            <a:ext cx="26011" cy="14050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cxnSp>
        <p:nvCxnSpPr>
          <p:cNvPr id="46134" name="Straight Connector 46133">
            <a:extLst>
              <a:ext uri="{FF2B5EF4-FFF2-40B4-BE49-F238E27FC236}">
                <a16:creationId xmlns:a16="http://schemas.microsoft.com/office/drawing/2014/main" id="{920DFA87-1BA0-9E27-9A79-7E5574E70EC9}"/>
              </a:ext>
            </a:extLst>
          </p:cNvPr>
          <p:cNvCxnSpPr>
            <a:cxnSpLocks/>
          </p:cNvCxnSpPr>
          <p:nvPr/>
        </p:nvCxnSpPr>
        <p:spPr bwMode="auto">
          <a:xfrm>
            <a:off x="9419308" y="2276964"/>
            <a:ext cx="0" cy="3285508"/>
          </a:xfrm>
          <a:prstGeom prst="line">
            <a:avLst/>
          </a:prstGeom>
          <a:noFill/>
          <a:ln w="28575" cap="flat" cmpd="sng" algn="ctr">
            <a:solidFill>
              <a:schemeClr val="bg1"/>
            </a:solidFill>
            <a:prstDash val="solid"/>
            <a:round/>
            <a:headEnd type="none" w="med" len="med"/>
            <a:tailEnd type="none" w="med" len="med"/>
          </a:ln>
          <a:effectLst/>
        </p:spPr>
      </p:cxnSp>
      <p:sp>
        <p:nvSpPr>
          <p:cNvPr id="46135" name="Rectangle 46134">
            <a:extLst>
              <a:ext uri="{FF2B5EF4-FFF2-40B4-BE49-F238E27FC236}">
                <a16:creationId xmlns:a16="http://schemas.microsoft.com/office/drawing/2014/main" id="{9D6A75A3-0F1A-F626-FD2D-C6F0E4A4B3F8}"/>
              </a:ext>
            </a:extLst>
          </p:cNvPr>
          <p:cNvSpPr/>
          <p:nvPr/>
        </p:nvSpPr>
        <p:spPr bwMode="auto">
          <a:xfrm>
            <a:off x="9282112" y="3656114"/>
            <a:ext cx="121653" cy="13581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136" name="Rectangle 46135">
            <a:extLst>
              <a:ext uri="{FF2B5EF4-FFF2-40B4-BE49-F238E27FC236}">
                <a16:creationId xmlns:a16="http://schemas.microsoft.com/office/drawing/2014/main" id="{6C9EFD31-79CF-5DFF-1DD0-E17D9B518DC8}"/>
              </a:ext>
            </a:extLst>
          </p:cNvPr>
          <p:cNvSpPr/>
          <p:nvPr/>
        </p:nvSpPr>
        <p:spPr bwMode="auto">
          <a:xfrm>
            <a:off x="9617038" y="3884488"/>
            <a:ext cx="5202" cy="14050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46137" name="Rectangle 46136">
            <a:extLst>
              <a:ext uri="{FF2B5EF4-FFF2-40B4-BE49-F238E27FC236}">
                <a16:creationId xmlns:a16="http://schemas.microsoft.com/office/drawing/2014/main" id="{428C48F4-2923-061F-8124-E667A240B964}"/>
              </a:ext>
            </a:extLst>
          </p:cNvPr>
          <p:cNvSpPr/>
          <p:nvPr/>
        </p:nvSpPr>
        <p:spPr bwMode="auto">
          <a:xfrm>
            <a:off x="9641028" y="4596451"/>
            <a:ext cx="188133" cy="140507"/>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grpSp>
        <p:nvGrpSpPr>
          <p:cNvPr id="46142" name="Group 46141">
            <a:extLst>
              <a:ext uri="{FF2B5EF4-FFF2-40B4-BE49-F238E27FC236}">
                <a16:creationId xmlns:a16="http://schemas.microsoft.com/office/drawing/2014/main" id="{7586F3F1-717B-453B-B4B3-03E24508828D}"/>
              </a:ext>
            </a:extLst>
          </p:cNvPr>
          <p:cNvGrpSpPr/>
          <p:nvPr/>
        </p:nvGrpSpPr>
        <p:grpSpPr>
          <a:xfrm>
            <a:off x="7156704" y="5560822"/>
            <a:ext cx="4622546" cy="153888"/>
            <a:chOff x="7156704" y="5527481"/>
            <a:chExt cx="4622546" cy="153888"/>
          </a:xfrm>
        </p:grpSpPr>
        <p:sp>
          <p:nvSpPr>
            <p:cNvPr id="24591" name="TextBox 24590">
              <a:extLst>
                <a:ext uri="{FF2B5EF4-FFF2-40B4-BE49-F238E27FC236}">
                  <a16:creationId xmlns:a16="http://schemas.microsoft.com/office/drawing/2014/main" id="{2AD7ED18-01B0-C88C-8E96-ABED4E6E852B}"/>
                </a:ext>
              </a:extLst>
            </p:cNvPr>
            <p:cNvSpPr txBox="1"/>
            <p:nvPr/>
          </p:nvSpPr>
          <p:spPr bwMode="auto">
            <a:xfrm>
              <a:off x="7156704" y="5527481"/>
              <a:ext cx="357657" cy="142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100</a:t>
              </a:r>
            </a:p>
          </p:txBody>
        </p:sp>
        <p:sp>
          <p:nvSpPr>
            <p:cNvPr id="24592" name="TextBox 24591">
              <a:extLst>
                <a:ext uri="{FF2B5EF4-FFF2-40B4-BE49-F238E27FC236}">
                  <a16:creationId xmlns:a16="http://schemas.microsoft.com/office/drawing/2014/main" id="{18E88CFA-3573-5158-2D09-FB73153021C6}"/>
                </a:ext>
              </a:extLst>
            </p:cNvPr>
            <p:cNvSpPr txBox="1"/>
            <p:nvPr/>
          </p:nvSpPr>
          <p:spPr bwMode="auto">
            <a:xfrm>
              <a:off x="7585465" y="5527481"/>
              <a:ext cx="357657" cy="142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80</a:t>
              </a:r>
            </a:p>
          </p:txBody>
        </p:sp>
        <p:sp>
          <p:nvSpPr>
            <p:cNvPr id="24593" name="TextBox 24592">
              <a:extLst>
                <a:ext uri="{FF2B5EF4-FFF2-40B4-BE49-F238E27FC236}">
                  <a16:creationId xmlns:a16="http://schemas.microsoft.com/office/drawing/2014/main" id="{7C857EB6-8E24-06C3-43DC-619BBE875021}"/>
                </a:ext>
              </a:extLst>
            </p:cNvPr>
            <p:cNvSpPr txBox="1"/>
            <p:nvPr/>
          </p:nvSpPr>
          <p:spPr bwMode="auto">
            <a:xfrm>
              <a:off x="8002732" y="5527481"/>
              <a:ext cx="357657" cy="142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60</a:t>
              </a:r>
            </a:p>
          </p:txBody>
        </p:sp>
        <p:sp>
          <p:nvSpPr>
            <p:cNvPr id="24594" name="TextBox 24593">
              <a:extLst>
                <a:ext uri="{FF2B5EF4-FFF2-40B4-BE49-F238E27FC236}">
                  <a16:creationId xmlns:a16="http://schemas.microsoft.com/office/drawing/2014/main" id="{073896A5-58C6-0E8B-7314-0E6E595BB30E}"/>
                </a:ext>
              </a:extLst>
            </p:cNvPr>
            <p:cNvSpPr txBox="1"/>
            <p:nvPr/>
          </p:nvSpPr>
          <p:spPr bwMode="auto">
            <a:xfrm>
              <a:off x="8392904" y="5527481"/>
              <a:ext cx="357657" cy="142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40</a:t>
              </a:r>
            </a:p>
          </p:txBody>
        </p:sp>
        <p:sp>
          <p:nvSpPr>
            <p:cNvPr id="24595" name="TextBox 24594">
              <a:extLst>
                <a:ext uri="{FF2B5EF4-FFF2-40B4-BE49-F238E27FC236}">
                  <a16:creationId xmlns:a16="http://schemas.microsoft.com/office/drawing/2014/main" id="{7C90DF2D-911A-8E61-9865-7A72115EA8E2}"/>
                </a:ext>
              </a:extLst>
            </p:cNvPr>
            <p:cNvSpPr txBox="1"/>
            <p:nvPr/>
          </p:nvSpPr>
          <p:spPr bwMode="auto">
            <a:xfrm>
              <a:off x="8810171" y="5527481"/>
              <a:ext cx="357657" cy="142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20</a:t>
              </a:r>
            </a:p>
          </p:txBody>
        </p:sp>
        <p:sp>
          <p:nvSpPr>
            <p:cNvPr id="24596" name="TextBox 24595">
              <a:extLst>
                <a:ext uri="{FF2B5EF4-FFF2-40B4-BE49-F238E27FC236}">
                  <a16:creationId xmlns:a16="http://schemas.microsoft.com/office/drawing/2014/main" id="{F33AACB3-2B6E-8D6C-7B9C-EF03A3BA42A8}"/>
                </a:ext>
              </a:extLst>
            </p:cNvPr>
            <p:cNvSpPr txBox="1"/>
            <p:nvPr/>
          </p:nvSpPr>
          <p:spPr bwMode="auto">
            <a:xfrm>
              <a:off x="9242543" y="5527481"/>
              <a:ext cx="357657" cy="142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a:t>
              </a:r>
            </a:p>
          </p:txBody>
        </p:sp>
        <p:sp>
          <p:nvSpPr>
            <p:cNvPr id="24629" name="TextBox 24628">
              <a:extLst>
                <a:ext uri="{FF2B5EF4-FFF2-40B4-BE49-F238E27FC236}">
                  <a16:creationId xmlns:a16="http://schemas.microsoft.com/office/drawing/2014/main" id="{8940B651-8240-4017-74DD-0B06B76D38DB}"/>
                </a:ext>
              </a:extLst>
            </p:cNvPr>
            <p:cNvSpPr txBox="1"/>
            <p:nvPr/>
          </p:nvSpPr>
          <p:spPr bwMode="auto">
            <a:xfrm>
              <a:off x="9428467" y="5527481"/>
              <a:ext cx="357657" cy="142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a:t>
              </a:r>
            </a:p>
          </p:txBody>
        </p:sp>
        <p:sp>
          <p:nvSpPr>
            <p:cNvPr id="24637" name="TextBox 24636">
              <a:extLst>
                <a:ext uri="{FF2B5EF4-FFF2-40B4-BE49-F238E27FC236}">
                  <a16:creationId xmlns:a16="http://schemas.microsoft.com/office/drawing/2014/main" id="{7B1F82F8-CDA5-6138-F3E4-8B27FE30A0BD}"/>
                </a:ext>
              </a:extLst>
            </p:cNvPr>
            <p:cNvSpPr txBox="1"/>
            <p:nvPr/>
          </p:nvSpPr>
          <p:spPr bwMode="auto">
            <a:xfrm>
              <a:off x="9799256" y="5527481"/>
              <a:ext cx="357657" cy="142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20</a:t>
              </a:r>
            </a:p>
          </p:txBody>
        </p:sp>
        <p:sp>
          <p:nvSpPr>
            <p:cNvPr id="24638" name="TextBox 24637">
              <a:extLst>
                <a:ext uri="{FF2B5EF4-FFF2-40B4-BE49-F238E27FC236}">
                  <a16:creationId xmlns:a16="http://schemas.microsoft.com/office/drawing/2014/main" id="{453821A7-E2EF-36FC-6A28-CE567069E572}"/>
                </a:ext>
              </a:extLst>
            </p:cNvPr>
            <p:cNvSpPr txBox="1"/>
            <p:nvPr/>
          </p:nvSpPr>
          <p:spPr bwMode="auto">
            <a:xfrm>
              <a:off x="10202115" y="5527481"/>
              <a:ext cx="357657" cy="142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40</a:t>
              </a:r>
            </a:p>
          </p:txBody>
        </p:sp>
        <p:sp>
          <p:nvSpPr>
            <p:cNvPr id="24639" name="TextBox 24638">
              <a:extLst>
                <a:ext uri="{FF2B5EF4-FFF2-40B4-BE49-F238E27FC236}">
                  <a16:creationId xmlns:a16="http://schemas.microsoft.com/office/drawing/2014/main" id="{3F62BDBD-44AF-5FE4-D0C0-4CCDBDC734B5}"/>
                </a:ext>
              </a:extLst>
            </p:cNvPr>
            <p:cNvSpPr txBox="1"/>
            <p:nvPr/>
          </p:nvSpPr>
          <p:spPr bwMode="auto">
            <a:xfrm>
              <a:off x="10607587" y="5527481"/>
              <a:ext cx="357657" cy="142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60</a:t>
              </a:r>
            </a:p>
          </p:txBody>
        </p:sp>
        <p:sp>
          <p:nvSpPr>
            <p:cNvPr id="46080" name="TextBox 46079">
              <a:extLst>
                <a:ext uri="{FF2B5EF4-FFF2-40B4-BE49-F238E27FC236}">
                  <a16:creationId xmlns:a16="http://schemas.microsoft.com/office/drawing/2014/main" id="{38697AE5-4F47-AC35-BB66-C6E0FED82E63}"/>
                </a:ext>
              </a:extLst>
            </p:cNvPr>
            <p:cNvSpPr txBox="1"/>
            <p:nvPr/>
          </p:nvSpPr>
          <p:spPr bwMode="auto">
            <a:xfrm>
              <a:off x="11421593" y="5527481"/>
              <a:ext cx="357657" cy="142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100</a:t>
              </a:r>
            </a:p>
          </p:txBody>
        </p:sp>
        <p:sp>
          <p:nvSpPr>
            <p:cNvPr id="46141" name="TextBox 46140">
              <a:extLst>
                <a:ext uri="{FF2B5EF4-FFF2-40B4-BE49-F238E27FC236}">
                  <a16:creationId xmlns:a16="http://schemas.microsoft.com/office/drawing/2014/main" id="{0F34359E-5962-3EF8-AE9C-6710270AA998}"/>
                </a:ext>
              </a:extLst>
            </p:cNvPr>
            <p:cNvSpPr txBox="1"/>
            <p:nvPr/>
          </p:nvSpPr>
          <p:spPr bwMode="auto">
            <a:xfrm>
              <a:off x="11032453" y="5527481"/>
              <a:ext cx="35765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80</a:t>
              </a:r>
            </a:p>
          </p:txBody>
        </p:sp>
      </p:grpSp>
    </p:spTree>
    <p:extLst>
      <p:ext uri="{BB962C8B-B14F-4D97-AF65-F5344CB8AC3E}">
        <p14:creationId xmlns:p14="http://schemas.microsoft.com/office/powerpoint/2010/main" val="38393512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EMERALD: Elacestrant vs Investigator’s Choice SoC ET in ER+/HER2- MBC</a:t>
            </a:r>
          </a:p>
        </p:txBody>
      </p:sp>
      <p:sp>
        <p:nvSpPr>
          <p:cNvPr id="3" name="Content Placeholder 2">
            <a:extLst>
              <a:ext uri="{FF2B5EF4-FFF2-40B4-BE49-F238E27FC236}">
                <a16:creationId xmlns:a16="http://schemas.microsoft.com/office/drawing/2014/main" id="{82B7EA53-DB1F-204D-BC82-15C189F7304B}"/>
              </a:ext>
            </a:extLst>
          </p:cNvPr>
          <p:cNvSpPr>
            <a:spLocks noGrp="1"/>
          </p:cNvSpPr>
          <p:nvPr>
            <p:ph idx="1"/>
          </p:nvPr>
        </p:nvSpPr>
        <p:spPr>
          <a:xfrm>
            <a:off x="614723" y="1513047"/>
            <a:ext cx="10877529" cy="4650686"/>
          </a:xfrm>
        </p:spPr>
        <p:txBody>
          <a:bodyPr/>
          <a:lstStyle/>
          <a:p>
            <a:r>
              <a:rPr lang="en-US" sz="2200" dirty="0"/>
              <a:t>Randomized, open-label, active-controlled phase III trial</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7431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Bidard. JCO. 2022;40:3246. Bardia. SABCS 2022. Abstr GS3-01.</a:t>
            </a:r>
          </a:p>
        </p:txBody>
      </p:sp>
      <p:sp>
        <p:nvSpPr>
          <p:cNvPr id="12" name="Text Box 45">
            <a:extLst>
              <a:ext uri="{FF2B5EF4-FFF2-40B4-BE49-F238E27FC236}">
                <a16:creationId xmlns:a16="http://schemas.microsoft.com/office/drawing/2014/main" id="{A7103A4E-6D64-6B47-8991-0680B4194E17}"/>
              </a:ext>
            </a:extLst>
          </p:cNvPr>
          <p:cNvSpPr txBox="1">
            <a:spLocks noChangeArrowheads="1"/>
          </p:cNvSpPr>
          <p:nvPr/>
        </p:nvSpPr>
        <p:spPr bwMode="auto">
          <a:xfrm>
            <a:off x="553452" y="2739675"/>
            <a:ext cx="328770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Men and postmenopausal women with ER+/HER2- MBC; relapse/PD after 1-2 lines of ET (1 line with CDK4/6 inhibitor);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line of CT for advanced disease;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478)</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Rectangle 46">
            <a:extLst>
              <a:ext uri="{FF2B5EF4-FFF2-40B4-BE49-F238E27FC236}">
                <a16:creationId xmlns:a16="http://schemas.microsoft.com/office/drawing/2014/main" id="{A2C7DCEC-B0BE-B34F-948A-FF32F2EF0A66}"/>
              </a:ext>
            </a:extLst>
          </p:cNvPr>
          <p:cNvSpPr>
            <a:spLocks noChangeArrowheads="1"/>
          </p:cNvSpPr>
          <p:nvPr/>
        </p:nvSpPr>
        <p:spPr bwMode="auto">
          <a:xfrm>
            <a:off x="9198463" y="3214492"/>
            <a:ext cx="244008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progression, unacceptable toxicity, </a:t>
            </a:r>
            <a:b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withdrawal</a:t>
            </a:r>
          </a:p>
        </p:txBody>
      </p:sp>
      <p:sp>
        <p:nvSpPr>
          <p:cNvPr id="14" name="Rectangle 49">
            <a:extLst>
              <a:ext uri="{FF2B5EF4-FFF2-40B4-BE49-F238E27FC236}">
                <a16:creationId xmlns:a16="http://schemas.microsoft.com/office/drawing/2014/main" id="{55C60873-1BA6-8F49-A46A-B0FC021FC435}"/>
              </a:ext>
            </a:extLst>
          </p:cNvPr>
          <p:cNvSpPr>
            <a:spLocks noChangeArrowheads="1"/>
          </p:cNvSpPr>
          <p:nvPr/>
        </p:nvSpPr>
        <p:spPr bwMode="auto">
          <a:xfrm>
            <a:off x="4656271" y="2509805"/>
            <a:ext cx="4017346" cy="109728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75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Elacestrant </a:t>
            </a:r>
            <a:r>
              <a:rPr kumimoji="0" lang="en-US" altLang="en-US" sz="175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400 mg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75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239)</a:t>
            </a:r>
          </a:p>
        </p:txBody>
      </p:sp>
      <p:sp>
        <p:nvSpPr>
          <p:cNvPr id="15" name="Rectangle 50">
            <a:extLst>
              <a:ext uri="{FF2B5EF4-FFF2-40B4-BE49-F238E27FC236}">
                <a16:creationId xmlns:a16="http://schemas.microsoft.com/office/drawing/2014/main" id="{FE1EAA55-33A6-2846-8F26-A9FFEF1C3499}"/>
              </a:ext>
            </a:extLst>
          </p:cNvPr>
          <p:cNvSpPr>
            <a:spLocks noChangeArrowheads="1"/>
          </p:cNvSpPr>
          <p:nvPr/>
        </p:nvSpPr>
        <p:spPr bwMode="auto">
          <a:xfrm>
            <a:off x="4676585" y="3697672"/>
            <a:ext cx="4017346" cy="109728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SoC</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(investigator’s choice of fulvestrant, </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anastrozole, letrozole, exemestane)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239)</a:t>
            </a:r>
          </a:p>
        </p:txBody>
      </p:sp>
      <p:sp>
        <p:nvSpPr>
          <p:cNvPr id="16" name="Line 52">
            <a:extLst>
              <a:ext uri="{FF2B5EF4-FFF2-40B4-BE49-F238E27FC236}">
                <a16:creationId xmlns:a16="http://schemas.microsoft.com/office/drawing/2014/main" id="{4F971239-B5CB-3C40-BAB3-705AEFA98249}"/>
              </a:ext>
            </a:extLst>
          </p:cNvPr>
          <p:cNvSpPr>
            <a:spLocks noChangeShapeType="1"/>
          </p:cNvSpPr>
          <p:nvPr/>
        </p:nvSpPr>
        <p:spPr bwMode="auto">
          <a:xfrm>
            <a:off x="8719038" y="360870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Line 53">
            <a:extLst>
              <a:ext uri="{FF2B5EF4-FFF2-40B4-BE49-F238E27FC236}">
                <a16:creationId xmlns:a16="http://schemas.microsoft.com/office/drawing/2014/main" id="{0BEA2433-B12E-2E46-8126-D73E1B360A70}"/>
              </a:ext>
            </a:extLst>
          </p:cNvPr>
          <p:cNvSpPr>
            <a:spLocks noChangeShapeType="1"/>
          </p:cNvSpPr>
          <p:nvPr/>
        </p:nvSpPr>
        <p:spPr bwMode="auto">
          <a:xfrm>
            <a:off x="3782385" y="3813038"/>
            <a:ext cx="622300" cy="26349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54">
            <a:extLst>
              <a:ext uri="{FF2B5EF4-FFF2-40B4-BE49-F238E27FC236}">
                <a16:creationId xmlns:a16="http://schemas.microsoft.com/office/drawing/2014/main" id="{D32014B8-DEE8-3B4E-B19B-A58A727E2F60}"/>
              </a:ext>
            </a:extLst>
          </p:cNvPr>
          <p:cNvSpPr>
            <a:spLocks noChangeShapeType="1"/>
          </p:cNvSpPr>
          <p:nvPr/>
        </p:nvSpPr>
        <p:spPr bwMode="auto">
          <a:xfrm flipV="1">
            <a:off x="3782385" y="3367199"/>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0" name="Straight Arrow Connector 19">
            <a:extLst>
              <a:ext uri="{FF2B5EF4-FFF2-40B4-BE49-F238E27FC236}">
                <a16:creationId xmlns:a16="http://schemas.microsoft.com/office/drawing/2014/main" id="{A4FA4B56-5D6F-C247-9135-76161017466C}"/>
              </a:ext>
            </a:extLst>
          </p:cNvPr>
          <p:cNvCxnSpPr>
            <a:cxnSpLocks/>
          </p:cNvCxnSpPr>
          <p:nvPr/>
        </p:nvCxnSpPr>
        <p:spPr bwMode="auto">
          <a:xfrm>
            <a:off x="4071501" y="2699188"/>
            <a:ext cx="0" cy="567515"/>
          </a:xfrm>
          <a:prstGeom prst="straightConnector1">
            <a:avLst/>
          </a:prstGeom>
          <a:noFill/>
          <a:ln w="28575" cap="flat" cmpd="sng" algn="ctr">
            <a:solidFill>
              <a:schemeClr val="bg1"/>
            </a:solidFill>
            <a:prstDash val="sysDot"/>
            <a:round/>
            <a:headEnd type="none" w="med" len="med"/>
            <a:tailEnd type="triangle"/>
          </a:ln>
          <a:effectLst/>
        </p:spPr>
      </p:cxnSp>
      <p:sp>
        <p:nvSpPr>
          <p:cNvPr id="21" name="TextBox 20">
            <a:extLst>
              <a:ext uri="{FF2B5EF4-FFF2-40B4-BE49-F238E27FC236}">
                <a16:creationId xmlns:a16="http://schemas.microsoft.com/office/drawing/2014/main" id="{B1494705-2AB9-D04B-94C0-2429C0458B24}"/>
              </a:ext>
            </a:extLst>
          </p:cNvPr>
          <p:cNvSpPr txBox="1"/>
          <p:nvPr/>
        </p:nvSpPr>
        <p:spPr bwMode="auto">
          <a:xfrm>
            <a:off x="1976772" y="1960669"/>
            <a:ext cx="45438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mESR1 status (Y vs N), prior fulvestrant (Y vs N), presence of visceral metastases (Y vs N)</a:t>
            </a:r>
          </a:p>
        </p:txBody>
      </p:sp>
      <p:sp>
        <p:nvSpPr>
          <p:cNvPr id="22" name="Content Placeholder 18">
            <a:extLst>
              <a:ext uri="{FF2B5EF4-FFF2-40B4-BE49-F238E27FC236}">
                <a16:creationId xmlns:a16="http://schemas.microsoft.com/office/drawing/2014/main" id="{96A2DF81-3E46-7344-A481-D84D0E6A45DB}"/>
              </a:ext>
            </a:extLst>
          </p:cNvPr>
          <p:cNvSpPr txBox="1">
            <a:spLocks/>
          </p:cNvSpPr>
          <p:nvPr/>
        </p:nvSpPr>
        <p:spPr bwMode="auto">
          <a:xfrm>
            <a:off x="620557" y="4897331"/>
            <a:ext cx="10876336" cy="138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Coprimary endpoints: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 in all patients, PFS in patients with </a:t>
            </a:r>
            <a:r>
              <a:rPr kumimoji="0" 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ESR1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mutation, both by BICR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Current analysis examined impact of prior CDK4/6 inhibitor duration on PFS</a:t>
            </a:r>
          </a:p>
        </p:txBody>
      </p:sp>
    </p:spTree>
    <p:extLst>
      <p:ext uri="{BB962C8B-B14F-4D97-AF65-F5344CB8AC3E}">
        <p14:creationId xmlns:p14="http://schemas.microsoft.com/office/powerpoint/2010/main" val="42288547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EMERALD: PFS by Duration (≥6, ≥12, and ≥18 Mo) of </a:t>
            </a:r>
            <a:br>
              <a:rPr lang="en-US" altLang="en-US" dirty="0"/>
            </a:br>
            <a:r>
              <a:rPr lang="en-US" altLang="en-US" dirty="0"/>
              <a:t>Prior CDK4/6i in All Patients and in </a:t>
            </a:r>
            <a:r>
              <a:rPr lang="en-US" altLang="en-US" i="1" dirty="0"/>
              <a:t>ESR1</a:t>
            </a:r>
            <a:r>
              <a:rPr lang="en-US" altLang="en-US" dirty="0"/>
              <a:t> Mutated</a:t>
            </a:r>
          </a:p>
        </p:txBody>
      </p:sp>
      <p:graphicFrame>
        <p:nvGraphicFramePr>
          <p:cNvPr id="23" name="Group 3">
            <a:extLst>
              <a:ext uri="{FF2B5EF4-FFF2-40B4-BE49-F238E27FC236}">
                <a16:creationId xmlns:a16="http://schemas.microsoft.com/office/drawing/2014/main" id="{E89D2FCB-6319-E444-BB38-EC4CB20FFEEC}"/>
              </a:ext>
            </a:extLst>
          </p:cNvPr>
          <p:cNvGraphicFramePr>
            <a:graphicFrameLocks/>
          </p:cNvGraphicFramePr>
          <p:nvPr/>
        </p:nvGraphicFramePr>
        <p:xfrm>
          <a:off x="727075" y="1604963"/>
          <a:ext cx="10735057" cy="1828864"/>
        </p:xfrm>
        <a:graphic>
          <a:graphicData uri="http://schemas.openxmlformats.org/drawingml/2006/table">
            <a:tbl>
              <a:tblPr/>
              <a:tblGrid>
                <a:gridCol w="1994605">
                  <a:extLst>
                    <a:ext uri="{9D8B030D-6E8A-4147-A177-3AD203B41FA5}">
                      <a16:colId xmlns:a16="http://schemas.microsoft.com/office/drawing/2014/main" val="20000"/>
                    </a:ext>
                  </a:extLst>
                </a:gridCol>
                <a:gridCol w="1456742">
                  <a:extLst>
                    <a:ext uri="{9D8B030D-6E8A-4147-A177-3AD203B41FA5}">
                      <a16:colId xmlns:a16="http://schemas.microsoft.com/office/drawing/2014/main" val="20001"/>
                    </a:ext>
                  </a:extLst>
                </a:gridCol>
                <a:gridCol w="1456742">
                  <a:extLst>
                    <a:ext uri="{9D8B030D-6E8A-4147-A177-3AD203B41FA5}">
                      <a16:colId xmlns:a16="http://schemas.microsoft.com/office/drawing/2014/main" val="4152798493"/>
                    </a:ext>
                  </a:extLst>
                </a:gridCol>
                <a:gridCol w="1456742">
                  <a:extLst>
                    <a:ext uri="{9D8B030D-6E8A-4147-A177-3AD203B41FA5}">
                      <a16:colId xmlns:a16="http://schemas.microsoft.com/office/drawing/2014/main" val="20003"/>
                    </a:ext>
                  </a:extLst>
                </a:gridCol>
                <a:gridCol w="1456742">
                  <a:extLst>
                    <a:ext uri="{9D8B030D-6E8A-4147-A177-3AD203B41FA5}">
                      <a16:colId xmlns:a16="http://schemas.microsoft.com/office/drawing/2014/main" val="1602970944"/>
                    </a:ext>
                  </a:extLst>
                </a:gridCol>
                <a:gridCol w="1456742">
                  <a:extLst>
                    <a:ext uri="{9D8B030D-6E8A-4147-A177-3AD203B41FA5}">
                      <a16:colId xmlns:a16="http://schemas.microsoft.com/office/drawing/2014/main" val="3302905361"/>
                    </a:ext>
                  </a:extLst>
                </a:gridCol>
                <a:gridCol w="1456742">
                  <a:extLst>
                    <a:ext uri="{9D8B030D-6E8A-4147-A177-3AD203B41FA5}">
                      <a16:colId xmlns:a16="http://schemas.microsoft.com/office/drawing/2014/main" val="802476855"/>
                    </a:ext>
                  </a:extLst>
                </a:gridCol>
              </a:tblGrid>
              <a:tr h="14770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PFS Outcomes in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≥6 Mo (87.5%)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≥12 Mo (66.7%)</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≥18 Mo (46.7%)</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4260027395"/>
                  </a:ext>
                </a:extLst>
              </a:tr>
              <a:tr h="258475">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7703">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(1.94-3.78)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(1.87-2.14)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3.78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(2.33-6.51)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(1.87-3.58)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(2.33-8.61)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3.29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(1.87-3.71)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67877621"/>
                  </a:ext>
                </a:extLst>
              </a:tr>
              <a:tr h="22130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0.688 (0.535-0.884)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0.613 (0.453-0.828)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0.703 (0.482-1.019)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002"/>
                  </a:ext>
                </a:extLst>
              </a:tr>
            </a:tbl>
          </a:graphicData>
        </a:graphic>
      </p:graphicFrame>
      <p:sp>
        <p:nvSpPr>
          <p:cNvPr id="3" name="Text Box 11">
            <a:extLst>
              <a:ext uri="{FF2B5EF4-FFF2-40B4-BE49-F238E27FC236}">
                <a16:creationId xmlns:a16="http://schemas.microsoft.com/office/drawing/2014/main" id="{2D09BEFF-9FF0-E78C-E84A-42EE44B2F223}"/>
              </a:ext>
            </a:extLst>
          </p:cNvPr>
          <p:cNvSpPr txBox="1">
            <a:spLocks noChangeArrowheads="1"/>
          </p:cNvSpPr>
          <p:nvPr/>
        </p:nvSpPr>
        <p:spPr bwMode="auto">
          <a:xfrm>
            <a:off x="414339" y="637431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Bardia. SABCS 2022. Abstr GS3-01.</a:t>
            </a:r>
          </a:p>
        </p:txBody>
      </p:sp>
      <p:graphicFrame>
        <p:nvGraphicFramePr>
          <p:cNvPr id="2" name="Group 3">
            <a:extLst>
              <a:ext uri="{FF2B5EF4-FFF2-40B4-BE49-F238E27FC236}">
                <a16:creationId xmlns:a16="http://schemas.microsoft.com/office/drawing/2014/main" id="{13481A5C-2280-A52A-D4E2-08EE1815A2D0}"/>
              </a:ext>
            </a:extLst>
          </p:cNvPr>
          <p:cNvGraphicFramePr>
            <a:graphicFrameLocks/>
          </p:cNvGraphicFramePr>
          <p:nvPr/>
        </p:nvGraphicFramePr>
        <p:xfrm>
          <a:off x="727075" y="3879103"/>
          <a:ext cx="10735056" cy="1828864"/>
        </p:xfrm>
        <a:graphic>
          <a:graphicData uri="http://schemas.openxmlformats.org/drawingml/2006/table">
            <a:tbl>
              <a:tblPr/>
              <a:tblGrid>
                <a:gridCol w="2071257">
                  <a:extLst>
                    <a:ext uri="{9D8B030D-6E8A-4147-A177-3AD203B41FA5}">
                      <a16:colId xmlns:a16="http://schemas.microsoft.com/office/drawing/2014/main" val="20000"/>
                    </a:ext>
                  </a:extLst>
                </a:gridCol>
                <a:gridCol w="1678200">
                  <a:extLst>
                    <a:ext uri="{9D8B030D-6E8A-4147-A177-3AD203B41FA5}">
                      <a16:colId xmlns:a16="http://schemas.microsoft.com/office/drawing/2014/main" val="20001"/>
                    </a:ext>
                  </a:extLst>
                </a:gridCol>
                <a:gridCol w="1327148">
                  <a:extLst>
                    <a:ext uri="{9D8B030D-6E8A-4147-A177-3AD203B41FA5}">
                      <a16:colId xmlns:a16="http://schemas.microsoft.com/office/drawing/2014/main" val="4152798493"/>
                    </a:ext>
                  </a:extLst>
                </a:gridCol>
                <a:gridCol w="1376809">
                  <a:extLst>
                    <a:ext uri="{9D8B030D-6E8A-4147-A177-3AD203B41FA5}">
                      <a16:colId xmlns:a16="http://schemas.microsoft.com/office/drawing/2014/main" val="20003"/>
                    </a:ext>
                  </a:extLst>
                </a:gridCol>
                <a:gridCol w="1427398">
                  <a:extLst>
                    <a:ext uri="{9D8B030D-6E8A-4147-A177-3AD203B41FA5}">
                      <a16:colId xmlns:a16="http://schemas.microsoft.com/office/drawing/2014/main" val="1602970944"/>
                    </a:ext>
                  </a:extLst>
                </a:gridCol>
                <a:gridCol w="1434925">
                  <a:extLst>
                    <a:ext uri="{9D8B030D-6E8A-4147-A177-3AD203B41FA5}">
                      <a16:colId xmlns:a16="http://schemas.microsoft.com/office/drawing/2014/main" val="3302905361"/>
                    </a:ext>
                  </a:extLst>
                </a:gridCol>
                <a:gridCol w="1419319">
                  <a:extLst>
                    <a:ext uri="{9D8B030D-6E8A-4147-A177-3AD203B41FA5}">
                      <a16:colId xmlns:a16="http://schemas.microsoft.com/office/drawing/2014/main" val="1233388733"/>
                    </a:ext>
                  </a:extLst>
                </a:gridCol>
              </a:tblGrid>
              <a:tr h="14770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PFS Outcomes in </a:t>
                      </a:r>
                      <a:r>
                        <a:rPr kumimoji="0" lang="en-GB" sz="1600" b="1" i="1" u="none" strike="noStrike" cap="none" normalizeH="0" baseline="0" dirty="0">
                          <a:ln>
                            <a:noFill/>
                          </a:ln>
                          <a:solidFill>
                            <a:schemeClr val="tx1"/>
                          </a:solidFill>
                          <a:effectLst/>
                          <a:latin typeface="Calibri" panose="020F0502020204030204" pitchFamily="34" charset="0"/>
                        </a:rPr>
                        <a:t>ESR1</a:t>
                      </a:r>
                      <a:r>
                        <a:rPr kumimoji="0" lang="en-GB" sz="1600" b="1" i="0" u="none" strike="noStrike" cap="none" normalizeH="0" baseline="0" dirty="0">
                          <a:ln>
                            <a:noFill/>
                          </a:ln>
                          <a:solidFill>
                            <a:schemeClr val="tx1"/>
                          </a:solidFill>
                          <a:effectLst/>
                          <a:latin typeface="Calibri" panose="020F0502020204030204" pitchFamily="34" charset="0"/>
                        </a:rPr>
                        <a:t> Mutated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≥6 Mo (92.3%)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≥12 Mo (71.6%)</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≥18 Mo (50.0%)</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4260027395"/>
                  </a:ext>
                </a:extLst>
              </a:tr>
              <a:tr h="258475">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7703">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(2.20-7.79)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(1.87-3.29)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(4.14-10.84)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(1.87-3.68)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(5.45-16.89)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(1.87-3.75)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67877621"/>
                  </a:ext>
                </a:extLst>
              </a:tr>
              <a:tr h="22130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0.517 (0.361-0.738)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0.410 (0.262-0.634)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0.466 (0.270-0.791)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356110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EMERALD: PFS by Duration (&lt;6, 6-12, and 12-18 Mo) of Prior CDK4/6i in All Patients and in </a:t>
            </a:r>
            <a:r>
              <a:rPr lang="en-US" altLang="en-US" i="1" dirty="0"/>
              <a:t>ESR1</a:t>
            </a:r>
            <a:r>
              <a:rPr lang="en-US" altLang="en-US" dirty="0"/>
              <a:t> Mutated</a:t>
            </a:r>
          </a:p>
        </p:txBody>
      </p:sp>
      <p:graphicFrame>
        <p:nvGraphicFramePr>
          <p:cNvPr id="23" name="Group 3">
            <a:extLst>
              <a:ext uri="{FF2B5EF4-FFF2-40B4-BE49-F238E27FC236}">
                <a16:creationId xmlns:a16="http://schemas.microsoft.com/office/drawing/2014/main" id="{E89D2FCB-6319-E444-BB38-EC4CB20FFEEC}"/>
              </a:ext>
            </a:extLst>
          </p:cNvPr>
          <p:cNvGraphicFramePr>
            <a:graphicFrameLocks/>
          </p:cNvGraphicFramePr>
          <p:nvPr/>
        </p:nvGraphicFramePr>
        <p:xfrm>
          <a:off x="727075" y="1604963"/>
          <a:ext cx="10735057" cy="1828864"/>
        </p:xfrm>
        <a:graphic>
          <a:graphicData uri="http://schemas.openxmlformats.org/drawingml/2006/table">
            <a:tbl>
              <a:tblPr/>
              <a:tblGrid>
                <a:gridCol w="1994605">
                  <a:extLst>
                    <a:ext uri="{9D8B030D-6E8A-4147-A177-3AD203B41FA5}">
                      <a16:colId xmlns:a16="http://schemas.microsoft.com/office/drawing/2014/main" val="20000"/>
                    </a:ext>
                  </a:extLst>
                </a:gridCol>
                <a:gridCol w="1456742">
                  <a:extLst>
                    <a:ext uri="{9D8B030D-6E8A-4147-A177-3AD203B41FA5}">
                      <a16:colId xmlns:a16="http://schemas.microsoft.com/office/drawing/2014/main" val="20001"/>
                    </a:ext>
                  </a:extLst>
                </a:gridCol>
                <a:gridCol w="1456742">
                  <a:extLst>
                    <a:ext uri="{9D8B030D-6E8A-4147-A177-3AD203B41FA5}">
                      <a16:colId xmlns:a16="http://schemas.microsoft.com/office/drawing/2014/main" val="4152798493"/>
                    </a:ext>
                  </a:extLst>
                </a:gridCol>
                <a:gridCol w="1456742">
                  <a:extLst>
                    <a:ext uri="{9D8B030D-6E8A-4147-A177-3AD203B41FA5}">
                      <a16:colId xmlns:a16="http://schemas.microsoft.com/office/drawing/2014/main" val="20003"/>
                    </a:ext>
                  </a:extLst>
                </a:gridCol>
                <a:gridCol w="1456742">
                  <a:extLst>
                    <a:ext uri="{9D8B030D-6E8A-4147-A177-3AD203B41FA5}">
                      <a16:colId xmlns:a16="http://schemas.microsoft.com/office/drawing/2014/main" val="1602970944"/>
                    </a:ext>
                  </a:extLst>
                </a:gridCol>
                <a:gridCol w="1456742">
                  <a:extLst>
                    <a:ext uri="{9D8B030D-6E8A-4147-A177-3AD203B41FA5}">
                      <a16:colId xmlns:a16="http://schemas.microsoft.com/office/drawing/2014/main" val="3302905361"/>
                    </a:ext>
                  </a:extLst>
                </a:gridCol>
                <a:gridCol w="1456742">
                  <a:extLst>
                    <a:ext uri="{9D8B030D-6E8A-4147-A177-3AD203B41FA5}">
                      <a16:colId xmlns:a16="http://schemas.microsoft.com/office/drawing/2014/main" val="802476855"/>
                    </a:ext>
                  </a:extLst>
                </a:gridCol>
              </a:tblGrid>
              <a:tr h="14770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PFS Outcomes in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&lt;6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6-12 Mo</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12-18 Mo</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4260027395"/>
                  </a:ext>
                </a:extLst>
              </a:tr>
              <a:tr h="258475">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7703">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(1.87-9.43)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(1.74-2.20)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1.91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(1.84-1.94)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(1.81-2.14)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(1.87-7.29)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1.84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(1.84-1.87)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67877621"/>
                  </a:ext>
                </a:extLst>
              </a:tr>
              <a:tr h="22130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0.709 (0.347-1.405)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1.070 (0.638-1.814)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0.367 (0.204-0.654)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002"/>
                  </a:ext>
                </a:extLst>
              </a:tr>
            </a:tbl>
          </a:graphicData>
        </a:graphic>
      </p:graphicFrame>
      <p:sp>
        <p:nvSpPr>
          <p:cNvPr id="3" name="Text Box 11">
            <a:extLst>
              <a:ext uri="{FF2B5EF4-FFF2-40B4-BE49-F238E27FC236}">
                <a16:creationId xmlns:a16="http://schemas.microsoft.com/office/drawing/2014/main" id="{2D09BEFF-9FF0-E78C-E84A-42EE44B2F223}"/>
              </a:ext>
            </a:extLst>
          </p:cNvPr>
          <p:cNvSpPr txBox="1">
            <a:spLocks noChangeArrowheads="1"/>
          </p:cNvSpPr>
          <p:nvPr/>
        </p:nvSpPr>
        <p:spPr bwMode="auto">
          <a:xfrm>
            <a:off x="414339" y="637431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Bardia. SABCS 2022. Abstr GS3-01.</a:t>
            </a:r>
          </a:p>
        </p:txBody>
      </p:sp>
      <p:graphicFrame>
        <p:nvGraphicFramePr>
          <p:cNvPr id="2" name="Group 3">
            <a:extLst>
              <a:ext uri="{FF2B5EF4-FFF2-40B4-BE49-F238E27FC236}">
                <a16:creationId xmlns:a16="http://schemas.microsoft.com/office/drawing/2014/main" id="{0FEC3FF4-CBB1-4445-DD92-E9C76FC27F3B}"/>
              </a:ext>
            </a:extLst>
          </p:cNvPr>
          <p:cNvGraphicFramePr>
            <a:graphicFrameLocks/>
          </p:cNvGraphicFramePr>
          <p:nvPr/>
        </p:nvGraphicFramePr>
        <p:xfrm>
          <a:off x="727074" y="3878263"/>
          <a:ext cx="10735057" cy="1828864"/>
        </p:xfrm>
        <a:graphic>
          <a:graphicData uri="http://schemas.openxmlformats.org/drawingml/2006/table">
            <a:tbl>
              <a:tblPr/>
              <a:tblGrid>
                <a:gridCol w="1994605">
                  <a:extLst>
                    <a:ext uri="{9D8B030D-6E8A-4147-A177-3AD203B41FA5}">
                      <a16:colId xmlns:a16="http://schemas.microsoft.com/office/drawing/2014/main" val="20000"/>
                    </a:ext>
                  </a:extLst>
                </a:gridCol>
                <a:gridCol w="1456742">
                  <a:extLst>
                    <a:ext uri="{9D8B030D-6E8A-4147-A177-3AD203B41FA5}">
                      <a16:colId xmlns:a16="http://schemas.microsoft.com/office/drawing/2014/main" val="20001"/>
                    </a:ext>
                  </a:extLst>
                </a:gridCol>
                <a:gridCol w="1456742">
                  <a:extLst>
                    <a:ext uri="{9D8B030D-6E8A-4147-A177-3AD203B41FA5}">
                      <a16:colId xmlns:a16="http://schemas.microsoft.com/office/drawing/2014/main" val="4152798493"/>
                    </a:ext>
                  </a:extLst>
                </a:gridCol>
                <a:gridCol w="1456742">
                  <a:extLst>
                    <a:ext uri="{9D8B030D-6E8A-4147-A177-3AD203B41FA5}">
                      <a16:colId xmlns:a16="http://schemas.microsoft.com/office/drawing/2014/main" val="20003"/>
                    </a:ext>
                  </a:extLst>
                </a:gridCol>
                <a:gridCol w="1456742">
                  <a:extLst>
                    <a:ext uri="{9D8B030D-6E8A-4147-A177-3AD203B41FA5}">
                      <a16:colId xmlns:a16="http://schemas.microsoft.com/office/drawing/2014/main" val="1602970944"/>
                    </a:ext>
                  </a:extLst>
                </a:gridCol>
                <a:gridCol w="1456742">
                  <a:extLst>
                    <a:ext uri="{9D8B030D-6E8A-4147-A177-3AD203B41FA5}">
                      <a16:colId xmlns:a16="http://schemas.microsoft.com/office/drawing/2014/main" val="3302905361"/>
                    </a:ext>
                  </a:extLst>
                </a:gridCol>
                <a:gridCol w="1456742">
                  <a:extLst>
                    <a:ext uri="{9D8B030D-6E8A-4147-A177-3AD203B41FA5}">
                      <a16:colId xmlns:a16="http://schemas.microsoft.com/office/drawing/2014/main" val="802476855"/>
                    </a:ext>
                  </a:extLst>
                </a:gridCol>
              </a:tblGrid>
              <a:tr h="14770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PFS Outcomes in </a:t>
                      </a:r>
                      <a:r>
                        <a:rPr kumimoji="0" lang="en-GB" sz="1600" b="1" i="1" u="none" strike="noStrike" cap="none" normalizeH="0" baseline="0" dirty="0">
                          <a:ln>
                            <a:noFill/>
                          </a:ln>
                          <a:solidFill>
                            <a:schemeClr val="tx1"/>
                          </a:solidFill>
                          <a:effectLst/>
                          <a:latin typeface="Calibri" panose="020F0502020204030204" pitchFamily="34" charset="0"/>
                        </a:rPr>
                        <a:t>ESR1</a:t>
                      </a:r>
                      <a:r>
                        <a:rPr kumimoji="0" lang="en-GB" sz="1600" b="1" i="0" u="none" strike="noStrike" cap="none" normalizeH="0" baseline="0" dirty="0">
                          <a:ln>
                            <a:noFill/>
                          </a:ln>
                          <a:solidFill>
                            <a:schemeClr val="tx1"/>
                          </a:solidFill>
                          <a:effectLst/>
                          <a:latin typeface="Calibri" panose="020F0502020204030204" pitchFamily="34" charset="0"/>
                        </a:rPr>
                        <a:t> Mutated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&lt;6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6-12 Mo</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CDK4/6i 12-18 Mo</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4260027395"/>
                  </a:ext>
                </a:extLst>
              </a:tr>
              <a:tr h="258475">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7703">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1.87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(1.64-NR)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(1.68-5.55)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1.91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(1.87-2.79)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(1.68-3.45)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(1.94-NR)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(1.84-1.94)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67877621"/>
                  </a:ext>
                </a:extLst>
              </a:tr>
              <a:tr h="22130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1.565 (0.424-5.769)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1.122 (0.547-2.347)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0.302 (0.126-0.677)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8725756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EMERALD: Safety Summary</a:t>
            </a:r>
            <a:endParaRPr lang="en-US" altLang="en-US" i="1" dirty="0"/>
          </a:p>
        </p:txBody>
      </p:sp>
      <p:sp>
        <p:nvSpPr>
          <p:cNvPr id="4" name="Rectangle 3">
            <a:extLst>
              <a:ext uri="{FF2B5EF4-FFF2-40B4-BE49-F238E27FC236}">
                <a16:creationId xmlns:a16="http://schemas.microsoft.com/office/drawing/2014/main" id="{B3819F22-B8BA-D674-A54C-BAA8861C0780}"/>
              </a:ext>
            </a:extLst>
          </p:cNvPr>
          <p:cNvSpPr>
            <a:spLocks noGrp="1" noChangeArrowheads="1"/>
          </p:cNvSpPr>
          <p:nvPr>
            <p:ph idx="1"/>
          </p:nvPr>
        </p:nvSpPr>
        <p:spPr>
          <a:xfrm>
            <a:off x="604675" y="4297024"/>
            <a:ext cx="10877529" cy="1866708"/>
          </a:xfrm>
        </p:spPr>
        <p:txBody>
          <a:bodyPr/>
          <a:lstStyle/>
          <a:p>
            <a:pPr>
              <a:spcBef>
                <a:spcPts val="600"/>
              </a:spcBef>
              <a:spcAft>
                <a:spcPts val="0"/>
              </a:spcAft>
            </a:pPr>
            <a:r>
              <a:rPr lang="en-US" altLang="en-US" sz="2400" dirty="0"/>
              <a:t>3.4% of patients receiving elacestrant and 0.9% of patients receiving SoC discontinued treatment due to TRAE</a:t>
            </a:r>
          </a:p>
          <a:p>
            <a:pPr>
              <a:spcBef>
                <a:spcPts val="600"/>
              </a:spcBef>
              <a:spcAft>
                <a:spcPts val="0"/>
              </a:spcAft>
            </a:pPr>
            <a:r>
              <a:rPr lang="en-US" altLang="en-US" sz="2400" dirty="0"/>
              <a:t>Most AEs grade 1/2; no grade 4 or 5 TRAEs</a:t>
            </a:r>
          </a:p>
          <a:p>
            <a:pPr>
              <a:spcBef>
                <a:spcPts val="600"/>
              </a:spcBef>
              <a:spcAft>
                <a:spcPts val="0"/>
              </a:spcAft>
            </a:pPr>
            <a:r>
              <a:rPr lang="en-US" altLang="en-US" sz="2400" dirty="0"/>
              <a:t>No hematologic safety signals</a:t>
            </a:r>
          </a:p>
          <a:p>
            <a:pPr>
              <a:spcBef>
                <a:spcPts val="600"/>
              </a:spcBef>
              <a:spcAft>
                <a:spcPts val="0"/>
              </a:spcAft>
            </a:pPr>
            <a:r>
              <a:rPr lang="en-US" altLang="en-US" sz="2400" dirty="0"/>
              <a:t>No cases of sinus bradycardia</a:t>
            </a:r>
          </a:p>
        </p:txBody>
      </p:sp>
      <p:sp>
        <p:nvSpPr>
          <p:cNvPr id="3" name="Text Box 11">
            <a:extLst>
              <a:ext uri="{FF2B5EF4-FFF2-40B4-BE49-F238E27FC236}">
                <a16:creationId xmlns:a16="http://schemas.microsoft.com/office/drawing/2014/main" id="{2D09BEFF-9FF0-E78C-E84A-42EE44B2F223}"/>
              </a:ext>
            </a:extLst>
          </p:cNvPr>
          <p:cNvSpPr txBox="1">
            <a:spLocks noChangeArrowheads="1"/>
          </p:cNvSpPr>
          <p:nvPr/>
        </p:nvSpPr>
        <p:spPr bwMode="auto">
          <a:xfrm>
            <a:off x="414339" y="637431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Bardia. SABCS 2022. Abstr GS3-01.</a:t>
            </a:r>
          </a:p>
        </p:txBody>
      </p:sp>
      <p:graphicFrame>
        <p:nvGraphicFramePr>
          <p:cNvPr id="2" name="Group 3">
            <a:extLst>
              <a:ext uri="{FF2B5EF4-FFF2-40B4-BE49-F238E27FC236}">
                <a16:creationId xmlns:a16="http://schemas.microsoft.com/office/drawing/2014/main" id="{C6602A98-6BDF-F169-CD1B-F9B28B51DC7E}"/>
              </a:ext>
            </a:extLst>
          </p:cNvPr>
          <p:cNvGraphicFramePr>
            <a:graphicFrameLocks/>
          </p:cNvGraphicFramePr>
          <p:nvPr/>
        </p:nvGraphicFramePr>
        <p:xfrm>
          <a:off x="728471" y="1600855"/>
          <a:ext cx="10753731" cy="2590880"/>
        </p:xfrm>
        <a:graphic>
          <a:graphicData uri="http://schemas.openxmlformats.org/drawingml/2006/table">
            <a:tbl>
              <a:tblPr/>
              <a:tblGrid>
                <a:gridCol w="5522443">
                  <a:extLst>
                    <a:ext uri="{9D8B030D-6E8A-4147-A177-3AD203B41FA5}">
                      <a16:colId xmlns:a16="http://schemas.microsoft.com/office/drawing/2014/main" val="20000"/>
                    </a:ext>
                  </a:extLst>
                </a:gridCol>
                <a:gridCol w="2920939">
                  <a:extLst>
                    <a:ext uri="{9D8B030D-6E8A-4147-A177-3AD203B41FA5}">
                      <a16:colId xmlns:a16="http://schemas.microsoft.com/office/drawing/2014/main" val="20001"/>
                    </a:ext>
                  </a:extLst>
                </a:gridCol>
                <a:gridCol w="2310349">
                  <a:extLst>
                    <a:ext uri="{9D8B030D-6E8A-4147-A177-3AD203B41FA5}">
                      <a16:colId xmlns:a16="http://schemas.microsoft.com/office/drawing/2014/main" val="3908008862"/>
                    </a:ext>
                  </a:extLst>
                </a:gridCol>
              </a:tblGrid>
              <a:tr h="2388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Elacestrant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SoC</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60027395"/>
                  </a:ext>
                </a:extLst>
              </a:tr>
              <a:tr h="238829">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 nausea,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96792516"/>
                  </a:ext>
                </a:extLst>
              </a:tr>
              <a:tr h="23882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Dose reduction due to nausea,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91446601"/>
                  </a:ext>
                </a:extLst>
              </a:tr>
              <a:tr h="23882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Discontinuation due to nausea,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17627140"/>
                  </a:ext>
                </a:extLst>
              </a:tr>
              <a:tr h="23882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Antiemetic use,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10.3 (AI)</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1.3 (fulvestrant)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283158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A8030742-FF2E-CEC7-BE25-8D2BB9202FE1}"/>
              </a:ext>
            </a:extLst>
          </p:cNvPr>
          <p:cNvSpPr txBox="1"/>
          <p:nvPr/>
        </p:nvSpPr>
        <p:spPr bwMode="auto">
          <a:xfrm>
            <a:off x="604673" y="5148750"/>
            <a:ext cx="10877529" cy="1143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0" fontAlgn="base" latinLnBrk="0" hangingPunct="0">
              <a:lnSpc>
                <a:spcPct val="100000"/>
              </a:lnSpc>
              <a:spcBef>
                <a:spcPts val="500"/>
              </a:spcBef>
              <a:spcAft>
                <a:spcPct val="0"/>
              </a:spcAft>
              <a:buClrTx/>
              <a:buSzTx/>
              <a:buFont typeface="Wingdings" panose="05000000000000000000" pitchFamily="2" charset="2"/>
              <a:buChar char="§"/>
              <a:tabLst/>
              <a:defRPr/>
            </a:pPr>
            <a:r>
              <a:rPr kumimoji="0" lang="en-IN"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endpoint: </a:t>
            </a:r>
            <a:r>
              <a:rPr kumimoji="0" lang="en-IN"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investigator-assessed PFS </a:t>
            </a:r>
          </a:p>
          <a:p>
            <a:pPr marL="342900" marR="0" lvl="0" indent="-342900" algn="l" defTabSz="914400" rtl="0" eaLnBrk="0" fontAlgn="base" latinLnBrk="0" hangingPunct="0">
              <a:lnSpc>
                <a:spcPct val="100000"/>
              </a:lnSpc>
              <a:spcBef>
                <a:spcPts val="500"/>
              </a:spcBef>
              <a:spcAft>
                <a:spcPct val="0"/>
              </a:spcAft>
              <a:buClrTx/>
              <a:buSzTx/>
              <a:buFont typeface="Wingdings" panose="05000000000000000000" pitchFamily="2" charset="2"/>
              <a:buChar char="§"/>
              <a:tabLst/>
              <a:defRPr/>
            </a:pPr>
            <a:r>
              <a:rPr kumimoji="0" lang="en-IN"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Secondary endpoints: </a:t>
            </a:r>
            <a:r>
              <a:rPr kumimoji="0" lang="en-IN"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CBR24, ORR, OS, safety</a:t>
            </a:r>
          </a:p>
          <a:p>
            <a:pPr marL="342900" marR="0" lvl="0" indent="-342900" algn="l" defTabSz="914400" rtl="0" eaLnBrk="0" fontAlgn="base" latinLnBrk="0" hangingPunct="0">
              <a:lnSpc>
                <a:spcPct val="100000"/>
              </a:lnSpc>
              <a:spcBef>
                <a:spcPts val="500"/>
              </a:spcBef>
              <a:spcAft>
                <a:spcPct val="0"/>
              </a:spcAft>
              <a:buClrTx/>
              <a:buSzTx/>
              <a:buFont typeface="Wingdings" panose="05000000000000000000" pitchFamily="2" charset="2"/>
              <a:buChar char="§"/>
              <a:tabLst/>
              <a:defRPr/>
            </a:pPr>
            <a:r>
              <a:rPr kumimoji="0" lang="en-IN"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Translational endpoints: </a:t>
            </a:r>
            <a:r>
              <a:rPr kumimoji="0" lang="en-IN"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serial analysis of ctDNA, including </a:t>
            </a:r>
            <a:r>
              <a:rPr kumimoji="0" lang="en-IN"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ESR1</a:t>
            </a:r>
            <a:r>
              <a:rPr kumimoji="0" lang="en-IN"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mutations, and serial CTC analysis </a:t>
            </a: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SERENA-2: Phase II Trial of Camizestrant vs Fulvestrant in Postmenopausal Patients With ER+/HER2- ABC</a:t>
            </a: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1576844" y="2402319"/>
            <a:ext cx="4102840"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Postmenopausal women with ER+/HER2- ABC who are candidates for fulvestrant monotherapy; measurable and nonmeasurable disease; recurrence/progression on ≥1 line of ET; ≤1 line of ET or chemotherapy;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without prior fulvestrant or oral SERD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 advanced setting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240)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6666108" y="3383506"/>
            <a:ext cx="3790950" cy="703263"/>
          </a:xfrm>
          <a:prstGeom prst="rect">
            <a:avLst/>
          </a:prstGeom>
          <a:solidFill>
            <a:schemeClr val="accent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Camizestrant 75 mg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PO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74)</a:t>
            </a:r>
          </a:p>
        </p:txBody>
      </p:sp>
      <p:sp>
        <p:nvSpPr>
          <p:cNvPr id="17413" name="Rectangle 25">
            <a:extLst>
              <a:ext uri="{FF2B5EF4-FFF2-40B4-BE49-F238E27FC236}">
                <a16:creationId xmlns:a16="http://schemas.microsoft.com/office/drawing/2014/main" id="{FD07461B-B65E-49D9-8F9A-419AF61467E9}"/>
              </a:ext>
            </a:extLst>
          </p:cNvPr>
          <p:cNvSpPr>
            <a:spLocks noChangeArrowheads="1"/>
          </p:cNvSpPr>
          <p:nvPr/>
        </p:nvSpPr>
        <p:spPr bwMode="auto">
          <a:xfrm>
            <a:off x="6654408" y="4363786"/>
            <a:ext cx="3790950" cy="703263"/>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Fulvestrant 500 mg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IM</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Q28</a:t>
            </a:r>
            <a:r>
              <a:rPr kumimoji="0" 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73)</a:t>
            </a:r>
          </a:p>
        </p:txBody>
      </p:sp>
      <p:sp>
        <p:nvSpPr>
          <p:cNvPr id="20487" name="Line 26">
            <a:extLst>
              <a:ext uri="{FF2B5EF4-FFF2-40B4-BE49-F238E27FC236}">
                <a16:creationId xmlns:a16="http://schemas.microsoft.com/office/drawing/2014/main" id="{9555F710-4B64-46BC-971C-7B76A8CFDC37}"/>
              </a:ext>
            </a:extLst>
          </p:cNvPr>
          <p:cNvSpPr>
            <a:spLocks noChangeShapeType="1"/>
          </p:cNvSpPr>
          <p:nvPr/>
        </p:nvSpPr>
        <p:spPr bwMode="auto">
          <a:xfrm>
            <a:off x="5760646" y="4241548"/>
            <a:ext cx="81280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88" name="Line 27">
            <a:extLst>
              <a:ext uri="{FF2B5EF4-FFF2-40B4-BE49-F238E27FC236}">
                <a16:creationId xmlns:a16="http://schemas.microsoft.com/office/drawing/2014/main" id="{893A8A7E-5AD0-4FDC-A595-497C4C9E50BC}"/>
              </a:ext>
            </a:extLst>
          </p:cNvPr>
          <p:cNvSpPr>
            <a:spLocks noChangeShapeType="1"/>
          </p:cNvSpPr>
          <p:nvPr/>
        </p:nvSpPr>
        <p:spPr bwMode="auto">
          <a:xfrm flipV="1">
            <a:off x="5760646" y="2855660"/>
            <a:ext cx="812800" cy="4699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6654408" y="2453232"/>
            <a:ext cx="3790950" cy="703262"/>
          </a:xfrm>
          <a:prstGeom prst="rect">
            <a:avLst/>
          </a:prstGeom>
          <a:solidFill>
            <a:schemeClr val="accent2">
              <a:lumMod val="75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Camizestrant 150 mg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PO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73)</a:t>
            </a: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5722546" y="3779585"/>
            <a:ext cx="84931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Text Box 15">
            <a:extLst>
              <a:ext uri="{FF2B5EF4-FFF2-40B4-BE49-F238E27FC236}">
                <a16:creationId xmlns:a16="http://schemas.microsoft.com/office/drawing/2014/main" id="{59EF3654-7906-D710-C1A8-BE0464D1AFF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Oliveira. SABCS 2022. Abstr GS3-02.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Line 27">
            <a:extLst>
              <a:ext uri="{FF2B5EF4-FFF2-40B4-BE49-F238E27FC236}">
                <a16:creationId xmlns:a16="http://schemas.microsoft.com/office/drawing/2014/main" id="{3B0D1A0D-BF96-7999-F905-1114FA6AFB0B}"/>
              </a:ext>
            </a:extLst>
          </p:cNvPr>
          <p:cNvSpPr>
            <a:spLocks noChangeShapeType="1"/>
          </p:cNvSpPr>
          <p:nvPr/>
        </p:nvSpPr>
        <p:spPr bwMode="auto">
          <a:xfrm flipV="1">
            <a:off x="5679684" y="2177372"/>
            <a:ext cx="812800" cy="733126"/>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Rectangle 24">
            <a:extLst>
              <a:ext uri="{FF2B5EF4-FFF2-40B4-BE49-F238E27FC236}">
                <a16:creationId xmlns:a16="http://schemas.microsoft.com/office/drawing/2014/main" id="{A039A64B-86BF-4766-5A17-F78165BD6966}"/>
              </a:ext>
            </a:extLst>
          </p:cNvPr>
          <p:cNvSpPr>
            <a:spLocks noChangeArrowheads="1"/>
          </p:cNvSpPr>
          <p:nvPr/>
        </p:nvSpPr>
        <p:spPr bwMode="auto">
          <a:xfrm>
            <a:off x="6654408" y="1603985"/>
            <a:ext cx="3790949" cy="703263"/>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effectLst/>
                <a:uLnTx/>
                <a:uFillTx/>
                <a:latin typeface="Calibri" panose="020F0502020204030204" pitchFamily="34" charset="0"/>
                <a:ea typeface="+mn-ea"/>
                <a:cs typeface="Arial" charset="0"/>
              </a:rPr>
              <a:t>Camizestrant 300 mg </a:t>
            </a:r>
            <a:r>
              <a:rPr kumimoji="0" lang="en-US" sz="1800" b="0" i="0" u="none" strike="noStrike" kern="1200" cap="none" spc="0" normalizeH="0" baseline="0" noProof="0" dirty="0">
                <a:ln>
                  <a:noFill/>
                </a:ln>
                <a:effectLst/>
                <a:uLnTx/>
                <a:uFillTx/>
                <a:latin typeface="Calibri" panose="020F0502020204030204" pitchFamily="34" charset="0"/>
                <a:ea typeface="+mn-ea"/>
                <a:cs typeface="Arial" charset="0"/>
              </a:rPr>
              <a:t>PO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pitchFamily="34" charset="0"/>
                <a:ea typeface="+mn-ea"/>
                <a:cs typeface="Arial" charset="0"/>
              </a:rPr>
              <a:t>(n = 20) (stopped early*)</a:t>
            </a:r>
          </a:p>
        </p:txBody>
      </p:sp>
      <p:sp>
        <p:nvSpPr>
          <p:cNvPr id="8" name="Text Box 23">
            <a:extLst>
              <a:ext uri="{FF2B5EF4-FFF2-40B4-BE49-F238E27FC236}">
                <a16:creationId xmlns:a16="http://schemas.microsoft.com/office/drawing/2014/main" id="{31249261-63BC-79B5-7844-3F8C08BCFAAF}"/>
              </a:ext>
            </a:extLst>
          </p:cNvPr>
          <p:cNvSpPr txBox="1">
            <a:spLocks noChangeArrowheads="1"/>
          </p:cNvSpPr>
          <p:nvPr/>
        </p:nvSpPr>
        <p:spPr bwMode="auto">
          <a:xfrm>
            <a:off x="4855184" y="1577076"/>
            <a:ext cx="18109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Prior CDK4/6i, lung/liver metastases</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0" name="Straight Arrow Connector 9">
            <a:extLst>
              <a:ext uri="{FF2B5EF4-FFF2-40B4-BE49-F238E27FC236}">
                <a16:creationId xmlns:a16="http://schemas.microsoft.com/office/drawing/2014/main" id="{FCEFDA87-0FBD-086A-8FDD-CCBD8BFCA3C9}"/>
              </a:ext>
            </a:extLst>
          </p:cNvPr>
          <p:cNvCxnSpPr>
            <a:cxnSpLocks/>
          </p:cNvCxnSpPr>
          <p:nvPr/>
        </p:nvCxnSpPr>
        <p:spPr bwMode="auto">
          <a:xfrm>
            <a:off x="5910943" y="2097521"/>
            <a:ext cx="0" cy="419453"/>
          </a:xfrm>
          <a:prstGeom prst="straightConnector1">
            <a:avLst/>
          </a:prstGeom>
          <a:noFill/>
          <a:ln w="28575" cap="flat" cmpd="sng" algn="ctr">
            <a:solidFill>
              <a:schemeClr val="bg1"/>
            </a:solidFill>
            <a:prstDash val="solid"/>
            <a:round/>
            <a:headEnd type="none" w="med" len="med"/>
            <a:tailEnd type="triangle"/>
          </a:ln>
          <a:effectLst/>
        </p:spPr>
      </p:cxnSp>
      <p:sp>
        <p:nvSpPr>
          <p:cNvPr id="13" name="TextBox 12">
            <a:extLst>
              <a:ext uri="{FF2B5EF4-FFF2-40B4-BE49-F238E27FC236}">
                <a16:creationId xmlns:a16="http://schemas.microsoft.com/office/drawing/2014/main" id="{07646088-3BAC-B0C7-BA57-5DB5D1629DA4}"/>
              </a:ext>
            </a:extLst>
          </p:cNvPr>
          <p:cNvSpPr txBox="1"/>
          <p:nvPr/>
        </p:nvSpPr>
        <p:spPr bwMode="auto">
          <a:xfrm>
            <a:off x="6571858" y="5036883"/>
            <a:ext cx="424959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IN"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*CSP v5 amendment: Dec 16, 2020. </a:t>
            </a:r>
            <a:r>
              <a:rPr kumimoji="0" lang="en-IN"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IN"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 cycle 1, fulvestrant given on Days 1, 15, 29, then </a:t>
            </a:r>
            <a:r>
              <a:rPr kumimoji="0" lang="en-IN"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Q28</a:t>
            </a:r>
            <a:r>
              <a:rPr kumimoji="0" lang="en-IN"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days for additional cycles.</a:t>
            </a:r>
          </a:p>
        </p:txBody>
      </p:sp>
      <p:sp>
        <p:nvSpPr>
          <p:cNvPr id="9" name="Oval 8">
            <a:extLst>
              <a:ext uri="{FF2B5EF4-FFF2-40B4-BE49-F238E27FC236}">
                <a16:creationId xmlns:a16="http://schemas.microsoft.com/office/drawing/2014/main" id="{D51A1A71-D487-FADC-83C2-A38101F81D1E}"/>
              </a:ext>
            </a:extLst>
          </p:cNvPr>
          <p:cNvSpPr/>
          <p:nvPr/>
        </p:nvSpPr>
        <p:spPr bwMode="auto">
          <a:xfrm>
            <a:off x="10721696" y="-85649"/>
            <a:ext cx="1521012" cy="4161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100" dirty="0">
                <a:solidFill>
                  <a:srgbClr val="FFFF00"/>
                </a:solidFill>
                <a:latin typeface="Calibri" panose="020F0502020204030204" pitchFamily="34" charset="0"/>
              </a:rPr>
              <a:t>Investigational</a:t>
            </a:r>
          </a:p>
        </p:txBody>
      </p:sp>
    </p:spTree>
    <p:extLst>
      <p:ext uri="{BB962C8B-B14F-4D97-AF65-F5344CB8AC3E}">
        <p14:creationId xmlns:p14="http://schemas.microsoft.com/office/powerpoint/2010/main" val="31794294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SERENA-2: PFS and Responses</a:t>
            </a:r>
            <a:endParaRPr lang="en-US" altLang="en-US" dirty="0"/>
          </a:p>
        </p:txBody>
      </p:sp>
      <p:sp>
        <p:nvSpPr>
          <p:cNvPr id="34" name="Content Placeholder 33">
            <a:extLst>
              <a:ext uri="{FF2B5EF4-FFF2-40B4-BE49-F238E27FC236}">
                <a16:creationId xmlns:a16="http://schemas.microsoft.com/office/drawing/2014/main" id="{D8588D72-05E0-8180-E046-8777AE92BA1B}"/>
              </a:ext>
            </a:extLst>
          </p:cNvPr>
          <p:cNvSpPr>
            <a:spLocks noGrp="1"/>
          </p:cNvSpPr>
          <p:nvPr>
            <p:ph sz="half" idx="2"/>
          </p:nvPr>
        </p:nvSpPr>
        <p:spPr>
          <a:xfrm>
            <a:off x="7610112" y="1510730"/>
            <a:ext cx="3984983" cy="4679462"/>
          </a:xfrm>
        </p:spPr>
        <p:txBody>
          <a:bodyPr/>
          <a:lstStyle/>
          <a:p>
            <a:r>
              <a:rPr lang="en-IN" sz="1600" b="1" dirty="0"/>
              <a:t>BICR-assessed PFS </a:t>
            </a:r>
            <a:r>
              <a:rPr lang="en-IN" sz="1600" dirty="0"/>
              <a:t>was generally consistent with investigator-assessed PFS</a:t>
            </a:r>
          </a:p>
          <a:p>
            <a:pPr marL="571500" lvl="1"/>
            <a:r>
              <a:rPr lang="en-IN" sz="1400" dirty="0"/>
              <a:t>Higher degree of discordance noted </a:t>
            </a:r>
            <a:br>
              <a:rPr lang="en-IN" sz="1400" dirty="0"/>
            </a:br>
            <a:r>
              <a:rPr lang="en-IN" sz="1400" dirty="0"/>
              <a:t>between investigator- and BICR-assessed PFS in camizestrant 150-mg arm </a:t>
            </a:r>
          </a:p>
          <a:p>
            <a:pPr>
              <a:spcBef>
                <a:spcPts val="600"/>
              </a:spcBef>
              <a:spcAft>
                <a:spcPts val="0"/>
              </a:spcAft>
            </a:pPr>
            <a:r>
              <a:rPr lang="en-IN" sz="1600" b="1" dirty="0"/>
              <a:t>ORR:</a:t>
            </a:r>
          </a:p>
          <a:p>
            <a:pPr marL="520700" lvl="1">
              <a:spcBef>
                <a:spcPts val="600"/>
              </a:spcBef>
              <a:spcAft>
                <a:spcPts val="0"/>
              </a:spcAft>
            </a:pPr>
            <a:r>
              <a:rPr lang="en-IN" sz="1400" dirty="0"/>
              <a:t>Camizestrant 75 mg, n/N (%): 11/70 (15.7)</a:t>
            </a:r>
          </a:p>
          <a:p>
            <a:pPr marL="520700" lvl="1">
              <a:spcBef>
                <a:spcPts val="600"/>
              </a:spcBef>
              <a:spcAft>
                <a:spcPts val="0"/>
              </a:spcAft>
            </a:pPr>
            <a:r>
              <a:rPr lang="en-IN" sz="1400" dirty="0"/>
              <a:t>Camizestrant 150 mg, n/N (%): 13/65 (20.8)</a:t>
            </a:r>
          </a:p>
          <a:p>
            <a:pPr marL="520700" lvl="1">
              <a:spcBef>
                <a:spcPts val="600"/>
              </a:spcBef>
              <a:spcAft>
                <a:spcPts val="0"/>
              </a:spcAft>
            </a:pPr>
            <a:r>
              <a:rPr lang="en-IN" sz="1400" dirty="0"/>
              <a:t>Fulvestrant, n/N (%): 8/68 (11.8)</a:t>
            </a:r>
          </a:p>
          <a:p>
            <a:pPr>
              <a:spcBef>
                <a:spcPts val="600"/>
              </a:spcBef>
              <a:spcAft>
                <a:spcPts val="0"/>
              </a:spcAft>
            </a:pPr>
            <a:r>
              <a:rPr lang="en-IN" sz="1600" b="1" dirty="0"/>
              <a:t>CBR24:</a:t>
            </a:r>
          </a:p>
          <a:p>
            <a:pPr marL="520700" lvl="1">
              <a:spcBef>
                <a:spcPts val="600"/>
              </a:spcBef>
              <a:spcAft>
                <a:spcPts val="0"/>
              </a:spcAft>
            </a:pPr>
            <a:r>
              <a:rPr lang="en-IN" sz="1400" dirty="0"/>
              <a:t>Camizestrant 75 mg, n/N (%): 35/74 (47.3)</a:t>
            </a:r>
          </a:p>
          <a:p>
            <a:pPr marL="520700" lvl="1">
              <a:spcBef>
                <a:spcPts val="600"/>
              </a:spcBef>
              <a:spcAft>
                <a:spcPts val="0"/>
              </a:spcAft>
            </a:pPr>
            <a:r>
              <a:rPr lang="en-IN" sz="1400" dirty="0"/>
              <a:t>Camizestrant 150 mg, n/N (%): 36/73 (49.3)</a:t>
            </a:r>
          </a:p>
          <a:p>
            <a:pPr marL="520700" lvl="1">
              <a:spcBef>
                <a:spcPts val="600"/>
              </a:spcBef>
              <a:spcAft>
                <a:spcPts val="0"/>
              </a:spcAft>
            </a:pPr>
            <a:r>
              <a:rPr lang="en-IN" sz="1400" dirty="0"/>
              <a:t>Fulvestrant, n/N (%): 28/73 (38.4)</a:t>
            </a:r>
          </a:p>
          <a:p>
            <a:pPr lvl="1"/>
            <a:endParaRPr lang="en-IN" sz="1400" dirty="0"/>
          </a:p>
        </p:txBody>
      </p:sp>
      <p:sp>
        <p:nvSpPr>
          <p:cNvPr id="2" name="Text Box 15">
            <a:extLst>
              <a:ext uri="{FF2B5EF4-FFF2-40B4-BE49-F238E27FC236}">
                <a16:creationId xmlns:a16="http://schemas.microsoft.com/office/drawing/2014/main" id="{F8084EEC-43BF-4786-2D92-F9003585DD6C}"/>
              </a:ext>
            </a:extLst>
          </p:cNvPr>
          <p:cNvSpPr txBox="1">
            <a:spLocks noChangeArrowheads="1"/>
          </p:cNvSpPr>
          <p:nvPr/>
        </p:nvSpPr>
        <p:spPr bwMode="auto">
          <a:xfrm>
            <a:off x="412751" y="636881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Oliveira. SABCS 2022. Abstr GS3-02.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Freeform 3">
            <a:extLst>
              <a:ext uri="{FF2B5EF4-FFF2-40B4-BE49-F238E27FC236}">
                <a16:creationId xmlns:a16="http://schemas.microsoft.com/office/drawing/2014/main" id="{C877B3DC-66FC-5E44-C9F9-0A7550016069}"/>
              </a:ext>
            </a:extLst>
          </p:cNvPr>
          <p:cNvSpPr/>
          <p:nvPr/>
        </p:nvSpPr>
        <p:spPr bwMode="auto">
          <a:xfrm>
            <a:off x="1532238" y="1959507"/>
            <a:ext cx="5914767" cy="3212757"/>
          </a:xfrm>
          <a:custGeom>
            <a:avLst/>
            <a:gdLst>
              <a:gd name="connsiteX0" fmla="*/ 0 w 5914767"/>
              <a:gd name="connsiteY0" fmla="*/ 0 h 3212757"/>
              <a:gd name="connsiteX1" fmla="*/ 0 w 5914767"/>
              <a:gd name="connsiteY1" fmla="*/ 3212757 h 3212757"/>
              <a:gd name="connsiteX2" fmla="*/ 5914767 w 5914767"/>
              <a:gd name="connsiteY2" fmla="*/ 3212757 h 3212757"/>
            </a:gdLst>
            <a:ahLst/>
            <a:cxnLst>
              <a:cxn ang="0">
                <a:pos x="connsiteX0" y="connsiteY0"/>
              </a:cxn>
              <a:cxn ang="0">
                <a:pos x="connsiteX1" y="connsiteY1"/>
              </a:cxn>
              <a:cxn ang="0">
                <a:pos x="connsiteX2" y="connsiteY2"/>
              </a:cxn>
            </a:cxnLst>
            <a:rect l="l" t="t" r="r" b="b"/>
            <a:pathLst>
              <a:path w="5914767" h="3212757">
                <a:moveTo>
                  <a:pt x="0" y="0"/>
                </a:moveTo>
                <a:lnTo>
                  <a:pt x="0" y="3212757"/>
                </a:lnTo>
                <a:lnTo>
                  <a:pt x="5914767" y="3212757"/>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 name="Group 3">
            <a:extLst>
              <a:ext uri="{FF2B5EF4-FFF2-40B4-BE49-F238E27FC236}">
                <a16:creationId xmlns:a16="http://schemas.microsoft.com/office/drawing/2014/main" id="{92605055-C280-67F7-1619-18C44915E03D}"/>
              </a:ext>
            </a:extLst>
          </p:cNvPr>
          <p:cNvGrpSpPr/>
          <p:nvPr/>
        </p:nvGrpSpPr>
        <p:grpSpPr>
          <a:xfrm>
            <a:off x="1054532" y="2087829"/>
            <a:ext cx="444352" cy="3253712"/>
            <a:chOff x="1052465" y="1701749"/>
            <a:chExt cx="444352" cy="3253712"/>
          </a:xfrm>
        </p:grpSpPr>
        <p:sp>
          <p:nvSpPr>
            <p:cNvPr id="5" name="TextBox 4">
              <a:extLst>
                <a:ext uri="{FF2B5EF4-FFF2-40B4-BE49-F238E27FC236}">
                  <a16:creationId xmlns:a16="http://schemas.microsoft.com/office/drawing/2014/main" id="{64D610BB-15F1-CBA5-AA7E-2E82FE720AE7}"/>
                </a:ext>
              </a:extLst>
            </p:cNvPr>
            <p:cNvSpPr txBox="1"/>
            <p:nvPr/>
          </p:nvSpPr>
          <p:spPr bwMode="auto">
            <a:xfrm>
              <a:off x="1207956" y="4616907"/>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 name="TextBox 5">
              <a:extLst>
                <a:ext uri="{FF2B5EF4-FFF2-40B4-BE49-F238E27FC236}">
                  <a16:creationId xmlns:a16="http://schemas.microsoft.com/office/drawing/2014/main" id="{18755702-3A13-D62B-B53A-48644072D8F4}"/>
                </a:ext>
              </a:extLst>
            </p:cNvPr>
            <p:cNvSpPr txBox="1"/>
            <p:nvPr/>
          </p:nvSpPr>
          <p:spPr bwMode="auto">
            <a:xfrm>
              <a:off x="1052465" y="4033877"/>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7" name="TextBox 6">
              <a:extLst>
                <a:ext uri="{FF2B5EF4-FFF2-40B4-BE49-F238E27FC236}">
                  <a16:creationId xmlns:a16="http://schemas.microsoft.com/office/drawing/2014/main" id="{DDCAD780-511E-306B-7785-F16C5DBE1606}"/>
                </a:ext>
              </a:extLst>
            </p:cNvPr>
            <p:cNvSpPr txBox="1"/>
            <p:nvPr/>
          </p:nvSpPr>
          <p:spPr bwMode="auto">
            <a:xfrm>
              <a:off x="1052465" y="3450845"/>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8" name="TextBox 7">
              <a:extLst>
                <a:ext uri="{FF2B5EF4-FFF2-40B4-BE49-F238E27FC236}">
                  <a16:creationId xmlns:a16="http://schemas.microsoft.com/office/drawing/2014/main" id="{3DFE77CD-AE15-CF91-EA12-362A9A1AF897}"/>
                </a:ext>
              </a:extLst>
            </p:cNvPr>
            <p:cNvSpPr txBox="1"/>
            <p:nvPr/>
          </p:nvSpPr>
          <p:spPr bwMode="auto">
            <a:xfrm>
              <a:off x="1052465" y="2867813"/>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9" name="TextBox 8">
              <a:extLst>
                <a:ext uri="{FF2B5EF4-FFF2-40B4-BE49-F238E27FC236}">
                  <a16:creationId xmlns:a16="http://schemas.microsoft.com/office/drawing/2014/main" id="{7E8E4FBA-5B24-EEC5-8E90-64EBBD3620E0}"/>
                </a:ext>
              </a:extLst>
            </p:cNvPr>
            <p:cNvSpPr txBox="1"/>
            <p:nvPr/>
          </p:nvSpPr>
          <p:spPr bwMode="auto">
            <a:xfrm>
              <a:off x="1052465" y="2284781"/>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10" name="TextBox 9">
              <a:extLst>
                <a:ext uri="{FF2B5EF4-FFF2-40B4-BE49-F238E27FC236}">
                  <a16:creationId xmlns:a16="http://schemas.microsoft.com/office/drawing/2014/main" id="{192F2824-07F3-C9C7-EA23-06523AD311F6}"/>
                </a:ext>
              </a:extLst>
            </p:cNvPr>
            <p:cNvSpPr txBox="1"/>
            <p:nvPr/>
          </p:nvSpPr>
          <p:spPr bwMode="auto">
            <a:xfrm>
              <a:off x="1052465" y="1701749"/>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grpSp>
      <p:grpSp>
        <p:nvGrpSpPr>
          <p:cNvPr id="11" name="Group 10">
            <a:extLst>
              <a:ext uri="{FF2B5EF4-FFF2-40B4-BE49-F238E27FC236}">
                <a16:creationId xmlns:a16="http://schemas.microsoft.com/office/drawing/2014/main" id="{B3831C88-C404-6051-3CB7-CDAD3B631E79}"/>
              </a:ext>
            </a:extLst>
          </p:cNvPr>
          <p:cNvGrpSpPr/>
          <p:nvPr/>
        </p:nvGrpSpPr>
        <p:grpSpPr>
          <a:xfrm>
            <a:off x="1467402" y="2260626"/>
            <a:ext cx="79275" cy="2909943"/>
            <a:chOff x="1452963" y="1874546"/>
            <a:chExt cx="79275" cy="2909943"/>
          </a:xfrm>
        </p:grpSpPr>
        <p:cxnSp>
          <p:nvCxnSpPr>
            <p:cNvPr id="12" name="Straight Connector 11">
              <a:extLst>
                <a:ext uri="{FF2B5EF4-FFF2-40B4-BE49-F238E27FC236}">
                  <a16:creationId xmlns:a16="http://schemas.microsoft.com/office/drawing/2014/main" id="{1B7FAB26-561D-1208-0936-5DD09D0F2C5A}"/>
                </a:ext>
              </a:extLst>
            </p:cNvPr>
            <p:cNvCxnSpPr>
              <a:cxnSpLocks/>
            </p:cNvCxnSpPr>
            <p:nvPr/>
          </p:nvCxnSpPr>
          <p:spPr bwMode="auto">
            <a:xfrm>
              <a:off x="1452963" y="1874546"/>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9E4FACD3-312D-474A-080F-BA8CF1168D4C}"/>
                </a:ext>
              </a:extLst>
            </p:cNvPr>
            <p:cNvCxnSpPr>
              <a:cxnSpLocks/>
            </p:cNvCxnSpPr>
            <p:nvPr/>
          </p:nvCxnSpPr>
          <p:spPr bwMode="auto">
            <a:xfrm>
              <a:off x="1452963" y="2456535"/>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2E525FA-1EE1-DECD-CEA2-3ECC5337C29E}"/>
                </a:ext>
              </a:extLst>
            </p:cNvPr>
            <p:cNvCxnSpPr>
              <a:cxnSpLocks/>
            </p:cNvCxnSpPr>
            <p:nvPr/>
          </p:nvCxnSpPr>
          <p:spPr bwMode="auto">
            <a:xfrm>
              <a:off x="1452963" y="3038524"/>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110197C-7666-3AD7-2885-9807DBAC3473}"/>
                </a:ext>
              </a:extLst>
            </p:cNvPr>
            <p:cNvCxnSpPr>
              <a:cxnSpLocks/>
            </p:cNvCxnSpPr>
            <p:nvPr/>
          </p:nvCxnSpPr>
          <p:spPr bwMode="auto">
            <a:xfrm>
              <a:off x="1452963" y="3620513"/>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F74D658-FC24-69FD-F069-46229297C96A}"/>
                </a:ext>
              </a:extLst>
            </p:cNvPr>
            <p:cNvCxnSpPr>
              <a:cxnSpLocks/>
            </p:cNvCxnSpPr>
            <p:nvPr/>
          </p:nvCxnSpPr>
          <p:spPr bwMode="auto">
            <a:xfrm>
              <a:off x="1452963" y="4202502"/>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7BE07F2-DF6C-D57E-43CB-3C14A3E28E4A}"/>
                </a:ext>
              </a:extLst>
            </p:cNvPr>
            <p:cNvCxnSpPr>
              <a:cxnSpLocks/>
            </p:cNvCxnSpPr>
            <p:nvPr/>
          </p:nvCxnSpPr>
          <p:spPr bwMode="auto">
            <a:xfrm>
              <a:off x="1452963" y="4784489"/>
              <a:ext cx="79275" cy="0"/>
            </a:xfrm>
            <a:prstGeom prst="line">
              <a:avLst/>
            </a:prstGeom>
            <a:noFill/>
            <a:ln w="28575" cap="flat" cmpd="sng" algn="ctr">
              <a:solidFill>
                <a:schemeClr val="bg1"/>
              </a:solidFill>
              <a:prstDash val="solid"/>
              <a:round/>
              <a:headEnd type="none" w="med" len="med"/>
              <a:tailEnd type="none" w="med" len="med"/>
            </a:ln>
            <a:effectLst/>
          </p:spPr>
        </p:cxnSp>
      </p:grpSp>
      <p:sp>
        <p:nvSpPr>
          <p:cNvPr id="18" name="TextBox 17">
            <a:extLst>
              <a:ext uri="{FF2B5EF4-FFF2-40B4-BE49-F238E27FC236}">
                <a16:creationId xmlns:a16="http://schemas.microsoft.com/office/drawing/2014/main" id="{918C8AB6-CD8B-2492-900D-E1F134D8F3A5}"/>
              </a:ext>
            </a:extLst>
          </p:cNvPr>
          <p:cNvSpPr txBox="1"/>
          <p:nvPr/>
        </p:nvSpPr>
        <p:spPr bwMode="auto">
          <a:xfrm>
            <a:off x="1396459" y="520994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9" name="TextBox 18">
            <a:extLst>
              <a:ext uri="{FF2B5EF4-FFF2-40B4-BE49-F238E27FC236}">
                <a16:creationId xmlns:a16="http://schemas.microsoft.com/office/drawing/2014/main" id="{BA0C5D4B-5FFA-05D0-8FC4-060277BD1ED8}"/>
              </a:ext>
            </a:extLst>
          </p:cNvPr>
          <p:cNvSpPr txBox="1"/>
          <p:nvPr/>
        </p:nvSpPr>
        <p:spPr bwMode="auto">
          <a:xfrm>
            <a:off x="2041696" y="520994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0" name="TextBox 19">
            <a:extLst>
              <a:ext uri="{FF2B5EF4-FFF2-40B4-BE49-F238E27FC236}">
                <a16:creationId xmlns:a16="http://schemas.microsoft.com/office/drawing/2014/main" id="{D5FDF2DA-2160-FAA4-F035-32E9105666F9}"/>
              </a:ext>
            </a:extLst>
          </p:cNvPr>
          <p:cNvSpPr txBox="1"/>
          <p:nvPr/>
        </p:nvSpPr>
        <p:spPr bwMode="auto">
          <a:xfrm>
            <a:off x="2675930" y="520994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1" name="TextBox 20">
            <a:extLst>
              <a:ext uri="{FF2B5EF4-FFF2-40B4-BE49-F238E27FC236}">
                <a16:creationId xmlns:a16="http://schemas.microsoft.com/office/drawing/2014/main" id="{7AFF40AA-0A5F-8D5C-3653-B655AC210BE0}"/>
              </a:ext>
            </a:extLst>
          </p:cNvPr>
          <p:cNvSpPr txBox="1"/>
          <p:nvPr/>
        </p:nvSpPr>
        <p:spPr bwMode="auto">
          <a:xfrm>
            <a:off x="3321167" y="520994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22" name="TextBox 21">
            <a:extLst>
              <a:ext uri="{FF2B5EF4-FFF2-40B4-BE49-F238E27FC236}">
                <a16:creationId xmlns:a16="http://schemas.microsoft.com/office/drawing/2014/main" id="{E3EAD4B9-9DA6-6174-CA67-55F04C59DDC0}"/>
              </a:ext>
            </a:extLst>
          </p:cNvPr>
          <p:cNvSpPr txBox="1"/>
          <p:nvPr/>
        </p:nvSpPr>
        <p:spPr bwMode="auto">
          <a:xfrm>
            <a:off x="3902733" y="520994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3" name="TextBox 22">
            <a:extLst>
              <a:ext uri="{FF2B5EF4-FFF2-40B4-BE49-F238E27FC236}">
                <a16:creationId xmlns:a16="http://schemas.microsoft.com/office/drawing/2014/main" id="{EBC99A56-F685-C442-1F28-313E1951FA45}"/>
              </a:ext>
            </a:extLst>
          </p:cNvPr>
          <p:cNvSpPr txBox="1"/>
          <p:nvPr/>
        </p:nvSpPr>
        <p:spPr bwMode="auto">
          <a:xfrm>
            <a:off x="4545565" y="520994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24" name="TextBox 23">
            <a:extLst>
              <a:ext uri="{FF2B5EF4-FFF2-40B4-BE49-F238E27FC236}">
                <a16:creationId xmlns:a16="http://schemas.microsoft.com/office/drawing/2014/main" id="{02EC0CFE-46EF-8C0F-99D2-9E7AFDD235C6}"/>
              </a:ext>
            </a:extLst>
          </p:cNvPr>
          <p:cNvSpPr txBox="1"/>
          <p:nvPr/>
        </p:nvSpPr>
        <p:spPr bwMode="auto">
          <a:xfrm>
            <a:off x="5179798" y="520994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25" name="TextBox 24">
            <a:extLst>
              <a:ext uri="{FF2B5EF4-FFF2-40B4-BE49-F238E27FC236}">
                <a16:creationId xmlns:a16="http://schemas.microsoft.com/office/drawing/2014/main" id="{1AADB7E7-5ADC-6380-8683-1FC347143410}"/>
              </a:ext>
            </a:extLst>
          </p:cNvPr>
          <p:cNvSpPr txBox="1"/>
          <p:nvPr/>
        </p:nvSpPr>
        <p:spPr bwMode="auto">
          <a:xfrm>
            <a:off x="5819247" y="520994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26" name="TextBox 25">
            <a:extLst>
              <a:ext uri="{FF2B5EF4-FFF2-40B4-BE49-F238E27FC236}">
                <a16:creationId xmlns:a16="http://schemas.microsoft.com/office/drawing/2014/main" id="{ABB2B696-854E-94ED-E5CB-285F407F72D6}"/>
              </a:ext>
            </a:extLst>
          </p:cNvPr>
          <p:cNvSpPr txBox="1"/>
          <p:nvPr/>
        </p:nvSpPr>
        <p:spPr bwMode="auto">
          <a:xfrm>
            <a:off x="6460810" y="520994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7" name="TextBox 26">
            <a:extLst>
              <a:ext uri="{FF2B5EF4-FFF2-40B4-BE49-F238E27FC236}">
                <a16:creationId xmlns:a16="http://schemas.microsoft.com/office/drawing/2014/main" id="{565C652D-7A2F-4CEF-3630-D8DCE0BA04AD}"/>
              </a:ext>
            </a:extLst>
          </p:cNvPr>
          <p:cNvSpPr txBox="1"/>
          <p:nvPr/>
        </p:nvSpPr>
        <p:spPr bwMode="auto">
          <a:xfrm>
            <a:off x="7100260" y="520994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grpSp>
        <p:nvGrpSpPr>
          <p:cNvPr id="28" name="Group 27">
            <a:extLst>
              <a:ext uri="{FF2B5EF4-FFF2-40B4-BE49-F238E27FC236}">
                <a16:creationId xmlns:a16="http://schemas.microsoft.com/office/drawing/2014/main" id="{80648055-600F-E6DC-904E-A863B0FB5460}"/>
              </a:ext>
            </a:extLst>
          </p:cNvPr>
          <p:cNvGrpSpPr/>
          <p:nvPr/>
        </p:nvGrpSpPr>
        <p:grpSpPr>
          <a:xfrm>
            <a:off x="1539836" y="5171277"/>
            <a:ext cx="5752738" cy="79275"/>
            <a:chOff x="1539836" y="4785197"/>
            <a:chExt cx="5752738" cy="79275"/>
          </a:xfrm>
        </p:grpSpPr>
        <p:cxnSp>
          <p:nvCxnSpPr>
            <p:cNvPr id="29" name="Straight Connector 28">
              <a:extLst>
                <a:ext uri="{FF2B5EF4-FFF2-40B4-BE49-F238E27FC236}">
                  <a16:creationId xmlns:a16="http://schemas.microsoft.com/office/drawing/2014/main" id="{358C6372-05E0-6CB3-C01B-8B24FC5246AE}"/>
                </a:ext>
              </a:extLst>
            </p:cNvPr>
            <p:cNvCxnSpPr>
              <a:cxnSpLocks/>
            </p:cNvCxnSpPr>
            <p:nvPr/>
          </p:nvCxnSpPr>
          <p:spPr bwMode="auto">
            <a:xfrm rot="16200000">
              <a:off x="1500198" y="4824835"/>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12FD2E5-2C20-4219-9C3F-760B0F6A1BE8}"/>
                </a:ext>
              </a:extLst>
            </p:cNvPr>
            <p:cNvCxnSpPr>
              <a:cxnSpLocks/>
            </p:cNvCxnSpPr>
            <p:nvPr/>
          </p:nvCxnSpPr>
          <p:spPr bwMode="auto">
            <a:xfrm rot="16200000">
              <a:off x="2139391" y="4824835"/>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6FB9313-6B8D-7350-64CB-B5998089C48E}"/>
                </a:ext>
              </a:extLst>
            </p:cNvPr>
            <p:cNvCxnSpPr>
              <a:cxnSpLocks/>
            </p:cNvCxnSpPr>
            <p:nvPr/>
          </p:nvCxnSpPr>
          <p:spPr bwMode="auto">
            <a:xfrm rot="16200000">
              <a:off x="2778584" y="4824835"/>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4A754C3-BA53-DFE7-B3CE-A6266758849E}"/>
                </a:ext>
              </a:extLst>
            </p:cNvPr>
            <p:cNvCxnSpPr>
              <a:cxnSpLocks/>
            </p:cNvCxnSpPr>
            <p:nvPr/>
          </p:nvCxnSpPr>
          <p:spPr bwMode="auto">
            <a:xfrm rot="16200000">
              <a:off x="3417777" y="4824835"/>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6C92ED3-822C-FB18-37BF-786D2594EE52}"/>
                </a:ext>
              </a:extLst>
            </p:cNvPr>
            <p:cNvCxnSpPr>
              <a:cxnSpLocks/>
            </p:cNvCxnSpPr>
            <p:nvPr/>
          </p:nvCxnSpPr>
          <p:spPr bwMode="auto">
            <a:xfrm rot="16200000">
              <a:off x="4056970" y="4824835"/>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8B58B34-5A3D-5F9F-F560-9B6D110CAB4F}"/>
                </a:ext>
              </a:extLst>
            </p:cNvPr>
            <p:cNvCxnSpPr>
              <a:cxnSpLocks/>
            </p:cNvCxnSpPr>
            <p:nvPr/>
          </p:nvCxnSpPr>
          <p:spPr bwMode="auto">
            <a:xfrm rot="16200000">
              <a:off x="4696163" y="4824835"/>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28C3772-9162-66C6-913E-3C65F1D9DAEA}"/>
                </a:ext>
              </a:extLst>
            </p:cNvPr>
            <p:cNvCxnSpPr>
              <a:cxnSpLocks/>
            </p:cNvCxnSpPr>
            <p:nvPr/>
          </p:nvCxnSpPr>
          <p:spPr bwMode="auto">
            <a:xfrm rot="16200000">
              <a:off x="5335356" y="4824835"/>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DAA8AC4-D064-39C0-EBBE-F5A886F35C65}"/>
                </a:ext>
              </a:extLst>
            </p:cNvPr>
            <p:cNvCxnSpPr>
              <a:cxnSpLocks/>
            </p:cNvCxnSpPr>
            <p:nvPr/>
          </p:nvCxnSpPr>
          <p:spPr bwMode="auto">
            <a:xfrm rot="16200000">
              <a:off x="5974549" y="4824835"/>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4921BAF-AB14-8E66-3173-D43A2416E43E}"/>
                </a:ext>
              </a:extLst>
            </p:cNvPr>
            <p:cNvCxnSpPr>
              <a:cxnSpLocks/>
            </p:cNvCxnSpPr>
            <p:nvPr/>
          </p:nvCxnSpPr>
          <p:spPr bwMode="auto">
            <a:xfrm rot="16200000">
              <a:off x="6613742" y="4824835"/>
              <a:ext cx="7927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8559AB8-C2A1-7647-859E-1A85E90C33B7}"/>
                </a:ext>
              </a:extLst>
            </p:cNvPr>
            <p:cNvCxnSpPr>
              <a:cxnSpLocks/>
            </p:cNvCxnSpPr>
            <p:nvPr/>
          </p:nvCxnSpPr>
          <p:spPr bwMode="auto">
            <a:xfrm rot="16200000">
              <a:off x="7252936" y="4824835"/>
              <a:ext cx="792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E12BC5C3-BA0C-81BD-1A7F-417CC23D9C43}"/>
              </a:ext>
            </a:extLst>
          </p:cNvPr>
          <p:cNvGrpSpPr/>
          <p:nvPr/>
        </p:nvGrpSpPr>
        <p:grpSpPr>
          <a:xfrm>
            <a:off x="730543" y="5654148"/>
            <a:ext cx="6704263" cy="738664"/>
            <a:chOff x="730543" y="5328691"/>
            <a:chExt cx="6704263" cy="738664"/>
          </a:xfrm>
        </p:grpSpPr>
        <p:sp>
          <p:nvSpPr>
            <p:cNvPr id="42" name="TextBox 41">
              <a:extLst>
                <a:ext uri="{FF2B5EF4-FFF2-40B4-BE49-F238E27FC236}">
                  <a16:creationId xmlns:a16="http://schemas.microsoft.com/office/drawing/2014/main" id="{83559489-B77E-4CE7-A878-D9E10302CA8F}"/>
                </a:ext>
              </a:extLst>
            </p:cNvPr>
            <p:cNvSpPr txBox="1"/>
            <p:nvPr/>
          </p:nvSpPr>
          <p:spPr bwMode="auto">
            <a:xfrm>
              <a:off x="1357185" y="5328691"/>
              <a:ext cx="3674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74</a:t>
              </a:r>
              <a:b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73</a:t>
              </a:r>
              <a:b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73</a:t>
              </a:r>
            </a:p>
          </p:txBody>
        </p:sp>
        <p:sp>
          <p:nvSpPr>
            <p:cNvPr id="43" name="TextBox 42">
              <a:extLst>
                <a:ext uri="{FF2B5EF4-FFF2-40B4-BE49-F238E27FC236}">
                  <a16:creationId xmlns:a16="http://schemas.microsoft.com/office/drawing/2014/main" id="{E1CDD335-CA4F-D132-FB55-CD7A075882EE}"/>
                </a:ext>
              </a:extLst>
            </p:cNvPr>
            <p:cNvSpPr txBox="1"/>
            <p:nvPr/>
          </p:nvSpPr>
          <p:spPr bwMode="auto">
            <a:xfrm>
              <a:off x="2002422" y="5328691"/>
              <a:ext cx="3674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50</a:t>
              </a:r>
              <a:b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50</a:t>
              </a:r>
              <a:b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37</a:t>
              </a:r>
            </a:p>
          </p:txBody>
        </p:sp>
        <p:sp>
          <p:nvSpPr>
            <p:cNvPr id="44" name="TextBox 43">
              <a:extLst>
                <a:ext uri="{FF2B5EF4-FFF2-40B4-BE49-F238E27FC236}">
                  <a16:creationId xmlns:a16="http://schemas.microsoft.com/office/drawing/2014/main" id="{3300C628-FFA6-1B7E-CD54-39E3C81F0783}"/>
                </a:ext>
              </a:extLst>
            </p:cNvPr>
            <p:cNvSpPr txBox="1"/>
            <p:nvPr/>
          </p:nvSpPr>
          <p:spPr bwMode="auto">
            <a:xfrm>
              <a:off x="2636656" y="5328691"/>
              <a:ext cx="3674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33</a:t>
              </a:r>
              <a:b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37</a:t>
              </a:r>
              <a:b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28</a:t>
              </a:r>
            </a:p>
          </p:txBody>
        </p:sp>
        <p:sp>
          <p:nvSpPr>
            <p:cNvPr id="45" name="TextBox 44">
              <a:extLst>
                <a:ext uri="{FF2B5EF4-FFF2-40B4-BE49-F238E27FC236}">
                  <a16:creationId xmlns:a16="http://schemas.microsoft.com/office/drawing/2014/main" id="{C1BD2470-7B9A-A3F9-62EC-B8BBD7A221DC}"/>
                </a:ext>
              </a:extLst>
            </p:cNvPr>
            <p:cNvSpPr txBox="1"/>
            <p:nvPr/>
          </p:nvSpPr>
          <p:spPr bwMode="auto">
            <a:xfrm>
              <a:off x="3281893" y="5328691"/>
              <a:ext cx="3674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27</a:t>
              </a:r>
              <a:b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32</a:t>
              </a:r>
              <a:b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22</a:t>
              </a:r>
            </a:p>
          </p:txBody>
        </p:sp>
        <p:sp>
          <p:nvSpPr>
            <p:cNvPr id="46" name="TextBox 45">
              <a:extLst>
                <a:ext uri="{FF2B5EF4-FFF2-40B4-BE49-F238E27FC236}">
                  <a16:creationId xmlns:a16="http://schemas.microsoft.com/office/drawing/2014/main" id="{12AE7B3D-444C-8BF3-18FD-C8D82C2E1BC2}"/>
                </a:ext>
              </a:extLst>
            </p:cNvPr>
            <p:cNvSpPr txBox="1"/>
            <p:nvPr/>
          </p:nvSpPr>
          <p:spPr bwMode="auto">
            <a:xfrm>
              <a:off x="3915557" y="5328691"/>
              <a:ext cx="3674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21</a:t>
              </a:r>
              <a:b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25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14</a:t>
              </a:r>
            </a:p>
          </p:txBody>
        </p:sp>
        <p:sp>
          <p:nvSpPr>
            <p:cNvPr id="47" name="TextBox 46">
              <a:extLst>
                <a:ext uri="{FF2B5EF4-FFF2-40B4-BE49-F238E27FC236}">
                  <a16:creationId xmlns:a16="http://schemas.microsoft.com/office/drawing/2014/main" id="{B7D4D30C-500B-CBF7-573F-1B17047EB5F0}"/>
                </a:ext>
              </a:extLst>
            </p:cNvPr>
            <p:cNvSpPr txBox="1"/>
            <p:nvPr/>
          </p:nvSpPr>
          <p:spPr bwMode="auto">
            <a:xfrm>
              <a:off x="4558389" y="5328691"/>
              <a:ext cx="3674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14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12</a:t>
              </a:r>
              <a:b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8</a:t>
              </a:r>
            </a:p>
          </p:txBody>
        </p:sp>
        <p:sp>
          <p:nvSpPr>
            <p:cNvPr id="48" name="TextBox 47">
              <a:extLst>
                <a:ext uri="{FF2B5EF4-FFF2-40B4-BE49-F238E27FC236}">
                  <a16:creationId xmlns:a16="http://schemas.microsoft.com/office/drawing/2014/main" id="{9AF7D58B-6060-0B79-5256-B6274E07B30A}"/>
                </a:ext>
              </a:extLst>
            </p:cNvPr>
            <p:cNvSpPr txBox="1"/>
            <p:nvPr/>
          </p:nvSpPr>
          <p:spPr bwMode="auto">
            <a:xfrm>
              <a:off x="5238307" y="5328691"/>
              <a:ext cx="27603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5</a:t>
              </a:r>
            </a:p>
          </p:txBody>
        </p:sp>
        <p:sp>
          <p:nvSpPr>
            <p:cNvPr id="49" name="TextBox 48">
              <a:extLst>
                <a:ext uri="{FF2B5EF4-FFF2-40B4-BE49-F238E27FC236}">
                  <a16:creationId xmlns:a16="http://schemas.microsoft.com/office/drawing/2014/main" id="{A266C345-7A1D-5202-D4D0-FA7592667E26}"/>
                </a:ext>
              </a:extLst>
            </p:cNvPr>
            <p:cNvSpPr txBox="1"/>
            <p:nvPr/>
          </p:nvSpPr>
          <p:spPr bwMode="auto">
            <a:xfrm>
              <a:off x="5877756" y="5328691"/>
              <a:ext cx="27603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0</a:t>
              </a:r>
            </a:p>
          </p:txBody>
        </p:sp>
        <p:sp>
          <p:nvSpPr>
            <p:cNvPr id="50" name="TextBox 49">
              <a:extLst>
                <a:ext uri="{FF2B5EF4-FFF2-40B4-BE49-F238E27FC236}">
                  <a16:creationId xmlns:a16="http://schemas.microsoft.com/office/drawing/2014/main" id="{E0852E2B-186C-3FAA-17BF-5EB934A6897C}"/>
                </a:ext>
              </a:extLst>
            </p:cNvPr>
            <p:cNvSpPr txBox="1"/>
            <p:nvPr/>
          </p:nvSpPr>
          <p:spPr bwMode="auto">
            <a:xfrm>
              <a:off x="6519319" y="5328691"/>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0</a:t>
              </a:r>
            </a:p>
          </p:txBody>
        </p:sp>
        <p:sp>
          <p:nvSpPr>
            <p:cNvPr id="51" name="TextBox 50">
              <a:extLst>
                <a:ext uri="{FF2B5EF4-FFF2-40B4-BE49-F238E27FC236}">
                  <a16:creationId xmlns:a16="http://schemas.microsoft.com/office/drawing/2014/main" id="{AE410328-6D89-704B-483C-B3810AE94C47}"/>
                </a:ext>
              </a:extLst>
            </p:cNvPr>
            <p:cNvSpPr txBox="1"/>
            <p:nvPr/>
          </p:nvSpPr>
          <p:spPr bwMode="auto">
            <a:xfrm>
              <a:off x="7158769" y="532869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0</a:t>
              </a:r>
            </a:p>
          </p:txBody>
        </p:sp>
        <p:sp>
          <p:nvSpPr>
            <p:cNvPr id="52" name="TextBox 51">
              <a:extLst>
                <a:ext uri="{FF2B5EF4-FFF2-40B4-BE49-F238E27FC236}">
                  <a16:creationId xmlns:a16="http://schemas.microsoft.com/office/drawing/2014/main" id="{79B2CC14-A9B1-4AAF-6619-B02FA5923AD6}"/>
                </a:ext>
              </a:extLst>
            </p:cNvPr>
            <p:cNvSpPr txBox="1"/>
            <p:nvPr/>
          </p:nvSpPr>
          <p:spPr bwMode="auto">
            <a:xfrm>
              <a:off x="730543" y="5328691"/>
              <a:ext cx="5934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C 75</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C 150</a:t>
              </a:r>
              <a:br>
                <a:rPr kumimoji="0" lang="en-US" sz="1400" b="1"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Fulv</a:t>
              </a:r>
            </a:p>
          </p:txBody>
        </p:sp>
      </p:grpSp>
      <p:sp>
        <p:nvSpPr>
          <p:cNvPr id="53" name="TextBox 52">
            <a:extLst>
              <a:ext uri="{FF2B5EF4-FFF2-40B4-BE49-F238E27FC236}">
                <a16:creationId xmlns:a16="http://schemas.microsoft.com/office/drawing/2014/main" id="{5CB076F4-DF38-EABA-7D0D-7DE99E05420B}"/>
              </a:ext>
            </a:extLst>
          </p:cNvPr>
          <p:cNvSpPr txBox="1"/>
          <p:nvPr/>
        </p:nvSpPr>
        <p:spPr bwMode="auto">
          <a:xfrm>
            <a:off x="4235258" y="5430948"/>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54" name="TextBox 53">
            <a:extLst>
              <a:ext uri="{FF2B5EF4-FFF2-40B4-BE49-F238E27FC236}">
                <a16:creationId xmlns:a16="http://schemas.microsoft.com/office/drawing/2014/main" id="{01E480E3-DA5F-7541-F699-375C05585F58}"/>
              </a:ext>
            </a:extLst>
          </p:cNvPr>
          <p:cNvSpPr txBox="1"/>
          <p:nvPr/>
        </p:nvSpPr>
        <p:spPr bwMode="auto">
          <a:xfrm rot="16200000">
            <a:off x="93274" y="3497266"/>
            <a:ext cx="17049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 of PFS</a:t>
            </a:r>
          </a:p>
        </p:txBody>
      </p:sp>
      <p:grpSp>
        <p:nvGrpSpPr>
          <p:cNvPr id="55" name="Group 54">
            <a:extLst>
              <a:ext uri="{FF2B5EF4-FFF2-40B4-BE49-F238E27FC236}">
                <a16:creationId xmlns:a16="http://schemas.microsoft.com/office/drawing/2014/main" id="{632A89FC-883F-8A8D-9208-7DBD920F22BE}"/>
              </a:ext>
            </a:extLst>
          </p:cNvPr>
          <p:cNvGrpSpPr/>
          <p:nvPr/>
        </p:nvGrpSpPr>
        <p:grpSpPr>
          <a:xfrm>
            <a:off x="1685320" y="4469711"/>
            <a:ext cx="1898258" cy="646331"/>
            <a:chOff x="2789489" y="4101187"/>
            <a:chExt cx="1898258" cy="646331"/>
          </a:xfrm>
        </p:grpSpPr>
        <p:sp>
          <p:nvSpPr>
            <p:cNvPr id="56" name="TextBox 55">
              <a:extLst>
                <a:ext uri="{FF2B5EF4-FFF2-40B4-BE49-F238E27FC236}">
                  <a16:creationId xmlns:a16="http://schemas.microsoft.com/office/drawing/2014/main" id="{F393DAB3-D1B9-9EFE-A268-49FAF2166606}"/>
                </a:ext>
              </a:extLst>
            </p:cNvPr>
            <p:cNvSpPr txBox="1"/>
            <p:nvPr/>
          </p:nvSpPr>
          <p:spPr bwMode="auto">
            <a:xfrm>
              <a:off x="2944526" y="4101187"/>
              <a:ext cx="17432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IN" sz="1200" b="0" i="0" u="none" strike="noStrike" kern="1200" cap="none" spc="0" normalizeH="0" baseline="0" noProof="0" dirty="0">
                  <a:ln>
                    <a:noFill/>
                  </a:ln>
                  <a:solidFill>
                    <a:schemeClr val="accent2"/>
                  </a:solidFill>
                  <a:effectLst/>
                  <a:uLnTx/>
                  <a:uFillTx/>
                  <a:latin typeface="+mn-lt"/>
                  <a:ea typeface="+mn-ea"/>
                  <a:cs typeface="Arial" panose="020B0604020202020204" pitchFamily="34" charset="0"/>
                </a:rPr>
                <a:t>Camizestrant 75 mg</a:t>
              </a:r>
              <a:br>
                <a:rPr kumimoji="0" lang="en-IN" sz="1200" b="0" i="0" u="none" strike="noStrike" kern="1200" cap="none" spc="0" normalizeH="0" baseline="0" noProof="0" dirty="0">
                  <a:ln>
                    <a:noFill/>
                  </a:ln>
                  <a:solidFill>
                    <a:schemeClr val="accent2"/>
                  </a:solidFill>
                  <a:effectLst/>
                  <a:uLnTx/>
                  <a:uFillTx/>
                  <a:latin typeface="+mn-lt"/>
                  <a:ea typeface="+mn-ea"/>
                  <a:cs typeface="Arial" panose="020B0604020202020204" pitchFamily="34" charset="0"/>
                </a:rPr>
              </a:br>
              <a:r>
                <a:rPr kumimoji="0" lang="en-IN"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Camizestrant 150 mg</a:t>
              </a:r>
              <a:br>
                <a:rPr kumimoji="0" lang="en-IN"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IN" sz="1200" b="0" i="0" u="none" strike="noStrike" kern="1200" cap="none" spc="0" normalizeH="0" baseline="0" noProof="0" dirty="0">
                  <a:ln>
                    <a:noFill/>
                  </a:ln>
                  <a:solidFill>
                    <a:schemeClr val="accent3"/>
                  </a:solidFill>
                  <a:effectLst/>
                  <a:uLnTx/>
                  <a:uFillTx/>
                  <a:latin typeface="+mn-lt"/>
                  <a:ea typeface="+mn-ea"/>
                  <a:cs typeface="Arial" panose="020B0604020202020204" pitchFamily="34" charset="0"/>
                </a:rPr>
                <a:t>Fulvestrant 500 mg</a:t>
              </a:r>
              <a:endParaRPr kumimoji="0" lang="en-US" sz="1200" b="0" i="0" u="none" strike="noStrike" kern="1200" cap="none" spc="0" normalizeH="0" baseline="0" noProof="0" dirty="0">
                <a:ln>
                  <a:noFill/>
                </a:ln>
                <a:solidFill>
                  <a:schemeClr val="accent3"/>
                </a:solidFill>
                <a:effectLst/>
                <a:uLnTx/>
                <a:uFillTx/>
                <a:latin typeface="+mn-lt"/>
                <a:ea typeface="+mn-ea"/>
                <a:cs typeface="Arial" panose="020B0604020202020204" pitchFamily="34" charset="0"/>
              </a:endParaRPr>
            </a:p>
          </p:txBody>
        </p:sp>
        <p:cxnSp>
          <p:nvCxnSpPr>
            <p:cNvPr id="57" name="Straight Connector 56">
              <a:extLst>
                <a:ext uri="{FF2B5EF4-FFF2-40B4-BE49-F238E27FC236}">
                  <a16:creationId xmlns:a16="http://schemas.microsoft.com/office/drawing/2014/main" id="{27491311-0483-B4F8-6CE3-15A6AA4974A4}"/>
                </a:ext>
              </a:extLst>
            </p:cNvPr>
            <p:cNvCxnSpPr/>
            <p:nvPr/>
          </p:nvCxnSpPr>
          <p:spPr bwMode="auto">
            <a:xfrm>
              <a:off x="2789490" y="4248064"/>
              <a:ext cx="182880" cy="0"/>
            </a:xfrm>
            <a:prstGeom prst="line">
              <a:avLst/>
            </a:prstGeom>
            <a:noFill/>
            <a:ln w="28575" cap="flat" cmpd="sng" algn="ctr">
              <a:solidFill>
                <a:schemeClr val="accent2"/>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73421E16-D184-232D-9F76-63DCCEA6427C}"/>
                </a:ext>
              </a:extLst>
            </p:cNvPr>
            <p:cNvCxnSpPr/>
            <p:nvPr/>
          </p:nvCxnSpPr>
          <p:spPr bwMode="auto">
            <a:xfrm>
              <a:off x="2789489" y="4425864"/>
              <a:ext cx="182880" cy="0"/>
            </a:xfrm>
            <a:prstGeom prst="line">
              <a:avLst/>
            </a:prstGeom>
            <a:noFill/>
            <a:ln w="28575" cap="flat" cmpd="sng" algn="ctr">
              <a:solidFill>
                <a:schemeClr val="accent2">
                  <a:lumMod val="75000"/>
                </a:schemeClr>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99475E46-A62E-D2E3-B27A-69BC7827A631}"/>
                </a:ext>
              </a:extLst>
            </p:cNvPr>
            <p:cNvCxnSpPr/>
            <p:nvPr/>
          </p:nvCxnSpPr>
          <p:spPr bwMode="auto">
            <a:xfrm>
              <a:off x="2789489" y="4603664"/>
              <a:ext cx="18288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B2B37E0A-2951-A5F4-48D1-5E6D6F1E9F24}"/>
              </a:ext>
            </a:extLst>
          </p:cNvPr>
          <p:cNvGrpSpPr/>
          <p:nvPr/>
        </p:nvGrpSpPr>
        <p:grpSpPr>
          <a:xfrm>
            <a:off x="3577477" y="1602111"/>
            <a:ext cx="3908487" cy="2030811"/>
            <a:chOff x="3586683" y="941382"/>
            <a:chExt cx="3908487" cy="2030811"/>
          </a:xfrm>
        </p:grpSpPr>
        <p:sp>
          <p:nvSpPr>
            <p:cNvPr id="61" name="TextBox 60">
              <a:extLst>
                <a:ext uri="{FF2B5EF4-FFF2-40B4-BE49-F238E27FC236}">
                  <a16:creationId xmlns:a16="http://schemas.microsoft.com/office/drawing/2014/main" id="{291BE348-71D5-6823-7671-F3925247FD0E}"/>
                </a:ext>
              </a:extLst>
            </p:cNvPr>
            <p:cNvSpPr txBox="1"/>
            <p:nvPr/>
          </p:nvSpPr>
          <p:spPr bwMode="auto">
            <a:xfrm>
              <a:off x="3586683" y="1326630"/>
              <a:ext cx="2244126" cy="1620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120"/>
                </a:spcBef>
                <a:spcAft>
                  <a:spcPct val="0"/>
                </a:spcAft>
                <a:buClrTx/>
                <a:buSzTx/>
                <a:buFontTx/>
                <a:buNone/>
                <a:tabLst/>
                <a:defRPr/>
              </a:pPr>
              <a:r>
                <a:rPr kumimoji="0" lang="en-IN" sz="12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Median duration</a:t>
              </a:r>
              <a:br>
                <a:rPr kumimoji="0" lang="en-IN" sz="12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br>
              <a:r>
                <a:rPr kumimoji="0" lang="en-IN" sz="12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of follow-up, mo</a:t>
              </a:r>
            </a:p>
            <a:p>
              <a:pPr marL="0" marR="0" lvl="0" indent="0" algn="l" defTabSz="914400" rtl="0" eaLnBrk="0" fontAlgn="base" latinLnBrk="0" hangingPunct="0">
                <a:lnSpc>
                  <a:spcPct val="100000"/>
                </a:lnSpc>
                <a:spcBef>
                  <a:spcPts val="120"/>
                </a:spcBef>
                <a:spcAft>
                  <a:spcPct val="0"/>
                </a:spcAft>
                <a:buClrTx/>
                <a:buSzTx/>
                <a:buFontTx/>
                <a:buNone/>
                <a:tabLst/>
                <a:defRPr/>
              </a:pPr>
              <a:r>
                <a:rPr kumimoji="0" lang="en-IN"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 n (%)</a:t>
              </a:r>
            </a:p>
            <a:p>
              <a:pPr marL="0" marR="0" lvl="0" indent="0" algn="l" defTabSz="914400" rtl="0" eaLnBrk="0" fontAlgn="base" latinLnBrk="0" hangingPunct="0">
                <a:lnSpc>
                  <a:spcPct val="100000"/>
                </a:lnSpc>
                <a:spcBef>
                  <a:spcPts val="12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mo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 CI)</a:t>
              </a:r>
            </a:p>
            <a:p>
              <a:pPr marL="0" marR="0" lvl="0" indent="0" algn="l" defTabSz="914400" rtl="0" eaLnBrk="0" fontAlgn="base" latinLnBrk="0" hangingPunct="0">
                <a:lnSpc>
                  <a:spcPct val="100000"/>
                </a:lnSpc>
                <a:spcBef>
                  <a:spcPts val="12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Adjusted HR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 CI)</a:t>
              </a:r>
              <a:r>
                <a:rPr lang="en-US" sz="1200" b="0" dirty="0">
                  <a:solidFill>
                    <a:srgbClr val="000000"/>
                  </a:solidFill>
                  <a:latin typeface="Calibri" panose="020F0502020204030204" pitchFamily="34" charset="0"/>
                </a:rPr>
                <a:t>*</a:t>
              </a:r>
              <a:endParaRPr kumimoji="0" lang="en-US" sz="12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ts val="12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value</a:t>
              </a:r>
            </a:p>
          </p:txBody>
        </p:sp>
        <p:sp>
          <p:nvSpPr>
            <p:cNvPr id="62" name="TextBox 61">
              <a:extLst>
                <a:ext uri="{FF2B5EF4-FFF2-40B4-BE49-F238E27FC236}">
                  <a16:creationId xmlns:a16="http://schemas.microsoft.com/office/drawing/2014/main" id="{620AB2F7-098F-0264-765C-1EBEDA31E920}"/>
                </a:ext>
              </a:extLst>
            </p:cNvPr>
            <p:cNvSpPr txBox="1"/>
            <p:nvPr/>
          </p:nvSpPr>
          <p:spPr bwMode="auto">
            <a:xfrm>
              <a:off x="4933431" y="1429521"/>
              <a:ext cx="940818" cy="1500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120"/>
                </a:spcBef>
                <a:spcAft>
                  <a:spcPct val="0"/>
                </a:spcAft>
                <a:buClrTx/>
                <a:buSzTx/>
                <a:buFontTx/>
                <a:buNone/>
                <a:tabLst/>
                <a:defRPr/>
              </a:pP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16.6</a:t>
              </a:r>
            </a:p>
            <a:p>
              <a:pPr marL="0" marR="0" lvl="0" indent="0" algn="ctr" defTabSz="914400" rtl="0" eaLnBrk="0" fontAlgn="base" latinLnBrk="0" hangingPunct="0">
                <a:lnSpc>
                  <a:spcPct val="100000"/>
                </a:lnSpc>
                <a:spcBef>
                  <a:spcPts val="900"/>
                </a:spcBef>
                <a:spcAft>
                  <a:spcPct val="0"/>
                </a:spcAft>
                <a:buClrTx/>
                <a:buSzTx/>
                <a:buFontTx/>
                <a:buNone/>
                <a:tabLst/>
                <a:defRPr/>
              </a:pP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50 (67.6)</a:t>
              </a:r>
              <a:b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7.2</a:t>
              </a:r>
              <a:b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(3.7-10.9)</a:t>
              </a:r>
              <a:b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0.58</a:t>
              </a:r>
              <a:b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(0.41-0.81)</a:t>
              </a:r>
              <a:b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.0124</a:t>
              </a:r>
            </a:p>
          </p:txBody>
        </p:sp>
        <p:cxnSp>
          <p:nvCxnSpPr>
            <p:cNvPr id="63" name="Straight Connector 62">
              <a:extLst>
                <a:ext uri="{FF2B5EF4-FFF2-40B4-BE49-F238E27FC236}">
                  <a16:creationId xmlns:a16="http://schemas.microsoft.com/office/drawing/2014/main" id="{2E1E13E7-6FC7-1E07-F4C6-F47CE754F9F9}"/>
                </a:ext>
              </a:extLst>
            </p:cNvPr>
            <p:cNvCxnSpPr>
              <a:cxnSpLocks/>
            </p:cNvCxnSpPr>
            <p:nvPr/>
          </p:nvCxnSpPr>
          <p:spPr bwMode="auto">
            <a:xfrm>
              <a:off x="3631202" y="1347959"/>
              <a:ext cx="3749040" cy="0"/>
            </a:xfrm>
            <a:prstGeom prst="line">
              <a:avLst/>
            </a:prstGeom>
            <a:noFill/>
            <a:ln w="19050" cap="flat" cmpd="sng" algn="ctr">
              <a:solidFill>
                <a:schemeClr val="bg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69A23213-FD5B-A8A8-49E3-A3DDDE193953}"/>
                </a:ext>
              </a:extLst>
            </p:cNvPr>
            <p:cNvCxnSpPr>
              <a:cxnSpLocks/>
            </p:cNvCxnSpPr>
            <p:nvPr/>
          </p:nvCxnSpPr>
          <p:spPr bwMode="auto">
            <a:xfrm>
              <a:off x="3631202" y="1749215"/>
              <a:ext cx="3749040" cy="0"/>
            </a:xfrm>
            <a:prstGeom prst="line">
              <a:avLst/>
            </a:prstGeom>
            <a:noFill/>
            <a:ln w="19050" cap="flat" cmpd="sng" algn="ctr">
              <a:solidFill>
                <a:schemeClr val="bg1"/>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C399D93A-CA35-CCB3-8E88-2453979D741D}"/>
                </a:ext>
              </a:extLst>
            </p:cNvPr>
            <p:cNvCxnSpPr>
              <a:cxnSpLocks/>
            </p:cNvCxnSpPr>
            <p:nvPr/>
          </p:nvCxnSpPr>
          <p:spPr bwMode="auto">
            <a:xfrm>
              <a:off x="3631202" y="1951059"/>
              <a:ext cx="3749040" cy="0"/>
            </a:xfrm>
            <a:prstGeom prst="line">
              <a:avLst/>
            </a:prstGeom>
            <a:noFill/>
            <a:ln w="19050" cap="flat" cmpd="sng" algn="ctr">
              <a:solidFill>
                <a:schemeClr val="bg1"/>
              </a:solidFill>
              <a:prstDash val="solid"/>
              <a:round/>
              <a:headEnd type="none" w="med" len="med"/>
              <a:tailEnd type="none" w="med" len="med"/>
            </a:ln>
            <a:effectLst/>
          </p:spPr>
        </p:cxnSp>
        <p:cxnSp>
          <p:nvCxnSpPr>
            <p:cNvPr id="31747" name="Straight Connector 31746">
              <a:extLst>
                <a:ext uri="{FF2B5EF4-FFF2-40B4-BE49-F238E27FC236}">
                  <a16:creationId xmlns:a16="http://schemas.microsoft.com/office/drawing/2014/main" id="{4461BBDF-418B-089F-5C07-4CCA3F73D8C0}"/>
                </a:ext>
              </a:extLst>
            </p:cNvPr>
            <p:cNvCxnSpPr>
              <a:cxnSpLocks/>
            </p:cNvCxnSpPr>
            <p:nvPr/>
          </p:nvCxnSpPr>
          <p:spPr bwMode="auto">
            <a:xfrm>
              <a:off x="3631202" y="2334954"/>
              <a:ext cx="3749040" cy="0"/>
            </a:xfrm>
            <a:prstGeom prst="line">
              <a:avLst/>
            </a:prstGeom>
            <a:noFill/>
            <a:ln w="19050" cap="flat" cmpd="sng" algn="ctr">
              <a:solidFill>
                <a:schemeClr val="bg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0713942C-AB4A-0CF4-703F-89797ACD6426}"/>
                </a:ext>
              </a:extLst>
            </p:cNvPr>
            <p:cNvCxnSpPr>
              <a:cxnSpLocks/>
            </p:cNvCxnSpPr>
            <p:nvPr/>
          </p:nvCxnSpPr>
          <p:spPr bwMode="auto">
            <a:xfrm>
              <a:off x="3631202" y="2712663"/>
              <a:ext cx="3749040" cy="0"/>
            </a:xfrm>
            <a:prstGeom prst="line">
              <a:avLst/>
            </a:prstGeom>
            <a:noFill/>
            <a:ln w="19050" cap="flat" cmpd="sng" algn="ctr">
              <a:solidFill>
                <a:schemeClr val="bg1"/>
              </a:solidFill>
              <a:prstDash val="solid"/>
              <a:round/>
              <a:headEnd type="none" w="med" len="med"/>
              <a:tailEnd type="none" w="med" len="med"/>
            </a:ln>
            <a:effectLst/>
          </p:spPr>
        </p:cxnSp>
        <p:cxnSp>
          <p:nvCxnSpPr>
            <p:cNvPr id="31749" name="Straight Connector 31748">
              <a:extLst>
                <a:ext uri="{FF2B5EF4-FFF2-40B4-BE49-F238E27FC236}">
                  <a16:creationId xmlns:a16="http://schemas.microsoft.com/office/drawing/2014/main" id="{5C14916B-75CE-CCA1-2463-97AACC9CDF5B}"/>
                </a:ext>
              </a:extLst>
            </p:cNvPr>
            <p:cNvCxnSpPr>
              <a:cxnSpLocks/>
            </p:cNvCxnSpPr>
            <p:nvPr/>
          </p:nvCxnSpPr>
          <p:spPr bwMode="auto">
            <a:xfrm>
              <a:off x="3631202" y="2882426"/>
              <a:ext cx="3749040" cy="0"/>
            </a:xfrm>
            <a:prstGeom prst="line">
              <a:avLst/>
            </a:prstGeom>
            <a:noFill/>
            <a:ln w="19050" cap="flat" cmpd="sng" algn="ctr">
              <a:solidFill>
                <a:schemeClr val="bg1"/>
              </a:solidFill>
              <a:prstDash val="solid"/>
              <a:round/>
              <a:headEnd type="none" w="med" len="med"/>
              <a:tailEnd type="none" w="med" len="med"/>
            </a:ln>
            <a:effectLst/>
          </p:spPr>
        </p:cxnSp>
        <p:sp>
          <p:nvSpPr>
            <p:cNvPr id="31750" name="TextBox 31749">
              <a:extLst>
                <a:ext uri="{FF2B5EF4-FFF2-40B4-BE49-F238E27FC236}">
                  <a16:creationId xmlns:a16="http://schemas.microsoft.com/office/drawing/2014/main" id="{73B8CB41-8DCA-5457-8079-1F65098F44AB}"/>
                </a:ext>
              </a:extLst>
            </p:cNvPr>
            <p:cNvSpPr txBox="1"/>
            <p:nvPr/>
          </p:nvSpPr>
          <p:spPr bwMode="auto">
            <a:xfrm>
              <a:off x="6554352" y="1425616"/>
              <a:ext cx="940818" cy="154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120"/>
                </a:spcBef>
                <a:spcAft>
                  <a:spcPct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mn-lt"/>
                  <a:ea typeface="+mn-ea"/>
                  <a:cs typeface="Arial" panose="020B0604020202020204" pitchFamily="34" charset="0"/>
                </a:rPr>
                <a:t>17.4</a:t>
              </a:r>
            </a:p>
            <a:p>
              <a:pPr marL="0" marR="0" lvl="0" indent="0" algn="ctr" defTabSz="914400" rtl="0" eaLnBrk="0" fontAlgn="base" latinLnBrk="0" hangingPunct="0">
                <a:lnSpc>
                  <a:spcPct val="100000"/>
                </a:lnSpc>
                <a:spcBef>
                  <a:spcPts val="900"/>
                </a:spcBef>
                <a:spcAft>
                  <a:spcPts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mn-lt"/>
                  <a:ea typeface="+mn-ea"/>
                  <a:cs typeface="Arial" panose="020B0604020202020204" pitchFamily="34" charset="0"/>
                </a:rPr>
                <a:t>58 (79.5)</a:t>
              </a:r>
              <a:br>
                <a:rPr kumimoji="0" lang="en-US" sz="1200" b="0" i="0" u="none" strike="noStrike" kern="1200" cap="none" spc="0" normalizeH="0" baseline="0" noProof="0" dirty="0">
                  <a:ln>
                    <a:noFill/>
                  </a:ln>
                  <a:solidFill>
                    <a:schemeClr val="accent3"/>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3"/>
                  </a:solidFill>
                  <a:effectLst/>
                  <a:uLnTx/>
                  <a:uFillTx/>
                  <a:latin typeface="+mn-lt"/>
                  <a:ea typeface="+mn-ea"/>
                  <a:cs typeface="Arial" panose="020B0604020202020204" pitchFamily="34" charset="0"/>
                </a:rPr>
                <a:t>3.7</a:t>
              </a:r>
              <a:br>
                <a:rPr kumimoji="0" lang="en-US" sz="1200" b="0" i="0" u="none" strike="noStrike" kern="1200" cap="none" spc="0" normalizeH="0" baseline="0" noProof="0" dirty="0">
                  <a:ln>
                    <a:noFill/>
                  </a:ln>
                  <a:solidFill>
                    <a:schemeClr val="accent3"/>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3"/>
                  </a:solidFill>
                  <a:effectLst/>
                  <a:uLnTx/>
                  <a:uFillTx/>
                  <a:latin typeface="+mn-lt"/>
                  <a:ea typeface="+mn-ea"/>
                  <a:cs typeface="Arial" panose="020B0604020202020204" pitchFamily="34" charset="0"/>
                </a:rPr>
                <a:t>(2.0-6.0)</a:t>
              </a:r>
            </a:p>
            <a:p>
              <a:pPr marL="0" marR="0" lvl="0" indent="0" algn="ctr" defTabSz="914400" rtl="0" eaLnBrk="0" fontAlgn="base" latinLnBrk="0" hangingPunct="0">
                <a:lnSpc>
                  <a:spcPct val="100000"/>
                </a:lnSpc>
                <a:spcBef>
                  <a:spcPts val="700"/>
                </a:spcBef>
                <a:spcAft>
                  <a:spcPts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mn-lt"/>
                  <a:ea typeface="+mn-ea"/>
                  <a:cs typeface="Arial" panose="020B0604020202020204" pitchFamily="34" charset="0"/>
                </a:rPr>
                <a:t>--</a:t>
              </a:r>
            </a:p>
            <a:p>
              <a:pPr marL="0" marR="0" lvl="0" indent="0" algn="ctr" defTabSz="914400" rtl="0" eaLnBrk="0" fontAlgn="base" latinLnBrk="0" hangingPunct="0">
                <a:lnSpc>
                  <a:spcPct val="100000"/>
                </a:lnSpc>
                <a:spcBef>
                  <a:spcPts val="900"/>
                </a:spcBef>
                <a:spcAft>
                  <a:spcPts val="90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mn-lt"/>
                  <a:ea typeface="+mn-ea"/>
                  <a:cs typeface="Arial" panose="020B0604020202020204" pitchFamily="34" charset="0"/>
                </a:rPr>
                <a:t>--</a:t>
              </a:r>
            </a:p>
          </p:txBody>
        </p:sp>
        <p:sp>
          <p:nvSpPr>
            <p:cNvPr id="31751" name="TextBox 31750">
              <a:extLst>
                <a:ext uri="{FF2B5EF4-FFF2-40B4-BE49-F238E27FC236}">
                  <a16:creationId xmlns:a16="http://schemas.microsoft.com/office/drawing/2014/main" id="{6771B355-CAD1-3056-69B2-A798FD6A9EA4}"/>
                </a:ext>
              </a:extLst>
            </p:cNvPr>
            <p:cNvSpPr txBox="1"/>
            <p:nvPr/>
          </p:nvSpPr>
          <p:spPr bwMode="auto">
            <a:xfrm>
              <a:off x="5785496" y="1429521"/>
              <a:ext cx="940818" cy="1500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120"/>
                </a:spcBef>
                <a:spcAft>
                  <a:spcPct val="0"/>
                </a:spcAft>
                <a:buClrTx/>
                <a:buSzTx/>
                <a:buFontTx/>
                <a:buNone/>
                <a:tabLst/>
                <a:defRPr/>
              </a:pP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16.6</a:t>
              </a:r>
            </a:p>
            <a:p>
              <a:pPr marL="0" marR="0" lvl="0" indent="0" algn="ctr" defTabSz="914400" rtl="0" eaLnBrk="0" fontAlgn="base" latinLnBrk="0" hangingPunct="0">
                <a:lnSpc>
                  <a:spcPct val="100000"/>
                </a:lnSpc>
                <a:spcBef>
                  <a:spcPts val="900"/>
                </a:spcBef>
                <a:spcAft>
                  <a:spcPct val="0"/>
                </a:spcAft>
                <a:buClrTx/>
                <a:buSzTx/>
                <a:buFontTx/>
                <a:buNone/>
                <a:tabLst/>
                <a:defRPr/>
              </a:pP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51 (69.9)</a:t>
              </a:r>
              <a:b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7.7</a:t>
              </a:r>
              <a:b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(5.5-12.9)</a:t>
              </a:r>
              <a:b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0.67</a:t>
              </a:r>
              <a:b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(0.48-0.92)</a:t>
              </a:r>
              <a:b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br>
              <a:r>
                <a:rPr kumimoji="0" lang="en-US" sz="1200" b="0" i="0" u="none" strike="noStrike" kern="1200" cap="none" spc="0" normalizeH="0" baseline="0" noProof="0" dirty="0">
                  <a:ln>
                    <a:noFill/>
                  </a:ln>
                  <a:solidFill>
                    <a:schemeClr val="accent2">
                      <a:lumMod val="75000"/>
                    </a:schemeClr>
                  </a:solidFill>
                  <a:effectLst/>
                  <a:uLnTx/>
                  <a:uFillTx/>
                  <a:latin typeface="+mn-lt"/>
                  <a:ea typeface="+mn-ea"/>
                  <a:cs typeface="Arial" panose="020B0604020202020204" pitchFamily="34" charset="0"/>
                </a:rPr>
                <a:t>.0161</a:t>
              </a:r>
            </a:p>
          </p:txBody>
        </p:sp>
        <p:sp>
          <p:nvSpPr>
            <p:cNvPr id="31752" name="TextBox 31751">
              <a:extLst>
                <a:ext uri="{FF2B5EF4-FFF2-40B4-BE49-F238E27FC236}">
                  <a16:creationId xmlns:a16="http://schemas.microsoft.com/office/drawing/2014/main" id="{38C9C3E8-CD1B-A75C-1FAC-E21596762BA2}"/>
                </a:ext>
              </a:extLst>
            </p:cNvPr>
            <p:cNvSpPr txBox="1"/>
            <p:nvPr/>
          </p:nvSpPr>
          <p:spPr bwMode="auto">
            <a:xfrm>
              <a:off x="5029542" y="941382"/>
              <a:ext cx="6687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C 75 </a:t>
              </a:r>
              <a:br>
                <a:rPr kumimoji="0" lang="en-US" sz="1200" b="1"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(n = 74)</a:t>
              </a:r>
            </a:p>
          </p:txBody>
        </p:sp>
        <p:sp>
          <p:nvSpPr>
            <p:cNvPr id="31753" name="TextBox 31752">
              <a:extLst>
                <a:ext uri="{FF2B5EF4-FFF2-40B4-BE49-F238E27FC236}">
                  <a16:creationId xmlns:a16="http://schemas.microsoft.com/office/drawing/2014/main" id="{149C3819-3E39-AA50-F5ED-D13262B3C91B}"/>
                </a:ext>
              </a:extLst>
            </p:cNvPr>
            <p:cNvSpPr txBox="1"/>
            <p:nvPr/>
          </p:nvSpPr>
          <p:spPr bwMode="auto">
            <a:xfrm>
              <a:off x="6752254" y="941382"/>
              <a:ext cx="6687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Fulv </a:t>
              </a:r>
              <a:br>
                <a:rPr kumimoji="0" lang="en-US" sz="12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(n = 73)</a:t>
              </a:r>
            </a:p>
          </p:txBody>
        </p:sp>
        <p:sp>
          <p:nvSpPr>
            <p:cNvPr id="31754" name="TextBox 31753">
              <a:extLst>
                <a:ext uri="{FF2B5EF4-FFF2-40B4-BE49-F238E27FC236}">
                  <a16:creationId xmlns:a16="http://schemas.microsoft.com/office/drawing/2014/main" id="{25B8B663-F752-7C57-478C-DBE0CAB01A2A}"/>
                </a:ext>
              </a:extLst>
            </p:cNvPr>
            <p:cNvSpPr txBox="1"/>
            <p:nvPr/>
          </p:nvSpPr>
          <p:spPr bwMode="auto">
            <a:xfrm>
              <a:off x="5892029" y="941382"/>
              <a:ext cx="6687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C 150 </a:t>
              </a:r>
              <a:br>
                <a:rPr kumimoji="0" lang="en-US" sz="1200" b="1"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mn-ea"/>
                  <a:cs typeface="Arial" panose="020B0604020202020204" pitchFamily="34" charset="0"/>
                </a:rPr>
                <a:t>(n = 73)</a:t>
              </a:r>
            </a:p>
          </p:txBody>
        </p:sp>
      </p:grpSp>
      <p:grpSp>
        <p:nvGrpSpPr>
          <p:cNvPr id="31755" name="Group 31754">
            <a:extLst>
              <a:ext uri="{FF2B5EF4-FFF2-40B4-BE49-F238E27FC236}">
                <a16:creationId xmlns:a16="http://schemas.microsoft.com/office/drawing/2014/main" id="{FB38C7A4-289A-DFBC-05FD-D8106F812A5F}"/>
              </a:ext>
            </a:extLst>
          </p:cNvPr>
          <p:cNvGrpSpPr/>
          <p:nvPr/>
        </p:nvGrpSpPr>
        <p:grpSpPr>
          <a:xfrm>
            <a:off x="1555396" y="2249337"/>
            <a:ext cx="5313780" cy="2433489"/>
            <a:chOff x="1547037" y="1870613"/>
            <a:chExt cx="5313780" cy="2433489"/>
          </a:xfrm>
        </p:grpSpPr>
        <p:sp>
          <p:nvSpPr>
            <p:cNvPr id="31756" name="Oval 31755">
              <a:extLst>
                <a:ext uri="{FF2B5EF4-FFF2-40B4-BE49-F238E27FC236}">
                  <a16:creationId xmlns:a16="http://schemas.microsoft.com/office/drawing/2014/main" id="{CEA2A8CC-7C5A-6200-5C90-575BD1329D18}"/>
                </a:ext>
              </a:extLst>
            </p:cNvPr>
            <p:cNvSpPr/>
            <p:nvPr/>
          </p:nvSpPr>
          <p:spPr bwMode="auto">
            <a:xfrm>
              <a:off x="1956659" y="2577572"/>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57" name="Oval 31756">
              <a:extLst>
                <a:ext uri="{FF2B5EF4-FFF2-40B4-BE49-F238E27FC236}">
                  <a16:creationId xmlns:a16="http://schemas.microsoft.com/office/drawing/2014/main" id="{C55AB0B8-A44B-C97A-69CB-C09B72E46F58}"/>
                </a:ext>
              </a:extLst>
            </p:cNvPr>
            <p:cNvSpPr/>
            <p:nvPr/>
          </p:nvSpPr>
          <p:spPr bwMode="auto">
            <a:xfrm>
              <a:off x="2675930" y="3265075"/>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58" name="Oval 31757">
              <a:extLst>
                <a:ext uri="{FF2B5EF4-FFF2-40B4-BE49-F238E27FC236}">
                  <a16:creationId xmlns:a16="http://schemas.microsoft.com/office/drawing/2014/main" id="{AAD7C14E-CA1D-D01F-7ABD-29BC41411174}"/>
                </a:ext>
              </a:extLst>
            </p:cNvPr>
            <p:cNvSpPr/>
            <p:nvPr/>
          </p:nvSpPr>
          <p:spPr bwMode="auto">
            <a:xfrm>
              <a:off x="3196092" y="3404490"/>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59" name="Oval 31758">
              <a:extLst>
                <a:ext uri="{FF2B5EF4-FFF2-40B4-BE49-F238E27FC236}">
                  <a16:creationId xmlns:a16="http://schemas.microsoft.com/office/drawing/2014/main" id="{29A0CB5E-390D-3CD7-5D1C-BFF0BA97A587}"/>
                </a:ext>
              </a:extLst>
            </p:cNvPr>
            <p:cNvSpPr/>
            <p:nvPr/>
          </p:nvSpPr>
          <p:spPr bwMode="auto">
            <a:xfrm>
              <a:off x="3208475" y="3462216"/>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0" name="Oval 31759">
              <a:extLst>
                <a:ext uri="{FF2B5EF4-FFF2-40B4-BE49-F238E27FC236}">
                  <a16:creationId xmlns:a16="http://schemas.microsoft.com/office/drawing/2014/main" id="{55A8735E-BE22-A589-C42F-5A6EDDE55A29}"/>
                </a:ext>
              </a:extLst>
            </p:cNvPr>
            <p:cNvSpPr/>
            <p:nvPr/>
          </p:nvSpPr>
          <p:spPr bwMode="auto">
            <a:xfrm>
              <a:off x="4237202" y="3743636"/>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1" name="Oval 31760">
              <a:extLst>
                <a:ext uri="{FF2B5EF4-FFF2-40B4-BE49-F238E27FC236}">
                  <a16:creationId xmlns:a16="http://schemas.microsoft.com/office/drawing/2014/main" id="{8527BEE7-B260-A303-73E4-8CEC048F3414}"/>
                </a:ext>
              </a:extLst>
            </p:cNvPr>
            <p:cNvSpPr/>
            <p:nvPr/>
          </p:nvSpPr>
          <p:spPr bwMode="auto">
            <a:xfrm>
              <a:off x="4617221" y="3848806"/>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2" name="Oval 31761">
              <a:extLst>
                <a:ext uri="{FF2B5EF4-FFF2-40B4-BE49-F238E27FC236}">
                  <a16:creationId xmlns:a16="http://schemas.microsoft.com/office/drawing/2014/main" id="{FFCD5EE4-5115-5561-90CF-3D975342AD6E}"/>
                </a:ext>
              </a:extLst>
            </p:cNvPr>
            <p:cNvSpPr/>
            <p:nvPr/>
          </p:nvSpPr>
          <p:spPr bwMode="auto">
            <a:xfrm>
              <a:off x="4729301" y="3891703"/>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3" name="Oval 31762">
              <a:extLst>
                <a:ext uri="{FF2B5EF4-FFF2-40B4-BE49-F238E27FC236}">
                  <a16:creationId xmlns:a16="http://schemas.microsoft.com/office/drawing/2014/main" id="{7860DAC3-18BB-A372-75E4-8B2BC6E7DDD2}"/>
                </a:ext>
              </a:extLst>
            </p:cNvPr>
            <p:cNvSpPr/>
            <p:nvPr/>
          </p:nvSpPr>
          <p:spPr bwMode="auto">
            <a:xfrm>
              <a:off x="4989616" y="3898830"/>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4" name="Oval 31763">
              <a:extLst>
                <a:ext uri="{FF2B5EF4-FFF2-40B4-BE49-F238E27FC236}">
                  <a16:creationId xmlns:a16="http://schemas.microsoft.com/office/drawing/2014/main" id="{00C0E7EF-B347-2D63-607E-0925F0EE147B}"/>
                </a:ext>
              </a:extLst>
            </p:cNvPr>
            <p:cNvSpPr/>
            <p:nvPr/>
          </p:nvSpPr>
          <p:spPr bwMode="auto">
            <a:xfrm>
              <a:off x="5035378" y="3973813"/>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5" name="Oval 31764">
              <a:extLst>
                <a:ext uri="{FF2B5EF4-FFF2-40B4-BE49-F238E27FC236}">
                  <a16:creationId xmlns:a16="http://schemas.microsoft.com/office/drawing/2014/main" id="{A758A97C-410E-0D31-3FA8-67BB019E4D79}"/>
                </a:ext>
              </a:extLst>
            </p:cNvPr>
            <p:cNvSpPr/>
            <p:nvPr/>
          </p:nvSpPr>
          <p:spPr bwMode="auto">
            <a:xfrm>
              <a:off x="5422820" y="4083922"/>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6" name="Oval 31765">
              <a:extLst>
                <a:ext uri="{FF2B5EF4-FFF2-40B4-BE49-F238E27FC236}">
                  <a16:creationId xmlns:a16="http://schemas.microsoft.com/office/drawing/2014/main" id="{CAA84FFC-CAEC-7094-ACC8-CC73F5CD2C4F}"/>
                </a:ext>
              </a:extLst>
            </p:cNvPr>
            <p:cNvSpPr/>
            <p:nvPr/>
          </p:nvSpPr>
          <p:spPr bwMode="auto">
            <a:xfrm>
              <a:off x="5624191" y="4208965"/>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7" name="Oval 31766">
              <a:extLst>
                <a:ext uri="{FF2B5EF4-FFF2-40B4-BE49-F238E27FC236}">
                  <a16:creationId xmlns:a16="http://schemas.microsoft.com/office/drawing/2014/main" id="{8804FAA9-74CF-CE34-891E-3AA7EF2362AF}"/>
                </a:ext>
              </a:extLst>
            </p:cNvPr>
            <p:cNvSpPr/>
            <p:nvPr/>
          </p:nvSpPr>
          <p:spPr bwMode="auto">
            <a:xfrm>
              <a:off x="5801916" y="4212575"/>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8" name="Oval 31767">
              <a:extLst>
                <a:ext uri="{FF2B5EF4-FFF2-40B4-BE49-F238E27FC236}">
                  <a16:creationId xmlns:a16="http://schemas.microsoft.com/office/drawing/2014/main" id="{499F3363-52B8-1965-DD40-6FFE992A38B8}"/>
                </a:ext>
              </a:extLst>
            </p:cNvPr>
            <p:cNvSpPr/>
            <p:nvPr/>
          </p:nvSpPr>
          <p:spPr bwMode="auto">
            <a:xfrm>
              <a:off x="5998883" y="4212576"/>
              <a:ext cx="91525" cy="9152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9" name="Oval 31768">
              <a:extLst>
                <a:ext uri="{FF2B5EF4-FFF2-40B4-BE49-F238E27FC236}">
                  <a16:creationId xmlns:a16="http://schemas.microsoft.com/office/drawing/2014/main" id="{F074657E-BFB1-BD61-7ECA-B43695BCAF52}"/>
                </a:ext>
              </a:extLst>
            </p:cNvPr>
            <p:cNvSpPr/>
            <p:nvPr/>
          </p:nvSpPr>
          <p:spPr bwMode="auto">
            <a:xfrm>
              <a:off x="6769292" y="4212577"/>
              <a:ext cx="91525" cy="91525"/>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70" name="Oval 31769">
              <a:extLst>
                <a:ext uri="{FF2B5EF4-FFF2-40B4-BE49-F238E27FC236}">
                  <a16:creationId xmlns:a16="http://schemas.microsoft.com/office/drawing/2014/main" id="{E2B8CB1D-E241-5C45-730B-2716BC126400}"/>
                </a:ext>
              </a:extLst>
            </p:cNvPr>
            <p:cNvSpPr/>
            <p:nvPr/>
          </p:nvSpPr>
          <p:spPr bwMode="auto">
            <a:xfrm>
              <a:off x="1810063" y="1870613"/>
              <a:ext cx="91525" cy="91525"/>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71" name="Freeform 31777">
              <a:extLst>
                <a:ext uri="{FF2B5EF4-FFF2-40B4-BE49-F238E27FC236}">
                  <a16:creationId xmlns:a16="http://schemas.microsoft.com/office/drawing/2014/main" id="{D68DEE1C-13B4-8455-3D43-2FD70E8688EF}"/>
                </a:ext>
              </a:extLst>
            </p:cNvPr>
            <p:cNvSpPr/>
            <p:nvPr/>
          </p:nvSpPr>
          <p:spPr bwMode="auto">
            <a:xfrm>
              <a:off x="1547037" y="1871330"/>
              <a:ext cx="5289698" cy="2387010"/>
            </a:xfrm>
            <a:custGeom>
              <a:avLst/>
              <a:gdLst>
                <a:gd name="connsiteX0" fmla="*/ 0 w 5289698"/>
                <a:gd name="connsiteY0" fmla="*/ 0 h 2387010"/>
                <a:gd name="connsiteX1" fmla="*/ 233916 w 5289698"/>
                <a:gd name="connsiteY1" fmla="*/ 0 h 2387010"/>
                <a:gd name="connsiteX2" fmla="*/ 233916 w 5289698"/>
                <a:gd name="connsiteY2" fmla="*/ 47847 h 2387010"/>
                <a:gd name="connsiteX3" fmla="*/ 345558 w 5289698"/>
                <a:gd name="connsiteY3" fmla="*/ 47847 h 2387010"/>
                <a:gd name="connsiteX4" fmla="*/ 345558 w 5289698"/>
                <a:gd name="connsiteY4" fmla="*/ 249865 h 2387010"/>
                <a:gd name="connsiteX5" fmla="*/ 398721 w 5289698"/>
                <a:gd name="connsiteY5" fmla="*/ 249865 h 2387010"/>
                <a:gd name="connsiteX6" fmla="*/ 398721 w 5289698"/>
                <a:gd name="connsiteY6" fmla="*/ 595423 h 2387010"/>
                <a:gd name="connsiteX7" fmla="*/ 425303 w 5289698"/>
                <a:gd name="connsiteY7" fmla="*/ 595423 h 2387010"/>
                <a:gd name="connsiteX8" fmla="*/ 425303 w 5289698"/>
                <a:gd name="connsiteY8" fmla="*/ 754912 h 2387010"/>
                <a:gd name="connsiteX9" fmla="*/ 733647 w 5289698"/>
                <a:gd name="connsiteY9" fmla="*/ 754912 h 2387010"/>
                <a:gd name="connsiteX10" fmla="*/ 733647 w 5289698"/>
                <a:gd name="connsiteY10" fmla="*/ 882503 h 2387010"/>
                <a:gd name="connsiteX11" fmla="*/ 770861 w 5289698"/>
                <a:gd name="connsiteY11" fmla="*/ 882503 h 2387010"/>
                <a:gd name="connsiteX12" fmla="*/ 770861 w 5289698"/>
                <a:gd name="connsiteY12" fmla="*/ 1026042 h 2387010"/>
                <a:gd name="connsiteX13" fmla="*/ 770861 w 5289698"/>
                <a:gd name="connsiteY13" fmla="*/ 1111103 h 2387010"/>
                <a:gd name="connsiteX14" fmla="*/ 813391 w 5289698"/>
                <a:gd name="connsiteY14" fmla="*/ 1111103 h 2387010"/>
                <a:gd name="connsiteX15" fmla="*/ 813391 w 5289698"/>
                <a:gd name="connsiteY15" fmla="*/ 1228061 h 2387010"/>
                <a:gd name="connsiteX16" fmla="*/ 962247 w 5289698"/>
                <a:gd name="connsiteY16" fmla="*/ 1228061 h 2387010"/>
                <a:gd name="connsiteX17" fmla="*/ 962247 w 5289698"/>
                <a:gd name="connsiteY17" fmla="*/ 1318437 h 2387010"/>
                <a:gd name="connsiteX18" fmla="*/ 1164265 w 5289698"/>
                <a:gd name="connsiteY18" fmla="*/ 1318437 h 2387010"/>
                <a:gd name="connsiteX19" fmla="*/ 1164265 w 5289698"/>
                <a:gd name="connsiteY19" fmla="*/ 1451344 h 2387010"/>
                <a:gd name="connsiteX20" fmla="*/ 1536405 w 5289698"/>
                <a:gd name="connsiteY20" fmla="*/ 1451344 h 2387010"/>
                <a:gd name="connsiteX21" fmla="*/ 1536405 w 5289698"/>
                <a:gd name="connsiteY21" fmla="*/ 1499191 h 2387010"/>
                <a:gd name="connsiteX22" fmla="*/ 1536405 w 5289698"/>
                <a:gd name="connsiteY22" fmla="*/ 1499191 h 2387010"/>
                <a:gd name="connsiteX23" fmla="*/ 1536405 w 5289698"/>
                <a:gd name="connsiteY23" fmla="*/ 1499191 h 2387010"/>
                <a:gd name="connsiteX24" fmla="*/ 1584251 w 5289698"/>
                <a:gd name="connsiteY24" fmla="*/ 1499191 h 2387010"/>
                <a:gd name="connsiteX25" fmla="*/ 1584251 w 5289698"/>
                <a:gd name="connsiteY25" fmla="*/ 1584251 h 2387010"/>
                <a:gd name="connsiteX26" fmla="*/ 1706526 w 5289698"/>
                <a:gd name="connsiteY26" fmla="*/ 1584251 h 2387010"/>
                <a:gd name="connsiteX27" fmla="*/ 1706526 w 5289698"/>
                <a:gd name="connsiteY27" fmla="*/ 1584251 h 2387010"/>
                <a:gd name="connsiteX28" fmla="*/ 1706526 w 5289698"/>
                <a:gd name="connsiteY28" fmla="*/ 1637414 h 2387010"/>
                <a:gd name="connsiteX29" fmla="*/ 1967023 w 5289698"/>
                <a:gd name="connsiteY29" fmla="*/ 1637414 h 2387010"/>
                <a:gd name="connsiteX30" fmla="*/ 1967023 w 5289698"/>
                <a:gd name="connsiteY30" fmla="*/ 1733107 h 2387010"/>
                <a:gd name="connsiteX31" fmla="*/ 2307265 w 5289698"/>
                <a:gd name="connsiteY31" fmla="*/ 1733107 h 2387010"/>
                <a:gd name="connsiteX32" fmla="*/ 2307265 w 5289698"/>
                <a:gd name="connsiteY32" fmla="*/ 1812851 h 2387010"/>
                <a:gd name="connsiteX33" fmla="*/ 2360428 w 5289698"/>
                <a:gd name="connsiteY33" fmla="*/ 1812851 h 2387010"/>
                <a:gd name="connsiteX34" fmla="*/ 2360428 w 5289698"/>
                <a:gd name="connsiteY34" fmla="*/ 1913861 h 2387010"/>
                <a:gd name="connsiteX35" fmla="*/ 2743200 w 5289698"/>
                <a:gd name="connsiteY35" fmla="*/ 1913861 h 2387010"/>
                <a:gd name="connsiteX36" fmla="*/ 2743200 w 5289698"/>
                <a:gd name="connsiteY36" fmla="*/ 1967023 h 2387010"/>
                <a:gd name="connsiteX37" fmla="*/ 2892056 w 5289698"/>
                <a:gd name="connsiteY37" fmla="*/ 1967023 h 2387010"/>
                <a:gd name="connsiteX38" fmla="*/ 2892056 w 5289698"/>
                <a:gd name="connsiteY38" fmla="*/ 2020186 h 2387010"/>
                <a:gd name="connsiteX39" fmla="*/ 3195084 w 5289698"/>
                <a:gd name="connsiteY39" fmla="*/ 2020186 h 2387010"/>
                <a:gd name="connsiteX40" fmla="*/ 3195084 w 5289698"/>
                <a:gd name="connsiteY40" fmla="*/ 2068033 h 2387010"/>
                <a:gd name="connsiteX41" fmla="*/ 3524693 w 5289698"/>
                <a:gd name="connsiteY41" fmla="*/ 2068033 h 2387010"/>
                <a:gd name="connsiteX42" fmla="*/ 3524693 w 5289698"/>
                <a:gd name="connsiteY42" fmla="*/ 2142461 h 2387010"/>
                <a:gd name="connsiteX43" fmla="*/ 3912782 w 5289698"/>
                <a:gd name="connsiteY43" fmla="*/ 2142461 h 2387010"/>
                <a:gd name="connsiteX44" fmla="*/ 3912782 w 5289698"/>
                <a:gd name="connsiteY44" fmla="*/ 2387010 h 2387010"/>
                <a:gd name="connsiteX45" fmla="*/ 5289698 w 5289698"/>
                <a:gd name="connsiteY45" fmla="*/ 2387010 h 2387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289698" h="2387010">
                  <a:moveTo>
                    <a:pt x="0" y="0"/>
                  </a:moveTo>
                  <a:lnTo>
                    <a:pt x="233916" y="0"/>
                  </a:lnTo>
                  <a:lnTo>
                    <a:pt x="233916" y="47847"/>
                  </a:lnTo>
                  <a:lnTo>
                    <a:pt x="345558" y="47847"/>
                  </a:lnTo>
                  <a:lnTo>
                    <a:pt x="345558" y="249865"/>
                  </a:lnTo>
                  <a:lnTo>
                    <a:pt x="398721" y="249865"/>
                  </a:lnTo>
                  <a:lnTo>
                    <a:pt x="398721" y="595423"/>
                  </a:lnTo>
                  <a:lnTo>
                    <a:pt x="425303" y="595423"/>
                  </a:lnTo>
                  <a:lnTo>
                    <a:pt x="425303" y="754912"/>
                  </a:lnTo>
                  <a:lnTo>
                    <a:pt x="733647" y="754912"/>
                  </a:lnTo>
                  <a:lnTo>
                    <a:pt x="733647" y="882503"/>
                  </a:lnTo>
                  <a:lnTo>
                    <a:pt x="770861" y="882503"/>
                  </a:lnTo>
                  <a:lnTo>
                    <a:pt x="770861" y="1026042"/>
                  </a:lnTo>
                  <a:lnTo>
                    <a:pt x="770861" y="1111103"/>
                  </a:lnTo>
                  <a:lnTo>
                    <a:pt x="813391" y="1111103"/>
                  </a:lnTo>
                  <a:lnTo>
                    <a:pt x="813391" y="1228061"/>
                  </a:lnTo>
                  <a:lnTo>
                    <a:pt x="962247" y="1228061"/>
                  </a:lnTo>
                  <a:lnTo>
                    <a:pt x="962247" y="1318437"/>
                  </a:lnTo>
                  <a:lnTo>
                    <a:pt x="1164265" y="1318437"/>
                  </a:lnTo>
                  <a:lnTo>
                    <a:pt x="1164265" y="1451344"/>
                  </a:lnTo>
                  <a:lnTo>
                    <a:pt x="1536405" y="1451344"/>
                  </a:lnTo>
                  <a:lnTo>
                    <a:pt x="1536405" y="1499191"/>
                  </a:lnTo>
                  <a:lnTo>
                    <a:pt x="1536405" y="1499191"/>
                  </a:lnTo>
                  <a:lnTo>
                    <a:pt x="1536405" y="1499191"/>
                  </a:lnTo>
                  <a:lnTo>
                    <a:pt x="1584251" y="1499191"/>
                  </a:lnTo>
                  <a:lnTo>
                    <a:pt x="1584251" y="1584251"/>
                  </a:lnTo>
                  <a:lnTo>
                    <a:pt x="1706526" y="1584251"/>
                  </a:lnTo>
                  <a:lnTo>
                    <a:pt x="1706526" y="1584251"/>
                  </a:lnTo>
                  <a:lnTo>
                    <a:pt x="1706526" y="1637414"/>
                  </a:lnTo>
                  <a:lnTo>
                    <a:pt x="1967023" y="1637414"/>
                  </a:lnTo>
                  <a:lnTo>
                    <a:pt x="1967023" y="1733107"/>
                  </a:lnTo>
                  <a:lnTo>
                    <a:pt x="2307265" y="1733107"/>
                  </a:lnTo>
                  <a:lnTo>
                    <a:pt x="2307265" y="1812851"/>
                  </a:lnTo>
                  <a:lnTo>
                    <a:pt x="2360428" y="1812851"/>
                  </a:lnTo>
                  <a:lnTo>
                    <a:pt x="2360428" y="1913861"/>
                  </a:lnTo>
                  <a:lnTo>
                    <a:pt x="2743200" y="1913861"/>
                  </a:lnTo>
                  <a:lnTo>
                    <a:pt x="2743200" y="1967023"/>
                  </a:lnTo>
                  <a:lnTo>
                    <a:pt x="2892056" y="1967023"/>
                  </a:lnTo>
                  <a:lnTo>
                    <a:pt x="2892056" y="2020186"/>
                  </a:lnTo>
                  <a:lnTo>
                    <a:pt x="3195084" y="2020186"/>
                  </a:lnTo>
                  <a:lnTo>
                    <a:pt x="3195084" y="2068033"/>
                  </a:lnTo>
                  <a:lnTo>
                    <a:pt x="3524693" y="2068033"/>
                  </a:lnTo>
                  <a:lnTo>
                    <a:pt x="3524693" y="2142461"/>
                  </a:lnTo>
                  <a:lnTo>
                    <a:pt x="3912782" y="2142461"/>
                  </a:lnTo>
                  <a:lnTo>
                    <a:pt x="3912782" y="2387010"/>
                  </a:lnTo>
                  <a:lnTo>
                    <a:pt x="5289698" y="238701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1772" name="Group 31771">
            <a:extLst>
              <a:ext uri="{FF2B5EF4-FFF2-40B4-BE49-F238E27FC236}">
                <a16:creationId xmlns:a16="http://schemas.microsoft.com/office/drawing/2014/main" id="{B15C2BF2-0A4A-CDDA-60DC-CAB9736C8AB1}"/>
              </a:ext>
            </a:extLst>
          </p:cNvPr>
          <p:cNvGrpSpPr/>
          <p:nvPr/>
        </p:nvGrpSpPr>
        <p:grpSpPr>
          <a:xfrm>
            <a:off x="1539835" y="2245965"/>
            <a:ext cx="4758744" cy="2671716"/>
            <a:chOff x="1538305" y="1865112"/>
            <a:chExt cx="4758744" cy="2671716"/>
          </a:xfrm>
        </p:grpSpPr>
        <p:sp>
          <p:nvSpPr>
            <p:cNvPr id="31773" name="Oval 31772">
              <a:extLst>
                <a:ext uri="{FF2B5EF4-FFF2-40B4-BE49-F238E27FC236}">
                  <a16:creationId xmlns:a16="http://schemas.microsoft.com/office/drawing/2014/main" id="{C9F0D323-D502-9A3F-9552-5DB2CED8A672}"/>
                </a:ext>
              </a:extLst>
            </p:cNvPr>
            <p:cNvSpPr/>
            <p:nvPr/>
          </p:nvSpPr>
          <p:spPr bwMode="auto">
            <a:xfrm>
              <a:off x="3063114" y="3210431"/>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74" name="Oval 31773">
              <a:extLst>
                <a:ext uri="{FF2B5EF4-FFF2-40B4-BE49-F238E27FC236}">
                  <a16:creationId xmlns:a16="http://schemas.microsoft.com/office/drawing/2014/main" id="{2E177845-236E-3379-692B-B9C915056BB5}"/>
                </a:ext>
              </a:extLst>
            </p:cNvPr>
            <p:cNvSpPr/>
            <p:nvPr/>
          </p:nvSpPr>
          <p:spPr bwMode="auto">
            <a:xfrm>
              <a:off x="3556294" y="3440214"/>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75" name="Oval 31774">
              <a:extLst>
                <a:ext uri="{FF2B5EF4-FFF2-40B4-BE49-F238E27FC236}">
                  <a16:creationId xmlns:a16="http://schemas.microsoft.com/office/drawing/2014/main" id="{0A85FC43-B63B-2844-3031-3440747FD97F}"/>
                </a:ext>
              </a:extLst>
            </p:cNvPr>
            <p:cNvSpPr/>
            <p:nvPr/>
          </p:nvSpPr>
          <p:spPr bwMode="auto">
            <a:xfrm>
              <a:off x="3847781" y="3440213"/>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76" name="Oval 31775">
              <a:extLst>
                <a:ext uri="{FF2B5EF4-FFF2-40B4-BE49-F238E27FC236}">
                  <a16:creationId xmlns:a16="http://schemas.microsoft.com/office/drawing/2014/main" id="{1421217B-A9B2-D296-83FD-696BB06F7BDB}"/>
                </a:ext>
              </a:extLst>
            </p:cNvPr>
            <p:cNvSpPr/>
            <p:nvPr/>
          </p:nvSpPr>
          <p:spPr bwMode="auto">
            <a:xfrm>
              <a:off x="4260955" y="3590113"/>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77" name="Oval 31776">
              <a:extLst>
                <a:ext uri="{FF2B5EF4-FFF2-40B4-BE49-F238E27FC236}">
                  <a16:creationId xmlns:a16="http://schemas.microsoft.com/office/drawing/2014/main" id="{85EE3C72-3E57-9B76-B908-D946076D479E}"/>
                </a:ext>
              </a:extLst>
            </p:cNvPr>
            <p:cNvSpPr/>
            <p:nvPr/>
          </p:nvSpPr>
          <p:spPr bwMode="auto">
            <a:xfrm>
              <a:off x="4295789" y="3642792"/>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78" name="Oval 31777">
              <a:extLst>
                <a:ext uri="{FF2B5EF4-FFF2-40B4-BE49-F238E27FC236}">
                  <a16:creationId xmlns:a16="http://schemas.microsoft.com/office/drawing/2014/main" id="{5C3892C7-A644-4130-A6CD-A2E10FB26CD5}"/>
                </a:ext>
              </a:extLst>
            </p:cNvPr>
            <p:cNvSpPr/>
            <p:nvPr/>
          </p:nvSpPr>
          <p:spPr bwMode="auto">
            <a:xfrm>
              <a:off x="4836937" y="3929229"/>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79" name="Oval 31778">
              <a:extLst>
                <a:ext uri="{FF2B5EF4-FFF2-40B4-BE49-F238E27FC236}">
                  <a16:creationId xmlns:a16="http://schemas.microsoft.com/office/drawing/2014/main" id="{DE264362-F02F-6FBD-64BD-A24CA3DB1996}"/>
                </a:ext>
              </a:extLst>
            </p:cNvPr>
            <p:cNvSpPr/>
            <p:nvPr/>
          </p:nvSpPr>
          <p:spPr bwMode="auto">
            <a:xfrm>
              <a:off x="4687747" y="3934565"/>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80" name="Oval 31779">
              <a:extLst>
                <a:ext uri="{FF2B5EF4-FFF2-40B4-BE49-F238E27FC236}">
                  <a16:creationId xmlns:a16="http://schemas.microsoft.com/office/drawing/2014/main" id="{11DC35DA-829B-6A16-8A37-855098F830FF}"/>
                </a:ext>
              </a:extLst>
            </p:cNvPr>
            <p:cNvSpPr/>
            <p:nvPr/>
          </p:nvSpPr>
          <p:spPr bwMode="auto">
            <a:xfrm>
              <a:off x="5056222" y="3929229"/>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81" name="Oval 31780">
              <a:extLst>
                <a:ext uri="{FF2B5EF4-FFF2-40B4-BE49-F238E27FC236}">
                  <a16:creationId xmlns:a16="http://schemas.microsoft.com/office/drawing/2014/main" id="{4D63C8DA-CB6D-FFC0-A3D5-B9794E4C326A}"/>
                </a:ext>
              </a:extLst>
            </p:cNvPr>
            <p:cNvSpPr/>
            <p:nvPr/>
          </p:nvSpPr>
          <p:spPr bwMode="auto">
            <a:xfrm>
              <a:off x="4982365" y="3929229"/>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82" name="Oval 31781">
              <a:extLst>
                <a:ext uri="{FF2B5EF4-FFF2-40B4-BE49-F238E27FC236}">
                  <a16:creationId xmlns:a16="http://schemas.microsoft.com/office/drawing/2014/main" id="{448610EE-6D1E-DDA1-35E5-30D651DA584D}"/>
                </a:ext>
              </a:extLst>
            </p:cNvPr>
            <p:cNvSpPr/>
            <p:nvPr/>
          </p:nvSpPr>
          <p:spPr bwMode="auto">
            <a:xfrm>
              <a:off x="5989508" y="4444026"/>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83" name="Oval 31782">
              <a:extLst>
                <a:ext uri="{FF2B5EF4-FFF2-40B4-BE49-F238E27FC236}">
                  <a16:creationId xmlns:a16="http://schemas.microsoft.com/office/drawing/2014/main" id="{2A16CADE-0460-5A5C-60EF-A64CAE40F2CC}"/>
                </a:ext>
              </a:extLst>
            </p:cNvPr>
            <p:cNvSpPr/>
            <p:nvPr/>
          </p:nvSpPr>
          <p:spPr bwMode="auto">
            <a:xfrm>
              <a:off x="5399606" y="4037868"/>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84" name="Oval 31783">
              <a:extLst>
                <a:ext uri="{FF2B5EF4-FFF2-40B4-BE49-F238E27FC236}">
                  <a16:creationId xmlns:a16="http://schemas.microsoft.com/office/drawing/2014/main" id="{DD134C14-4ED9-72E0-534E-A7FF9AC1D9C9}"/>
                </a:ext>
              </a:extLst>
            </p:cNvPr>
            <p:cNvSpPr/>
            <p:nvPr/>
          </p:nvSpPr>
          <p:spPr bwMode="auto">
            <a:xfrm>
              <a:off x="5294215" y="4030090"/>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85" name="Oval 31784">
              <a:extLst>
                <a:ext uri="{FF2B5EF4-FFF2-40B4-BE49-F238E27FC236}">
                  <a16:creationId xmlns:a16="http://schemas.microsoft.com/office/drawing/2014/main" id="{5FF31906-3964-66D3-3CF3-83F2145F1FE8}"/>
                </a:ext>
              </a:extLst>
            </p:cNvPr>
            <p:cNvSpPr/>
            <p:nvPr/>
          </p:nvSpPr>
          <p:spPr bwMode="auto">
            <a:xfrm>
              <a:off x="6205524" y="4445303"/>
              <a:ext cx="91525" cy="91525"/>
            </a:xfrm>
            <a:prstGeom prst="ellipse">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86" name="Freeform 31794">
              <a:extLst>
                <a:ext uri="{FF2B5EF4-FFF2-40B4-BE49-F238E27FC236}">
                  <a16:creationId xmlns:a16="http://schemas.microsoft.com/office/drawing/2014/main" id="{5A82A731-124D-F008-8A2E-E3CAEEDA6738}"/>
                </a:ext>
              </a:extLst>
            </p:cNvPr>
            <p:cNvSpPr/>
            <p:nvPr/>
          </p:nvSpPr>
          <p:spPr bwMode="auto">
            <a:xfrm>
              <a:off x="1538305" y="1865112"/>
              <a:ext cx="4717247" cy="2630963"/>
            </a:xfrm>
            <a:custGeom>
              <a:avLst/>
              <a:gdLst>
                <a:gd name="connsiteX0" fmla="*/ 0 w 4717247"/>
                <a:gd name="connsiteY0" fmla="*/ 0 h 2630963"/>
                <a:gd name="connsiteX1" fmla="*/ 194764 w 4717247"/>
                <a:gd name="connsiteY1" fmla="*/ 0 h 2630963"/>
                <a:gd name="connsiteX2" fmla="*/ 194764 w 4717247"/>
                <a:gd name="connsiteY2" fmla="*/ 46215 h 2630963"/>
                <a:gd name="connsiteX3" fmla="*/ 340011 w 4717247"/>
                <a:gd name="connsiteY3" fmla="*/ 46215 h 2630963"/>
                <a:gd name="connsiteX4" fmla="*/ 340011 w 4717247"/>
                <a:gd name="connsiteY4" fmla="*/ 141946 h 2630963"/>
                <a:gd name="connsiteX5" fmla="*/ 382925 w 4717247"/>
                <a:gd name="connsiteY5" fmla="*/ 141946 h 2630963"/>
                <a:gd name="connsiteX6" fmla="*/ 382925 w 4717247"/>
                <a:gd name="connsiteY6" fmla="*/ 422539 h 2630963"/>
                <a:gd name="connsiteX7" fmla="*/ 382925 w 4717247"/>
                <a:gd name="connsiteY7" fmla="*/ 422539 h 2630963"/>
                <a:gd name="connsiteX8" fmla="*/ 415936 w 4717247"/>
                <a:gd name="connsiteY8" fmla="*/ 422539 h 2630963"/>
                <a:gd name="connsiteX9" fmla="*/ 415936 w 4717247"/>
                <a:gd name="connsiteY9" fmla="*/ 808765 h 2630963"/>
                <a:gd name="connsiteX10" fmla="*/ 795561 w 4717247"/>
                <a:gd name="connsiteY10" fmla="*/ 808765 h 2630963"/>
                <a:gd name="connsiteX11" fmla="*/ 795561 w 4717247"/>
                <a:gd name="connsiteY11" fmla="*/ 1056346 h 2630963"/>
                <a:gd name="connsiteX12" fmla="*/ 1003529 w 4717247"/>
                <a:gd name="connsiteY12" fmla="*/ 1056346 h 2630963"/>
                <a:gd name="connsiteX13" fmla="*/ 1003529 w 4717247"/>
                <a:gd name="connsiteY13" fmla="*/ 1095959 h 2630963"/>
                <a:gd name="connsiteX14" fmla="*/ 1185089 w 4717247"/>
                <a:gd name="connsiteY14" fmla="*/ 1095959 h 2630963"/>
                <a:gd name="connsiteX15" fmla="*/ 1185089 w 4717247"/>
                <a:gd name="connsiteY15" fmla="*/ 1353444 h 2630963"/>
                <a:gd name="connsiteX16" fmla="*/ 1303927 w 4717247"/>
                <a:gd name="connsiteY16" fmla="*/ 1353444 h 2630963"/>
                <a:gd name="connsiteX17" fmla="*/ 1303927 w 4717247"/>
                <a:gd name="connsiteY17" fmla="*/ 1393057 h 2630963"/>
                <a:gd name="connsiteX18" fmla="*/ 1630735 w 4717247"/>
                <a:gd name="connsiteY18" fmla="*/ 1393057 h 2630963"/>
                <a:gd name="connsiteX19" fmla="*/ 1630735 w 4717247"/>
                <a:gd name="connsiteY19" fmla="*/ 1435971 h 2630963"/>
                <a:gd name="connsiteX20" fmla="*/ 1630735 w 4717247"/>
                <a:gd name="connsiteY20" fmla="*/ 1435971 h 2630963"/>
                <a:gd name="connsiteX21" fmla="*/ 1663746 w 4717247"/>
                <a:gd name="connsiteY21" fmla="*/ 1468982 h 2630963"/>
                <a:gd name="connsiteX22" fmla="*/ 1947639 w 4717247"/>
                <a:gd name="connsiteY22" fmla="*/ 1468982 h 2630963"/>
                <a:gd name="connsiteX23" fmla="*/ 1947639 w 4717247"/>
                <a:gd name="connsiteY23" fmla="*/ 1528401 h 2630963"/>
                <a:gd name="connsiteX24" fmla="*/ 1993854 w 4717247"/>
                <a:gd name="connsiteY24" fmla="*/ 1528401 h 2630963"/>
                <a:gd name="connsiteX25" fmla="*/ 1993854 w 4717247"/>
                <a:gd name="connsiteY25" fmla="*/ 1574617 h 2630963"/>
                <a:gd name="connsiteX26" fmla="*/ 2036768 w 4717247"/>
                <a:gd name="connsiteY26" fmla="*/ 1574617 h 2630963"/>
                <a:gd name="connsiteX27" fmla="*/ 2036768 w 4717247"/>
                <a:gd name="connsiteY27" fmla="*/ 1617531 h 2630963"/>
                <a:gd name="connsiteX28" fmla="*/ 2564941 w 4717247"/>
                <a:gd name="connsiteY28" fmla="*/ 1617531 h 2630963"/>
                <a:gd name="connsiteX29" fmla="*/ 2564941 w 4717247"/>
                <a:gd name="connsiteY29" fmla="*/ 1673649 h 2630963"/>
                <a:gd name="connsiteX30" fmla="*/ 2710189 w 4717247"/>
                <a:gd name="connsiteY30" fmla="*/ 1673649 h 2630963"/>
                <a:gd name="connsiteX31" fmla="*/ 2710189 w 4717247"/>
                <a:gd name="connsiteY31" fmla="*/ 1729767 h 2630963"/>
                <a:gd name="connsiteX32" fmla="*/ 2766307 w 4717247"/>
                <a:gd name="connsiteY32" fmla="*/ 1729767 h 2630963"/>
                <a:gd name="connsiteX33" fmla="*/ 2766307 w 4717247"/>
                <a:gd name="connsiteY33" fmla="*/ 1789187 h 2630963"/>
                <a:gd name="connsiteX34" fmla="*/ 2812522 w 4717247"/>
                <a:gd name="connsiteY34" fmla="*/ 1789187 h 2630963"/>
                <a:gd name="connsiteX35" fmla="*/ 2812522 w 4717247"/>
                <a:gd name="connsiteY35" fmla="*/ 1842004 h 2630963"/>
                <a:gd name="connsiteX36" fmla="*/ 2842232 w 4717247"/>
                <a:gd name="connsiteY36" fmla="*/ 1842004 h 2630963"/>
                <a:gd name="connsiteX37" fmla="*/ 2842232 w 4717247"/>
                <a:gd name="connsiteY37" fmla="*/ 1884918 h 2630963"/>
                <a:gd name="connsiteX38" fmla="*/ 3023792 w 4717247"/>
                <a:gd name="connsiteY38" fmla="*/ 1884918 h 2630963"/>
                <a:gd name="connsiteX39" fmla="*/ 3023792 w 4717247"/>
                <a:gd name="connsiteY39" fmla="*/ 1941037 h 2630963"/>
                <a:gd name="connsiteX40" fmla="*/ 3089813 w 4717247"/>
                <a:gd name="connsiteY40" fmla="*/ 1941037 h 2630963"/>
                <a:gd name="connsiteX41" fmla="*/ 3089813 w 4717247"/>
                <a:gd name="connsiteY41" fmla="*/ 2020263 h 2630963"/>
                <a:gd name="connsiteX42" fmla="*/ 3132727 w 4717247"/>
                <a:gd name="connsiteY42" fmla="*/ 2020263 h 2630963"/>
                <a:gd name="connsiteX43" fmla="*/ 3132727 w 4717247"/>
                <a:gd name="connsiteY43" fmla="*/ 2059876 h 2630963"/>
                <a:gd name="connsiteX44" fmla="*/ 3185545 w 4717247"/>
                <a:gd name="connsiteY44" fmla="*/ 2059876 h 2630963"/>
                <a:gd name="connsiteX45" fmla="*/ 3185545 w 4717247"/>
                <a:gd name="connsiteY45" fmla="*/ 2115994 h 2630963"/>
                <a:gd name="connsiteX46" fmla="*/ 3664202 w 4717247"/>
                <a:gd name="connsiteY46" fmla="*/ 2115994 h 2630963"/>
                <a:gd name="connsiteX47" fmla="*/ 3664202 w 4717247"/>
                <a:gd name="connsiteY47" fmla="*/ 2215027 h 2630963"/>
                <a:gd name="connsiteX48" fmla="*/ 3908482 w 4717247"/>
                <a:gd name="connsiteY48" fmla="*/ 2215027 h 2630963"/>
                <a:gd name="connsiteX49" fmla="*/ 3908482 w 4717247"/>
                <a:gd name="connsiteY49" fmla="*/ 2356973 h 2630963"/>
                <a:gd name="connsiteX50" fmla="*/ 3944794 w 4717247"/>
                <a:gd name="connsiteY50" fmla="*/ 2356973 h 2630963"/>
                <a:gd name="connsiteX51" fmla="*/ 3944794 w 4717247"/>
                <a:gd name="connsiteY51" fmla="*/ 2492318 h 2630963"/>
                <a:gd name="connsiteX52" fmla="*/ 4340924 w 4717247"/>
                <a:gd name="connsiteY52" fmla="*/ 2492318 h 2630963"/>
                <a:gd name="connsiteX53" fmla="*/ 4340924 w 4717247"/>
                <a:gd name="connsiteY53" fmla="*/ 2630963 h 2630963"/>
                <a:gd name="connsiteX54" fmla="*/ 4717247 w 4717247"/>
                <a:gd name="connsiteY54" fmla="*/ 2630963 h 2630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717247" h="2630963">
                  <a:moveTo>
                    <a:pt x="0" y="0"/>
                  </a:moveTo>
                  <a:lnTo>
                    <a:pt x="194764" y="0"/>
                  </a:lnTo>
                  <a:lnTo>
                    <a:pt x="194764" y="46215"/>
                  </a:lnTo>
                  <a:lnTo>
                    <a:pt x="340011" y="46215"/>
                  </a:lnTo>
                  <a:lnTo>
                    <a:pt x="340011" y="141946"/>
                  </a:lnTo>
                  <a:lnTo>
                    <a:pt x="382925" y="141946"/>
                  </a:lnTo>
                  <a:lnTo>
                    <a:pt x="382925" y="422539"/>
                  </a:lnTo>
                  <a:lnTo>
                    <a:pt x="382925" y="422539"/>
                  </a:lnTo>
                  <a:lnTo>
                    <a:pt x="415936" y="422539"/>
                  </a:lnTo>
                  <a:lnTo>
                    <a:pt x="415936" y="808765"/>
                  </a:lnTo>
                  <a:lnTo>
                    <a:pt x="795561" y="808765"/>
                  </a:lnTo>
                  <a:lnTo>
                    <a:pt x="795561" y="1056346"/>
                  </a:lnTo>
                  <a:lnTo>
                    <a:pt x="1003529" y="1056346"/>
                  </a:lnTo>
                  <a:lnTo>
                    <a:pt x="1003529" y="1095959"/>
                  </a:lnTo>
                  <a:lnTo>
                    <a:pt x="1185089" y="1095959"/>
                  </a:lnTo>
                  <a:lnTo>
                    <a:pt x="1185089" y="1353444"/>
                  </a:lnTo>
                  <a:lnTo>
                    <a:pt x="1303927" y="1353444"/>
                  </a:lnTo>
                  <a:lnTo>
                    <a:pt x="1303927" y="1393057"/>
                  </a:lnTo>
                  <a:lnTo>
                    <a:pt x="1630735" y="1393057"/>
                  </a:lnTo>
                  <a:lnTo>
                    <a:pt x="1630735" y="1435971"/>
                  </a:lnTo>
                  <a:lnTo>
                    <a:pt x="1630735" y="1435971"/>
                  </a:lnTo>
                  <a:lnTo>
                    <a:pt x="1663746" y="1468982"/>
                  </a:lnTo>
                  <a:lnTo>
                    <a:pt x="1947639" y="1468982"/>
                  </a:lnTo>
                  <a:lnTo>
                    <a:pt x="1947639" y="1528401"/>
                  </a:lnTo>
                  <a:lnTo>
                    <a:pt x="1993854" y="1528401"/>
                  </a:lnTo>
                  <a:lnTo>
                    <a:pt x="1993854" y="1574617"/>
                  </a:lnTo>
                  <a:lnTo>
                    <a:pt x="2036768" y="1574617"/>
                  </a:lnTo>
                  <a:lnTo>
                    <a:pt x="2036768" y="1617531"/>
                  </a:lnTo>
                  <a:lnTo>
                    <a:pt x="2564941" y="1617531"/>
                  </a:lnTo>
                  <a:lnTo>
                    <a:pt x="2564941" y="1673649"/>
                  </a:lnTo>
                  <a:lnTo>
                    <a:pt x="2710189" y="1673649"/>
                  </a:lnTo>
                  <a:lnTo>
                    <a:pt x="2710189" y="1729767"/>
                  </a:lnTo>
                  <a:lnTo>
                    <a:pt x="2766307" y="1729767"/>
                  </a:lnTo>
                  <a:lnTo>
                    <a:pt x="2766307" y="1789187"/>
                  </a:lnTo>
                  <a:lnTo>
                    <a:pt x="2812522" y="1789187"/>
                  </a:lnTo>
                  <a:lnTo>
                    <a:pt x="2812522" y="1842004"/>
                  </a:lnTo>
                  <a:lnTo>
                    <a:pt x="2842232" y="1842004"/>
                  </a:lnTo>
                  <a:lnTo>
                    <a:pt x="2842232" y="1884918"/>
                  </a:lnTo>
                  <a:lnTo>
                    <a:pt x="3023792" y="1884918"/>
                  </a:lnTo>
                  <a:lnTo>
                    <a:pt x="3023792" y="1941037"/>
                  </a:lnTo>
                  <a:lnTo>
                    <a:pt x="3089813" y="1941037"/>
                  </a:lnTo>
                  <a:lnTo>
                    <a:pt x="3089813" y="2020263"/>
                  </a:lnTo>
                  <a:lnTo>
                    <a:pt x="3132727" y="2020263"/>
                  </a:lnTo>
                  <a:lnTo>
                    <a:pt x="3132727" y="2059876"/>
                  </a:lnTo>
                  <a:lnTo>
                    <a:pt x="3185545" y="2059876"/>
                  </a:lnTo>
                  <a:lnTo>
                    <a:pt x="3185545" y="2115994"/>
                  </a:lnTo>
                  <a:lnTo>
                    <a:pt x="3664202" y="2115994"/>
                  </a:lnTo>
                  <a:lnTo>
                    <a:pt x="3664202" y="2215027"/>
                  </a:lnTo>
                  <a:lnTo>
                    <a:pt x="3908482" y="2215027"/>
                  </a:lnTo>
                  <a:lnTo>
                    <a:pt x="3908482" y="2356973"/>
                  </a:lnTo>
                  <a:lnTo>
                    <a:pt x="3944794" y="2356973"/>
                  </a:lnTo>
                  <a:lnTo>
                    <a:pt x="3944794" y="2492318"/>
                  </a:lnTo>
                  <a:lnTo>
                    <a:pt x="4340924" y="2492318"/>
                  </a:lnTo>
                  <a:lnTo>
                    <a:pt x="4340924" y="2630963"/>
                  </a:lnTo>
                  <a:lnTo>
                    <a:pt x="4717247" y="2630963"/>
                  </a:lnTo>
                </a:path>
              </a:pathLst>
            </a:custGeom>
            <a:noFill/>
            <a:ln w="28575">
              <a:solidFill>
                <a:schemeClr val="accent2">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1787" name="Oval 31786">
            <a:extLst>
              <a:ext uri="{FF2B5EF4-FFF2-40B4-BE49-F238E27FC236}">
                <a16:creationId xmlns:a16="http://schemas.microsoft.com/office/drawing/2014/main" id="{92FD19D0-2634-39B1-1F24-E73E1113192A}"/>
              </a:ext>
            </a:extLst>
          </p:cNvPr>
          <p:cNvSpPr/>
          <p:nvPr/>
        </p:nvSpPr>
        <p:spPr bwMode="auto">
          <a:xfrm>
            <a:off x="4266840" y="4420334"/>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1788" name="Group 31787">
            <a:extLst>
              <a:ext uri="{FF2B5EF4-FFF2-40B4-BE49-F238E27FC236}">
                <a16:creationId xmlns:a16="http://schemas.microsoft.com/office/drawing/2014/main" id="{FD30AC74-8B7E-5534-7592-ED1AB6400DDB}"/>
              </a:ext>
            </a:extLst>
          </p:cNvPr>
          <p:cNvGrpSpPr/>
          <p:nvPr/>
        </p:nvGrpSpPr>
        <p:grpSpPr>
          <a:xfrm>
            <a:off x="1500057" y="2209404"/>
            <a:ext cx="4451488" cy="2718032"/>
            <a:chOff x="1500057" y="1955404"/>
            <a:chExt cx="4451488" cy="2718032"/>
          </a:xfrm>
        </p:grpSpPr>
        <p:sp>
          <p:nvSpPr>
            <p:cNvPr id="31789" name="Oval 31788">
              <a:extLst>
                <a:ext uri="{FF2B5EF4-FFF2-40B4-BE49-F238E27FC236}">
                  <a16:creationId xmlns:a16="http://schemas.microsoft.com/office/drawing/2014/main" id="{4F76C4E0-10CE-3042-4F0B-DB2C4C6DE330}"/>
                </a:ext>
              </a:extLst>
            </p:cNvPr>
            <p:cNvSpPr/>
            <p:nvPr/>
          </p:nvSpPr>
          <p:spPr bwMode="auto">
            <a:xfrm>
              <a:off x="5784891" y="4576447"/>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90" name="Oval 31789">
              <a:extLst>
                <a:ext uri="{FF2B5EF4-FFF2-40B4-BE49-F238E27FC236}">
                  <a16:creationId xmlns:a16="http://schemas.microsoft.com/office/drawing/2014/main" id="{1086BF42-26CC-BCC5-6432-783C067FB74F}"/>
                </a:ext>
              </a:extLst>
            </p:cNvPr>
            <p:cNvSpPr/>
            <p:nvPr/>
          </p:nvSpPr>
          <p:spPr bwMode="auto">
            <a:xfrm>
              <a:off x="5541435" y="4581911"/>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91" name="Oval 31790">
              <a:extLst>
                <a:ext uri="{FF2B5EF4-FFF2-40B4-BE49-F238E27FC236}">
                  <a16:creationId xmlns:a16="http://schemas.microsoft.com/office/drawing/2014/main" id="{5C0A8A82-CCBE-FC89-3F77-987FEF911B86}"/>
                </a:ext>
              </a:extLst>
            </p:cNvPr>
            <p:cNvSpPr/>
            <p:nvPr/>
          </p:nvSpPr>
          <p:spPr bwMode="auto">
            <a:xfrm>
              <a:off x="5860020" y="4575391"/>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92" name="Oval 31791">
              <a:extLst>
                <a:ext uri="{FF2B5EF4-FFF2-40B4-BE49-F238E27FC236}">
                  <a16:creationId xmlns:a16="http://schemas.microsoft.com/office/drawing/2014/main" id="{9837EC94-9C5C-FB78-81A9-5C3C3C89C7E9}"/>
                </a:ext>
              </a:extLst>
            </p:cNvPr>
            <p:cNvSpPr/>
            <p:nvPr/>
          </p:nvSpPr>
          <p:spPr bwMode="auto">
            <a:xfrm>
              <a:off x="4363545" y="4168537"/>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93" name="Oval 31792">
              <a:extLst>
                <a:ext uri="{FF2B5EF4-FFF2-40B4-BE49-F238E27FC236}">
                  <a16:creationId xmlns:a16="http://schemas.microsoft.com/office/drawing/2014/main" id="{C6A0A468-B7E9-AC08-5AC6-B5B9AD047C05}"/>
                </a:ext>
              </a:extLst>
            </p:cNvPr>
            <p:cNvSpPr/>
            <p:nvPr/>
          </p:nvSpPr>
          <p:spPr bwMode="auto">
            <a:xfrm>
              <a:off x="4212286" y="4166333"/>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94" name="Oval 31793">
              <a:extLst>
                <a:ext uri="{FF2B5EF4-FFF2-40B4-BE49-F238E27FC236}">
                  <a16:creationId xmlns:a16="http://schemas.microsoft.com/office/drawing/2014/main" id="{41C380A5-20DD-ABAA-4D4F-5F901E06B270}"/>
                </a:ext>
              </a:extLst>
            </p:cNvPr>
            <p:cNvSpPr/>
            <p:nvPr/>
          </p:nvSpPr>
          <p:spPr bwMode="auto">
            <a:xfrm>
              <a:off x="1500057" y="1955404"/>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95" name="Oval 31794">
              <a:extLst>
                <a:ext uri="{FF2B5EF4-FFF2-40B4-BE49-F238E27FC236}">
                  <a16:creationId xmlns:a16="http://schemas.microsoft.com/office/drawing/2014/main" id="{96AF3493-8290-A958-4955-D6655B4DEA21}"/>
                </a:ext>
              </a:extLst>
            </p:cNvPr>
            <p:cNvSpPr/>
            <p:nvPr/>
          </p:nvSpPr>
          <p:spPr bwMode="auto">
            <a:xfrm>
              <a:off x="3857424" y="4165435"/>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96" name="Oval 31795">
              <a:extLst>
                <a:ext uri="{FF2B5EF4-FFF2-40B4-BE49-F238E27FC236}">
                  <a16:creationId xmlns:a16="http://schemas.microsoft.com/office/drawing/2014/main" id="{DE0466A9-D5AE-D1CF-787E-2B6914A7EBC5}"/>
                </a:ext>
              </a:extLst>
            </p:cNvPr>
            <p:cNvSpPr/>
            <p:nvPr/>
          </p:nvSpPr>
          <p:spPr bwMode="auto">
            <a:xfrm>
              <a:off x="1839579" y="2001166"/>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97" name="Oval 31796">
              <a:extLst>
                <a:ext uri="{FF2B5EF4-FFF2-40B4-BE49-F238E27FC236}">
                  <a16:creationId xmlns:a16="http://schemas.microsoft.com/office/drawing/2014/main" id="{901E0976-7C58-5338-BB2A-F5CBBDF1713F}"/>
                </a:ext>
              </a:extLst>
            </p:cNvPr>
            <p:cNvSpPr/>
            <p:nvPr/>
          </p:nvSpPr>
          <p:spPr bwMode="auto">
            <a:xfrm>
              <a:off x="5215985" y="4390996"/>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98" name="Oval 31797">
              <a:extLst>
                <a:ext uri="{FF2B5EF4-FFF2-40B4-BE49-F238E27FC236}">
                  <a16:creationId xmlns:a16="http://schemas.microsoft.com/office/drawing/2014/main" id="{5079DDF6-683A-F449-E6AA-65C8894DFA78}"/>
                </a:ext>
              </a:extLst>
            </p:cNvPr>
            <p:cNvSpPr/>
            <p:nvPr/>
          </p:nvSpPr>
          <p:spPr bwMode="auto">
            <a:xfrm>
              <a:off x="4642616" y="4240324"/>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99" name="Oval 31798">
              <a:extLst>
                <a:ext uri="{FF2B5EF4-FFF2-40B4-BE49-F238E27FC236}">
                  <a16:creationId xmlns:a16="http://schemas.microsoft.com/office/drawing/2014/main" id="{1D11EB21-C45D-8299-A52C-5C7B5DF93031}"/>
                </a:ext>
              </a:extLst>
            </p:cNvPr>
            <p:cNvSpPr/>
            <p:nvPr/>
          </p:nvSpPr>
          <p:spPr bwMode="auto">
            <a:xfrm>
              <a:off x="3465597" y="4033093"/>
              <a:ext cx="91525" cy="91525"/>
            </a:xfrm>
            <a:prstGeom prst="ellipse">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1800" name="Freeform: Shape 31799">
            <a:extLst>
              <a:ext uri="{FF2B5EF4-FFF2-40B4-BE49-F238E27FC236}">
                <a16:creationId xmlns:a16="http://schemas.microsoft.com/office/drawing/2014/main" id="{7BACA776-C118-848E-54F9-B693CCA9C54A}"/>
              </a:ext>
            </a:extLst>
          </p:cNvPr>
          <p:cNvSpPr/>
          <p:nvPr/>
        </p:nvSpPr>
        <p:spPr bwMode="auto">
          <a:xfrm>
            <a:off x="1551296" y="2264770"/>
            <a:ext cx="4362734" cy="2620370"/>
          </a:xfrm>
          <a:custGeom>
            <a:avLst/>
            <a:gdLst>
              <a:gd name="connsiteX0" fmla="*/ 0 w 4362734"/>
              <a:gd name="connsiteY0" fmla="*/ 0 h 2620370"/>
              <a:gd name="connsiteX1" fmla="*/ 327546 w 4362734"/>
              <a:gd name="connsiteY1" fmla="*/ 0 h 2620370"/>
              <a:gd name="connsiteX2" fmla="*/ 322997 w 4362734"/>
              <a:gd name="connsiteY2" fmla="*/ 45493 h 2620370"/>
              <a:gd name="connsiteX3" fmla="*/ 359391 w 4362734"/>
              <a:gd name="connsiteY3" fmla="*/ 45493 h 2620370"/>
              <a:gd name="connsiteX4" fmla="*/ 359391 w 4362734"/>
              <a:gd name="connsiteY4" fmla="*/ 118281 h 2620370"/>
              <a:gd name="connsiteX5" fmla="*/ 363940 w 4362734"/>
              <a:gd name="connsiteY5" fmla="*/ 113732 h 2620370"/>
              <a:gd name="connsiteX6" fmla="*/ 363940 w 4362734"/>
              <a:gd name="connsiteY6" fmla="*/ 232012 h 2620370"/>
              <a:gd name="connsiteX7" fmla="*/ 373038 w 4362734"/>
              <a:gd name="connsiteY7" fmla="*/ 232012 h 2620370"/>
              <a:gd name="connsiteX8" fmla="*/ 373038 w 4362734"/>
              <a:gd name="connsiteY8" fmla="*/ 377588 h 2620370"/>
              <a:gd name="connsiteX9" fmla="*/ 377587 w 4362734"/>
              <a:gd name="connsiteY9" fmla="*/ 382137 h 2620370"/>
              <a:gd name="connsiteX10" fmla="*/ 377587 w 4362734"/>
              <a:gd name="connsiteY10" fmla="*/ 459475 h 2620370"/>
              <a:gd name="connsiteX11" fmla="*/ 395785 w 4362734"/>
              <a:gd name="connsiteY11" fmla="*/ 459475 h 2620370"/>
              <a:gd name="connsiteX12" fmla="*/ 395785 w 4362734"/>
              <a:gd name="connsiteY12" fmla="*/ 787021 h 2620370"/>
              <a:gd name="connsiteX13" fmla="*/ 400334 w 4362734"/>
              <a:gd name="connsiteY13" fmla="*/ 787021 h 2620370"/>
              <a:gd name="connsiteX14" fmla="*/ 400334 w 4362734"/>
              <a:gd name="connsiteY14" fmla="*/ 859809 h 2620370"/>
              <a:gd name="connsiteX15" fmla="*/ 409432 w 4362734"/>
              <a:gd name="connsiteY15" fmla="*/ 859809 h 2620370"/>
              <a:gd name="connsiteX16" fmla="*/ 409432 w 4362734"/>
              <a:gd name="connsiteY16" fmla="*/ 941696 h 2620370"/>
              <a:gd name="connsiteX17" fmla="*/ 418531 w 4362734"/>
              <a:gd name="connsiteY17" fmla="*/ 941696 h 2620370"/>
              <a:gd name="connsiteX18" fmla="*/ 418531 w 4362734"/>
              <a:gd name="connsiteY18" fmla="*/ 1014484 h 2620370"/>
              <a:gd name="connsiteX19" fmla="*/ 423080 w 4362734"/>
              <a:gd name="connsiteY19" fmla="*/ 1019033 h 2620370"/>
              <a:gd name="connsiteX20" fmla="*/ 423080 w 4362734"/>
              <a:gd name="connsiteY20" fmla="*/ 1069075 h 2620370"/>
              <a:gd name="connsiteX21" fmla="*/ 432179 w 4362734"/>
              <a:gd name="connsiteY21" fmla="*/ 1069075 h 2620370"/>
              <a:gd name="connsiteX22" fmla="*/ 432179 w 4362734"/>
              <a:gd name="connsiteY22" fmla="*/ 1150961 h 2620370"/>
              <a:gd name="connsiteX23" fmla="*/ 445826 w 4362734"/>
              <a:gd name="connsiteY23" fmla="*/ 1150961 h 2620370"/>
              <a:gd name="connsiteX24" fmla="*/ 445826 w 4362734"/>
              <a:gd name="connsiteY24" fmla="*/ 1187355 h 2620370"/>
              <a:gd name="connsiteX25" fmla="*/ 473122 w 4362734"/>
              <a:gd name="connsiteY25" fmla="*/ 1187355 h 2620370"/>
              <a:gd name="connsiteX26" fmla="*/ 473122 w 4362734"/>
              <a:gd name="connsiteY26" fmla="*/ 1237397 h 2620370"/>
              <a:gd name="connsiteX27" fmla="*/ 495868 w 4362734"/>
              <a:gd name="connsiteY27" fmla="*/ 1237397 h 2620370"/>
              <a:gd name="connsiteX28" fmla="*/ 495868 w 4362734"/>
              <a:gd name="connsiteY28" fmla="*/ 1282890 h 2620370"/>
              <a:gd name="connsiteX29" fmla="*/ 532262 w 4362734"/>
              <a:gd name="connsiteY29" fmla="*/ 1282890 h 2620370"/>
              <a:gd name="connsiteX30" fmla="*/ 532262 w 4362734"/>
              <a:gd name="connsiteY30" fmla="*/ 1323833 h 2620370"/>
              <a:gd name="connsiteX31" fmla="*/ 600501 w 4362734"/>
              <a:gd name="connsiteY31" fmla="*/ 1323833 h 2620370"/>
              <a:gd name="connsiteX32" fmla="*/ 600501 w 4362734"/>
              <a:gd name="connsiteY32" fmla="*/ 1369326 h 2620370"/>
              <a:gd name="connsiteX33" fmla="*/ 764274 w 4362734"/>
              <a:gd name="connsiteY33" fmla="*/ 1369326 h 2620370"/>
              <a:gd name="connsiteX34" fmla="*/ 764274 w 4362734"/>
              <a:gd name="connsiteY34" fmla="*/ 1405720 h 2620370"/>
              <a:gd name="connsiteX35" fmla="*/ 773373 w 4362734"/>
              <a:gd name="connsiteY35" fmla="*/ 1405720 h 2620370"/>
              <a:gd name="connsiteX36" fmla="*/ 773373 w 4362734"/>
              <a:gd name="connsiteY36" fmla="*/ 1442114 h 2620370"/>
              <a:gd name="connsiteX37" fmla="*/ 782471 w 4362734"/>
              <a:gd name="connsiteY37" fmla="*/ 1442114 h 2620370"/>
              <a:gd name="connsiteX38" fmla="*/ 782471 w 4362734"/>
              <a:gd name="connsiteY38" fmla="*/ 1496705 h 2620370"/>
              <a:gd name="connsiteX39" fmla="*/ 787020 w 4362734"/>
              <a:gd name="connsiteY39" fmla="*/ 1492156 h 2620370"/>
              <a:gd name="connsiteX40" fmla="*/ 787020 w 4362734"/>
              <a:gd name="connsiteY40" fmla="*/ 1533099 h 2620370"/>
              <a:gd name="connsiteX41" fmla="*/ 805217 w 4362734"/>
              <a:gd name="connsiteY41" fmla="*/ 1533099 h 2620370"/>
              <a:gd name="connsiteX42" fmla="*/ 805217 w 4362734"/>
              <a:gd name="connsiteY42" fmla="*/ 1569493 h 2620370"/>
              <a:gd name="connsiteX43" fmla="*/ 1178256 w 4362734"/>
              <a:gd name="connsiteY43" fmla="*/ 1569493 h 2620370"/>
              <a:gd name="connsiteX44" fmla="*/ 1178256 w 4362734"/>
              <a:gd name="connsiteY44" fmla="*/ 1660478 h 2620370"/>
              <a:gd name="connsiteX45" fmla="*/ 1214650 w 4362734"/>
              <a:gd name="connsiteY45" fmla="*/ 1660478 h 2620370"/>
              <a:gd name="connsiteX46" fmla="*/ 1214650 w 4362734"/>
              <a:gd name="connsiteY46" fmla="*/ 1692323 h 2620370"/>
              <a:gd name="connsiteX47" fmla="*/ 1269241 w 4362734"/>
              <a:gd name="connsiteY47" fmla="*/ 1692323 h 2620370"/>
              <a:gd name="connsiteX48" fmla="*/ 1269241 w 4362734"/>
              <a:gd name="connsiteY48" fmla="*/ 1742364 h 2620370"/>
              <a:gd name="connsiteX49" fmla="*/ 1323832 w 4362734"/>
              <a:gd name="connsiteY49" fmla="*/ 1742364 h 2620370"/>
              <a:gd name="connsiteX50" fmla="*/ 1323832 w 4362734"/>
              <a:gd name="connsiteY50" fmla="*/ 1783308 h 2620370"/>
              <a:gd name="connsiteX51" fmla="*/ 1524000 w 4362734"/>
              <a:gd name="connsiteY51" fmla="*/ 1783308 h 2620370"/>
              <a:gd name="connsiteX52" fmla="*/ 1524000 w 4362734"/>
              <a:gd name="connsiteY52" fmla="*/ 1819702 h 2620370"/>
              <a:gd name="connsiteX53" fmla="*/ 1546746 w 4362734"/>
              <a:gd name="connsiteY53" fmla="*/ 1819702 h 2620370"/>
              <a:gd name="connsiteX54" fmla="*/ 1546746 w 4362734"/>
              <a:gd name="connsiteY54" fmla="*/ 1865194 h 2620370"/>
              <a:gd name="connsiteX55" fmla="*/ 1592238 w 4362734"/>
              <a:gd name="connsiteY55" fmla="*/ 1865194 h 2620370"/>
              <a:gd name="connsiteX56" fmla="*/ 1592238 w 4362734"/>
              <a:gd name="connsiteY56" fmla="*/ 1906137 h 2620370"/>
              <a:gd name="connsiteX57" fmla="*/ 1624083 w 4362734"/>
              <a:gd name="connsiteY57" fmla="*/ 1906137 h 2620370"/>
              <a:gd name="connsiteX58" fmla="*/ 1624083 w 4362734"/>
              <a:gd name="connsiteY58" fmla="*/ 1942531 h 2620370"/>
              <a:gd name="connsiteX59" fmla="*/ 1860644 w 4362734"/>
              <a:gd name="connsiteY59" fmla="*/ 1942531 h 2620370"/>
              <a:gd name="connsiteX60" fmla="*/ 1860644 w 4362734"/>
              <a:gd name="connsiteY60" fmla="*/ 1988024 h 2620370"/>
              <a:gd name="connsiteX61" fmla="*/ 1960728 w 4362734"/>
              <a:gd name="connsiteY61" fmla="*/ 1988024 h 2620370"/>
              <a:gd name="connsiteX62" fmla="*/ 1960728 w 4362734"/>
              <a:gd name="connsiteY62" fmla="*/ 2110854 h 2620370"/>
              <a:gd name="connsiteX63" fmla="*/ 2174543 w 4362734"/>
              <a:gd name="connsiteY63" fmla="*/ 2110854 h 2620370"/>
              <a:gd name="connsiteX64" fmla="*/ 2174543 w 4362734"/>
              <a:gd name="connsiteY64" fmla="*/ 2169994 h 2620370"/>
              <a:gd name="connsiteX65" fmla="*/ 2297373 w 4362734"/>
              <a:gd name="connsiteY65" fmla="*/ 2169994 h 2620370"/>
              <a:gd name="connsiteX66" fmla="*/ 2297373 w 4362734"/>
              <a:gd name="connsiteY66" fmla="*/ 2210937 h 2620370"/>
              <a:gd name="connsiteX67" fmla="*/ 3134435 w 4362734"/>
              <a:gd name="connsiteY67" fmla="*/ 2210937 h 2620370"/>
              <a:gd name="connsiteX68" fmla="*/ 3134435 w 4362734"/>
              <a:gd name="connsiteY68" fmla="*/ 2279176 h 2620370"/>
              <a:gd name="connsiteX69" fmla="*/ 3211773 w 4362734"/>
              <a:gd name="connsiteY69" fmla="*/ 2279176 h 2620370"/>
              <a:gd name="connsiteX70" fmla="*/ 3211773 w 4362734"/>
              <a:gd name="connsiteY70" fmla="*/ 2351964 h 2620370"/>
              <a:gd name="connsiteX71" fmla="*/ 3521122 w 4362734"/>
              <a:gd name="connsiteY71" fmla="*/ 2351964 h 2620370"/>
              <a:gd name="connsiteX72" fmla="*/ 3521122 w 4362734"/>
              <a:gd name="connsiteY72" fmla="*/ 2442949 h 2620370"/>
              <a:gd name="connsiteX73" fmla="*/ 3825922 w 4362734"/>
              <a:gd name="connsiteY73" fmla="*/ 2442949 h 2620370"/>
              <a:gd name="connsiteX74" fmla="*/ 3825922 w 4362734"/>
              <a:gd name="connsiteY74" fmla="*/ 2520287 h 2620370"/>
              <a:gd name="connsiteX75" fmla="*/ 3971498 w 4362734"/>
              <a:gd name="connsiteY75" fmla="*/ 2520287 h 2620370"/>
              <a:gd name="connsiteX76" fmla="*/ 3971498 w 4362734"/>
              <a:gd name="connsiteY76" fmla="*/ 2620370 h 2620370"/>
              <a:gd name="connsiteX77" fmla="*/ 4362734 w 4362734"/>
              <a:gd name="connsiteY77" fmla="*/ 2620370 h 26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4362734" h="2620370">
                <a:moveTo>
                  <a:pt x="0" y="0"/>
                </a:moveTo>
                <a:lnTo>
                  <a:pt x="327546" y="0"/>
                </a:lnTo>
                <a:lnTo>
                  <a:pt x="322997" y="45493"/>
                </a:lnTo>
                <a:lnTo>
                  <a:pt x="359391" y="45493"/>
                </a:lnTo>
                <a:lnTo>
                  <a:pt x="359391" y="118281"/>
                </a:lnTo>
                <a:lnTo>
                  <a:pt x="363940" y="113732"/>
                </a:lnTo>
                <a:lnTo>
                  <a:pt x="363940" y="232012"/>
                </a:lnTo>
                <a:lnTo>
                  <a:pt x="373038" y="232012"/>
                </a:lnTo>
                <a:lnTo>
                  <a:pt x="373038" y="377588"/>
                </a:lnTo>
                <a:lnTo>
                  <a:pt x="377587" y="382137"/>
                </a:lnTo>
                <a:lnTo>
                  <a:pt x="377587" y="459475"/>
                </a:lnTo>
                <a:lnTo>
                  <a:pt x="395785" y="459475"/>
                </a:lnTo>
                <a:lnTo>
                  <a:pt x="395785" y="787021"/>
                </a:lnTo>
                <a:lnTo>
                  <a:pt x="400334" y="787021"/>
                </a:lnTo>
                <a:lnTo>
                  <a:pt x="400334" y="859809"/>
                </a:lnTo>
                <a:lnTo>
                  <a:pt x="409432" y="859809"/>
                </a:lnTo>
                <a:lnTo>
                  <a:pt x="409432" y="941696"/>
                </a:lnTo>
                <a:lnTo>
                  <a:pt x="418531" y="941696"/>
                </a:lnTo>
                <a:lnTo>
                  <a:pt x="418531" y="1014484"/>
                </a:lnTo>
                <a:lnTo>
                  <a:pt x="423080" y="1019033"/>
                </a:lnTo>
                <a:lnTo>
                  <a:pt x="423080" y="1069075"/>
                </a:lnTo>
                <a:lnTo>
                  <a:pt x="432179" y="1069075"/>
                </a:lnTo>
                <a:lnTo>
                  <a:pt x="432179" y="1150961"/>
                </a:lnTo>
                <a:lnTo>
                  <a:pt x="445826" y="1150961"/>
                </a:lnTo>
                <a:lnTo>
                  <a:pt x="445826" y="1187355"/>
                </a:lnTo>
                <a:lnTo>
                  <a:pt x="473122" y="1187355"/>
                </a:lnTo>
                <a:lnTo>
                  <a:pt x="473122" y="1237397"/>
                </a:lnTo>
                <a:lnTo>
                  <a:pt x="495868" y="1237397"/>
                </a:lnTo>
                <a:lnTo>
                  <a:pt x="495868" y="1282890"/>
                </a:lnTo>
                <a:lnTo>
                  <a:pt x="532262" y="1282890"/>
                </a:lnTo>
                <a:lnTo>
                  <a:pt x="532262" y="1323833"/>
                </a:lnTo>
                <a:lnTo>
                  <a:pt x="600501" y="1323833"/>
                </a:lnTo>
                <a:lnTo>
                  <a:pt x="600501" y="1369326"/>
                </a:lnTo>
                <a:lnTo>
                  <a:pt x="764274" y="1369326"/>
                </a:lnTo>
                <a:lnTo>
                  <a:pt x="764274" y="1405720"/>
                </a:lnTo>
                <a:lnTo>
                  <a:pt x="773373" y="1405720"/>
                </a:lnTo>
                <a:lnTo>
                  <a:pt x="773373" y="1442114"/>
                </a:lnTo>
                <a:lnTo>
                  <a:pt x="782471" y="1442114"/>
                </a:lnTo>
                <a:lnTo>
                  <a:pt x="782471" y="1496705"/>
                </a:lnTo>
                <a:lnTo>
                  <a:pt x="787020" y="1492156"/>
                </a:lnTo>
                <a:lnTo>
                  <a:pt x="787020" y="1533099"/>
                </a:lnTo>
                <a:lnTo>
                  <a:pt x="805217" y="1533099"/>
                </a:lnTo>
                <a:lnTo>
                  <a:pt x="805217" y="1569493"/>
                </a:lnTo>
                <a:lnTo>
                  <a:pt x="1178256" y="1569493"/>
                </a:lnTo>
                <a:lnTo>
                  <a:pt x="1178256" y="1660478"/>
                </a:lnTo>
                <a:lnTo>
                  <a:pt x="1214650" y="1660478"/>
                </a:lnTo>
                <a:lnTo>
                  <a:pt x="1214650" y="1692323"/>
                </a:lnTo>
                <a:lnTo>
                  <a:pt x="1269241" y="1692323"/>
                </a:lnTo>
                <a:lnTo>
                  <a:pt x="1269241" y="1742364"/>
                </a:lnTo>
                <a:lnTo>
                  <a:pt x="1323832" y="1742364"/>
                </a:lnTo>
                <a:lnTo>
                  <a:pt x="1323832" y="1783308"/>
                </a:lnTo>
                <a:lnTo>
                  <a:pt x="1524000" y="1783308"/>
                </a:lnTo>
                <a:lnTo>
                  <a:pt x="1524000" y="1819702"/>
                </a:lnTo>
                <a:lnTo>
                  <a:pt x="1546746" y="1819702"/>
                </a:lnTo>
                <a:lnTo>
                  <a:pt x="1546746" y="1865194"/>
                </a:lnTo>
                <a:lnTo>
                  <a:pt x="1592238" y="1865194"/>
                </a:lnTo>
                <a:lnTo>
                  <a:pt x="1592238" y="1906137"/>
                </a:lnTo>
                <a:lnTo>
                  <a:pt x="1624083" y="1906137"/>
                </a:lnTo>
                <a:lnTo>
                  <a:pt x="1624083" y="1942531"/>
                </a:lnTo>
                <a:lnTo>
                  <a:pt x="1860644" y="1942531"/>
                </a:lnTo>
                <a:lnTo>
                  <a:pt x="1860644" y="1988024"/>
                </a:lnTo>
                <a:lnTo>
                  <a:pt x="1960728" y="1988024"/>
                </a:lnTo>
                <a:lnTo>
                  <a:pt x="1960728" y="2110854"/>
                </a:lnTo>
                <a:lnTo>
                  <a:pt x="2174543" y="2110854"/>
                </a:lnTo>
                <a:lnTo>
                  <a:pt x="2174543" y="2169994"/>
                </a:lnTo>
                <a:lnTo>
                  <a:pt x="2297373" y="2169994"/>
                </a:lnTo>
                <a:lnTo>
                  <a:pt x="2297373" y="2210937"/>
                </a:lnTo>
                <a:lnTo>
                  <a:pt x="3134435" y="2210937"/>
                </a:lnTo>
                <a:lnTo>
                  <a:pt x="3134435" y="2279176"/>
                </a:lnTo>
                <a:lnTo>
                  <a:pt x="3211773" y="2279176"/>
                </a:lnTo>
                <a:lnTo>
                  <a:pt x="3211773" y="2351964"/>
                </a:lnTo>
                <a:lnTo>
                  <a:pt x="3521122" y="2351964"/>
                </a:lnTo>
                <a:lnTo>
                  <a:pt x="3521122" y="2442949"/>
                </a:lnTo>
                <a:lnTo>
                  <a:pt x="3825922" y="2442949"/>
                </a:lnTo>
                <a:lnTo>
                  <a:pt x="3825922" y="2520287"/>
                </a:lnTo>
                <a:lnTo>
                  <a:pt x="3971498" y="2520287"/>
                </a:lnTo>
                <a:lnTo>
                  <a:pt x="3971498" y="2620370"/>
                </a:lnTo>
                <a:lnTo>
                  <a:pt x="4362734" y="262037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TextBox 31">
            <a:extLst>
              <a:ext uri="{FF2B5EF4-FFF2-40B4-BE49-F238E27FC236}">
                <a16:creationId xmlns:a16="http://schemas.microsoft.com/office/drawing/2014/main" id="{D2D89EC2-D84D-E532-B706-92364D688295}"/>
              </a:ext>
            </a:extLst>
          </p:cNvPr>
          <p:cNvSpPr txBox="1"/>
          <p:nvPr/>
        </p:nvSpPr>
        <p:spPr bwMode="auto">
          <a:xfrm>
            <a:off x="3751287" y="6339536"/>
            <a:ext cx="53128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adjusted for prior CDK4/6 inhibitor and for lung/liver metastases. </a:t>
            </a:r>
          </a:p>
        </p:txBody>
      </p:sp>
      <p:sp>
        <p:nvSpPr>
          <p:cNvPr id="31801" name="TextBox 31800">
            <a:extLst>
              <a:ext uri="{FF2B5EF4-FFF2-40B4-BE49-F238E27FC236}">
                <a16:creationId xmlns:a16="http://schemas.microsoft.com/office/drawing/2014/main" id="{B458DC8A-A040-2C13-2431-892787BDF85B}"/>
              </a:ext>
            </a:extLst>
          </p:cNvPr>
          <p:cNvSpPr txBox="1"/>
          <p:nvPr/>
        </p:nvSpPr>
        <p:spPr bwMode="auto">
          <a:xfrm>
            <a:off x="2955238" y="1369159"/>
            <a:ext cx="31628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by Investigator Assessment</a:t>
            </a:r>
          </a:p>
        </p:txBody>
      </p:sp>
    </p:spTree>
    <p:extLst>
      <p:ext uri="{BB962C8B-B14F-4D97-AF65-F5344CB8AC3E}">
        <p14:creationId xmlns:p14="http://schemas.microsoft.com/office/powerpoint/2010/main" val="13707276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SERENA-2: Safety Summary</a:t>
            </a:r>
          </a:p>
        </p:txBody>
      </p:sp>
      <p:sp>
        <p:nvSpPr>
          <p:cNvPr id="2" name="Text Box 15">
            <a:extLst>
              <a:ext uri="{FF2B5EF4-FFF2-40B4-BE49-F238E27FC236}">
                <a16:creationId xmlns:a16="http://schemas.microsoft.com/office/drawing/2014/main" id="{A152C144-2F96-5451-D717-0D3C7DDB1C57}"/>
              </a:ext>
            </a:extLst>
          </p:cNvPr>
          <p:cNvSpPr txBox="1">
            <a:spLocks noChangeArrowheads="1"/>
          </p:cNvSpPr>
          <p:nvPr/>
        </p:nvSpPr>
        <p:spPr bwMode="auto">
          <a:xfrm>
            <a:off x="412751" y="636881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Oliveira. SABCS 2022. Abstr GS3-02.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Group 3">
            <a:extLst>
              <a:ext uri="{FF2B5EF4-FFF2-40B4-BE49-F238E27FC236}">
                <a16:creationId xmlns:a16="http://schemas.microsoft.com/office/drawing/2014/main" id="{FA81B216-61B7-40B2-FC3C-827B0B71726D}"/>
              </a:ext>
            </a:extLst>
          </p:cNvPr>
          <p:cNvGraphicFramePr>
            <a:graphicFrameLocks/>
          </p:cNvGraphicFramePr>
          <p:nvPr/>
        </p:nvGraphicFramePr>
        <p:xfrm>
          <a:off x="719138" y="1386744"/>
          <a:ext cx="10763065" cy="4084512"/>
        </p:xfrm>
        <a:graphic>
          <a:graphicData uri="http://schemas.openxmlformats.org/drawingml/2006/table">
            <a:tbl>
              <a:tblPr/>
              <a:tblGrid>
                <a:gridCol w="3922380">
                  <a:extLst>
                    <a:ext uri="{9D8B030D-6E8A-4147-A177-3AD203B41FA5}">
                      <a16:colId xmlns:a16="http://schemas.microsoft.com/office/drawing/2014/main" val="20000"/>
                    </a:ext>
                  </a:extLst>
                </a:gridCol>
                <a:gridCol w="1810402">
                  <a:extLst>
                    <a:ext uri="{9D8B030D-6E8A-4147-A177-3AD203B41FA5}">
                      <a16:colId xmlns:a16="http://schemas.microsoft.com/office/drawing/2014/main" val="20001"/>
                    </a:ext>
                  </a:extLst>
                </a:gridCol>
                <a:gridCol w="1826566">
                  <a:extLst>
                    <a:ext uri="{9D8B030D-6E8A-4147-A177-3AD203B41FA5}">
                      <a16:colId xmlns:a16="http://schemas.microsoft.com/office/drawing/2014/main" val="20002"/>
                    </a:ext>
                  </a:extLst>
                </a:gridCol>
                <a:gridCol w="1357801">
                  <a:extLst>
                    <a:ext uri="{9D8B030D-6E8A-4147-A177-3AD203B41FA5}">
                      <a16:colId xmlns:a16="http://schemas.microsoft.com/office/drawing/2014/main" val="895513367"/>
                    </a:ext>
                  </a:extLst>
                </a:gridCol>
                <a:gridCol w="1845916">
                  <a:extLst>
                    <a:ext uri="{9D8B030D-6E8A-4147-A177-3AD203B41FA5}">
                      <a16:colId xmlns:a16="http://schemas.microsoft.com/office/drawing/2014/main" val="3746501073"/>
                    </a:ext>
                  </a:extLst>
                </a:gridCol>
              </a:tblGrid>
              <a:tr h="6884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Camizestrant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75 mg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Camizestrant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150 mg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Camizestrant 300 mg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Fulvestrant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500 mg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868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Total duration in mo, mean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8.27 (6.59)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8.91 (6.78)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9.26 (8.19)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7.34 (6.09)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18252002"/>
                  </a:ext>
                </a:extLst>
              </a:tr>
              <a:tr h="2868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TEAE,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(77.0)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(90.4)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(95.0)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(68.5)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88890593"/>
                  </a:ext>
                </a:extLst>
              </a:tr>
              <a:tr h="2868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TRAE,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(52.7)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(67.1)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(70.0)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(17.8)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6877">
                <a:tc>
                  <a:txBody>
                    <a:bodyPr/>
                    <a:lstStyle/>
                    <a:p>
                      <a:pPr marL="284400" marR="0" lvl="0" indent="-172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CTCAE grade ≥3 </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86877">
                <a:tc>
                  <a:txBody>
                    <a:bodyPr/>
                    <a:lstStyle/>
                    <a:p>
                      <a:pPr marL="284400" marR="0" lvl="0" indent="-172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06675552"/>
                  </a:ext>
                </a:extLst>
              </a:tr>
              <a:tr h="286877">
                <a:tc>
                  <a:txBody>
                    <a:bodyPr/>
                    <a:lstStyle/>
                    <a:p>
                      <a:pPr marL="284400" marR="0" lvl="0" indent="-172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63462840"/>
                  </a:ext>
                </a:extLst>
              </a:tr>
              <a:tr h="286877">
                <a:tc>
                  <a:txBody>
                    <a:bodyPr/>
                    <a:lstStyle/>
                    <a:p>
                      <a:pPr marL="284400" marR="0" lvl="0" indent="-172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Leading to treatment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5585935"/>
                  </a:ext>
                </a:extLst>
              </a:tr>
              <a:tr h="2868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TEAE leading to dose reduction,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06234358"/>
                  </a:ext>
                </a:extLst>
              </a:tr>
              <a:tr h="2868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TEAE leading to dose interruption,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6877">
                <a:tc>
                  <a:txBody>
                    <a:bodyPr/>
                    <a:lstStyle/>
                    <a:p>
                      <a:pPr marL="285750" marR="0" lvl="0" indent="-172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TRAE leading to dose interruption,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26904477"/>
                  </a:ext>
                </a:extLst>
              </a:tr>
              <a:tr h="286877">
                <a:tc>
                  <a:txBody>
                    <a:bodyPr/>
                    <a:lstStyle/>
                    <a:p>
                      <a:pPr marL="285750" marR="0" lvl="0" indent="-172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duration of dose interruption,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82670822"/>
                  </a:ext>
                </a:extLst>
              </a:tr>
            </a:tbl>
          </a:graphicData>
        </a:graphic>
      </p:graphicFrame>
      <p:sp>
        <p:nvSpPr>
          <p:cNvPr id="5" name="TextBox 4">
            <a:extLst>
              <a:ext uri="{FF2B5EF4-FFF2-40B4-BE49-F238E27FC236}">
                <a16:creationId xmlns:a16="http://schemas.microsoft.com/office/drawing/2014/main" id="{CE1D1C49-A34F-5676-FF45-6CD225464BFD}"/>
              </a:ext>
            </a:extLst>
          </p:cNvPr>
          <p:cNvSpPr txBox="1"/>
          <p:nvPr/>
        </p:nvSpPr>
        <p:spPr bwMode="auto">
          <a:xfrm>
            <a:off x="604675" y="5563568"/>
            <a:ext cx="1087244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IN"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doses of camizestrant were well tolerated</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IN"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TRAEs leading to dose interruption were of short duration and similar across 75-mg and 150-mg doses of camizestrant</a:t>
            </a:r>
          </a:p>
        </p:txBody>
      </p:sp>
    </p:spTree>
    <p:extLst>
      <p:ext uri="{BB962C8B-B14F-4D97-AF65-F5344CB8AC3E}">
        <p14:creationId xmlns:p14="http://schemas.microsoft.com/office/powerpoint/2010/main" val="31476849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Phase Ia/b </a:t>
            </a:r>
            <a:r>
              <a:rPr lang="en-US" dirty="0"/>
              <a:t>EMBER Study of Imlunestrant + CDK4/6 Inhibitor ± AI in Patients With ER+/HER2- ABC</a:t>
            </a:r>
            <a:endParaRPr lang="en-US" altLang="en-US" dirty="0"/>
          </a:p>
        </p:txBody>
      </p:sp>
      <p:sp>
        <p:nvSpPr>
          <p:cNvPr id="2" name="Rectangle 3">
            <a:extLst>
              <a:ext uri="{FF2B5EF4-FFF2-40B4-BE49-F238E27FC236}">
                <a16:creationId xmlns:a16="http://schemas.microsoft.com/office/drawing/2014/main" id="{8D1BF676-E05F-B70B-5BD3-D34A9EF9D3F3}"/>
              </a:ext>
            </a:extLst>
          </p:cNvPr>
          <p:cNvSpPr>
            <a:spLocks noGrp="1" noChangeArrowheads="1"/>
          </p:cNvSpPr>
          <p:nvPr>
            <p:ph idx="1"/>
          </p:nvPr>
        </p:nvSpPr>
        <p:spPr>
          <a:xfrm>
            <a:off x="604675" y="1512392"/>
            <a:ext cx="10877529" cy="4650686"/>
          </a:xfrm>
          <a:ln>
            <a:noFill/>
          </a:ln>
        </p:spPr>
        <p:txBody>
          <a:bodyPr/>
          <a:lstStyle/>
          <a:p>
            <a:pPr>
              <a:spcBef>
                <a:spcPts val="600"/>
              </a:spcBef>
              <a:spcAft>
                <a:spcPts val="300"/>
              </a:spcAft>
            </a:pPr>
            <a:r>
              <a:rPr lang="en-US" altLang="en-US" sz="2000" dirty="0"/>
              <a:t>Global, open-label study</a:t>
            </a:r>
          </a:p>
          <a:p>
            <a:pPr lvl="1">
              <a:spcBef>
                <a:spcPts val="600"/>
              </a:spcBef>
              <a:spcAft>
                <a:spcPts val="300"/>
              </a:spcAft>
            </a:pPr>
            <a:r>
              <a:rPr lang="en-US" sz="1800" b="0" dirty="0">
                <a:solidFill>
                  <a:schemeClr val="bg1"/>
                </a:solidFill>
                <a:latin typeface="Calibri" panose="020F0502020204030204" pitchFamily="34" charset="0"/>
              </a:rPr>
              <a:t>Randomization performed for enrollment purposes, not for comparison between treatment arms</a:t>
            </a:r>
          </a:p>
          <a:p>
            <a:pPr lvl="1">
              <a:spcBef>
                <a:spcPts val="600"/>
              </a:spcBef>
              <a:spcAft>
                <a:spcPts val="300"/>
              </a:spcAft>
            </a:pPr>
            <a:r>
              <a:rPr lang="en-US" sz="1800" b="0" dirty="0">
                <a:solidFill>
                  <a:schemeClr val="bg1"/>
                </a:solidFill>
                <a:latin typeface="Calibri" panose="020F0502020204030204" pitchFamily="34" charset="0"/>
              </a:rPr>
              <a:t>Men and premenopausal women received concomitant GnRH agonist</a:t>
            </a:r>
          </a:p>
          <a:p>
            <a:pPr lvl="1">
              <a:spcBef>
                <a:spcPts val="600"/>
              </a:spcBef>
              <a:spcAft>
                <a:spcPts val="300"/>
              </a:spcAft>
            </a:pPr>
            <a:endParaRPr lang="en-US" altLang="en-US" sz="18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Jhaveri. SABCS 2022. Abstr PD13-12.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Rectangle 3">
            <a:extLst>
              <a:ext uri="{FF2B5EF4-FFF2-40B4-BE49-F238E27FC236}">
                <a16:creationId xmlns:a16="http://schemas.microsoft.com/office/drawing/2014/main" id="{6229C45B-D785-610C-86F6-0C029B1F914C}"/>
              </a:ext>
            </a:extLst>
          </p:cNvPr>
          <p:cNvSpPr txBox="1">
            <a:spLocks noChangeArrowheads="1"/>
          </p:cNvSpPr>
          <p:nvPr/>
        </p:nvSpPr>
        <p:spPr bwMode="auto">
          <a:xfrm>
            <a:off x="604675" y="5516938"/>
            <a:ext cx="10877521" cy="6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300"/>
              </a:spcAft>
              <a:buClr>
                <a:srgbClr val="000000"/>
              </a:buClr>
              <a:buSzTx/>
              <a:buFont typeface="Wingdings" panose="05000000000000000000" pitchFamily="2" charset="2"/>
              <a:buChar char="§"/>
              <a:tabLst/>
              <a:defRPr/>
            </a:pPr>
            <a: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objective: </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determine RP2D</a:t>
            </a:r>
          </a:p>
          <a:p>
            <a:pPr marL="342900" marR="0" lvl="0" indent="-342900" algn="l" defTabSz="914400" rtl="0" eaLnBrk="1" fontAlgn="base" latinLnBrk="0" hangingPunct="1">
              <a:lnSpc>
                <a:spcPct val="90000"/>
              </a:lnSpc>
              <a:spcBef>
                <a:spcPts val="600"/>
              </a:spcBef>
              <a:spcAft>
                <a:spcPts val="300"/>
              </a:spcAft>
              <a:buClr>
                <a:srgbClr val="000000"/>
              </a:buClr>
              <a:buSzTx/>
              <a:buFont typeface="Wingdings" panose="05000000000000000000" pitchFamily="2" charset="2"/>
              <a:buChar char="§"/>
              <a:tabLst/>
              <a:defRPr/>
            </a:pPr>
            <a: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objectives: </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safety, pharmacokinetics, antitumor activity (ORR, CBR, TTR, PFS)</a:t>
            </a:r>
          </a:p>
        </p:txBody>
      </p:sp>
      <p:sp>
        <p:nvSpPr>
          <p:cNvPr id="6" name="Text Box 45">
            <a:extLst>
              <a:ext uri="{FF2B5EF4-FFF2-40B4-BE49-F238E27FC236}">
                <a16:creationId xmlns:a16="http://schemas.microsoft.com/office/drawing/2014/main" id="{06F1DAB6-D48E-E89B-F4A4-804C05D4565B}"/>
              </a:ext>
            </a:extLst>
          </p:cNvPr>
          <p:cNvSpPr txBox="1">
            <a:spLocks noChangeArrowheads="1"/>
          </p:cNvSpPr>
          <p:nvPr/>
        </p:nvSpPr>
        <p:spPr bwMode="auto">
          <a:xfrm>
            <a:off x="1479684" y="3276187"/>
            <a:ext cx="285974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ER+/HER2-advanced breast cancer; untreated or prior sensitivity to endocrine therapy; ≤1 prior therapy but no prior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CDK4/6 inhibitor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85)</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Rectangle 49">
            <a:extLst>
              <a:ext uri="{FF2B5EF4-FFF2-40B4-BE49-F238E27FC236}">
                <a16:creationId xmlns:a16="http://schemas.microsoft.com/office/drawing/2014/main" id="{D3BC9981-B306-9409-65BE-D91FFAC5EB42}"/>
              </a:ext>
            </a:extLst>
          </p:cNvPr>
          <p:cNvSpPr>
            <a:spLocks noChangeArrowheads="1"/>
          </p:cNvSpPr>
          <p:nvPr/>
        </p:nvSpPr>
        <p:spPr bwMode="auto">
          <a:xfrm>
            <a:off x="5341687" y="3958790"/>
            <a:ext cx="4572000" cy="914400"/>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Imlunestrant</a:t>
            </a:r>
            <a:r>
              <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400 or 800 mg QD PO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Abemaciclib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150 mg BID +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Aromatase inhibitor</a:t>
            </a:r>
            <a:r>
              <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 </a:t>
            </a:r>
            <a:br>
              <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43)</a:t>
            </a:r>
          </a:p>
        </p:txBody>
      </p:sp>
      <p:sp>
        <p:nvSpPr>
          <p:cNvPr id="8" name="Rectangle 50">
            <a:extLst>
              <a:ext uri="{FF2B5EF4-FFF2-40B4-BE49-F238E27FC236}">
                <a16:creationId xmlns:a16="http://schemas.microsoft.com/office/drawing/2014/main" id="{9F45B076-E283-4C5E-FB02-23F1BF3FCB7B}"/>
              </a:ext>
            </a:extLst>
          </p:cNvPr>
          <p:cNvSpPr>
            <a:spLocks noChangeArrowheads="1"/>
          </p:cNvSpPr>
          <p:nvPr/>
        </p:nvSpPr>
        <p:spPr bwMode="auto">
          <a:xfrm>
            <a:off x="5341688" y="2998305"/>
            <a:ext cx="4572000"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Imlunestrant*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400 or 800 mg QD PO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Abemaciclib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150 mg BID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42)</a:t>
            </a:r>
          </a:p>
        </p:txBody>
      </p:sp>
      <p:sp>
        <p:nvSpPr>
          <p:cNvPr id="11" name="Line 53">
            <a:extLst>
              <a:ext uri="{FF2B5EF4-FFF2-40B4-BE49-F238E27FC236}">
                <a16:creationId xmlns:a16="http://schemas.microsoft.com/office/drawing/2014/main" id="{6EBA56EA-5722-E96C-1701-D174CC713816}"/>
              </a:ext>
            </a:extLst>
          </p:cNvPr>
          <p:cNvSpPr>
            <a:spLocks noChangeShapeType="1"/>
          </p:cNvSpPr>
          <p:nvPr/>
        </p:nvSpPr>
        <p:spPr bwMode="auto">
          <a:xfrm>
            <a:off x="4363342" y="4008125"/>
            <a:ext cx="795911" cy="39490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Line 54">
            <a:extLst>
              <a:ext uri="{FF2B5EF4-FFF2-40B4-BE49-F238E27FC236}">
                <a16:creationId xmlns:a16="http://schemas.microsoft.com/office/drawing/2014/main" id="{7B8335A3-F3E1-0231-9C8D-1E0D122AB99C}"/>
              </a:ext>
            </a:extLst>
          </p:cNvPr>
          <p:cNvSpPr>
            <a:spLocks noChangeShapeType="1"/>
          </p:cNvSpPr>
          <p:nvPr/>
        </p:nvSpPr>
        <p:spPr bwMode="auto">
          <a:xfrm flipV="1">
            <a:off x="4375811" y="3410510"/>
            <a:ext cx="783442" cy="39490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3259F335-8D71-4764-182F-7C9C24949E62}"/>
              </a:ext>
            </a:extLst>
          </p:cNvPr>
          <p:cNvSpPr txBox="1"/>
          <p:nvPr/>
        </p:nvSpPr>
        <p:spPr bwMode="auto">
          <a:xfrm>
            <a:off x="2867492" y="2665295"/>
            <a:ext cx="32763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Stratification by menopausal status, visceral metastases</a:t>
            </a:r>
          </a:p>
        </p:txBody>
      </p:sp>
      <p:cxnSp>
        <p:nvCxnSpPr>
          <p:cNvPr id="14" name="Straight Arrow Connector 13">
            <a:extLst>
              <a:ext uri="{FF2B5EF4-FFF2-40B4-BE49-F238E27FC236}">
                <a16:creationId xmlns:a16="http://schemas.microsoft.com/office/drawing/2014/main" id="{52036DC7-3263-E5F6-056B-2F967DE2C64C}"/>
              </a:ext>
            </a:extLst>
          </p:cNvPr>
          <p:cNvCxnSpPr>
            <a:cxnSpLocks/>
          </p:cNvCxnSpPr>
          <p:nvPr/>
        </p:nvCxnSpPr>
        <p:spPr>
          <a:xfrm>
            <a:off x="4758089" y="3113736"/>
            <a:ext cx="0" cy="434567"/>
          </a:xfrm>
          <a:prstGeom prst="straightConnector1">
            <a:avLst/>
          </a:prstGeom>
          <a:noFill/>
          <a:ln w="28575" cap="flat" cmpd="sng" algn="ctr">
            <a:solidFill>
              <a:schemeClr val="bg1"/>
            </a:solidFill>
            <a:prstDash val="sysDot"/>
            <a:headEnd type="none" w="med" len="med"/>
            <a:tailEnd type="triangle" w="med" len="med"/>
          </a:ln>
          <a:effectLst/>
        </p:spPr>
      </p:cxnSp>
      <p:sp>
        <p:nvSpPr>
          <p:cNvPr id="9" name="TextBox 8">
            <a:extLst>
              <a:ext uri="{FF2B5EF4-FFF2-40B4-BE49-F238E27FC236}">
                <a16:creationId xmlns:a16="http://schemas.microsoft.com/office/drawing/2014/main" id="{5A701003-8CC7-4D0C-F40B-9B30DE08AF33}"/>
              </a:ext>
            </a:extLst>
          </p:cNvPr>
          <p:cNvSpPr txBox="1"/>
          <p:nvPr/>
        </p:nvSpPr>
        <p:spPr bwMode="auto">
          <a:xfrm>
            <a:off x="5214441" y="4852057"/>
            <a:ext cx="520988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*400 mg n = 38, 800 mg n = 4.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400 mg n = 42, 800 mg n = 1.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Physician’s choice of anastrozole, exemestane, or letrozole;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28-day cycles. </a:t>
            </a:r>
          </a:p>
        </p:txBody>
      </p:sp>
      <p:sp>
        <p:nvSpPr>
          <p:cNvPr id="5" name="TextBox 4">
            <a:extLst>
              <a:ext uri="{FF2B5EF4-FFF2-40B4-BE49-F238E27FC236}">
                <a16:creationId xmlns:a16="http://schemas.microsoft.com/office/drawing/2014/main" id="{0CABF39F-49ED-852E-98DA-76AAE236D58D}"/>
              </a:ext>
            </a:extLst>
          </p:cNvPr>
          <p:cNvSpPr txBox="1"/>
          <p:nvPr/>
        </p:nvSpPr>
        <p:spPr bwMode="auto">
          <a:xfrm>
            <a:off x="7015450" y="2631029"/>
            <a:ext cx="12699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28-Day Cycle</a:t>
            </a:r>
          </a:p>
        </p:txBody>
      </p:sp>
      <p:sp>
        <p:nvSpPr>
          <p:cNvPr id="10" name="Oval 9">
            <a:extLst>
              <a:ext uri="{FF2B5EF4-FFF2-40B4-BE49-F238E27FC236}">
                <a16:creationId xmlns:a16="http://schemas.microsoft.com/office/drawing/2014/main" id="{FEDD4D3D-6505-5DD3-43CE-1E2923F45CA8}"/>
              </a:ext>
            </a:extLst>
          </p:cNvPr>
          <p:cNvSpPr/>
          <p:nvPr/>
        </p:nvSpPr>
        <p:spPr bwMode="auto">
          <a:xfrm>
            <a:off x="10721696" y="-85649"/>
            <a:ext cx="1521012" cy="4161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100" dirty="0">
                <a:solidFill>
                  <a:srgbClr val="FFFF00"/>
                </a:solidFill>
                <a:latin typeface="Calibri" panose="020F0502020204030204" pitchFamily="34" charset="0"/>
              </a:rPr>
              <a:t>Investigational</a:t>
            </a:r>
          </a:p>
        </p:txBody>
      </p:sp>
    </p:spTree>
    <p:extLst>
      <p:ext uri="{BB962C8B-B14F-4D97-AF65-F5344CB8AC3E}">
        <p14:creationId xmlns:p14="http://schemas.microsoft.com/office/powerpoint/2010/main" val="12539179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EMBER: Efficacy Outcomes</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nvGraphicFramePr>
        <p:xfrm>
          <a:off x="701717" y="1611968"/>
          <a:ext cx="6316652" cy="2834687"/>
        </p:xfrm>
        <a:graphic>
          <a:graphicData uri="http://schemas.openxmlformats.org/drawingml/2006/table">
            <a:tbl>
              <a:tblPr/>
              <a:tblGrid>
                <a:gridCol w="1712754">
                  <a:extLst>
                    <a:ext uri="{9D8B030D-6E8A-4147-A177-3AD203B41FA5}">
                      <a16:colId xmlns:a16="http://schemas.microsoft.com/office/drawing/2014/main" val="20000"/>
                    </a:ext>
                  </a:extLst>
                </a:gridCol>
                <a:gridCol w="1445572">
                  <a:extLst>
                    <a:ext uri="{9D8B030D-6E8A-4147-A177-3AD203B41FA5}">
                      <a16:colId xmlns:a16="http://schemas.microsoft.com/office/drawing/2014/main" val="20001"/>
                    </a:ext>
                  </a:extLst>
                </a:gridCol>
                <a:gridCol w="1579163">
                  <a:extLst>
                    <a:ext uri="{9D8B030D-6E8A-4147-A177-3AD203B41FA5}">
                      <a16:colId xmlns:a16="http://schemas.microsoft.com/office/drawing/2014/main" val="4069657791"/>
                    </a:ext>
                  </a:extLst>
                </a:gridCol>
                <a:gridCol w="1579163">
                  <a:extLst>
                    <a:ext uri="{9D8B030D-6E8A-4147-A177-3AD203B41FA5}">
                      <a16:colId xmlns:a16="http://schemas.microsoft.com/office/drawing/2014/main" val="1693331179"/>
                    </a:ext>
                  </a:extLst>
                </a:gridCol>
              </a:tblGrid>
              <a:tr h="76416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Imlunestrant + Abemaciclib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Imlunestrant + Abemaciclib + AI</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Total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9/28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20/34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29/62 (47)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TTR,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(1.6-10.9)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(1.6-10.9)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CBR,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30/42 (71)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34/43 (79)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64/85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PFS,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7812508"/>
                  </a:ext>
                </a:extLst>
              </a:tr>
            </a:tbl>
          </a:graphicData>
        </a:graphic>
      </p:graphicFrame>
      <p:sp>
        <p:nvSpPr>
          <p:cNvPr id="9" name="TextBox 8">
            <a:extLst>
              <a:ext uri="{FF2B5EF4-FFF2-40B4-BE49-F238E27FC236}">
                <a16:creationId xmlns:a16="http://schemas.microsoft.com/office/drawing/2014/main" id="{15512E76-216E-C38E-CD31-DADA37DA0D6A}"/>
              </a:ext>
            </a:extLst>
          </p:cNvPr>
          <p:cNvSpPr txBox="1"/>
          <p:nvPr/>
        </p:nvSpPr>
        <p:spPr bwMode="auto">
          <a:xfrm>
            <a:off x="8238631" y="1202364"/>
            <a:ext cx="3316127"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Imlunestrant + Abemaciclib</a:t>
            </a:r>
          </a:p>
        </p:txBody>
      </p:sp>
      <p:sp>
        <p:nvSpPr>
          <p:cNvPr id="11" name="Rectangle 3">
            <a:extLst>
              <a:ext uri="{FF2B5EF4-FFF2-40B4-BE49-F238E27FC236}">
                <a16:creationId xmlns:a16="http://schemas.microsoft.com/office/drawing/2014/main" id="{3CE630F8-A81D-3885-1169-631CD7A85E84}"/>
              </a:ext>
            </a:extLst>
          </p:cNvPr>
          <p:cNvSpPr txBox="1">
            <a:spLocks noChangeArrowheads="1"/>
          </p:cNvSpPr>
          <p:nvPr/>
        </p:nvSpPr>
        <p:spPr>
          <a:xfrm>
            <a:off x="609759" y="4563211"/>
            <a:ext cx="7194709" cy="1776141"/>
          </a:xfrm>
          <a:prstGeom prst="rect">
            <a:avLst/>
          </a:prstGeom>
          <a:ln>
            <a:no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700"/>
              </a:spcBef>
              <a:spcAft>
                <a:spcPts val="500"/>
              </a:spcAft>
              <a:buClr>
                <a:srgbClr val="000000"/>
              </a:buClr>
              <a:buSzTx/>
              <a:buFont typeface="Wingdings" panose="05000000000000000000" pitchFamily="2" charset="2"/>
              <a:buChar char="§"/>
              <a:tabLst/>
              <a:defRPr/>
            </a:pPr>
            <a:endParaRPr kumimoji="0" lang="en-US" altLang="en-US" sz="5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700"/>
              </a:spcBef>
              <a:spcAft>
                <a:spcPts val="5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AI addition approximately doubled ORR</a:t>
            </a:r>
          </a:p>
          <a:p>
            <a:pPr marL="742950" marR="0" lvl="1" indent="-285750" algn="l" defTabSz="914400" rtl="0" eaLnBrk="1" fontAlgn="base" latinLnBrk="0" hangingPunct="1">
              <a:lnSpc>
                <a:spcPct val="90000"/>
              </a:lnSpc>
              <a:spcBef>
                <a:spcPts val="700"/>
              </a:spcBef>
              <a:spcAft>
                <a:spcPts val="500"/>
              </a:spcAft>
              <a:buClr>
                <a:srgbClr val="000000"/>
              </a:buClr>
              <a:buSzTx/>
              <a:buFont typeface="Arial" panose="020B0604020202020204" pitchFamily="34" charset="0"/>
              <a:buChar char="‒"/>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Difference may be due to imbalance in baseline characteristics</a:t>
            </a:r>
          </a:p>
          <a:p>
            <a:pPr marL="342900" marR="0" lvl="0" indent="-342900" algn="l" defTabSz="914400" rtl="0" eaLnBrk="1" fontAlgn="base" latinLnBrk="0" hangingPunct="1">
              <a:lnSpc>
                <a:spcPct val="90000"/>
              </a:lnSpc>
              <a:spcBef>
                <a:spcPts val="700"/>
              </a:spcBef>
              <a:spcAft>
                <a:spcPts val="500"/>
              </a:spcAft>
              <a:buClr>
                <a:srgbClr val="000000"/>
              </a:buClr>
              <a:buSzTx/>
              <a:buFont typeface="Wingdings" panose="05000000000000000000" pitchFamily="2" charset="2"/>
              <a:buChar char="§"/>
              <a:tabLst/>
              <a:defRPr/>
            </a:pPr>
            <a:r>
              <a:rPr kumimoji="0" lang="en-IN"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1-yr PFS, clinical benefit, and response rate similar to that in MONARCH 2 trial</a:t>
            </a: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457200" marR="0" lvl="1" indent="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None/>
              <a:tabLst/>
              <a:defRPr/>
            </a:pP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Text Box 15">
            <a:extLst>
              <a:ext uri="{FF2B5EF4-FFF2-40B4-BE49-F238E27FC236}">
                <a16:creationId xmlns:a16="http://schemas.microsoft.com/office/drawing/2014/main" id="{4AD511B0-66B7-C812-97A4-FB008FD5802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Jhaveri. SABCS 2022. Abstr PD13-12. Reproduced with permission.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706112C2-596A-F80B-9F32-14F634410AB0}"/>
              </a:ext>
            </a:extLst>
          </p:cNvPr>
          <p:cNvSpPr txBox="1"/>
          <p:nvPr/>
        </p:nvSpPr>
        <p:spPr bwMode="auto">
          <a:xfrm>
            <a:off x="681809" y="4466925"/>
            <a:ext cx="48503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*ORR = CR + PR in patients with measurable disease at baseline.</a:t>
            </a:r>
          </a:p>
        </p:txBody>
      </p:sp>
      <p:sp>
        <p:nvSpPr>
          <p:cNvPr id="3" name="TextBox 2">
            <a:extLst>
              <a:ext uri="{FF2B5EF4-FFF2-40B4-BE49-F238E27FC236}">
                <a16:creationId xmlns:a16="http://schemas.microsoft.com/office/drawing/2014/main" id="{F6B1436B-7FDE-6FEF-6382-40B564D2CA3A}"/>
              </a:ext>
            </a:extLst>
          </p:cNvPr>
          <p:cNvSpPr txBox="1"/>
          <p:nvPr/>
        </p:nvSpPr>
        <p:spPr bwMode="auto">
          <a:xfrm>
            <a:off x="8119577" y="3760167"/>
            <a:ext cx="3562059"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Imlunestrant + Abemaciclib + AI</a:t>
            </a:r>
          </a:p>
        </p:txBody>
      </p:sp>
      <p:cxnSp>
        <p:nvCxnSpPr>
          <p:cNvPr id="4" name="Straight Connector 3">
            <a:extLst>
              <a:ext uri="{FF2B5EF4-FFF2-40B4-BE49-F238E27FC236}">
                <a16:creationId xmlns:a16="http://schemas.microsoft.com/office/drawing/2014/main" id="{01F02381-8032-0299-8241-682033BF8D87}"/>
              </a:ext>
            </a:extLst>
          </p:cNvPr>
          <p:cNvCxnSpPr>
            <a:cxnSpLocks/>
          </p:cNvCxnSpPr>
          <p:nvPr/>
        </p:nvCxnSpPr>
        <p:spPr bwMode="auto">
          <a:xfrm>
            <a:off x="8492627" y="1629497"/>
            <a:ext cx="0" cy="1402566"/>
          </a:xfrm>
          <a:prstGeom prst="line">
            <a:avLst/>
          </a:prstGeom>
          <a:noFill/>
          <a:ln w="28575" cap="flat" cmpd="sng" algn="ctr">
            <a:solidFill>
              <a:schemeClr val="bg1"/>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59FD1901-4008-2134-B1E6-9EA485CA33C2}"/>
              </a:ext>
            </a:extLst>
          </p:cNvPr>
          <p:cNvCxnSpPr/>
          <p:nvPr/>
        </p:nvCxnSpPr>
        <p:spPr bwMode="auto">
          <a:xfrm>
            <a:off x="8406566" y="1629497"/>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D8BD674C-E917-53C6-0F78-62D8CB7406DD}"/>
              </a:ext>
            </a:extLst>
          </p:cNvPr>
          <p:cNvCxnSpPr/>
          <p:nvPr/>
        </p:nvCxnSpPr>
        <p:spPr bwMode="auto">
          <a:xfrm>
            <a:off x="8406566" y="1986513"/>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6791ABF7-A900-9A76-DFC8-C5CF097F7607}"/>
              </a:ext>
            </a:extLst>
          </p:cNvPr>
          <p:cNvCxnSpPr/>
          <p:nvPr/>
        </p:nvCxnSpPr>
        <p:spPr bwMode="auto">
          <a:xfrm>
            <a:off x="8406566" y="2328958"/>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25770324-AC7B-5522-06E4-34A268C3647A}"/>
              </a:ext>
            </a:extLst>
          </p:cNvPr>
          <p:cNvCxnSpPr/>
          <p:nvPr/>
        </p:nvCxnSpPr>
        <p:spPr bwMode="auto">
          <a:xfrm>
            <a:off x="8406566" y="2678689"/>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8101215-9F3F-7CD3-02F3-C9A12960B54B}"/>
              </a:ext>
            </a:extLst>
          </p:cNvPr>
          <p:cNvCxnSpPr/>
          <p:nvPr/>
        </p:nvCxnSpPr>
        <p:spPr bwMode="auto">
          <a:xfrm>
            <a:off x="8406566" y="3032063"/>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9BEF13F-F6A2-B876-981C-DCFF299087CF}"/>
              </a:ext>
            </a:extLst>
          </p:cNvPr>
          <p:cNvCxnSpPr>
            <a:cxnSpLocks/>
          </p:cNvCxnSpPr>
          <p:nvPr/>
        </p:nvCxnSpPr>
        <p:spPr bwMode="auto">
          <a:xfrm>
            <a:off x="8479426" y="3032063"/>
            <a:ext cx="264273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0C0E3E9-A03F-6F15-3BAF-CF496743428B}"/>
              </a:ext>
            </a:extLst>
          </p:cNvPr>
          <p:cNvCxnSpPr>
            <a:cxnSpLocks/>
          </p:cNvCxnSpPr>
          <p:nvPr/>
        </p:nvCxnSpPr>
        <p:spPr bwMode="auto">
          <a:xfrm rot="16200000">
            <a:off x="8451012" y="3074780"/>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5FC17BD-24CF-59D3-2550-6B2A01080F6D}"/>
              </a:ext>
            </a:extLst>
          </p:cNvPr>
          <p:cNvCxnSpPr>
            <a:cxnSpLocks/>
          </p:cNvCxnSpPr>
          <p:nvPr/>
        </p:nvCxnSpPr>
        <p:spPr bwMode="auto">
          <a:xfrm rot="16200000">
            <a:off x="8826245" y="3074780"/>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5EB1B91-4F60-EA35-E1BA-2E27D9DA5FAD}"/>
              </a:ext>
            </a:extLst>
          </p:cNvPr>
          <p:cNvCxnSpPr>
            <a:cxnSpLocks/>
          </p:cNvCxnSpPr>
          <p:nvPr/>
        </p:nvCxnSpPr>
        <p:spPr bwMode="auto">
          <a:xfrm rot="16200000">
            <a:off x="9201478" y="3074780"/>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961B6F4-3B27-94BA-E980-E7FB273B4C4B}"/>
              </a:ext>
            </a:extLst>
          </p:cNvPr>
          <p:cNvCxnSpPr>
            <a:cxnSpLocks/>
          </p:cNvCxnSpPr>
          <p:nvPr/>
        </p:nvCxnSpPr>
        <p:spPr bwMode="auto">
          <a:xfrm rot="16200000">
            <a:off x="9576711" y="3069696"/>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886460B-77A6-8AB1-BFBA-F10EA84AF226}"/>
              </a:ext>
            </a:extLst>
          </p:cNvPr>
          <p:cNvCxnSpPr>
            <a:cxnSpLocks/>
          </p:cNvCxnSpPr>
          <p:nvPr/>
        </p:nvCxnSpPr>
        <p:spPr bwMode="auto">
          <a:xfrm rot="16200000">
            <a:off x="9951943" y="3069696"/>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DAC7681-378B-C735-8CAA-1A1D7CA7D922}"/>
              </a:ext>
            </a:extLst>
          </p:cNvPr>
          <p:cNvCxnSpPr>
            <a:cxnSpLocks/>
          </p:cNvCxnSpPr>
          <p:nvPr/>
        </p:nvCxnSpPr>
        <p:spPr bwMode="auto">
          <a:xfrm rot="16200000">
            <a:off x="10319890" y="3069696"/>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72F97A5-3A1F-27D4-E685-6D2AF91374A8}"/>
              </a:ext>
            </a:extLst>
          </p:cNvPr>
          <p:cNvCxnSpPr>
            <a:cxnSpLocks/>
          </p:cNvCxnSpPr>
          <p:nvPr/>
        </p:nvCxnSpPr>
        <p:spPr bwMode="auto">
          <a:xfrm rot="16200000">
            <a:off x="10695123" y="3069696"/>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A8DA98F-EE31-7BBA-9686-958DD038CF15}"/>
              </a:ext>
            </a:extLst>
          </p:cNvPr>
          <p:cNvCxnSpPr>
            <a:cxnSpLocks/>
          </p:cNvCxnSpPr>
          <p:nvPr/>
        </p:nvCxnSpPr>
        <p:spPr bwMode="auto">
          <a:xfrm rot="16200000">
            <a:off x="11073999" y="3069696"/>
            <a:ext cx="86061" cy="0"/>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FF562384-D382-5A05-F3F1-9C8EFEBECD71}"/>
              </a:ext>
            </a:extLst>
          </p:cNvPr>
          <p:cNvSpPr txBox="1"/>
          <p:nvPr/>
        </p:nvSpPr>
        <p:spPr bwMode="auto">
          <a:xfrm>
            <a:off x="8051424" y="153672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25" name="TextBox 24">
            <a:extLst>
              <a:ext uri="{FF2B5EF4-FFF2-40B4-BE49-F238E27FC236}">
                <a16:creationId xmlns:a16="http://schemas.microsoft.com/office/drawing/2014/main" id="{7E3E21F6-64E0-148F-0FF9-C619828DCDCB}"/>
              </a:ext>
            </a:extLst>
          </p:cNvPr>
          <p:cNvSpPr txBox="1"/>
          <p:nvPr/>
        </p:nvSpPr>
        <p:spPr bwMode="auto">
          <a:xfrm>
            <a:off x="8051424" y="1875528"/>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75</a:t>
            </a:r>
          </a:p>
        </p:txBody>
      </p:sp>
      <p:sp>
        <p:nvSpPr>
          <p:cNvPr id="26" name="TextBox 25">
            <a:extLst>
              <a:ext uri="{FF2B5EF4-FFF2-40B4-BE49-F238E27FC236}">
                <a16:creationId xmlns:a16="http://schemas.microsoft.com/office/drawing/2014/main" id="{80140977-C051-C4F0-A3A8-C09B7C558E86}"/>
              </a:ext>
            </a:extLst>
          </p:cNvPr>
          <p:cNvSpPr txBox="1"/>
          <p:nvPr/>
        </p:nvSpPr>
        <p:spPr bwMode="auto">
          <a:xfrm>
            <a:off x="8051424" y="2225258"/>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27" name="TextBox 26">
            <a:extLst>
              <a:ext uri="{FF2B5EF4-FFF2-40B4-BE49-F238E27FC236}">
                <a16:creationId xmlns:a16="http://schemas.microsoft.com/office/drawing/2014/main" id="{87269E66-48C9-DBE6-6661-DB98E55787A4}"/>
              </a:ext>
            </a:extLst>
          </p:cNvPr>
          <p:cNvSpPr txBox="1"/>
          <p:nvPr/>
        </p:nvSpPr>
        <p:spPr bwMode="auto">
          <a:xfrm>
            <a:off x="8051424" y="2582275"/>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a:t>
            </a:r>
          </a:p>
        </p:txBody>
      </p:sp>
      <p:sp>
        <p:nvSpPr>
          <p:cNvPr id="28" name="TextBox 27">
            <a:extLst>
              <a:ext uri="{FF2B5EF4-FFF2-40B4-BE49-F238E27FC236}">
                <a16:creationId xmlns:a16="http://schemas.microsoft.com/office/drawing/2014/main" id="{4F223F42-A0A7-D384-2A9C-9C54C7C91BD4}"/>
              </a:ext>
            </a:extLst>
          </p:cNvPr>
          <p:cNvSpPr txBox="1"/>
          <p:nvPr/>
        </p:nvSpPr>
        <p:spPr bwMode="auto">
          <a:xfrm>
            <a:off x="8051424" y="293929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EA6C1998-A78E-4834-0965-404B78070162}"/>
              </a:ext>
            </a:extLst>
          </p:cNvPr>
          <p:cNvSpPr txBox="1"/>
          <p:nvPr/>
        </p:nvSpPr>
        <p:spPr bwMode="auto">
          <a:xfrm>
            <a:off x="8336342" y="3085050"/>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30" name="TextBox 29">
            <a:extLst>
              <a:ext uri="{FF2B5EF4-FFF2-40B4-BE49-F238E27FC236}">
                <a16:creationId xmlns:a16="http://schemas.microsoft.com/office/drawing/2014/main" id="{9FD5139E-1D94-E1ED-3026-B0C4785C8AD4}"/>
              </a:ext>
            </a:extLst>
          </p:cNvPr>
          <p:cNvSpPr txBox="1"/>
          <p:nvPr/>
        </p:nvSpPr>
        <p:spPr bwMode="auto">
          <a:xfrm>
            <a:off x="8704287" y="3085050"/>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31" name="TextBox 30">
            <a:extLst>
              <a:ext uri="{FF2B5EF4-FFF2-40B4-BE49-F238E27FC236}">
                <a16:creationId xmlns:a16="http://schemas.microsoft.com/office/drawing/2014/main" id="{691E54CB-4D54-FA7E-E081-AB66DEE64D98}"/>
              </a:ext>
            </a:extLst>
          </p:cNvPr>
          <p:cNvSpPr txBox="1"/>
          <p:nvPr/>
        </p:nvSpPr>
        <p:spPr bwMode="auto">
          <a:xfrm>
            <a:off x="9083161" y="3085050"/>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6</a:t>
            </a:r>
            <a:endParaRPr lang="en-US" sz="1200" b="0" dirty="0">
              <a:solidFill>
                <a:schemeClr val="bg1"/>
              </a:solidFill>
              <a:latin typeface="Calibri" panose="020F0502020204030204" pitchFamily="34" charset="0"/>
            </a:endParaRPr>
          </a:p>
        </p:txBody>
      </p:sp>
      <p:sp>
        <p:nvSpPr>
          <p:cNvPr id="32" name="TextBox 31">
            <a:extLst>
              <a:ext uri="{FF2B5EF4-FFF2-40B4-BE49-F238E27FC236}">
                <a16:creationId xmlns:a16="http://schemas.microsoft.com/office/drawing/2014/main" id="{D35B6325-87EC-95ED-9AE7-CAC97668A65D}"/>
              </a:ext>
            </a:extLst>
          </p:cNvPr>
          <p:cNvSpPr txBox="1"/>
          <p:nvPr/>
        </p:nvSpPr>
        <p:spPr bwMode="auto">
          <a:xfrm>
            <a:off x="9451107" y="3085050"/>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33" name="TextBox 32">
            <a:extLst>
              <a:ext uri="{FF2B5EF4-FFF2-40B4-BE49-F238E27FC236}">
                <a16:creationId xmlns:a16="http://schemas.microsoft.com/office/drawing/2014/main" id="{A7E945FE-C086-783D-95F1-C1AD137A9193}"/>
              </a:ext>
            </a:extLst>
          </p:cNvPr>
          <p:cNvSpPr txBox="1"/>
          <p:nvPr/>
        </p:nvSpPr>
        <p:spPr bwMode="auto">
          <a:xfrm>
            <a:off x="9833625" y="3085050"/>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34" name="TextBox 33">
            <a:extLst>
              <a:ext uri="{FF2B5EF4-FFF2-40B4-BE49-F238E27FC236}">
                <a16:creationId xmlns:a16="http://schemas.microsoft.com/office/drawing/2014/main" id="{A3F01F6E-830D-5604-C268-E8C172BF83A7}"/>
              </a:ext>
            </a:extLst>
          </p:cNvPr>
          <p:cNvSpPr txBox="1"/>
          <p:nvPr/>
        </p:nvSpPr>
        <p:spPr bwMode="auto">
          <a:xfrm>
            <a:off x="10201572" y="3085050"/>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35" name="TextBox 34">
            <a:extLst>
              <a:ext uri="{FF2B5EF4-FFF2-40B4-BE49-F238E27FC236}">
                <a16:creationId xmlns:a16="http://schemas.microsoft.com/office/drawing/2014/main" id="{F73F9F3E-2CE3-5B00-D853-DADE8747428D}"/>
              </a:ext>
            </a:extLst>
          </p:cNvPr>
          <p:cNvSpPr txBox="1"/>
          <p:nvPr/>
        </p:nvSpPr>
        <p:spPr bwMode="auto">
          <a:xfrm>
            <a:off x="10576804" y="3085050"/>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36" name="TextBox 35">
            <a:extLst>
              <a:ext uri="{FF2B5EF4-FFF2-40B4-BE49-F238E27FC236}">
                <a16:creationId xmlns:a16="http://schemas.microsoft.com/office/drawing/2014/main" id="{92203F78-3EEC-55F1-0908-F831098417F0}"/>
              </a:ext>
            </a:extLst>
          </p:cNvPr>
          <p:cNvSpPr txBox="1"/>
          <p:nvPr/>
        </p:nvSpPr>
        <p:spPr bwMode="auto">
          <a:xfrm>
            <a:off x="10955679" y="3085050"/>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37" name="TextBox 36">
            <a:extLst>
              <a:ext uri="{FF2B5EF4-FFF2-40B4-BE49-F238E27FC236}">
                <a16:creationId xmlns:a16="http://schemas.microsoft.com/office/drawing/2014/main" id="{316057CD-5C3A-33C8-4293-4F8D494BC7D4}"/>
              </a:ext>
            </a:extLst>
          </p:cNvPr>
          <p:cNvSpPr txBox="1"/>
          <p:nvPr/>
        </p:nvSpPr>
        <p:spPr bwMode="auto">
          <a:xfrm>
            <a:off x="8492627" y="3241700"/>
            <a:ext cx="262440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Mo</a:t>
            </a:r>
          </a:p>
        </p:txBody>
      </p:sp>
      <p:sp>
        <p:nvSpPr>
          <p:cNvPr id="38" name="TextBox 37">
            <a:extLst>
              <a:ext uri="{FF2B5EF4-FFF2-40B4-BE49-F238E27FC236}">
                <a16:creationId xmlns:a16="http://schemas.microsoft.com/office/drawing/2014/main" id="{A02F581A-391B-7F0D-54C1-B4D2745851AB}"/>
              </a:ext>
            </a:extLst>
          </p:cNvPr>
          <p:cNvSpPr txBox="1"/>
          <p:nvPr/>
        </p:nvSpPr>
        <p:spPr bwMode="auto">
          <a:xfrm rot="16200000">
            <a:off x="7391425" y="2193823"/>
            <a:ext cx="13409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PFS (%)</a:t>
            </a:r>
          </a:p>
        </p:txBody>
      </p:sp>
      <p:cxnSp>
        <p:nvCxnSpPr>
          <p:cNvPr id="39" name="Straight Connector 38">
            <a:extLst>
              <a:ext uri="{FF2B5EF4-FFF2-40B4-BE49-F238E27FC236}">
                <a16:creationId xmlns:a16="http://schemas.microsoft.com/office/drawing/2014/main" id="{B135EB21-7ECD-8F7F-51B2-26FFC7E203CD}"/>
              </a:ext>
            </a:extLst>
          </p:cNvPr>
          <p:cNvCxnSpPr>
            <a:cxnSpLocks/>
          </p:cNvCxnSpPr>
          <p:nvPr/>
        </p:nvCxnSpPr>
        <p:spPr bwMode="auto">
          <a:xfrm flipV="1">
            <a:off x="9244510" y="1594289"/>
            <a:ext cx="0" cy="1421517"/>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sp>
        <p:nvSpPr>
          <p:cNvPr id="40" name="Freeform: Shape 39">
            <a:extLst>
              <a:ext uri="{FF2B5EF4-FFF2-40B4-BE49-F238E27FC236}">
                <a16:creationId xmlns:a16="http://schemas.microsoft.com/office/drawing/2014/main" id="{4233ECA0-B376-33CE-12AB-1DCD4521D839}"/>
              </a:ext>
            </a:extLst>
          </p:cNvPr>
          <p:cNvSpPr/>
          <p:nvPr/>
        </p:nvSpPr>
        <p:spPr bwMode="auto">
          <a:xfrm>
            <a:off x="8495168" y="1631666"/>
            <a:ext cx="2441418" cy="271604"/>
          </a:xfrm>
          <a:custGeom>
            <a:avLst/>
            <a:gdLst>
              <a:gd name="connsiteX0" fmla="*/ 0 w 2441418"/>
              <a:gd name="connsiteY0" fmla="*/ 0 h 271604"/>
              <a:gd name="connsiteX1" fmla="*/ 247462 w 2441418"/>
              <a:gd name="connsiteY1" fmla="*/ 0 h 271604"/>
              <a:gd name="connsiteX2" fmla="*/ 247462 w 2441418"/>
              <a:gd name="connsiteY2" fmla="*/ 33196 h 271604"/>
              <a:gd name="connsiteX3" fmla="*/ 449656 w 2441418"/>
              <a:gd name="connsiteY3" fmla="*/ 39232 h 271604"/>
              <a:gd name="connsiteX4" fmla="*/ 449656 w 2441418"/>
              <a:gd name="connsiteY4" fmla="*/ 72428 h 271604"/>
              <a:gd name="connsiteX5" fmla="*/ 470781 w 2441418"/>
              <a:gd name="connsiteY5" fmla="*/ 72428 h 271604"/>
              <a:gd name="connsiteX6" fmla="*/ 467763 w 2441418"/>
              <a:gd name="connsiteY6" fmla="*/ 111659 h 271604"/>
              <a:gd name="connsiteX7" fmla="*/ 497941 w 2441418"/>
              <a:gd name="connsiteY7" fmla="*/ 111659 h 271604"/>
              <a:gd name="connsiteX8" fmla="*/ 497941 w 2441418"/>
              <a:gd name="connsiteY8" fmla="*/ 147873 h 271604"/>
              <a:gd name="connsiteX9" fmla="*/ 534155 w 2441418"/>
              <a:gd name="connsiteY9" fmla="*/ 147873 h 271604"/>
              <a:gd name="connsiteX10" fmla="*/ 534155 w 2441418"/>
              <a:gd name="connsiteY10" fmla="*/ 196158 h 271604"/>
              <a:gd name="connsiteX11" fmla="*/ 682028 w 2441418"/>
              <a:gd name="connsiteY11" fmla="*/ 202194 h 271604"/>
              <a:gd name="connsiteX12" fmla="*/ 682028 w 2441418"/>
              <a:gd name="connsiteY12" fmla="*/ 229354 h 271604"/>
              <a:gd name="connsiteX13" fmla="*/ 715224 w 2441418"/>
              <a:gd name="connsiteY13" fmla="*/ 229354 h 271604"/>
              <a:gd name="connsiteX14" fmla="*/ 715224 w 2441418"/>
              <a:gd name="connsiteY14" fmla="*/ 271604 h 271604"/>
              <a:gd name="connsiteX15" fmla="*/ 2441418 w 2441418"/>
              <a:gd name="connsiteY15" fmla="*/ 271604 h 271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41418" h="271604">
                <a:moveTo>
                  <a:pt x="0" y="0"/>
                </a:moveTo>
                <a:lnTo>
                  <a:pt x="247462" y="0"/>
                </a:lnTo>
                <a:lnTo>
                  <a:pt x="247462" y="33196"/>
                </a:lnTo>
                <a:lnTo>
                  <a:pt x="449656" y="39232"/>
                </a:lnTo>
                <a:lnTo>
                  <a:pt x="449656" y="72428"/>
                </a:lnTo>
                <a:lnTo>
                  <a:pt x="470781" y="72428"/>
                </a:lnTo>
                <a:lnTo>
                  <a:pt x="467763" y="111659"/>
                </a:lnTo>
                <a:lnTo>
                  <a:pt x="497941" y="111659"/>
                </a:lnTo>
                <a:lnTo>
                  <a:pt x="497941" y="147873"/>
                </a:lnTo>
                <a:lnTo>
                  <a:pt x="534155" y="147873"/>
                </a:lnTo>
                <a:lnTo>
                  <a:pt x="534155" y="196158"/>
                </a:lnTo>
                <a:lnTo>
                  <a:pt x="682028" y="202194"/>
                </a:lnTo>
                <a:lnTo>
                  <a:pt x="682028" y="229354"/>
                </a:lnTo>
                <a:lnTo>
                  <a:pt x="715224" y="229354"/>
                </a:lnTo>
                <a:lnTo>
                  <a:pt x="715224" y="271604"/>
                </a:lnTo>
                <a:lnTo>
                  <a:pt x="2441418" y="271604"/>
                </a:lnTo>
              </a:path>
            </a:pathLst>
          </a:custGeom>
          <a:noFill/>
          <a:ln w="28575">
            <a:solidFill>
              <a:schemeClr val="accent1"/>
            </a:solidFill>
            <a:miter lim="800000"/>
            <a:headEnd/>
            <a:tailEnd/>
          </a:ln>
        </p:spPr>
        <p:txBody>
          <a:bodyPr rtlCol="0" anchor="ctr"/>
          <a:lstStyle/>
          <a:p>
            <a:pPr algn="ctr"/>
            <a:endParaRPr lang="en-US" dirty="0"/>
          </a:p>
        </p:txBody>
      </p:sp>
      <p:cxnSp>
        <p:nvCxnSpPr>
          <p:cNvPr id="41" name="Straight Connector 40">
            <a:extLst>
              <a:ext uri="{FF2B5EF4-FFF2-40B4-BE49-F238E27FC236}">
                <a16:creationId xmlns:a16="http://schemas.microsoft.com/office/drawing/2014/main" id="{FBA3292A-21B4-3B26-029A-1F11715459EA}"/>
              </a:ext>
            </a:extLst>
          </p:cNvPr>
          <p:cNvCxnSpPr>
            <a:cxnSpLocks/>
          </p:cNvCxnSpPr>
          <p:nvPr/>
        </p:nvCxnSpPr>
        <p:spPr bwMode="auto">
          <a:xfrm>
            <a:off x="8720794" y="1594289"/>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44CAF62-0B05-C1BA-FC42-F6E774FD8F14}"/>
              </a:ext>
            </a:extLst>
          </p:cNvPr>
          <p:cNvCxnSpPr>
            <a:cxnSpLocks/>
          </p:cNvCxnSpPr>
          <p:nvPr/>
        </p:nvCxnSpPr>
        <p:spPr bwMode="auto">
          <a:xfrm flipV="1">
            <a:off x="9998966" y="1594289"/>
            <a:ext cx="0" cy="1421517"/>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sp>
        <p:nvSpPr>
          <p:cNvPr id="43" name="TextBox 42">
            <a:extLst>
              <a:ext uri="{FF2B5EF4-FFF2-40B4-BE49-F238E27FC236}">
                <a16:creationId xmlns:a16="http://schemas.microsoft.com/office/drawing/2014/main" id="{A63DA6F9-85B8-8844-4446-2F3F47281C80}"/>
              </a:ext>
            </a:extLst>
          </p:cNvPr>
          <p:cNvSpPr txBox="1"/>
          <p:nvPr/>
        </p:nvSpPr>
        <p:spPr bwMode="auto">
          <a:xfrm>
            <a:off x="8336342" y="355878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a:t>
            </a:r>
          </a:p>
        </p:txBody>
      </p:sp>
      <p:sp>
        <p:nvSpPr>
          <p:cNvPr id="44" name="TextBox 43">
            <a:extLst>
              <a:ext uri="{FF2B5EF4-FFF2-40B4-BE49-F238E27FC236}">
                <a16:creationId xmlns:a16="http://schemas.microsoft.com/office/drawing/2014/main" id="{A28D39C9-ADC4-8B21-5EB4-C9B0404C7610}"/>
              </a:ext>
            </a:extLst>
          </p:cNvPr>
          <p:cNvSpPr txBox="1"/>
          <p:nvPr/>
        </p:nvSpPr>
        <p:spPr bwMode="auto">
          <a:xfrm>
            <a:off x="8704287" y="355878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37</a:t>
            </a:r>
          </a:p>
        </p:txBody>
      </p:sp>
      <p:sp>
        <p:nvSpPr>
          <p:cNvPr id="45" name="TextBox 44">
            <a:extLst>
              <a:ext uri="{FF2B5EF4-FFF2-40B4-BE49-F238E27FC236}">
                <a16:creationId xmlns:a16="http://schemas.microsoft.com/office/drawing/2014/main" id="{6375EA19-DFEC-0F4C-F2C4-7E18B9F074A3}"/>
              </a:ext>
            </a:extLst>
          </p:cNvPr>
          <p:cNvSpPr txBox="1"/>
          <p:nvPr/>
        </p:nvSpPr>
        <p:spPr bwMode="auto">
          <a:xfrm>
            <a:off x="9083161" y="355878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a:t>
            </a:r>
          </a:p>
        </p:txBody>
      </p:sp>
      <p:sp>
        <p:nvSpPr>
          <p:cNvPr id="46" name="TextBox 45">
            <a:extLst>
              <a:ext uri="{FF2B5EF4-FFF2-40B4-BE49-F238E27FC236}">
                <a16:creationId xmlns:a16="http://schemas.microsoft.com/office/drawing/2014/main" id="{6E05AD65-C8F0-F3EF-10D0-7BD20D0F64F1}"/>
              </a:ext>
            </a:extLst>
          </p:cNvPr>
          <p:cNvSpPr txBox="1"/>
          <p:nvPr/>
        </p:nvSpPr>
        <p:spPr bwMode="auto">
          <a:xfrm>
            <a:off x="9451107" y="355878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a:t>
            </a:r>
          </a:p>
        </p:txBody>
      </p:sp>
      <p:sp>
        <p:nvSpPr>
          <p:cNvPr id="47" name="TextBox 46">
            <a:extLst>
              <a:ext uri="{FF2B5EF4-FFF2-40B4-BE49-F238E27FC236}">
                <a16:creationId xmlns:a16="http://schemas.microsoft.com/office/drawing/2014/main" id="{AFCF2450-ADEA-80CE-74E5-1AC3A35DAC86}"/>
              </a:ext>
            </a:extLst>
          </p:cNvPr>
          <p:cNvSpPr txBox="1"/>
          <p:nvPr/>
        </p:nvSpPr>
        <p:spPr bwMode="auto">
          <a:xfrm>
            <a:off x="9833625" y="355878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48" name="TextBox 47">
            <a:extLst>
              <a:ext uri="{FF2B5EF4-FFF2-40B4-BE49-F238E27FC236}">
                <a16:creationId xmlns:a16="http://schemas.microsoft.com/office/drawing/2014/main" id="{B2C336B2-978E-DFB5-72A8-9B0271E71A28}"/>
              </a:ext>
            </a:extLst>
          </p:cNvPr>
          <p:cNvSpPr txBox="1"/>
          <p:nvPr/>
        </p:nvSpPr>
        <p:spPr bwMode="auto">
          <a:xfrm>
            <a:off x="10201572" y="355878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49" name="TextBox 48">
            <a:extLst>
              <a:ext uri="{FF2B5EF4-FFF2-40B4-BE49-F238E27FC236}">
                <a16:creationId xmlns:a16="http://schemas.microsoft.com/office/drawing/2014/main" id="{54549161-3184-DC16-E4D7-1CCC7F937484}"/>
              </a:ext>
            </a:extLst>
          </p:cNvPr>
          <p:cNvSpPr txBox="1"/>
          <p:nvPr/>
        </p:nvSpPr>
        <p:spPr bwMode="auto">
          <a:xfrm>
            <a:off x="10576804" y="355878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50" name="TextBox 49">
            <a:extLst>
              <a:ext uri="{FF2B5EF4-FFF2-40B4-BE49-F238E27FC236}">
                <a16:creationId xmlns:a16="http://schemas.microsoft.com/office/drawing/2014/main" id="{B1260CC2-A313-A8F0-1EDE-D3BED73BAC53}"/>
              </a:ext>
            </a:extLst>
          </p:cNvPr>
          <p:cNvSpPr txBox="1"/>
          <p:nvPr/>
        </p:nvSpPr>
        <p:spPr bwMode="auto">
          <a:xfrm>
            <a:off x="10955679" y="355878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51" name="TextBox 50">
            <a:extLst>
              <a:ext uri="{FF2B5EF4-FFF2-40B4-BE49-F238E27FC236}">
                <a16:creationId xmlns:a16="http://schemas.microsoft.com/office/drawing/2014/main" id="{406F0447-799E-86EA-9E67-A68ABA647BD6}"/>
              </a:ext>
            </a:extLst>
          </p:cNvPr>
          <p:cNvSpPr txBox="1"/>
          <p:nvPr/>
        </p:nvSpPr>
        <p:spPr bwMode="auto">
          <a:xfrm>
            <a:off x="8200468" y="3365642"/>
            <a:ext cx="127151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cxnSp>
        <p:nvCxnSpPr>
          <p:cNvPr id="52" name="Straight Connector 51">
            <a:extLst>
              <a:ext uri="{FF2B5EF4-FFF2-40B4-BE49-F238E27FC236}">
                <a16:creationId xmlns:a16="http://schemas.microsoft.com/office/drawing/2014/main" id="{9CFF5899-EC43-4B04-EC23-9A57E109CF05}"/>
              </a:ext>
            </a:extLst>
          </p:cNvPr>
          <p:cNvCxnSpPr/>
          <p:nvPr/>
        </p:nvCxnSpPr>
        <p:spPr bwMode="auto">
          <a:xfrm>
            <a:off x="8242790" y="3655932"/>
            <a:ext cx="141713" cy="0"/>
          </a:xfrm>
          <a:prstGeom prst="line">
            <a:avLst/>
          </a:prstGeom>
          <a:noFill/>
          <a:ln w="28575" cap="flat" cmpd="sng" algn="ctr">
            <a:solidFill>
              <a:schemeClr val="accent1"/>
            </a:solidFill>
            <a:prstDash val="solid"/>
            <a:round/>
            <a:headEnd type="none" w="med" len="med"/>
            <a:tailEnd type="none" w="med" len="med"/>
          </a:ln>
          <a:effectLst/>
        </p:spPr>
      </p:cxnSp>
      <p:sp>
        <p:nvSpPr>
          <p:cNvPr id="53" name="TextBox 52">
            <a:extLst>
              <a:ext uri="{FF2B5EF4-FFF2-40B4-BE49-F238E27FC236}">
                <a16:creationId xmlns:a16="http://schemas.microsoft.com/office/drawing/2014/main" id="{01444946-4782-3595-E0D2-E1E28AC1E9F5}"/>
              </a:ext>
            </a:extLst>
          </p:cNvPr>
          <p:cNvSpPr txBox="1"/>
          <p:nvPr/>
        </p:nvSpPr>
        <p:spPr bwMode="auto">
          <a:xfrm>
            <a:off x="9262613" y="166338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54" name="TextBox 53">
            <a:extLst>
              <a:ext uri="{FF2B5EF4-FFF2-40B4-BE49-F238E27FC236}">
                <a16:creationId xmlns:a16="http://schemas.microsoft.com/office/drawing/2014/main" id="{AE4B2B3E-59DC-E87D-A385-A12818544DC6}"/>
              </a:ext>
            </a:extLst>
          </p:cNvPr>
          <p:cNvSpPr txBox="1"/>
          <p:nvPr/>
        </p:nvSpPr>
        <p:spPr bwMode="auto">
          <a:xfrm>
            <a:off x="10016147" y="166338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55" name="TextBox 54">
            <a:extLst>
              <a:ext uri="{FF2B5EF4-FFF2-40B4-BE49-F238E27FC236}">
                <a16:creationId xmlns:a16="http://schemas.microsoft.com/office/drawing/2014/main" id="{BBD14B50-F36D-FDF2-264B-5960C2572851}"/>
              </a:ext>
            </a:extLst>
          </p:cNvPr>
          <p:cNvSpPr txBox="1"/>
          <p:nvPr/>
        </p:nvSpPr>
        <p:spPr bwMode="auto">
          <a:xfrm>
            <a:off x="10201572" y="2281988"/>
            <a:ext cx="9781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tabLst>
                <a:tab pos="571500" algn="ctr"/>
              </a:tabLst>
            </a:pPr>
            <a:r>
              <a:rPr lang="en-US" sz="1200" b="0" dirty="0">
                <a:solidFill>
                  <a:schemeClr val="bg1"/>
                </a:solidFill>
                <a:latin typeface="Calibri" panose="020F0502020204030204" pitchFamily="34" charset="0"/>
              </a:rPr>
              <a:t>N	Events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42	7</a:t>
            </a:r>
          </a:p>
        </p:txBody>
      </p:sp>
      <p:cxnSp>
        <p:nvCxnSpPr>
          <p:cNvPr id="56" name="Straight Connector 55">
            <a:extLst>
              <a:ext uri="{FF2B5EF4-FFF2-40B4-BE49-F238E27FC236}">
                <a16:creationId xmlns:a16="http://schemas.microsoft.com/office/drawing/2014/main" id="{D344E48E-2290-0D49-DA1A-58CF9256D282}"/>
              </a:ext>
            </a:extLst>
          </p:cNvPr>
          <p:cNvCxnSpPr>
            <a:cxnSpLocks/>
          </p:cNvCxnSpPr>
          <p:nvPr/>
        </p:nvCxnSpPr>
        <p:spPr bwMode="auto">
          <a:xfrm>
            <a:off x="8492627" y="4075241"/>
            <a:ext cx="0" cy="1402566"/>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C1FA83B-7F1A-92D4-0B8F-C3BDF576368C}"/>
              </a:ext>
            </a:extLst>
          </p:cNvPr>
          <p:cNvCxnSpPr/>
          <p:nvPr/>
        </p:nvCxnSpPr>
        <p:spPr bwMode="auto">
          <a:xfrm>
            <a:off x="8406566" y="4075241"/>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FC6FCF7-91A0-C11F-8ABB-62CF3935FE63}"/>
              </a:ext>
            </a:extLst>
          </p:cNvPr>
          <p:cNvCxnSpPr/>
          <p:nvPr/>
        </p:nvCxnSpPr>
        <p:spPr bwMode="auto">
          <a:xfrm>
            <a:off x="8406566" y="4432257"/>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2FF5F02C-CA4F-491B-FC5E-78341A32321E}"/>
              </a:ext>
            </a:extLst>
          </p:cNvPr>
          <p:cNvCxnSpPr/>
          <p:nvPr/>
        </p:nvCxnSpPr>
        <p:spPr bwMode="auto">
          <a:xfrm>
            <a:off x="8406566" y="4774702"/>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BF02CEFC-4A38-0F56-18A5-C2C4CF5EA67E}"/>
              </a:ext>
            </a:extLst>
          </p:cNvPr>
          <p:cNvCxnSpPr/>
          <p:nvPr/>
        </p:nvCxnSpPr>
        <p:spPr bwMode="auto">
          <a:xfrm>
            <a:off x="8406566" y="5124433"/>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EA86D235-E9F2-E4B3-8284-41A5BD0BB315}"/>
              </a:ext>
            </a:extLst>
          </p:cNvPr>
          <p:cNvCxnSpPr/>
          <p:nvPr/>
        </p:nvCxnSpPr>
        <p:spPr bwMode="auto">
          <a:xfrm>
            <a:off x="8406566" y="5477807"/>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D6A99DB-A69E-CB7B-A1DC-E2A3D37A65D3}"/>
              </a:ext>
            </a:extLst>
          </p:cNvPr>
          <p:cNvCxnSpPr>
            <a:cxnSpLocks/>
          </p:cNvCxnSpPr>
          <p:nvPr/>
        </p:nvCxnSpPr>
        <p:spPr bwMode="auto">
          <a:xfrm>
            <a:off x="8479426" y="5477807"/>
            <a:ext cx="264273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FFBF9FED-8558-F9E3-CEBB-81385537BBFB}"/>
              </a:ext>
            </a:extLst>
          </p:cNvPr>
          <p:cNvCxnSpPr>
            <a:cxnSpLocks/>
          </p:cNvCxnSpPr>
          <p:nvPr/>
        </p:nvCxnSpPr>
        <p:spPr bwMode="auto">
          <a:xfrm rot="16200000">
            <a:off x="8451012" y="5520524"/>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4576" name="Straight Connector 24575">
            <a:extLst>
              <a:ext uri="{FF2B5EF4-FFF2-40B4-BE49-F238E27FC236}">
                <a16:creationId xmlns:a16="http://schemas.microsoft.com/office/drawing/2014/main" id="{14324D63-EA84-F50F-2F36-EF7B2456C8FD}"/>
              </a:ext>
            </a:extLst>
          </p:cNvPr>
          <p:cNvCxnSpPr>
            <a:cxnSpLocks/>
          </p:cNvCxnSpPr>
          <p:nvPr/>
        </p:nvCxnSpPr>
        <p:spPr bwMode="auto">
          <a:xfrm rot="16200000">
            <a:off x="8826245" y="5520524"/>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4577" name="Straight Connector 24576">
            <a:extLst>
              <a:ext uri="{FF2B5EF4-FFF2-40B4-BE49-F238E27FC236}">
                <a16:creationId xmlns:a16="http://schemas.microsoft.com/office/drawing/2014/main" id="{CFAE73E2-1183-9520-4B29-BC15765851AC}"/>
              </a:ext>
            </a:extLst>
          </p:cNvPr>
          <p:cNvCxnSpPr>
            <a:cxnSpLocks/>
          </p:cNvCxnSpPr>
          <p:nvPr/>
        </p:nvCxnSpPr>
        <p:spPr bwMode="auto">
          <a:xfrm rot="16200000">
            <a:off x="9201478" y="5520524"/>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4579" name="Straight Connector 24578">
            <a:extLst>
              <a:ext uri="{FF2B5EF4-FFF2-40B4-BE49-F238E27FC236}">
                <a16:creationId xmlns:a16="http://schemas.microsoft.com/office/drawing/2014/main" id="{98B71E18-99B0-DD88-B9E4-946C1D1B81E0}"/>
              </a:ext>
            </a:extLst>
          </p:cNvPr>
          <p:cNvCxnSpPr>
            <a:cxnSpLocks/>
          </p:cNvCxnSpPr>
          <p:nvPr/>
        </p:nvCxnSpPr>
        <p:spPr bwMode="auto">
          <a:xfrm rot="16200000">
            <a:off x="9576711" y="5515440"/>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4580" name="Straight Connector 24579">
            <a:extLst>
              <a:ext uri="{FF2B5EF4-FFF2-40B4-BE49-F238E27FC236}">
                <a16:creationId xmlns:a16="http://schemas.microsoft.com/office/drawing/2014/main" id="{D321E6F9-ACB2-1D19-FC15-33638BCBCA8A}"/>
              </a:ext>
            </a:extLst>
          </p:cNvPr>
          <p:cNvCxnSpPr>
            <a:cxnSpLocks/>
          </p:cNvCxnSpPr>
          <p:nvPr/>
        </p:nvCxnSpPr>
        <p:spPr bwMode="auto">
          <a:xfrm rot="16200000">
            <a:off x="9951943" y="5515440"/>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4581" name="Straight Connector 24580">
            <a:extLst>
              <a:ext uri="{FF2B5EF4-FFF2-40B4-BE49-F238E27FC236}">
                <a16:creationId xmlns:a16="http://schemas.microsoft.com/office/drawing/2014/main" id="{6DE1CD3F-F5B1-7516-92A8-9C5B5FA7F716}"/>
              </a:ext>
            </a:extLst>
          </p:cNvPr>
          <p:cNvCxnSpPr>
            <a:cxnSpLocks/>
          </p:cNvCxnSpPr>
          <p:nvPr/>
        </p:nvCxnSpPr>
        <p:spPr bwMode="auto">
          <a:xfrm rot="16200000">
            <a:off x="10319890" y="5515440"/>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4582" name="Straight Connector 24581">
            <a:extLst>
              <a:ext uri="{FF2B5EF4-FFF2-40B4-BE49-F238E27FC236}">
                <a16:creationId xmlns:a16="http://schemas.microsoft.com/office/drawing/2014/main" id="{96964EC3-4A82-701D-4103-2DD82787BD25}"/>
              </a:ext>
            </a:extLst>
          </p:cNvPr>
          <p:cNvCxnSpPr>
            <a:cxnSpLocks/>
          </p:cNvCxnSpPr>
          <p:nvPr/>
        </p:nvCxnSpPr>
        <p:spPr bwMode="auto">
          <a:xfrm rot="16200000">
            <a:off x="10695123" y="5515440"/>
            <a:ext cx="86061" cy="0"/>
          </a:xfrm>
          <a:prstGeom prst="line">
            <a:avLst/>
          </a:prstGeom>
          <a:noFill/>
          <a:ln w="28575" cap="flat" cmpd="sng" algn="ctr">
            <a:solidFill>
              <a:schemeClr val="bg1"/>
            </a:solidFill>
            <a:prstDash val="solid"/>
            <a:round/>
            <a:headEnd type="none" w="med" len="med"/>
            <a:tailEnd type="none" w="med" len="med"/>
          </a:ln>
          <a:effectLst/>
        </p:spPr>
      </p:cxnSp>
      <p:cxnSp>
        <p:nvCxnSpPr>
          <p:cNvPr id="24583" name="Straight Connector 24582">
            <a:extLst>
              <a:ext uri="{FF2B5EF4-FFF2-40B4-BE49-F238E27FC236}">
                <a16:creationId xmlns:a16="http://schemas.microsoft.com/office/drawing/2014/main" id="{D3DE72B9-016C-5212-034C-B7EF891FD50F}"/>
              </a:ext>
            </a:extLst>
          </p:cNvPr>
          <p:cNvCxnSpPr>
            <a:cxnSpLocks/>
          </p:cNvCxnSpPr>
          <p:nvPr/>
        </p:nvCxnSpPr>
        <p:spPr bwMode="auto">
          <a:xfrm rot="16200000">
            <a:off x="11073999" y="5515440"/>
            <a:ext cx="86061" cy="0"/>
          </a:xfrm>
          <a:prstGeom prst="line">
            <a:avLst/>
          </a:prstGeom>
          <a:noFill/>
          <a:ln w="28575" cap="flat" cmpd="sng" algn="ctr">
            <a:solidFill>
              <a:schemeClr val="bg1"/>
            </a:solidFill>
            <a:prstDash val="solid"/>
            <a:round/>
            <a:headEnd type="none" w="med" len="med"/>
            <a:tailEnd type="none" w="med" len="med"/>
          </a:ln>
          <a:effectLst/>
        </p:spPr>
      </p:cxnSp>
      <p:sp>
        <p:nvSpPr>
          <p:cNvPr id="24584" name="TextBox 24583">
            <a:extLst>
              <a:ext uri="{FF2B5EF4-FFF2-40B4-BE49-F238E27FC236}">
                <a16:creationId xmlns:a16="http://schemas.microsoft.com/office/drawing/2014/main" id="{52F9CCE8-E8B3-6637-2133-E12AB29AA25D}"/>
              </a:ext>
            </a:extLst>
          </p:cNvPr>
          <p:cNvSpPr txBox="1"/>
          <p:nvPr/>
        </p:nvSpPr>
        <p:spPr bwMode="auto">
          <a:xfrm>
            <a:off x="8051424" y="3982470"/>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24585" name="TextBox 24584">
            <a:extLst>
              <a:ext uri="{FF2B5EF4-FFF2-40B4-BE49-F238E27FC236}">
                <a16:creationId xmlns:a16="http://schemas.microsoft.com/office/drawing/2014/main" id="{33808031-DA29-E720-84CD-15524ADFE0A8}"/>
              </a:ext>
            </a:extLst>
          </p:cNvPr>
          <p:cNvSpPr txBox="1"/>
          <p:nvPr/>
        </p:nvSpPr>
        <p:spPr bwMode="auto">
          <a:xfrm>
            <a:off x="8051424" y="432127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75</a:t>
            </a:r>
          </a:p>
        </p:txBody>
      </p:sp>
      <p:sp>
        <p:nvSpPr>
          <p:cNvPr id="24586" name="TextBox 24585">
            <a:extLst>
              <a:ext uri="{FF2B5EF4-FFF2-40B4-BE49-F238E27FC236}">
                <a16:creationId xmlns:a16="http://schemas.microsoft.com/office/drawing/2014/main" id="{79413614-2264-C2EF-1FE4-8CB73000E4BF}"/>
              </a:ext>
            </a:extLst>
          </p:cNvPr>
          <p:cNvSpPr txBox="1"/>
          <p:nvPr/>
        </p:nvSpPr>
        <p:spPr bwMode="auto">
          <a:xfrm>
            <a:off x="8051424" y="4671002"/>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24587" name="TextBox 24586">
            <a:extLst>
              <a:ext uri="{FF2B5EF4-FFF2-40B4-BE49-F238E27FC236}">
                <a16:creationId xmlns:a16="http://schemas.microsoft.com/office/drawing/2014/main" id="{FF628CB4-7E44-123B-44D2-AE4B19FBAA86}"/>
              </a:ext>
            </a:extLst>
          </p:cNvPr>
          <p:cNvSpPr txBox="1"/>
          <p:nvPr/>
        </p:nvSpPr>
        <p:spPr bwMode="auto">
          <a:xfrm>
            <a:off x="8051424" y="5028019"/>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a:t>
            </a:r>
          </a:p>
        </p:txBody>
      </p:sp>
      <p:sp>
        <p:nvSpPr>
          <p:cNvPr id="24588" name="TextBox 24587">
            <a:extLst>
              <a:ext uri="{FF2B5EF4-FFF2-40B4-BE49-F238E27FC236}">
                <a16:creationId xmlns:a16="http://schemas.microsoft.com/office/drawing/2014/main" id="{F77329C3-1BFA-F611-1524-FFBEB2AEF584}"/>
              </a:ext>
            </a:extLst>
          </p:cNvPr>
          <p:cNvSpPr txBox="1"/>
          <p:nvPr/>
        </p:nvSpPr>
        <p:spPr bwMode="auto">
          <a:xfrm>
            <a:off x="8051424" y="538503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4589" name="TextBox 24588">
            <a:extLst>
              <a:ext uri="{FF2B5EF4-FFF2-40B4-BE49-F238E27FC236}">
                <a16:creationId xmlns:a16="http://schemas.microsoft.com/office/drawing/2014/main" id="{8439E586-07E3-DC23-3B6D-EF810BCF891C}"/>
              </a:ext>
            </a:extLst>
          </p:cNvPr>
          <p:cNvSpPr txBox="1"/>
          <p:nvPr/>
        </p:nvSpPr>
        <p:spPr bwMode="auto">
          <a:xfrm>
            <a:off x="8336342" y="553079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4590" name="TextBox 24589">
            <a:extLst>
              <a:ext uri="{FF2B5EF4-FFF2-40B4-BE49-F238E27FC236}">
                <a16:creationId xmlns:a16="http://schemas.microsoft.com/office/drawing/2014/main" id="{329E522C-C0D5-EEF6-6A49-9ABDC7A16477}"/>
              </a:ext>
            </a:extLst>
          </p:cNvPr>
          <p:cNvSpPr txBox="1"/>
          <p:nvPr/>
        </p:nvSpPr>
        <p:spPr bwMode="auto">
          <a:xfrm>
            <a:off x="8704287" y="553079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24591" name="TextBox 24590">
            <a:extLst>
              <a:ext uri="{FF2B5EF4-FFF2-40B4-BE49-F238E27FC236}">
                <a16:creationId xmlns:a16="http://schemas.microsoft.com/office/drawing/2014/main" id="{E1A1F4AE-3BC9-F2A2-658B-600DE0733C7F}"/>
              </a:ext>
            </a:extLst>
          </p:cNvPr>
          <p:cNvSpPr txBox="1"/>
          <p:nvPr/>
        </p:nvSpPr>
        <p:spPr bwMode="auto">
          <a:xfrm>
            <a:off x="9083161" y="553079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6</a:t>
            </a:r>
            <a:endParaRPr lang="en-US" sz="1200" b="0" dirty="0">
              <a:solidFill>
                <a:schemeClr val="bg1"/>
              </a:solidFill>
              <a:latin typeface="Calibri" panose="020F0502020204030204" pitchFamily="34" charset="0"/>
            </a:endParaRPr>
          </a:p>
        </p:txBody>
      </p:sp>
      <p:sp>
        <p:nvSpPr>
          <p:cNvPr id="24592" name="TextBox 24591">
            <a:extLst>
              <a:ext uri="{FF2B5EF4-FFF2-40B4-BE49-F238E27FC236}">
                <a16:creationId xmlns:a16="http://schemas.microsoft.com/office/drawing/2014/main" id="{7D2A9AD3-5F84-8305-E8FA-145FE1989821}"/>
              </a:ext>
            </a:extLst>
          </p:cNvPr>
          <p:cNvSpPr txBox="1"/>
          <p:nvPr/>
        </p:nvSpPr>
        <p:spPr bwMode="auto">
          <a:xfrm>
            <a:off x="9451107" y="553079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24593" name="TextBox 24592">
            <a:extLst>
              <a:ext uri="{FF2B5EF4-FFF2-40B4-BE49-F238E27FC236}">
                <a16:creationId xmlns:a16="http://schemas.microsoft.com/office/drawing/2014/main" id="{9D6868A3-4239-B238-1429-D16B19952767}"/>
              </a:ext>
            </a:extLst>
          </p:cNvPr>
          <p:cNvSpPr txBox="1"/>
          <p:nvPr/>
        </p:nvSpPr>
        <p:spPr bwMode="auto">
          <a:xfrm>
            <a:off x="9833625" y="553079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4594" name="TextBox 24593">
            <a:extLst>
              <a:ext uri="{FF2B5EF4-FFF2-40B4-BE49-F238E27FC236}">
                <a16:creationId xmlns:a16="http://schemas.microsoft.com/office/drawing/2014/main" id="{4B397910-46D7-2D44-EEAE-BD6E2B55738D}"/>
              </a:ext>
            </a:extLst>
          </p:cNvPr>
          <p:cNvSpPr txBox="1"/>
          <p:nvPr/>
        </p:nvSpPr>
        <p:spPr bwMode="auto">
          <a:xfrm>
            <a:off x="10201572" y="553079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24595" name="TextBox 24594">
            <a:extLst>
              <a:ext uri="{FF2B5EF4-FFF2-40B4-BE49-F238E27FC236}">
                <a16:creationId xmlns:a16="http://schemas.microsoft.com/office/drawing/2014/main" id="{6144B01E-73FB-BAFC-44A1-CC4BC0E9E298}"/>
              </a:ext>
            </a:extLst>
          </p:cNvPr>
          <p:cNvSpPr txBox="1"/>
          <p:nvPr/>
        </p:nvSpPr>
        <p:spPr bwMode="auto">
          <a:xfrm>
            <a:off x="10576804" y="553079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24596" name="TextBox 24595">
            <a:extLst>
              <a:ext uri="{FF2B5EF4-FFF2-40B4-BE49-F238E27FC236}">
                <a16:creationId xmlns:a16="http://schemas.microsoft.com/office/drawing/2014/main" id="{3C212F42-D667-33F8-98BA-52432DD961CD}"/>
              </a:ext>
            </a:extLst>
          </p:cNvPr>
          <p:cNvSpPr txBox="1"/>
          <p:nvPr/>
        </p:nvSpPr>
        <p:spPr bwMode="auto">
          <a:xfrm>
            <a:off x="10955679" y="5530794"/>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24597" name="TextBox 24596">
            <a:extLst>
              <a:ext uri="{FF2B5EF4-FFF2-40B4-BE49-F238E27FC236}">
                <a16:creationId xmlns:a16="http://schemas.microsoft.com/office/drawing/2014/main" id="{1B4A4786-8E1D-4A10-36C9-D49EE5A0FF8F}"/>
              </a:ext>
            </a:extLst>
          </p:cNvPr>
          <p:cNvSpPr txBox="1"/>
          <p:nvPr/>
        </p:nvSpPr>
        <p:spPr bwMode="auto">
          <a:xfrm>
            <a:off x="8492627" y="5687444"/>
            <a:ext cx="262440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Mo</a:t>
            </a:r>
          </a:p>
        </p:txBody>
      </p:sp>
      <p:sp>
        <p:nvSpPr>
          <p:cNvPr id="24598" name="TextBox 24597">
            <a:extLst>
              <a:ext uri="{FF2B5EF4-FFF2-40B4-BE49-F238E27FC236}">
                <a16:creationId xmlns:a16="http://schemas.microsoft.com/office/drawing/2014/main" id="{EF2EBA4E-3E30-D270-85A1-A306B4AF39DC}"/>
              </a:ext>
            </a:extLst>
          </p:cNvPr>
          <p:cNvSpPr txBox="1"/>
          <p:nvPr/>
        </p:nvSpPr>
        <p:spPr bwMode="auto">
          <a:xfrm rot="16200000">
            <a:off x="7391425" y="4639567"/>
            <a:ext cx="13409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PFS (%)</a:t>
            </a:r>
          </a:p>
        </p:txBody>
      </p:sp>
      <p:cxnSp>
        <p:nvCxnSpPr>
          <p:cNvPr id="24599" name="Straight Connector 24598">
            <a:extLst>
              <a:ext uri="{FF2B5EF4-FFF2-40B4-BE49-F238E27FC236}">
                <a16:creationId xmlns:a16="http://schemas.microsoft.com/office/drawing/2014/main" id="{3E829A51-464C-ADCD-7802-1B1549744757}"/>
              </a:ext>
            </a:extLst>
          </p:cNvPr>
          <p:cNvCxnSpPr>
            <a:cxnSpLocks/>
          </p:cNvCxnSpPr>
          <p:nvPr/>
        </p:nvCxnSpPr>
        <p:spPr bwMode="auto">
          <a:xfrm flipV="1">
            <a:off x="9244510" y="4040033"/>
            <a:ext cx="0" cy="1421517"/>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cxnSp>
        <p:nvCxnSpPr>
          <p:cNvPr id="24600" name="Straight Connector 24599">
            <a:extLst>
              <a:ext uri="{FF2B5EF4-FFF2-40B4-BE49-F238E27FC236}">
                <a16:creationId xmlns:a16="http://schemas.microsoft.com/office/drawing/2014/main" id="{419584B5-07D6-364F-1583-32763205069D}"/>
              </a:ext>
            </a:extLst>
          </p:cNvPr>
          <p:cNvCxnSpPr>
            <a:cxnSpLocks/>
          </p:cNvCxnSpPr>
          <p:nvPr/>
        </p:nvCxnSpPr>
        <p:spPr bwMode="auto">
          <a:xfrm flipV="1">
            <a:off x="9998966" y="4040033"/>
            <a:ext cx="0" cy="1421517"/>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sp>
        <p:nvSpPr>
          <p:cNvPr id="24601" name="TextBox 24600">
            <a:extLst>
              <a:ext uri="{FF2B5EF4-FFF2-40B4-BE49-F238E27FC236}">
                <a16:creationId xmlns:a16="http://schemas.microsoft.com/office/drawing/2014/main" id="{9E7EA830-4484-E6F6-F167-A01886E48852}"/>
              </a:ext>
            </a:extLst>
          </p:cNvPr>
          <p:cNvSpPr txBox="1"/>
          <p:nvPr/>
        </p:nvSpPr>
        <p:spPr bwMode="auto">
          <a:xfrm>
            <a:off x="8336342" y="600452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43</a:t>
            </a:r>
          </a:p>
        </p:txBody>
      </p:sp>
      <p:sp>
        <p:nvSpPr>
          <p:cNvPr id="24602" name="TextBox 24601">
            <a:extLst>
              <a:ext uri="{FF2B5EF4-FFF2-40B4-BE49-F238E27FC236}">
                <a16:creationId xmlns:a16="http://schemas.microsoft.com/office/drawing/2014/main" id="{ECEAE06C-C028-5432-3AC3-064ED5A51389}"/>
              </a:ext>
            </a:extLst>
          </p:cNvPr>
          <p:cNvSpPr txBox="1"/>
          <p:nvPr/>
        </p:nvSpPr>
        <p:spPr bwMode="auto">
          <a:xfrm>
            <a:off x="8704287" y="600452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37</a:t>
            </a:r>
          </a:p>
        </p:txBody>
      </p:sp>
      <p:sp>
        <p:nvSpPr>
          <p:cNvPr id="24603" name="TextBox 24602">
            <a:extLst>
              <a:ext uri="{FF2B5EF4-FFF2-40B4-BE49-F238E27FC236}">
                <a16:creationId xmlns:a16="http://schemas.microsoft.com/office/drawing/2014/main" id="{D6C77E24-3C64-F849-5162-F9D343044F9C}"/>
              </a:ext>
            </a:extLst>
          </p:cNvPr>
          <p:cNvSpPr txBox="1"/>
          <p:nvPr/>
        </p:nvSpPr>
        <p:spPr bwMode="auto">
          <a:xfrm>
            <a:off x="9083161" y="600452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24604" name="TextBox 24603">
            <a:extLst>
              <a:ext uri="{FF2B5EF4-FFF2-40B4-BE49-F238E27FC236}">
                <a16:creationId xmlns:a16="http://schemas.microsoft.com/office/drawing/2014/main" id="{7C544EE3-B097-315E-CF70-F25BD3337E49}"/>
              </a:ext>
            </a:extLst>
          </p:cNvPr>
          <p:cNvSpPr txBox="1"/>
          <p:nvPr/>
        </p:nvSpPr>
        <p:spPr bwMode="auto">
          <a:xfrm>
            <a:off x="9451107" y="600452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24605" name="TextBox 24604">
            <a:extLst>
              <a:ext uri="{FF2B5EF4-FFF2-40B4-BE49-F238E27FC236}">
                <a16:creationId xmlns:a16="http://schemas.microsoft.com/office/drawing/2014/main" id="{265D8F9F-54D7-D83F-EB18-B0098785EEC7}"/>
              </a:ext>
            </a:extLst>
          </p:cNvPr>
          <p:cNvSpPr txBox="1"/>
          <p:nvPr/>
        </p:nvSpPr>
        <p:spPr bwMode="auto">
          <a:xfrm>
            <a:off x="9833625" y="600452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24606" name="TextBox 24605">
            <a:extLst>
              <a:ext uri="{FF2B5EF4-FFF2-40B4-BE49-F238E27FC236}">
                <a16:creationId xmlns:a16="http://schemas.microsoft.com/office/drawing/2014/main" id="{7FDD7141-AE89-F2CF-DE57-6659CCD38565}"/>
              </a:ext>
            </a:extLst>
          </p:cNvPr>
          <p:cNvSpPr txBox="1"/>
          <p:nvPr/>
        </p:nvSpPr>
        <p:spPr bwMode="auto">
          <a:xfrm>
            <a:off x="10201572" y="600452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24607" name="TextBox 24606">
            <a:extLst>
              <a:ext uri="{FF2B5EF4-FFF2-40B4-BE49-F238E27FC236}">
                <a16:creationId xmlns:a16="http://schemas.microsoft.com/office/drawing/2014/main" id="{12F79119-22CF-4C71-38DF-A1A9E237C591}"/>
              </a:ext>
            </a:extLst>
          </p:cNvPr>
          <p:cNvSpPr txBox="1"/>
          <p:nvPr/>
        </p:nvSpPr>
        <p:spPr bwMode="auto">
          <a:xfrm>
            <a:off x="10576804" y="600452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4608" name="TextBox 24607">
            <a:extLst>
              <a:ext uri="{FF2B5EF4-FFF2-40B4-BE49-F238E27FC236}">
                <a16:creationId xmlns:a16="http://schemas.microsoft.com/office/drawing/2014/main" id="{A9392D58-C1FE-038C-BE41-C02B369D2D28}"/>
              </a:ext>
            </a:extLst>
          </p:cNvPr>
          <p:cNvSpPr txBox="1"/>
          <p:nvPr/>
        </p:nvSpPr>
        <p:spPr bwMode="auto">
          <a:xfrm>
            <a:off x="10955679" y="6004526"/>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4609" name="TextBox 24608">
            <a:extLst>
              <a:ext uri="{FF2B5EF4-FFF2-40B4-BE49-F238E27FC236}">
                <a16:creationId xmlns:a16="http://schemas.microsoft.com/office/drawing/2014/main" id="{EA942DA2-AE27-A59D-E66E-D1F58E0C5D07}"/>
              </a:ext>
            </a:extLst>
          </p:cNvPr>
          <p:cNvSpPr txBox="1"/>
          <p:nvPr/>
        </p:nvSpPr>
        <p:spPr bwMode="auto">
          <a:xfrm>
            <a:off x="8200468" y="5811386"/>
            <a:ext cx="127151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cxnSp>
        <p:nvCxnSpPr>
          <p:cNvPr id="24610" name="Straight Connector 24609">
            <a:extLst>
              <a:ext uri="{FF2B5EF4-FFF2-40B4-BE49-F238E27FC236}">
                <a16:creationId xmlns:a16="http://schemas.microsoft.com/office/drawing/2014/main" id="{FA3DB932-DA03-DC17-685E-695CEFD3462B}"/>
              </a:ext>
            </a:extLst>
          </p:cNvPr>
          <p:cNvCxnSpPr/>
          <p:nvPr/>
        </p:nvCxnSpPr>
        <p:spPr bwMode="auto">
          <a:xfrm>
            <a:off x="8242790" y="6101676"/>
            <a:ext cx="141713" cy="0"/>
          </a:xfrm>
          <a:prstGeom prst="line">
            <a:avLst/>
          </a:prstGeom>
          <a:noFill/>
          <a:ln w="28575" cap="flat" cmpd="sng" algn="ctr">
            <a:solidFill>
              <a:schemeClr val="accent4"/>
            </a:solidFill>
            <a:prstDash val="solid"/>
            <a:round/>
            <a:headEnd type="none" w="med" len="med"/>
            <a:tailEnd type="none" w="med" len="med"/>
          </a:ln>
          <a:effectLst/>
        </p:spPr>
      </p:cxnSp>
      <p:sp>
        <p:nvSpPr>
          <p:cNvPr id="24611" name="TextBox 24610">
            <a:extLst>
              <a:ext uri="{FF2B5EF4-FFF2-40B4-BE49-F238E27FC236}">
                <a16:creationId xmlns:a16="http://schemas.microsoft.com/office/drawing/2014/main" id="{909C1D7B-10FA-5F43-6E8C-61D92981B50A}"/>
              </a:ext>
            </a:extLst>
          </p:cNvPr>
          <p:cNvSpPr txBox="1"/>
          <p:nvPr/>
        </p:nvSpPr>
        <p:spPr bwMode="auto">
          <a:xfrm>
            <a:off x="9262613" y="4073141"/>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83%</a:t>
            </a:r>
          </a:p>
        </p:txBody>
      </p:sp>
      <p:sp>
        <p:nvSpPr>
          <p:cNvPr id="24612" name="TextBox 24611">
            <a:extLst>
              <a:ext uri="{FF2B5EF4-FFF2-40B4-BE49-F238E27FC236}">
                <a16:creationId xmlns:a16="http://schemas.microsoft.com/office/drawing/2014/main" id="{B68405CE-1040-752E-22FD-C0AEE01F641A}"/>
              </a:ext>
            </a:extLst>
          </p:cNvPr>
          <p:cNvSpPr txBox="1"/>
          <p:nvPr/>
        </p:nvSpPr>
        <p:spPr bwMode="auto">
          <a:xfrm>
            <a:off x="10016147" y="4073141"/>
            <a:ext cx="3299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24613" name="TextBox 24612">
            <a:extLst>
              <a:ext uri="{FF2B5EF4-FFF2-40B4-BE49-F238E27FC236}">
                <a16:creationId xmlns:a16="http://schemas.microsoft.com/office/drawing/2014/main" id="{6FAE3BEC-C384-E957-D4D3-C05C4C98A3CA}"/>
              </a:ext>
            </a:extLst>
          </p:cNvPr>
          <p:cNvSpPr txBox="1"/>
          <p:nvPr/>
        </p:nvSpPr>
        <p:spPr bwMode="auto">
          <a:xfrm>
            <a:off x="10201572" y="4727732"/>
            <a:ext cx="9781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tabLst>
                <a:tab pos="571500" algn="ctr"/>
              </a:tabLst>
            </a:pPr>
            <a:r>
              <a:rPr lang="en-US" sz="1200" b="0" dirty="0">
                <a:solidFill>
                  <a:schemeClr val="bg1"/>
                </a:solidFill>
                <a:latin typeface="Calibri" panose="020F0502020204030204" pitchFamily="34" charset="0"/>
              </a:rPr>
              <a:t>N	Events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43	9</a:t>
            </a:r>
          </a:p>
        </p:txBody>
      </p:sp>
      <p:sp>
        <p:nvSpPr>
          <p:cNvPr id="24614" name="Freeform: Shape 24613">
            <a:extLst>
              <a:ext uri="{FF2B5EF4-FFF2-40B4-BE49-F238E27FC236}">
                <a16:creationId xmlns:a16="http://schemas.microsoft.com/office/drawing/2014/main" id="{74C411EB-6310-D206-5158-D570C03CBCBB}"/>
              </a:ext>
            </a:extLst>
          </p:cNvPr>
          <p:cNvSpPr/>
          <p:nvPr/>
        </p:nvSpPr>
        <p:spPr bwMode="auto">
          <a:xfrm>
            <a:off x="8506362" y="4077167"/>
            <a:ext cx="2062148" cy="480264"/>
          </a:xfrm>
          <a:custGeom>
            <a:avLst/>
            <a:gdLst>
              <a:gd name="connsiteX0" fmla="*/ 0 w 2062148"/>
              <a:gd name="connsiteY0" fmla="*/ 0 h 480264"/>
              <a:gd name="connsiteX1" fmla="*/ 187221 w 2062148"/>
              <a:gd name="connsiteY1" fmla="*/ 0 h 480264"/>
              <a:gd name="connsiteX2" fmla="*/ 184508 w 2062148"/>
              <a:gd name="connsiteY2" fmla="*/ 35274 h 480264"/>
              <a:gd name="connsiteX3" fmla="*/ 200788 w 2062148"/>
              <a:gd name="connsiteY3" fmla="*/ 35274 h 480264"/>
              <a:gd name="connsiteX4" fmla="*/ 200788 w 2062148"/>
              <a:gd name="connsiteY4" fmla="*/ 70547 h 480264"/>
              <a:gd name="connsiteX5" fmla="*/ 219782 w 2062148"/>
              <a:gd name="connsiteY5" fmla="*/ 70547 h 480264"/>
              <a:gd name="connsiteX6" fmla="*/ 219782 w 2062148"/>
              <a:gd name="connsiteY6" fmla="*/ 138381 h 480264"/>
              <a:gd name="connsiteX7" fmla="*/ 252342 w 2062148"/>
              <a:gd name="connsiteY7" fmla="*/ 138381 h 480264"/>
              <a:gd name="connsiteX8" fmla="*/ 252342 w 2062148"/>
              <a:gd name="connsiteY8" fmla="*/ 168228 h 480264"/>
              <a:gd name="connsiteX9" fmla="*/ 455843 w 2062148"/>
              <a:gd name="connsiteY9" fmla="*/ 168228 h 480264"/>
              <a:gd name="connsiteX10" fmla="*/ 455843 w 2062148"/>
              <a:gd name="connsiteY10" fmla="*/ 233349 h 480264"/>
              <a:gd name="connsiteX11" fmla="*/ 1050068 w 2062148"/>
              <a:gd name="connsiteY11" fmla="*/ 233349 h 480264"/>
              <a:gd name="connsiteX12" fmla="*/ 1058208 w 2062148"/>
              <a:gd name="connsiteY12" fmla="*/ 293042 h 480264"/>
              <a:gd name="connsiteX13" fmla="*/ 1703986 w 2062148"/>
              <a:gd name="connsiteY13" fmla="*/ 293042 h 480264"/>
              <a:gd name="connsiteX14" fmla="*/ 1703986 w 2062148"/>
              <a:gd name="connsiteY14" fmla="*/ 480264 h 480264"/>
              <a:gd name="connsiteX15" fmla="*/ 2062148 w 2062148"/>
              <a:gd name="connsiteY15" fmla="*/ 480264 h 48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2148" h="480264">
                <a:moveTo>
                  <a:pt x="0" y="0"/>
                </a:moveTo>
                <a:lnTo>
                  <a:pt x="187221" y="0"/>
                </a:lnTo>
                <a:lnTo>
                  <a:pt x="184508" y="35274"/>
                </a:lnTo>
                <a:lnTo>
                  <a:pt x="200788" y="35274"/>
                </a:lnTo>
                <a:lnTo>
                  <a:pt x="200788" y="70547"/>
                </a:lnTo>
                <a:lnTo>
                  <a:pt x="219782" y="70547"/>
                </a:lnTo>
                <a:lnTo>
                  <a:pt x="219782" y="138381"/>
                </a:lnTo>
                <a:lnTo>
                  <a:pt x="252342" y="138381"/>
                </a:lnTo>
                <a:lnTo>
                  <a:pt x="252342" y="168228"/>
                </a:lnTo>
                <a:lnTo>
                  <a:pt x="455843" y="168228"/>
                </a:lnTo>
                <a:lnTo>
                  <a:pt x="455843" y="233349"/>
                </a:lnTo>
                <a:lnTo>
                  <a:pt x="1050068" y="233349"/>
                </a:lnTo>
                <a:lnTo>
                  <a:pt x="1058208" y="293042"/>
                </a:lnTo>
                <a:lnTo>
                  <a:pt x="1703986" y="293042"/>
                </a:lnTo>
                <a:lnTo>
                  <a:pt x="1703986" y="480264"/>
                </a:lnTo>
                <a:lnTo>
                  <a:pt x="2062148" y="480264"/>
                </a:lnTo>
              </a:path>
            </a:pathLst>
          </a:custGeom>
          <a:noFill/>
          <a:ln w="28575">
            <a:solidFill>
              <a:schemeClr val="accent4"/>
            </a:solidFill>
            <a:miter lim="800000"/>
            <a:headEnd/>
            <a:tailEnd/>
          </a:ln>
        </p:spPr>
        <p:txBody>
          <a:bodyPr rtlCol="0" anchor="ctr"/>
          <a:lstStyle/>
          <a:p>
            <a:pPr algn="ctr"/>
            <a:endParaRPr lang="en-US" dirty="0"/>
          </a:p>
        </p:txBody>
      </p:sp>
      <p:grpSp>
        <p:nvGrpSpPr>
          <p:cNvPr id="24615" name="Group 24614">
            <a:extLst>
              <a:ext uri="{FF2B5EF4-FFF2-40B4-BE49-F238E27FC236}">
                <a16:creationId xmlns:a16="http://schemas.microsoft.com/office/drawing/2014/main" id="{221ED9F4-A92F-A9B6-D676-BAB83E1C2167}"/>
              </a:ext>
            </a:extLst>
          </p:cNvPr>
          <p:cNvGrpSpPr/>
          <p:nvPr/>
        </p:nvGrpSpPr>
        <p:grpSpPr>
          <a:xfrm>
            <a:off x="9171150" y="4270274"/>
            <a:ext cx="1395414" cy="323938"/>
            <a:chOff x="9171150" y="4270274"/>
            <a:chExt cx="1395414" cy="323938"/>
          </a:xfrm>
        </p:grpSpPr>
        <p:cxnSp>
          <p:nvCxnSpPr>
            <p:cNvPr id="24616" name="Straight Connector 24615">
              <a:extLst>
                <a:ext uri="{FF2B5EF4-FFF2-40B4-BE49-F238E27FC236}">
                  <a16:creationId xmlns:a16="http://schemas.microsoft.com/office/drawing/2014/main" id="{681B4D2F-5A95-4FAF-5D48-ECA614A5FC69}"/>
                </a:ext>
              </a:extLst>
            </p:cNvPr>
            <p:cNvCxnSpPr>
              <a:cxnSpLocks/>
            </p:cNvCxnSpPr>
            <p:nvPr/>
          </p:nvCxnSpPr>
          <p:spPr bwMode="auto">
            <a:xfrm>
              <a:off x="9171150" y="4270274"/>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17" name="Straight Connector 24616">
              <a:extLst>
                <a:ext uri="{FF2B5EF4-FFF2-40B4-BE49-F238E27FC236}">
                  <a16:creationId xmlns:a16="http://schemas.microsoft.com/office/drawing/2014/main" id="{4ADD87B0-E290-357A-5965-C78E0BE0E793}"/>
                </a:ext>
              </a:extLst>
            </p:cNvPr>
            <p:cNvCxnSpPr>
              <a:cxnSpLocks/>
            </p:cNvCxnSpPr>
            <p:nvPr/>
          </p:nvCxnSpPr>
          <p:spPr bwMode="auto">
            <a:xfrm>
              <a:off x="9225919" y="4270274"/>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18" name="Straight Connector 24617">
              <a:extLst>
                <a:ext uri="{FF2B5EF4-FFF2-40B4-BE49-F238E27FC236}">
                  <a16:creationId xmlns:a16="http://schemas.microsoft.com/office/drawing/2014/main" id="{0CE73071-458C-E966-3D27-B16E9BEAA683}"/>
                </a:ext>
              </a:extLst>
            </p:cNvPr>
            <p:cNvCxnSpPr>
              <a:cxnSpLocks/>
            </p:cNvCxnSpPr>
            <p:nvPr/>
          </p:nvCxnSpPr>
          <p:spPr bwMode="auto">
            <a:xfrm>
              <a:off x="9380700" y="4270274"/>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19" name="Straight Connector 24618">
              <a:extLst>
                <a:ext uri="{FF2B5EF4-FFF2-40B4-BE49-F238E27FC236}">
                  <a16:creationId xmlns:a16="http://schemas.microsoft.com/office/drawing/2014/main" id="{9381BBFA-D3E6-7624-6298-1BD8328612F9}"/>
                </a:ext>
              </a:extLst>
            </p:cNvPr>
            <p:cNvCxnSpPr>
              <a:cxnSpLocks/>
            </p:cNvCxnSpPr>
            <p:nvPr/>
          </p:nvCxnSpPr>
          <p:spPr bwMode="auto">
            <a:xfrm>
              <a:off x="9394988" y="4270274"/>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20" name="Straight Connector 24619">
              <a:extLst>
                <a:ext uri="{FF2B5EF4-FFF2-40B4-BE49-F238E27FC236}">
                  <a16:creationId xmlns:a16="http://schemas.microsoft.com/office/drawing/2014/main" id="{AC20D44F-9101-8C55-52C5-8DD4C1D8CA1B}"/>
                </a:ext>
              </a:extLst>
            </p:cNvPr>
            <p:cNvCxnSpPr>
              <a:cxnSpLocks/>
            </p:cNvCxnSpPr>
            <p:nvPr/>
          </p:nvCxnSpPr>
          <p:spPr bwMode="auto">
            <a:xfrm>
              <a:off x="9428325" y="4270274"/>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21" name="Straight Connector 24620">
              <a:extLst>
                <a:ext uri="{FF2B5EF4-FFF2-40B4-BE49-F238E27FC236}">
                  <a16:creationId xmlns:a16="http://schemas.microsoft.com/office/drawing/2014/main" id="{0FF7CD89-933B-85CD-6C3C-8EB6800DF202}"/>
                </a:ext>
              </a:extLst>
            </p:cNvPr>
            <p:cNvCxnSpPr>
              <a:cxnSpLocks/>
            </p:cNvCxnSpPr>
            <p:nvPr/>
          </p:nvCxnSpPr>
          <p:spPr bwMode="auto">
            <a:xfrm>
              <a:off x="9509288" y="4270274"/>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22" name="Straight Connector 24621">
              <a:extLst>
                <a:ext uri="{FF2B5EF4-FFF2-40B4-BE49-F238E27FC236}">
                  <a16:creationId xmlns:a16="http://schemas.microsoft.com/office/drawing/2014/main" id="{356B1FEC-3387-CE33-48BA-354CEAA3E61C}"/>
                </a:ext>
              </a:extLst>
            </p:cNvPr>
            <p:cNvCxnSpPr>
              <a:cxnSpLocks/>
            </p:cNvCxnSpPr>
            <p:nvPr/>
          </p:nvCxnSpPr>
          <p:spPr bwMode="auto">
            <a:xfrm>
              <a:off x="9521194" y="4270274"/>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23" name="Straight Connector 24622">
              <a:extLst>
                <a:ext uri="{FF2B5EF4-FFF2-40B4-BE49-F238E27FC236}">
                  <a16:creationId xmlns:a16="http://schemas.microsoft.com/office/drawing/2014/main" id="{D8D7FCC2-C408-F02F-1DD4-71EF0821E23D}"/>
                </a:ext>
              </a:extLst>
            </p:cNvPr>
            <p:cNvCxnSpPr>
              <a:cxnSpLocks/>
            </p:cNvCxnSpPr>
            <p:nvPr/>
          </p:nvCxnSpPr>
          <p:spPr bwMode="auto">
            <a:xfrm>
              <a:off x="9530719" y="4270274"/>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24" name="Straight Connector 24623">
              <a:extLst>
                <a:ext uri="{FF2B5EF4-FFF2-40B4-BE49-F238E27FC236}">
                  <a16:creationId xmlns:a16="http://schemas.microsoft.com/office/drawing/2014/main" id="{F8007595-345A-975B-93AC-B2553FA93F23}"/>
                </a:ext>
              </a:extLst>
            </p:cNvPr>
            <p:cNvCxnSpPr>
              <a:cxnSpLocks/>
            </p:cNvCxnSpPr>
            <p:nvPr/>
          </p:nvCxnSpPr>
          <p:spPr bwMode="auto">
            <a:xfrm>
              <a:off x="9645019"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25" name="Straight Connector 24624">
              <a:extLst>
                <a:ext uri="{FF2B5EF4-FFF2-40B4-BE49-F238E27FC236}">
                  <a16:creationId xmlns:a16="http://schemas.microsoft.com/office/drawing/2014/main" id="{7A1E5FCC-72C9-EC10-1AC4-408B59E37193}"/>
                </a:ext>
              </a:extLst>
            </p:cNvPr>
            <p:cNvCxnSpPr>
              <a:cxnSpLocks/>
            </p:cNvCxnSpPr>
            <p:nvPr/>
          </p:nvCxnSpPr>
          <p:spPr bwMode="auto">
            <a:xfrm>
              <a:off x="9683119"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26" name="Straight Connector 24625">
              <a:extLst>
                <a:ext uri="{FF2B5EF4-FFF2-40B4-BE49-F238E27FC236}">
                  <a16:creationId xmlns:a16="http://schemas.microsoft.com/office/drawing/2014/main" id="{57897617-A51D-70B2-79A0-003FC85272C6}"/>
                </a:ext>
              </a:extLst>
            </p:cNvPr>
            <p:cNvCxnSpPr>
              <a:cxnSpLocks/>
            </p:cNvCxnSpPr>
            <p:nvPr/>
          </p:nvCxnSpPr>
          <p:spPr bwMode="auto">
            <a:xfrm>
              <a:off x="9747413"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27" name="Straight Connector 24626">
              <a:extLst>
                <a:ext uri="{FF2B5EF4-FFF2-40B4-BE49-F238E27FC236}">
                  <a16:creationId xmlns:a16="http://schemas.microsoft.com/office/drawing/2014/main" id="{DF6819C2-4E06-73CC-E4F5-2D3070F88B91}"/>
                </a:ext>
              </a:extLst>
            </p:cNvPr>
            <p:cNvCxnSpPr>
              <a:cxnSpLocks/>
            </p:cNvCxnSpPr>
            <p:nvPr/>
          </p:nvCxnSpPr>
          <p:spPr bwMode="auto">
            <a:xfrm>
              <a:off x="9756938"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28" name="Straight Connector 24627">
              <a:extLst>
                <a:ext uri="{FF2B5EF4-FFF2-40B4-BE49-F238E27FC236}">
                  <a16:creationId xmlns:a16="http://schemas.microsoft.com/office/drawing/2014/main" id="{8C5240CA-19B8-3564-1B95-8F788763A14C}"/>
                </a:ext>
              </a:extLst>
            </p:cNvPr>
            <p:cNvCxnSpPr>
              <a:cxnSpLocks/>
            </p:cNvCxnSpPr>
            <p:nvPr/>
          </p:nvCxnSpPr>
          <p:spPr bwMode="auto">
            <a:xfrm>
              <a:off x="9804563"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29" name="Straight Connector 24628">
              <a:extLst>
                <a:ext uri="{FF2B5EF4-FFF2-40B4-BE49-F238E27FC236}">
                  <a16:creationId xmlns:a16="http://schemas.microsoft.com/office/drawing/2014/main" id="{4FB26FD5-D903-FDC8-4C17-19582FA880E2}"/>
                </a:ext>
              </a:extLst>
            </p:cNvPr>
            <p:cNvCxnSpPr>
              <a:cxnSpLocks/>
            </p:cNvCxnSpPr>
            <p:nvPr/>
          </p:nvCxnSpPr>
          <p:spPr bwMode="auto">
            <a:xfrm>
              <a:off x="9833138"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30" name="Straight Connector 24629">
              <a:extLst>
                <a:ext uri="{FF2B5EF4-FFF2-40B4-BE49-F238E27FC236}">
                  <a16:creationId xmlns:a16="http://schemas.microsoft.com/office/drawing/2014/main" id="{323EE0E9-921E-D773-184F-988272520AE3}"/>
                </a:ext>
              </a:extLst>
            </p:cNvPr>
            <p:cNvCxnSpPr>
              <a:cxnSpLocks/>
            </p:cNvCxnSpPr>
            <p:nvPr/>
          </p:nvCxnSpPr>
          <p:spPr bwMode="auto">
            <a:xfrm>
              <a:off x="9854569"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31" name="Straight Connector 24630">
              <a:extLst>
                <a:ext uri="{FF2B5EF4-FFF2-40B4-BE49-F238E27FC236}">
                  <a16:creationId xmlns:a16="http://schemas.microsoft.com/office/drawing/2014/main" id="{F3ECB9B5-557F-1877-F6E2-EF8E2356451F}"/>
                </a:ext>
              </a:extLst>
            </p:cNvPr>
            <p:cNvCxnSpPr>
              <a:cxnSpLocks/>
            </p:cNvCxnSpPr>
            <p:nvPr/>
          </p:nvCxnSpPr>
          <p:spPr bwMode="auto">
            <a:xfrm>
              <a:off x="9868857"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32" name="Straight Connector 24631">
              <a:extLst>
                <a:ext uri="{FF2B5EF4-FFF2-40B4-BE49-F238E27FC236}">
                  <a16:creationId xmlns:a16="http://schemas.microsoft.com/office/drawing/2014/main" id="{C224598E-F6AF-21A3-BC9C-C77C42CC64D7}"/>
                </a:ext>
              </a:extLst>
            </p:cNvPr>
            <p:cNvCxnSpPr>
              <a:cxnSpLocks/>
            </p:cNvCxnSpPr>
            <p:nvPr/>
          </p:nvCxnSpPr>
          <p:spPr bwMode="auto">
            <a:xfrm>
              <a:off x="9885526"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33" name="Straight Connector 24632">
              <a:extLst>
                <a:ext uri="{FF2B5EF4-FFF2-40B4-BE49-F238E27FC236}">
                  <a16:creationId xmlns:a16="http://schemas.microsoft.com/office/drawing/2014/main" id="{2408693C-943E-AB9F-DBC1-5FD95A34018F}"/>
                </a:ext>
              </a:extLst>
            </p:cNvPr>
            <p:cNvCxnSpPr>
              <a:cxnSpLocks/>
            </p:cNvCxnSpPr>
            <p:nvPr/>
          </p:nvCxnSpPr>
          <p:spPr bwMode="auto">
            <a:xfrm>
              <a:off x="10133176"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34" name="Straight Connector 24633">
              <a:extLst>
                <a:ext uri="{FF2B5EF4-FFF2-40B4-BE49-F238E27FC236}">
                  <a16:creationId xmlns:a16="http://schemas.microsoft.com/office/drawing/2014/main" id="{8E40D034-D4FF-2E1E-11EC-75F4DEBFF623}"/>
                </a:ext>
              </a:extLst>
            </p:cNvPr>
            <p:cNvCxnSpPr>
              <a:cxnSpLocks/>
            </p:cNvCxnSpPr>
            <p:nvPr/>
          </p:nvCxnSpPr>
          <p:spPr bwMode="auto">
            <a:xfrm>
              <a:off x="10187945"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35" name="Straight Connector 24634">
              <a:extLst>
                <a:ext uri="{FF2B5EF4-FFF2-40B4-BE49-F238E27FC236}">
                  <a16:creationId xmlns:a16="http://schemas.microsoft.com/office/drawing/2014/main" id="{F8DCC63E-F6EB-2BCA-18E4-3C9109656484}"/>
                </a:ext>
              </a:extLst>
            </p:cNvPr>
            <p:cNvCxnSpPr>
              <a:cxnSpLocks/>
            </p:cNvCxnSpPr>
            <p:nvPr/>
          </p:nvCxnSpPr>
          <p:spPr bwMode="auto">
            <a:xfrm>
              <a:off x="10204613" y="4332187"/>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36" name="Straight Connector 24635">
              <a:extLst>
                <a:ext uri="{FF2B5EF4-FFF2-40B4-BE49-F238E27FC236}">
                  <a16:creationId xmlns:a16="http://schemas.microsoft.com/office/drawing/2014/main" id="{A2BC9F11-6C0C-F3E9-CE06-5C5550F4E011}"/>
                </a:ext>
              </a:extLst>
            </p:cNvPr>
            <p:cNvCxnSpPr>
              <a:cxnSpLocks/>
            </p:cNvCxnSpPr>
            <p:nvPr/>
          </p:nvCxnSpPr>
          <p:spPr bwMode="auto">
            <a:xfrm>
              <a:off x="10507032" y="4517925"/>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37" name="Straight Connector 24636">
              <a:extLst>
                <a:ext uri="{FF2B5EF4-FFF2-40B4-BE49-F238E27FC236}">
                  <a16:creationId xmlns:a16="http://schemas.microsoft.com/office/drawing/2014/main" id="{7EBCE55D-849C-21BC-6E25-BD8854C0A2BA}"/>
                </a:ext>
              </a:extLst>
            </p:cNvPr>
            <p:cNvCxnSpPr>
              <a:cxnSpLocks/>
            </p:cNvCxnSpPr>
            <p:nvPr/>
          </p:nvCxnSpPr>
          <p:spPr bwMode="auto">
            <a:xfrm>
              <a:off x="10542751" y="4517925"/>
              <a:ext cx="0" cy="76287"/>
            </a:xfrm>
            <a:prstGeom prst="line">
              <a:avLst/>
            </a:prstGeom>
            <a:noFill/>
            <a:ln w="19050" cap="flat" cmpd="sng" algn="ctr">
              <a:solidFill>
                <a:schemeClr val="accent4"/>
              </a:solidFill>
              <a:prstDash val="solid"/>
              <a:round/>
              <a:headEnd type="none" w="med" len="med"/>
              <a:tailEnd type="none" w="med" len="med"/>
            </a:ln>
            <a:effectLst/>
          </p:spPr>
        </p:cxnSp>
        <p:cxnSp>
          <p:nvCxnSpPr>
            <p:cNvPr id="24638" name="Straight Connector 24637">
              <a:extLst>
                <a:ext uri="{FF2B5EF4-FFF2-40B4-BE49-F238E27FC236}">
                  <a16:creationId xmlns:a16="http://schemas.microsoft.com/office/drawing/2014/main" id="{45060EB8-DE6C-6ACF-4849-BAC77E5D6B0A}"/>
                </a:ext>
              </a:extLst>
            </p:cNvPr>
            <p:cNvCxnSpPr>
              <a:cxnSpLocks/>
            </p:cNvCxnSpPr>
            <p:nvPr/>
          </p:nvCxnSpPr>
          <p:spPr bwMode="auto">
            <a:xfrm>
              <a:off x="10566564" y="4517925"/>
              <a:ext cx="0" cy="76287"/>
            </a:xfrm>
            <a:prstGeom prst="line">
              <a:avLst/>
            </a:prstGeom>
            <a:noFill/>
            <a:ln w="19050" cap="flat" cmpd="sng" algn="ctr">
              <a:solidFill>
                <a:schemeClr val="accent4"/>
              </a:solidFill>
              <a:prstDash val="solid"/>
              <a:round/>
              <a:headEnd type="none" w="med" len="med"/>
              <a:tailEnd type="none" w="med" len="med"/>
            </a:ln>
            <a:effectLst/>
          </p:spPr>
        </p:cxnSp>
      </p:grpSp>
      <p:cxnSp>
        <p:nvCxnSpPr>
          <p:cNvPr id="24639" name="Straight Connector 24638">
            <a:extLst>
              <a:ext uri="{FF2B5EF4-FFF2-40B4-BE49-F238E27FC236}">
                <a16:creationId xmlns:a16="http://schemas.microsoft.com/office/drawing/2014/main" id="{91C043BB-A6E6-2BCA-5B94-801A3A15281B}"/>
              </a:ext>
            </a:extLst>
          </p:cNvPr>
          <p:cNvCxnSpPr>
            <a:cxnSpLocks/>
          </p:cNvCxnSpPr>
          <p:nvPr/>
        </p:nvCxnSpPr>
        <p:spPr bwMode="auto">
          <a:xfrm>
            <a:off x="8735081" y="1594289"/>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80" name="Straight Connector 46079">
            <a:extLst>
              <a:ext uri="{FF2B5EF4-FFF2-40B4-BE49-F238E27FC236}">
                <a16:creationId xmlns:a16="http://schemas.microsoft.com/office/drawing/2014/main" id="{66FB8135-6E47-ABAD-22B8-D3C834B14630}"/>
              </a:ext>
            </a:extLst>
          </p:cNvPr>
          <p:cNvCxnSpPr>
            <a:cxnSpLocks/>
          </p:cNvCxnSpPr>
          <p:nvPr/>
        </p:nvCxnSpPr>
        <p:spPr bwMode="auto">
          <a:xfrm>
            <a:off x="8925581" y="1634770"/>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81" name="Straight Connector 46080">
            <a:extLst>
              <a:ext uri="{FF2B5EF4-FFF2-40B4-BE49-F238E27FC236}">
                <a16:creationId xmlns:a16="http://schemas.microsoft.com/office/drawing/2014/main" id="{0B065D6D-8388-5F7D-1E61-EED71C9544FB}"/>
              </a:ext>
            </a:extLst>
          </p:cNvPr>
          <p:cNvCxnSpPr>
            <a:cxnSpLocks/>
          </p:cNvCxnSpPr>
          <p:nvPr/>
        </p:nvCxnSpPr>
        <p:spPr bwMode="auto">
          <a:xfrm>
            <a:off x="8944631" y="1634770"/>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82" name="Straight Connector 46081">
            <a:extLst>
              <a:ext uri="{FF2B5EF4-FFF2-40B4-BE49-F238E27FC236}">
                <a16:creationId xmlns:a16="http://schemas.microsoft.com/office/drawing/2014/main" id="{EC3CA98A-2274-460F-0179-7F2AB0C354AE}"/>
              </a:ext>
            </a:extLst>
          </p:cNvPr>
          <p:cNvCxnSpPr>
            <a:cxnSpLocks/>
          </p:cNvCxnSpPr>
          <p:nvPr/>
        </p:nvCxnSpPr>
        <p:spPr bwMode="auto">
          <a:xfrm>
            <a:off x="9173231" y="1789551"/>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83" name="Straight Connector 46082">
            <a:extLst>
              <a:ext uri="{FF2B5EF4-FFF2-40B4-BE49-F238E27FC236}">
                <a16:creationId xmlns:a16="http://schemas.microsoft.com/office/drawing/2014/main" id="{C920FF0F-F272-6ADF-C1A9-F8236609475B}"/>
              </a:ext>
            </a:extLst>
          </p:cNvPr>
          <p:cNvCxnSpPr>
            <a:cxnSpLocks/>
          </p:cNvCxnSpPr>
          <p:nvPr/>
        </p:nvCxnSpPr>
        <p:spPr bwMode="auto">
          <a:xfrm>
            <a:off x="9187519" y="1789551"/>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84" name="Straight Connector 46083">
            <a:extLst>
              <a:ext uri="{FF2B5EF4-FFF2-40B4-BE49-F238E27FC236}">
                <a16:creationId xmlns:a16="http://schemas.microsoft.com/office/drawing/2014/main" id="{63C6F371-B565-7B65-1D62-C436A60A149C}"/>
              </a:ext>
            </a:extLst>
          </p:cNvPr>
          <p:cNvCxnSpPr>
            <a:cxnSpLocks/>
          </p:cNvCxnSpPr>
          <p:nvPr/>
        </p:nvCxnSpPr>
        <p:spPr bwMode="auto">
          <a:xfrm>
            <a:off x="9192281" y="1822888"/>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85" name="Straight Connector 46084">
            <a:extLst>
              <a:ext uri="{FF2B5EF4-FFF2-40B4-BE49-F238E27FC236}">
                <a16:creationId xmlns:a16="http://schemas.microsoft.com/office/drawing/2014/main" id="{D0A38A30-7848-9C18-898F-ED069C01420E}"/>
              </a:ext>
            </a:extLst>
          </p:cNvPr>
          <p:cNvCxnSpPr>
            <a:cxnSpLocks/>
          </p:cNvCxnSpPr>
          <p:nvPr/>
        </p:nvCxnSpPr>
        <p:spPr bwMode="auto">
          <a:xfrm>
            <a:off x="9485174"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86" name="Straight Connector 46085">
            <a:extLst>
              <a:ext uri="{FF2B5EF4-FFF2-40B4-BE49-F238E27FC236}">
                <a16:creationId xmlns:a16="http://schemas.microsoft.com/office/drawing/2014/main" id="{221F1099-10E9-2E4B-2AC7-558A77ADF8D9}"/>
              </a:ext>
            </a:extLst>
          </p:cNvPr>
          <p:cNvCxnSpPr>
            <a:cxnSpLocks/>
          </p:cNvCxnSpPr>
          <p:nvPr/>
        </p:nvCxnSpPr>
        <p:spPr bwMode="auto">
          <a:xfrm>
            <a:off x="9499462"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87" name="Straight Connector 46086">
            <a:extLst>
              <a:ext uri="{FF2B5EF4-FFF2-40B4-BE49-F238E27FC236}">
                <a16:creationId xmlns:a16="http://schemas.microsoft.com/office/drawing/2014/main" id="{7ED5F869-8800-EE0C-E01A-CD22EFCC008F}"/>
              </a:ext>
            </a:extLst>
          </p:cNvPr>
          <p:cNvCxnSpPr>
            <a:cxnSpLocks/>
          </p:cNvCxnSpPr>
          <p:nvPr/>
        </p:nvCxnSpPr>
        <p:spPr bwMode="auto">
          <a:xfrm>
            <a:off x="9511369"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88" name="Straight Connector 46087">
            <a:extLst>
              <a:ext uri="{FF2B5EF4-FFF2-40B4-BE49-F238E27FC236}">
                <a16:creationId xmlns:a16="http://schemas.microsoft.com/office/drawing/2014/main" id="{BD34FF3A-4A9F-BDDF-325C-E3B2DB013CD4}"/>
              </a:ext>
            </a:extLst>
          </p:cNvPr>
          <p:cNvCxnSpPr>
            <a:cxnSpLocks/>
          </p:cNvCxnSpPr>
          <p:nvPr/>
        </p:nvCxnSpPr>
        <p:spPr bwMode="auto">
          <a:xfrm>
            <a:off x="9523276"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89" name="Straight Connector 46088">
            <a:extLst>
              <a:ext uri="{FF2B5EF4-FFF2-40B4-BE49-F238E27FC236}">
                <a16:creationId xmlns:a16="http://schemas.microsoft.com/office/drawing/2014/main" id="{B441F25C-AFAA-BF3D-578B-093BCE899210}"/>
              </a:ext>
            </a:extLst>
          </p:cNvPr>
          <p:cNvCxnSpPr>
            <a:cxnSpLocks/>
          </p:cNvCxnSpPr>
          <p:nvPr/>
        </p:nvCxnSpPr>
        <p:spPr bwMode="auto">
          <a:xfrm>
            <a:off x="9542326"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90" name="Straight Connector 46089">
            <a:extLst>
              <a:ext uri="{FF2B5EF4-FFF2-40B4-BE49-F238E27FC236}">
                <a16:creationId xmlns:a16="http://schemas.microsoft.com/office/drawing/2014/main" id="{B3EF4700-D9D1-392C-20AB-5B56540F9CC6}"/>
              </a:ext>
            </a:extLst>
          </p:cNvPr>
          <p:cNvCxnSpPr>
            <a:cxnSpLocks/>
          </p:cNvCxnSpPr>
          <p:nvPr/>
        </p:nvCxnSpPr>
        <p:spPr bwMode="auto">
          <a:xfrm>
            <a:off x="9604239"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91" name="Straight Connector 46090">
            <a:extLst>
              <a:ext uri="{FF2B5EF4-FFF2-40B4-BE49-F238E27FC236}">
                <a16:creationId xmlns:a16="http://schemas.microsoft.com/office/drawing/2014/main" id="{94C37C43-AE06-A01B-B25A-6867A9C5FBB9}"/>
              </a:ext>
            </a:extLst>
          </p:cNvPr>
          <p:cNvCxnSpPr>
            <a:cxnSpLocks/>
          </p:cNvCxnSpPr>
          <p:nvPr/>
        </p:nvCxnSpPr>
        <p:spPr bwMode="auto">
          <a:xfrm>
            <a:off x="9623289"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92" name="Straight Connector 46091">
            <a:extLst>
              <a:ext uri="{FF2B5EF4-FFF2-40B4-BE49-F238E27FC236}">
                <a16:creationId xmlns:a16="http://schemas.microsoft.com/office/drawing/2014/main" id="{7E049575-125D-30E3-5125-6E95E84376D3}"/>
              </a:ext>
            </a:extLst>
          </p:cNvPr>
          <p:cNvCxnSpPr>
            <a:cxnSpLocks/>
          </p:cNvCxnSpPr>
          <p:nvPr/>
        </p:nvCxnSpPr>
        <p:spPr bwMode="auto">
          <a:xfrm>
            <a:off x="9685201"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93" name="Straight Connector 46092">
            <a:extLst>
              <a:ext uri="{FF2B5EF4-FFF2-40B4-BE49-F238E27FC236}">
                <a16:creationId xmlns:a16="http://schemas.microsoft.com/office/drawing/2014/main" id="{9CDA9076-82D9-F6A2-90BF-55ED7128E8EA}"/>
              </a:ext>
            </a:extLst>
          </p:cNvPr>
          <p:cNvCxnSpPr>
            <a:cxnSpLocks/>
          </p:cNvCxnSpPr>
          <p:nvPr/>
        </p:nvCxnSpPr>
        <p:spPr bwMode="auto">
          <a:xfrm>
            <a:off x="9851888"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94" name="Straight Connector 46093">
            <a:extLst>
              <a:ext uri="{FF2B5EF4-FFF2-40B4-BE49-F238E27FC236}">
                <a16:creationId xmlns:a16="http://schemas.microsoft.com/office/drawing/2014/main" id="{BE7CB823-AB3C-726B-8DBA-CCDE4C68F018}"/>
              </a:ext>
            </a:extLst>
          </p:cNvPr>
          <p:cNvCxnSpPr>
            <a:cxnSpLocks/>
          </p:cNvCxnSpPr>
          <p:nvPr/>
        </p:nvCxnSpPr>
        <p:spPr bwMode="auto">
          <a:xfrm>
            <a:off x="9863794"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95" name="Straight Connector 46094">
            <a:extLst>
              <a:ext uri="{FF2B5EF4-FFF2-40B4-BE49-F238E27FC236}">
                <a16:creationId xmlns:a16="http://schemas.microsoft.com/office/drawing/2014/main" id="{3B6AF83E-3FCC-9D5C-8E85-96BA718EB68A}"/>
              </a:ext>
            </a:extLst>
          </p:cNvPr>
          <p:cNvCxnSpPr>
            <a:cxnSpLocks/>
          </p:cNvCxnSpPr>
          <p:nvPr/>
        </p:nvCxnSpPr>
        <p:spPr bwMode="auto">
          <a:xfrm>
            <a:off x="9878081"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96" name="Straight Connector 46095">
            <a:extLst>
              <a:ext uri="{FF2B5EF4-FFF2-40B4-BE49-F238E27FC236}">
                <a16:creationId xmlns:a16="http://schemas.microsoft.com/office/drawing/2014/main" id="{BBA3B094-0B75-B793-9D60-5BE202FAEADA}"/>
              </a:ext>
            </a:extLst>
          </p:cNvPr>
          <p:cNvCxnSpPr>
            <a:cxnSpLocks/>
          </p:cNvCxnSpPr>
          <p:nvPr/>
        </p:nvCxnSpPr>
        <p:spPr bwMode="auto">
          <a:xfrm>
            <a:off x="9894750"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97" name="Straight Connector 46096">
            <a:extLst>
              <a:ext uri="{FF2B5EF4-FFF2-40B4-BE49-F238E27FC236}">
                <a16:creationId xmlns:a16="http://schemas.microsoft.com/office/drawing/2014/main" id="{648CCC9A-F3FB-A7E8-E50E-61072C1BFF9D}"/>
              </a:ext>
            </a:extLst>
          </p:cNvPr>
          <p:cNvCxnSpPr>
            <a:cxnSpLocks/>
          </p:cNvCxnSpPr>
          <p:nvPr/>
        </p:nvCxnSpPr>
        <p:spPr bwMode="auto">
          <a:xfrm>
            <a:off x="9906656"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98" name="Straight Connector 46097">
            <a:extLst>
              <a:ext uri="{FF2B5EF4-FFF2-40B4-BE49-F238E27FC236}">
                <a16:creationId xmlns:a16="http://schemas.microsoft.com/office/drawing/2014/main" id="{4E6D7148-EA7A-3033-3D97-95E0EC548126}"/>
              </a:ext>
            </a:extLst>
          </p:cNvPr>
          <p:cNvCxnSpPr>
            <a:cxnSpLocks/>
          </p:cNvCxnSpPr>
          <p:nvPr/>
        </p:nvCxnSpPr>
        <p:spPr bwMode="auto">
          <a:xfrm>
            <a:off x="10082868"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099" name="Straight Connector 46098">
            <a:extLst>
              <a:ext uri="{FF2B5EF4-FFF2-40B4-BE49-F238E27FC236}">
                <a16:creationId xmlns:a16="http://schemas.microsoft.com/office/drawing/2014/main" id="{0742CAA2-2118-0F15-4656-30248C296041}"/>
              </a:ext>
            </a:extLst>
          </p:cNvPr>
          <p:cNvCxnSpPr>
            <a:cxnSpLocks/>
          </p:cNvCxnSpPr>
          <p:nvPr/>
        </p:nvCxnSpPr>
        <p:spPr bwMode="auto">
          <a:xfrm>
            <a:off x="10123349"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100" name="Straight Connector 46099">
            <a:extLst>
              <a:ext uri="{FF2B5EF4-FFF2-40B4-BE49-F238E27FC236}">
                <a16:creationId xmlns:a16="http://schemas.microsoft.com/office/drawing/2014/main" id="{16DC6D78-5845-2730-2F93-24EFD8CAA3DA}"/>
              </a:ext>
            </a:extLst>
          </p:cNvPr>
          <p:cNvCxnSpPr>
            <a:cxnSpLocks/>
          </p:cNvCxnSpPr>
          <p:nvPr/>
        </p:nvCxnSpPr>
        <p:spPr bwMode="auto">
          <a:xfrm>
            <a:off x="10185262"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101" name="Straight Connector 46100">
            <a:extLst>
              <a:ext uri="{FF2B5EF4-FFF2-40B4-BE49-F238E27FC236}">
                <a16:creationId xmlns:a16="http://schemas.microsoft.com/office/drawing/2014/main" id="{C46386D8-0CEE-AB0F-9210-BFEE6D96282D}"/>
              </a:ext>
            </a:extLst>
          </p:cNvPr>
          <p:cNvCxnSpPr>
            <a:cxnSpLocks/>
          </p:cNvCxnSpPr>
          <p:nvPr/>
        </p:nvCxnSpPr>
        <p:spPr bwMode="auto">
          <a:xfrm>
            <a:off x="10201930"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102" name="Straight Connector 46101">
            <a:extLst>
              <a:ext uri="{FF2B5EF4-FFF2-40B4-BE49-F238E27FC236}">
                <a16:creationId xmlns:a16="http://schemas.microsoft.com/office/drawing/2014/main" id="{17538558-0A51-7C88-317A-6A3904B83472}"/>
              </a:ext>
            </a:extLst>
          </p:cNvPr>
          <p:cNvCxnSpPr>
            <a:cxnSpLocks/>
          </p:cNvCxnSpPr>
          <p:nvPr/>
        </p:nvCxnSpPr>
        <p:spPr bwMode="auto">
          <a:xfrm>
            <a:off x="10556737"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103" name="Straight Connector 46102">
            <a:extLst>
              <a:ext uri="{FF2B5EF4-FFF2-40B4-BE49-F238E27FC236}">
                <a16:creationId xmlns:a16="http://schemas.microsoft.com/office/drawing/2014/main" id="{7E2794A0-76F8-2148-665D-4A27EB61B7E6}"/>
              </a:ext>
            </a:extLst>
          </p:cNvPr>
          <p:cNvCxnSpPr>
            <a:cxnSpLocks/>
          </p:cNvCxnSpPr>
          <p:nvPr/>
        </p:nvCxnSpPr>
        <p:spPr bwMode="auto">
          <a:xfrm>
            <a:off x="10871062"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104" name="Straight Connector 46103">
            <a:extLst>
              <a:ext uri="{FF2B5EF4-FFF2-40B4-BE49-F238E27FC236}">
                <a16:creationId xmlns:a16="http://schemas.microsoft.com/office/drawing/2014/main" id="{30F8BA77-5CCE-F145-C6C4-15B5BD2CE801}"/>
              </a:ext>
            </a:extLst>
          </p:cNvPr>
          <p:cNvCxnSpPr>
            <a:cxnSpLocks/>
          </p:cNvCxnSpPr>
          <p:nvPr/>
        </p:nvCxnSpPr>
        <p:spPr bwMode="auto">
          <a:xfrm>
            <a:off x="10916306" y="1875275"/>
            <a:ext cx="0" cy="76287"/>
          </a:xfrm>
          <a:prstGeom prst="line">
            <a:avLst/>
          </a:prstGeom>
          <a:noFill/>
          <a:ln w="19050" cap="flat" cmpd="sng" algn="ctr">
            <a:solidFill>
              <a:schemeClr val="accent1"/>
            </a:solidFill>
            <a:prstDash val="solid"/>
            <a:round/>
            <a:headEnd type="none" w="med" len="med"/>
            <a:tailEnd type="none" w="med" len="med"/>
          </a:ln>
          <a:effectLst/>
        </p:spPr>
      </p:cxnSp>
      <p:cxnSp>
        <p:nvCxnSpPr>
          <p:cNvPr id="46105" name="Straight Connector 46104">
            <a:extLst>
              <a:ext uri="{FF2B5EF4-FFF2-40B4-BE49-F238E27FC236}">
                <a16:creationId xmlns:a16="http://schemas.microsoft.com/office/drawing/2014/main" id="{4013AD9D-9BF3-ECEC-5FF7-8E070CE32406}"/>
              </a:ext>
            </a:extLst>
          </p:cNvPr>
          <p:cNvCxnSpPr>
            <a:cxnSpLocks/>
          </p:cNvCxnSpPr>
          <p:nvPr/>
        </p:nvCxnSpPr>
        <p:spPr bwMode="auto">
          <a:xfrm>
            <a:off x="10942500" y="1875275"/>
            <a:ext cx="0" cy="76287"/>
          </a:xfrm>
          <a:prstGeom prst="line">
            <a:avLst/>
          </a:prstGeom>
          <a:noFill/>
          <a:ln w="19050"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20508041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EMBER: Safety Summary</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1900209087"/>
              </p:ext>
            </p:extLst>
          </p:nvPr>
        </p:nvGraphicFramePr>
        <p:xfrm>
          <a:off x="719138" y="1600200"/>
          <a:ext cx="8195700" cy="4727656"/>
        </p:xfrm>
        <a:graphic>
          <a:graphicData uri="http://schemas.openxmlformats.org/drawingml/2006/table">
            <a:tbl>
              <a:tblPr/>
              <a:tblGrid>
                <a:gridCol w="2224102">
                  <a:extLst>
                    <a:ext uri="{9D8B030D-6E8A-4147-A177-3AD203B41FA5}">
                      <a16:colId xmlns:a16="http://schemas.microsoft.com/office/drawing/2014/main" val="20000"/>
                    </a:ext>
                  </a:extLst>
                </a:gridCol>
                <a:gridCol w="1034981">
                  <a:extLst>
                    <a:ext uri="{9D8B030D-6E8A-4147-A177-3AD203B41FA5}">
                      <a16:colId xmlns:a16="http://schemas.microsoft.com/office/drawing/2014/main" val="20001"/>
                    </a:ext>
                  </a:extLst>
                </a:gridCol>
                <a:gridCol w="944983">
                  <a:extLst>
                    <a:ext uri="{9D8B030D-6E8A-4147-A177-3AD203B41FA5}">
                      <a16:colId xmlns:a16="http://schemas.microsoft.com/office/drawing/2014/main" val="1899724877"/>
                    </a:ext>
                  </a:extLst>
                </a:gridCol>
                <a:gridCol w="967483">
                  <a:extLst>
                    <a:ext uri="{9D8B030D-6E8A-4147-A177-3AD203B41FA5}">
                      <a16:colId xmlns:a16="http://schemas.microsoft.com/office/drawing/2014/main" val="4069657791"/>
                    </a:ext>
                  </a:extLst>
                </a:gridCol>
                <a:gridCol w="1077363">
                  <a:extLst>
                    <a:ext uri="{9D8B030D-6E8A-4147-A177-3AD203B41FA5}">
                      <a16:colId xmlns:a16="http://schemas.microsoft.com/office/drawing/2014/main" val="3454308838"/>
                    </a:ext>
                  </a:extLst>
                </a:gridCol>
                <a:gridCol w="880101">
                  <a:extLst>
                    <a:ext uri="{9D8B030D-6E8A-4147-A177-3AD203B41FA5}">
                      <a16:colId xmlns:a16="http://schemas.microsoft.com/office/drawing/2014/main" val="382800709"/>
                    </a:ext>
                  </a:extLst>
                </a:gridCol>
                <a:gridCol w="1066687">
                  <a:extLst>
                    <a:ext uri="{9D8B030D-6E8A-4147-A177-3AD203B41FA5}">
                      <a16:colId xmlns:a16="http://schemas.microsoft.com/office/drawing/2014/main" val="3198789869"/>
                    </a:ext>
                  </a:extLst>
                </a:gridCol>
              </a:tblGrid>
              <a:tr h="69598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1" dirty="0"/>
                        <a:t>TEAEs in ≥20% of Patients</a:t>
                      </a:r>
                      <a:r>
                        <a:rPr kumimoji="0" lang="en-US" sz="1400" b="1" i="0" u="none" strike="noStrike" cap="none" normalizeH="0" baseline="0" dirty="0">
                          <a:ln>
                            <a:noFill/>
                          </a:ln>
                          <a:solidFill>
                            <a:schemeClr val="tx1"/>
                          </a:solidFill>
                          <a:effectLst/>
                          <a:latin typeface="Calibri" panose="020F0502020204030204" pitchFamily="34" charset="0"/>
                        </a:rPr>
                        <a:t>, %</a:t>
                      </a:r>
                      <a:r>
                        <a:rPr kumimoji="0" lang="en-US" sz="1400" b="1" i="0" u="none" strike="noStrike" cap="none" normalizeH="0" baseline="30000" dirty="0">
                          <a:ln>
                            <a:noFill/>
                          </a:ln>
                          <a:solidFill>
                            <a:schemeClr val="tx1"/>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Imlunestrant + Abemaciclib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Imlunestrant + Abemaciclib + AI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Total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10000"/>
                  </a:ext>
                </a:extLst>
              </a:tr>
              <a:tr h="338328">
                <a:tc>
                  <a:txBody>
                    <a:bodyPr/>
                    <a:lstStyle/>
                    <a:p>
                      <a:pPr marL="0" marR="0" lvl="0" indent="0" algn="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lumMod val="60000"/>
                        <a:lumOff val="4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7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7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Any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extLst>
                  <a:ext uri="{0D108BD9-81ED-4DB2-BD59-A6C34878D82A}">
                    <a16:rowId xmlns:a16="http://schemas.microsoft.com/office/drawing/2014/main" val="1454591175"/>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7812508"/>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56886821"/>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Abdominal pain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3457396"/>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60433913"/>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36793879"/>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53171471"/>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blood creatinine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61352545"/>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19852415"/>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Alopecia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45523868"/>
                  </a:ext>
                </a:extLst>
              </a:tr>
            </a:tbl>
          </a:graphicData>
        </a:graphic>
      </p:graphicFrame>
      <p:sp>
        <p:nvSpPr>
          <p:cNvPr id="2" name="Text Box 15">
            <a:extLst>
              <a:ext uri="{FF2B5EF4-FFF2-40B4-BE49-F238E27FC236}">
                <a16:creationId xmlns:a16="http://schemas.microsoft.com/office/drawing/2014/main" id="{F66DD11C-AD86-8FB5-09C2-4C48B6BA15A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Jhaveri. SABCS 2022. Abstr PD13-12. 2. Sledge. JAMA Oncol. 2020;6:116.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Rectangle 3">
            <a:extLst>
              <a:ext uri="{FF2B5EF4-FFF2-40B4-BE49-F238E27FC236}">
                <a16:creationId xmlns:a16="http://schemas.microsoft.com/office/drawing/2014/main" id="{6F2487A1-D493-A8B7-BEAE-D95AE6FB7F42}"/>
              </a:ext>
            </a:extLst>
          </p:cNvPr>
          <p:cNvSpPr txBox="1">
            <a:spLocks noChangeArrowheads="1"/>
          </p:cNvSpPr>
          <p:nvPr/>
        </p:nvSpPr>
        <p:spPr>
          <a:xfrm>
            <a:off x="9053763" y="1471629"/>
            <a:ext cx="2828039" cy="4692104"/>
          </a:xfrm>
          <a:prstGeom prst="rect">
            <a:avLst/>
          </a:prstGeom>
          <a:ln>
            <a:no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Imlunestrant RP2D </a:t>
            </a:r>
            <a:b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with abemaciclib ± AI determined to be </a:t>
            </a:r>
            <a:b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400 mg QD (same as monotherapy)</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GI toxicity profile </a:t>
            </a:r>
            <a:b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similar to fulvestrant + abemaciclib in MONARCH2 trial</a:t>
            </a:r>
            <a:r>
              <a:rPr kumimoji="0" lang="en-US" altLang="en-US" sz="18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2</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Low incidence of discontinuations</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At RP2D, dose reductions of imlunestrant in 1% of patients, abemaciclib in 29%, and both in 6%</a:t>
            </a:r>
          </a:p>
        </p:txBody>
      </p:sp>
    </p:spTree>
    <p:extLst>
      <p:ext uri="{BB962C8B-B14F-4D97-AF65-F5344CB8AC3E}">
        <p14:creationId xmlns:p14="http://schemas.microsoft.com/office/powerpoint/2010/main" val="42310548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a:t>
            </a:r>
            <a:r>
              <a:rPr lang="en-US" dirty="0"/>
              <a:t>Sacituzumab Govitecan vs CT for </a:t>
            </a:r>
            <a:br>
              <a:rPr lang="en-US" dirty="0"/>
            </a:br>
            <a:r>
              <a:rPr lang="en-US" dirty="0"/>
              <a:t>Previously Treated HR+/HER2- ABC</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208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dirty="0">
                <a:solidFill>
                  <a:schemeClr val="bg2"/>
                </a:solidFill>
                <a:latin typeface="Calibri" panose="020F0502020204030204" pitchFamily="34" charset="0"/>
              </a:rPr>
              <a:t>Tolaney. ASCO 2023. Abstr 1003.</a:t>
            </a:r>
          </a:p>
        </p:txBody>
      </p:sp>
      <p:sp>
        <p:nvSpPr>
          <p:cNvPr id="5" name="Content Placeholder 2">
            <a:extLst>
              <a:ext uri="{FF2B5EF4-FFF2-40B4-BE49-F238E27FC236}">
                <a16:creationId xmlns:a16="http://schemas.microsoft.com/office/drawing/2014/main" id="{454C8629-DEA5-5E5D-6CE5-16BA88C6EC26}"/>
              </a:ext>
            </a:extLst>
          </p:cNvPr>
          <p:cNvSpPr>
            <a:spLocks noGrp="1"/>
          </p:cNvSpPr>
          <p:nvPr>
            <p:ph idx="1"/>
          </p:nvPr>
        </p:nvSpPr>
        <p:spPr>
          <a:xfrm>
            <a:off x="614835" y="1533367"/>
            <a:ext cx="10877529" cy="810411"/>
          </a:xfrm>
        </p:spPr>
        <p:txBody>
          <a:bodyPr/>
          <a:lstStyle/>
          <a:p>
            <a:r>
              <a:rPr lang="en-US" sz="2400" dirty="0"/>
              <a:t>Randomized, multicenter, open-label phase III study (</a:t>
            </a:r>
            <a:r>
              <a:rPr lang="en-GB" altLang="en-US" sz="2400" dirty="0">
                <a:latin typeface="+mn-lt"/>
              </a:rPr>
              <a:t>data cutoff: Dec 1, 2022</a:t>
            </a:r>
            <a:r>
              <a:rPr lang="en-US" sz="2400" dirty="0"/>
              <a:t>)</a:t>
            </a:r>
            <a:endParaRPr lang="en-US" sz="2400" baseline="30000" dirty="0"/>
          </a:p>
        </p:txBody>
      </p:sp>
      <p:sp>
        <p:nvSpPr>
          <p:cNvPr id="6" name="Content Placeholder 2">
            <a:extLst>
              <a:ext uri="{FF2B5EF4-FFF2-40B4-BE49-F238E27FC236}">
                <a16:creationId xmlns:a16="http://schemas.microsoft.com/office/drawing/2014/main" id="{869FC1EF-7398-2F76-E25D-ECD80EDC25D9}"/>
              </a:ext>
            </a:extLst>
          </p:cNvPr>
          <p:cNvSpPr txBox="1">
            <a:spLocks/>
          </p:cNvSpPr>
          <p:nvPr/>
        </p:nvSpPr>
        <p:spPr bwMode="auto">
          <a:xfrm>
            <a:off x="619920" y="5153177"/>
            <a:ext cx="4717624" cy="89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dirty="0"/>
              <a:t>Primary endpoint: </a:t>
            </a:r>
            <a:r>
              <a:rPr lang="en-US" sz="2000" b="0" dirty="0"/>
              <a:t>PFS (by BICR)</a:t>
            </a:r>
          </a:p>
          <a:p>
            <a:r>
              <a:rPr lang="en-US" sz="2000" b="1" kern="0" dirty="0"/>
              <a:t>Secondary endpoints: </a:t>
            </a:r>
            <a:r>
              <a:rPr lang="en-US" sz="2000" b="0" kern="0" dirty="0"/>
              <a:t>OS, ORR, DoR, CBR (by LIR and BICR); PROs; safety</a:t>
            </a:r>
            <a:endParaRPr lang="en-US" sz="2000" b="0" kern="0" baseline="30000" dirty="0"/>
          </a:p>
        </p:txBody>
      </p:sp>
      <p:sp>
        <p:nvSpPr>
          <p:cNvPr id="7" name="Rectangle 49">
            <a:extLst>
              <a:ext uri="{FF2B5EF4-FFF2-40B4-BE49-F238E27FC236}">
                <a16:creationId xmlns:a16="http://schemas.microsoft.com/office/drawing/2014/main" id="{F7EC28EF-DD42-B0F2-2F59-DCAB378425C8}"/>
              </a:ext>
            </a:extLst>
          </p:cNvPr>
          <p:cNvSpPr>
            <a:spLocks noChangeArrowheads="1"/>
          </p:cNvSpPr>
          <p:nvPr/>
        </p:nvSpPr>
        <p:spPr bwMode="auto">
          <a:xfrm>
            <a:off x="5408903" y="2713486"/>
            <a:ext cx="4153448" cy="89168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Sacituzumab Govitecan</a:t>
            </a:r>
            <a:endParaRPr lang="en-US" altLang="en-US" sz="1600" b="1"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10 mg/kg IV Day 1, Day 8 Q3W</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272)</a:t>
            </a:r>
          </a:p>
        </p:txBody>
      </p:sp>
      <p:sp>
        <p:nvSpPr>
          <p:cNvPr id="8" name="Rectangle 50">
            <a:extLst>
              <a:ext uri="{FF2B5EF4-FFF2-40B4-BE49-F238E27FC236}">
                <a16:creationId xmlns:a16="http://schemas.microsoft.com/office/drawing/2014/main" id="{05DFD826-7C1F-4F42-DF1C-BA48BA6EF3CB}"/>
              </a:ext>
            </a:extLst>
          </p:cNvPr>
          <p:cNvSpPr>
            <a:spLocks noChangeArrowheads="1"/>
          </p:cNvSpPr>
          <p:nvPr/>
        </p:nvSpPr>
        <p:spPr bwMode="auto">
          <a:xfrm>
            <a:off x="5406450" y="3779739"/>
            <a:ext cx="4153448" cy="83792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Physician’s Choice of Treatment</a:t>
            </a:r>
            <a:r>
              <a:rPr lang="en-US" altLang="en-US" sz="1800" b="1" baseline="30000" dirty="0">
                <a:solidFill>
                  <a:schemeClr val="tx1"/>
                </a:solidFill>
                <a:latin typeface="Calibri" panose="020F0502020204030204" pitchFamily="34" charset="0"/>
              </a:rPr>
              <a:t>†</a:t>
            </a:r>
            <a:endParaRPr lang="en-US" altLang="en-US" sz="1800" baseline="300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271)</a:t>
            </a:r>
          </a:p>
        </p:txBody>
      </p:sp>
      <p:sp>
        <p:nvSpPr>
          <p:cNvPr id="9" name="Line 53">
            <a:extLst>
              <a:ext uri="{FF2B5EF4-FFF2-40B4-BE49-F238E27FC236}">
                <a16:creationId xmlns:a16="http://schemas.microsoft.com/office/drawing/2014/main" id="{C93A0457-B86B-E203-5596-BE9F7F7E7593}"/>
              </a:ext>
            </a:extLst>
          </p:cNvPr>
          <p:cNvSpPr>
            <a:spLocks noChangeShapeType="1"/>
          </p:cNvSpPr>
          <p:nvPr/>
        </p:nvSpPr>
        <p:spPr bwMode="auto">
          <a:xfrm>
            <a:off x="4523417" y="3951167"/>
            <a:ext cx="761201" cy="23791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Line 54">
            <a:extLst>
              <a:ext uri="{FF2B5EF4-FFF2-40B4-BE49-F238E27FC236}">
                <a16:creationId xmlns:a16="http://schemas.microsoft.com/office/drawing/2014/main" id="{26DB4B7F-7B46-548C-A33D-182B778AA05C}"/>
              </a:ext>
            </a:extLst>
          </p:cNvPr>
          <p:cNvSpPr>
            <a:spLocks noChangeShapeType="1"/>
          </p:cNvSpPr>
          <p:nvPr/>
        </p:nvSpPr>
        <p:spPr bwMode="auto">
          <a:xfrm flipV="1">
            <a:off x="4499414" y="3152343"/>
            <a:ext cx="785204" cy="21345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1" name="Text Box 45">
            <a:extLst>
              <a:ext uri="{FF2B5EF4-FFF2-40B4-BE49-F238E27FC236}">
                <a16:creationId xmlns:a16="http://schemas.microsoft.com/office/drawing/2014/main" id="{E3F00E30-451D-9338-306B-6DD9693F912F}"/>
              </a:ext>
            </a:extLst>
          </p:cNvPr>
          <p:cNvSpPr txBox="1">
            <a:spLocks noChangeArrowheads="1"/>
          </p:cNvSpPr>
          <p:nvPr/>
        </p:nvSpPr>
        <p:spPr bwMode="auto">
          <a:xfrm>
            <a:off x="793870" y="2711144"/>
            <a:ext cx="381299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locally recurrent or metastatic, inoperable HR+/HER2-* breast cancer with PD after ≥1 ET, taxane, and CDK4/6 inhibitor in any setting; 2-4 prior lines of CT for MBC; measurable disease by RECIST v1.1</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543)</a:t>
            </a:r>
            <a:endParaRPr lang="en-US" altLang="en-US" sz="1800" b="0" dirty="0">
              <a:solidFill>
                <a:schemeClr val="bg1"/>
              </a:solidFill>
              <a:latin typeface="Calibri" panose="020F0502020204030204" pitchFamily="34" charset="0"/>
            </a:endParaRPr>
          </a:p>
        </p:txBody>
      </p:sp>
      <p:sp>
        <p:nvSpPr>
          <p:cNvPr id="12" name="Rectangle 11">
            <a:extLst>
              <a:ext uri="{FF2B5EF4-FFF2-40B4-BE49-F238E27FC236}">
                <a16:creationId xmlns:a16="http://schemas.microsoft.com/office/drawing/2014/main" id="{DEC9AD25-3802-B61C-994C-2797BBD716AC}"/>
              </a:ext>
            </a:extLst>
          </p:cNvPr>
          <p:cNvSpPr/>
          <p:nvPr/>
        </p:nvSpPr>
        <p:spPr>
          <a:xfrm>
            <a:off x="2714340" y="1968230"/>
            <a:ext cx="4936969" cy="523220"/>
          </a:xfrm>
          <a:prstGeom prst="rect">
            <a:avLst/>
          </a:prstGeom>
        </p:spPr>
        <p:txBody>
          <a:bodyPr wrap="square">
            <a:spAutoFit/>
          </a:bodyPr>
          <a:lstStyle/>
          <a:p>
            <a:pPr lvl="0" algn="ctr">
              <a:spcBef>
                <a:spcPct val="0"/>
              </a:spcBef>
              <a:spcAft>
                <a:spcPct val="0"/>
              </a:spcAf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Stratification by visceral metastases (yes or no), ET in metastatic setting </a:t>
            </a:r>
            <a:r>
              <a:rPr lang="en-GB" altLang="en-US" sz="1400" b="0" i="1" dirty="0">
                <a:solidFill>
                  <a:schemeClr val="bg1"/>
                </a:solidFill>
                <a:latin typeface="Calibri" panose="020F0502020204030204" pitchFamily="34" charset="0"/>
              </a:rPr>
              <a:t>≥6 mo (yes or no),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prior </a:t>
            </a:r>
            <a:r>
              <a:rPr lang="en-US" altLang="en-US" sz="1400" b="0" i="1" dirty="0">
                <a:solidFill>
                  <a:srgbClr val="000000"/>
                </a:solidFill>
                <a:latin typeface="Calibri" panose="020F0502020204030204" pitchFamily="34" charset="0"/>
                <a:cs typeface="+mn-cs"/>
              </a:rPr>
              <a:t>CT</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lines (2 or 3-4)</a:t>
            </a:r>
          </a:p>
        </p:txBody>
      </p:sp>
      <p:cxnSp>
        <p:nvCxnSpPr>
          <p:cNvPr id="13" name="Straight Arrow Connector 12">
            <a:extLst>
              <a:ext uri="{FF2B5EF4-FFF2-40B4-BE49-F238E27FC236}">
                <a16:creationId xmlns:a16="http://schemas.microsoft.com/office/drawing/2014/main" id="{F4317027-A614-2D02-F400-735004638FA3}"/>
              </a:ext>
            </a:extLst>
          </p:cNvPr>
          <p:cNvCxnSpPr/>
          <p:nvPr/>
        </p:nvCxnSpPr>
        <p:spPr bwMode="auto">
          <a:xfrm>
            <a:off x="4714314" y="2619246"/>
            <a:ext cx="0" cy="548640"/>
          </a:xfrm>
          <a:prstGeom prst="straightConnector1">
            <a:avLst/>
          </a:prstGeom>
          <a:noFill/>
          <a:ln w="28575" cap="flat" cmpd="sng" algn="ctr">
            <a:solidFill>
              <a:schemeClr val="bg1"/>
            </a:solidFill>
            <a:prstDash val="sysDash"/>
            <a:round/>
            <a:headEnd type="none" w="med" len="med"/>
            <a:tailEnd type="triangle"/>
          </a:ln>
          <a:effectLst/>
        </p:spPr>
      </p:cxnSp>
      <p:sp>
        <p:nvSpPr>
          <p:cNvPr id="14" name="Text Box 45">
            <a:extLst>
              <a:ext uri="{FF2B5EF4-FFF2-40B4-BE49-F238E27FC236}">
                <a16:creationId xmlns:a16="http://schemas.microsoft.com/office/drawing/2014/main" id="{41C3BB67-5E7B-9FB3-02D5-60A95E7B7EAD}"/>
              </a:ext>
            </a:extLst>
          </p:cNvPr>
          <p:cNvSpPr txBox="1">
            <a:spLocks noChangeArrowheads="1"/>
          </p:cNvSpPr>
          <p:nvPr/>
        </p:nvSpPr>
        <p:spPr bwMode="auto">
          <a:xfrm>
            <a:off x="10284442" y="3274263"/>
            <a:ext cx="14633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Until PD or unacceptable toxicity</a:t>
            </a:r>
            <a:endParaRPr lang="en-US" altLang="en-US" sz="1600" b="0" i="1" dirty="0">
              <a:solidFill>
                <a:schemeClr val="bg1"/>
              </a:solidFill>
              <a:latin typeface="Calibri" panose="020F0502020204030204" pitchFamily="34" charset="0"/>
            </a:endParaRPr>
          </a:p>
        </p:txBody>
      </p:sp>
      <p:cxnSp>
        <p:nvCxnSpPr>
          <p:cNvPr id="15" name="Straight Arrow Connector 14">
            <a:extLst>
              <a:ext uri="{FF2B5EF4-FFF2-40B4-BE49-F238E27FC236}">
                <a16:creationId xmlns:a16="http://schemas.microsoft.com/office/drawing/2014/main" id="{7256D4CA-8DAD-EAB0-0917-32CA57FEA3FC}"/>
              </a:ext>
            </a:extLst>
          </p:cNvPr>
          <p:cNvCxnSpPr/>
          <p:nvPr/>
        </p:nvCxnSpPr>
        <p:spPr bwMode="auto">
          <a:xfrm>
            <a:off x="9805511" y="3689761"/>
            <a:ext cx="506642" cy="0"/>
          </a:xfrm>
          <a:prstGeom prst="straightConnector1">
            <a:avLst/>
          </a:prstGeom>
          <a:noFill/>
          <a:ln w="28575" cap="flat" cmpd="sng" algn="ctr">
            <a:solidFill>
              <a:schemeClr val="bg1"/>
            </a:solidFill>
            <a:prstDash val="solid"/>
            <a:round/>
            <a:headEnd type="none" w="med" len="med"/>
            <a:tailEnd type="triangle"/>
          </a:ln>
          <a:effectLst/>
        </p:spPr>
      </p:cxnSp>
      <p:sp>
        <p:nvSpPr>
          <p:cNvPr id="16" name="TextBox 15">
            <a:extLst>
              <a:ext uri="{FF2B5EF4-FFF2-40B4-BE49-F238E27FC236}">
                <a16:creationId xmlns:a16="http://schemas.microsoft.com/office/drawing/2014/main" id="{5E068FFE-F6EA-2363-2ADA-04D7FCAD4BDF}"/>
              </a:ext>
            </a:extLst>
          </p:cNvPr>
          <p:cNvSpPr txBox="1"/>
          <p:nvPr/>
        </p:nvSpPr>
        <p:spPr bwMode="auto">
          <a:xfrm>
            <a:off x="5406450" y="4621439"/>
            <a:ext cx="4243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altLang="en-US" sz="1400" b="1"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Capecitabine, vinorelbine, gemcitabine, or eribulin.</a:t>
            </a:r>
          </a:p>
        </p:txBody>
      </p:sp>
      <p:sp>
        <p:nvSpPr>
          <p:cNvPr id="2" name="Content Placeholder 2">
            <a:extLst>
              <a:ext uri="{FF2B5EF4-FFF2-40B4-BE49-F238E27FC236}">
                <a16:creationId xmlns:a16="http://schemas.microsoft.com/office/drawing/2014/main" id="{2D0311C1-6FD2-2242-CFAD-85891F523C0A}"/>
              </a:ext>
            </a:extLst>
          </p:cNvPr>
          <p:cNvSpPr txBox="1">
            <a:spLocks/>
          </p:cNvSpPr>
          <p:nvPr/>
        </p:nvSpPr>
        <p:spPr bwMode="auto">
          <a:xfrm>
            <a:off x="5699654" y="5153177"/>
            <a:ext cx="5549039" cy="89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dirty="0"/>
              <a:t>Exploratory endpoint: </a:t>
            </a:r>
            <a:r>
              <a:rPr lang="en-US" sz="2000" b="0" dirty="0"/>
              <a:t>OS by HER2 IHC status</a:t>
            </a:r>
          </a:p>
          <a:p>
            <a:endParaRPr lang="en-US" sz="2000" b="0" kern="0" baseline="30000" dirty="0"/>
          </a:p>
        </p:txBody>
      </p:sp>
      <p:sp>
        <p:nvSpPr>
          <p:cNvPr id="3" name="TextBox 2">
            <a:extLst>
              <a:ext uri="{FF2B5EF4-FFF2-40B4-BE49-F238E27FC236}">
                <a16:creationId xmlns:a16="http://schemas.microsoft.com/office/drawing/2014/main" id="{650B3B55-FF07-BDD0-276E-CDC1E99D63AE}"/>
              </a:ext>
            </a:extLst>
          </p:cNvPr>
          <p:cNvSpPr txBox="1"/>
          <p:nvPr/>
        </p:nvSpPr>
        <p:spPr bwMode="auto">
          <a:xfrm>
            <a:off x="1680670" y="4654386"/>
            <a:ext cx="20673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*IHC 0, 1+, or 2+/ISH-</a:t>
            </a:r>
          </a:p>
        </p:txBody>
      </p:sp>
    </p:spTree>
    <p:extLst>
      <p:ext uri="{BB962C8B-B14F-4D97-AF65-F5344CB8AC3E}">
        <p14:creationId xmlns:p14="http://schemas.microsoft.com/office/powerpoint/2010/main" val="34103136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TROPiCS-02</a:t>
            </a:r>
            <a:r>
              <a:rPr lang="en-US" dirty="0"/>
              <a:t>: Updated PFS and OS</a:t>
            </a:r>
            <a:endParaRPr lang="en-US" altLang="en-US" dirty="0"/>
          </a:p>
        </p:txBody>
      </p:sp>
      <p:sp>
        <p:nvSpPr>
          <p:cNvPr id="9310" name="Text Box 11">
            <a:extLst>
              <a:ext uri="{FF2B5EF4-FFF2-40B4-BE49-F238E27FC236}">
                <a16:creationId xmlns:a16="http://schemas.microsoft.com/office/drawing/2014/main" id="{5E19282A-FAC7-90BA-C0AF-66B8A0CCBA3C}"/>
              </a:ext>
            </a:extLst>
          </p:cNvPr>
          <p:cNvSpPr txBox="1">
            <a:spLocks noChangeArrowheads="1"/>
          </p:cNvSpPr>
          <p:nvPr/>
        </p:nvSpPr>
        <p:spPr bwMode="auto">
          <a:xfrm>
            <a:off x="431313" y="6366532"/>
            <a:ext cx="4357246" cy="276999"/>
          </a:xfrm>
          <a:prstGeom prst="rect">
            <a:avLst/>
          </a:prstGeom>
          <a:solidFill>
            <a:schemeClr val="tx1"/>
          </a:solidFill>
          <a:ln>
            <a:noFill/>
          </a:ln>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Tolaney. ASCO 2023. Abstr 1003. </a:t>
            </a:r>
          </a:p>
        </p:txBody>
      </p:sp>
      <p:sp>
        <p:nvSpPr>
          <p:cNvPr id="9369" name="TextBox 9368">
            <a:extLst>
              <a:ext uri="{FF2B5EF4-FFF2-40B4-BE49-F238E27FC236}">
                <a16:creationId xmlns:a16="http://schemas.microsoft.com/office/drawing/2014/main" id="{C04F9FB4-A12C-688F-1B78-9C52469B7D20}"/>
              </a:ext>
            </a:extLst>
          </p:cNvPr>
          <p:cNvSpPr txBox="1"/>
          <p:nvPr/>
        </p:nvSpPr>
        <p:spPr bwMode="auto">
          <a:xfrm>
            <a:off x="406486" y="3617207"/>
            <a:ext cx="2363121" cy="369332"/>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mn-lt"/>
              </a:rPr>
              <a:t>OS</a:t>
            </a:r>
            <a:endParaRPr lang="en-US" b="0" dirty="0">
              <a:solidFill>
                <a:schemeClr val="bg1"/>
              </a:solidFill>
              <a:latin typeface="+mn-lt"/>
            </a:endParaRPr>
          </a:p>
        </p:txBody>
      </p:sp>
      <p:sp>
        <p:nvSpPr>
          <p:cNvPr id="9370" name="TextBox 9369">
            <a:extLst>
              <a:ext uri="{FF2B5EF4-FFF2-40B4-BE49-F238E27FC236}">
                <a16:creationId xmlns:a16="http://schemas.microsoft.com/office/drawing/2014/main" id="{5674C6D0-9E78-DFB6-95F8-0AF817F38930}"/>
              </a:ext>
            </a:extLst>
          </p:cNvPr>
          <p:cNvSpPr txBox="1"/>
          <p:nvPr/>
        </p:nvSpPr>
        <p:spPr bwMode="auto">
          <a:xfrm>
            <a:off x="416447" y="1212637"/>
            <a:ext cx="2270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mn-lt"/>
              </a:rPr>
              <a:t>PFS (by BICR)</a:t>
            </a:r>
            <a:endParaRPr lang="en-US" b="0" dirty="0">
              <a:solidFill>
                <a:schemeClr val="bg1"/>
              </a:solidFill>
              <a:latin typeface="+mn-lt"/>
            </a:endParaRPr>
          </a:p>
        </p:txBody>
      </p:sp>
      <p:grpSp>
        <p:nvGrpSpPr>
          <p:cNvPr id="9246" name="Group 9245">
            <a:extLst>
              <a:ext uri="{FF2B5EF4-FFF2-40B4-BE49-F238E27FC236}">
                <a16:creationId xmlns:a16="http://schemas.microsoft.com/office/drawing/2014/main" id="{F0EFB1AA-E003-3E5F-1859-E7192B2439B7}"/>
              </a:ext>
            </a:extLst>
          </p:cNvPr>
          <p:cNvGrpSpPr/>
          <p:nvPr/>
        </p:nvGrpSpPr>
        <p:grpSpPr>
          <a:xfrm>
            <a:off x="6916360" y="1875585"/>
            <a:ext cx="4623269" cy="1061829"/>
            <a:chOff x="6169742" y="2959225"/>
            <a:chExt cx="4623269" cy="1061829"/>
          </a:xfrm>
        </p:grpSpPr>
        <p:sp>
          <p:nvSpPr>
            <p:cNvPr id="9247" name="TextBox 9246">
              <a:extLst>
                <a:ext uri="{FF2B5EF4-FFF2-40B4-BE49-F238E27FC236}">
                  <a16:creationId xmlns:a16="http://schemas.microsoft.com/office/drawing/2014/main" id="{A558965E-CE63-8A21-5D66-7D0983930389}"/>
                </a:ext>
              </a:extLst>
            </p:cNvPr>
            <p:cNvSpPr txBox="1"/>
            <p:nvPr/>
          </p:nvSpPr>
          <p:spPr bwMode="auto">
            <a:xfrm>
              <a:off x="6169742" y="2959225"/>
              <a:ext cx="2003112"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mn-lt"/>
                </a:rPr>
                <a:t>BICR Analysis</a:t>
              </a:r>
            </a:p>
            <a:p>
              <a:pPr>
                <a:lnSpc>
                  <a:spcPct val="100000"/>
                </a:lnSpc>
                <a:spcBef>
                  <a:spcPct val="50000"/>
                </a:spcBef>
                <a:spcAft>
                  <a:spcPct val="0"/>
                </a:spcAft>
                <a:buClrTx/>
                <a:buFontTx/>
                <a:buNone/>
              </a:pPr>
              <a:r>
                <a:rPr lang="en-US" sz="1400" b="0" dirty="0">
                  <a:solidFill>
                    <a:schemeClr val="bg1"/>
                  </a:solidFill>
                  <a:latin typeface="+mn-lt"/>
                </a:rPr>
                <a:t>Median PFS, mo (95% CI)</a:t>
              </a:r>
              <a:br>
                <a:rPr lang="en-US" sz="1400" b="0" dirty="0">
                  <a:solidFill>
                    <a:schemeClr val="bg1"/>
                  </a:solidFill>
                  <a:latin typeface="+mn-lt"/>
                </a:rPr>
              </a:br>
              <a:r>
                <a:rPr lang="en-US" sz="1400" b="0" dirty="0">
                  <a:solidFill>
                    <a:schemeClr val="bg1"/>
                  </a:solidFill>
                  <a:latin typeface="+mn-lt"/>
                </a:rPr>
                <a:t>   Stratified HR (95% CI)</a:t>
              </a:r>
              <a:br>
                <a:rPr lang="en-US" sz="1400" b="0" dirty="0">
                  <a:solidFill>
                    <a:schemeClr val="bg1"/>
                  </a:solidFill>
                  <a:latin typeface="+mn-lt"/>
                </a:rPr>
              </a:br>
              <a:r>
                <a:rPr lang="en-US" sz="1400" b="0" dirty="0">
                  <a:solidFill>
                    <a:schemeClr val="bg1"/>
                  </a:solidFill>
                  <a:latin typeface="+mn-lt"/>
                </a:rPr>
                <a:t>   Nominal </a:t>
              </a:r>
              <a:r>
                <a:rPr lang="en-US" sz="1400" b="0" i="1" dirty="0">
                  <a:solidFill>
                    <a:schemeClr val="bg1"/>
                  </a:solidFill>
                  <a:latin typeface="+mn-lt"/>
                </a:rPr>
                <a:t>P </a:t>
              </a:r>
              <a:r>
                <a:rPr lang="en-US" sz="1400" b="0" dirty="0">
                  <a:solidFill>
                    <a:schemeClr val="bg1"/>
                  </a:solidFill>
                  <a:latin typeface="+mn-lt"/>
                </a:rPr>
                <a:t>value</a:t>
              </a:r>
            </a:p>
          </p:txBody>
        </p:sp>
        <p:sp>
          <p:nvSpPr>
            <p:cNvPr id="9248" name="TextBox 9247">
              <a:extLst>
                <a:ext uri="{FF2B5EF4-FFF2-40B4-BE49-F238E27FC236}">
                  <a16:creationId xmlns:a16="http://schemas.microsoft.com/office/drawing/2014/main" id="{C27476A6-6070-B27A-B2CA-E90362AC66A5}"/>
                </a:ext>
              </a:extLst>
            </p:cNvPr>
            <p:cNvSpPr txBox="1"/>
            <p:nvPr/>
          </p:nvSpPr>
          <p:spPr bwMode="auto">
            <a:xfrm>
              <a:off x="8486473" y="2959225"/>
              <a:ext cx="1075936"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rgbClr val="015873"/>
                  </a:solidFill>
                  <a:latin typeface="+mn-lt"/>
                </a:rPr>
                <a:t>SG (n = 272)</a:t>
              </a:r>
            </a:p>
            <a:p>
              <a:pPr algn="ctr">
                <a:lnSpc>
                  <a:spcPct val="100000"/>
                </a:lnSpc>
                <a:spcBef>
                  <a:spcPct val="50000"/>
                </a:spcBef>
                <a:spcAft>
                  <a:spcPct val="0"/>
                </a:spcAft>
                <a:buClrTx/>
                <a:buFontTx/>
                <a:buNone/>
              </a:pPr>
              <a:r>
                <a:rPr lang="en-US" sz="1400" b="0" dirty="0">
                  <a:solidFill>
                    <a:srgbClr val="015873"/>
                  </a:solidFill>
                  <a:latin typeface="+mn-lt"/>
                </a:rPr>
                <a:t>5.5 (4.2-6.9)</a:t>
              </a:r>
            </a:p>
          </p:txBody>
        </p:sp>
        <p:sp>
          <p:nvSpPr>
            <p:cNvPr id="9249" name="TextBox 9248">
              <a:extLst>
                <a:ext uri="{FF2B5EF4-FFF2-40B4-BE49-F238E27FC236}">
                  <a16:creationId xmlns:a16="http://schemas.microsoft.com/office/drawing/2014/main" id="{723B411E-22C1-C2A7-E769-45835D4D3D08}"/>
                </a:ext>
              </a:extLst>
            </p:cNvPr>
            <p:cNvSpPr txBox="1"/>
            <p:nvPr/>
          </p:nvSpPr>
          <p:spPr bwMode="auto">
            <a:xfrm>
              <a:off x="9636925" y="2959225"/>
              <a:ext cx="1156086"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rgbClr val="E1471D"/>
                  </a:solidFill>
                  <a:latin typeface="+mn-lt"/>
                </a:rPr>
                <a:t>TPC (n = 271)</a:t>
              </a:r>
            </a:p>
            <a:p>
              <a:pPr algn="ctr">
                <a:lnSpc>
                  <a:spcPct val="100000"/>
                </a:lnSpc>
                <a:spcBef>
                  <a:spcPct val="50000"/>
                </a:spcBef>
                <a:spcAft>
                  <a:spcPct val="0"/>
                </a:spcAft>
                <a:buClrTx/>
                <a:buFontTx/>
                <a:buNone/>
              </a:pPr>
              <a:r>
                <a:rPr lang="en-US" sz="1400" b="0" dirty="0">
                  <a:solidFill>
                    <a:srgbClr val="E1471D"/>
                  </a:solidFill>
                  <a:latin typeface="+mn-lt"/>
                </a:rPr>
                <a:t>4.0 (3.0-4.4)</a:t>
              </a:r>
            </a:p>
          </p:txBody>
        </p:sp>
        <p:sp>
          <p:nvSpPr>
            <p:cNvPr id="9250" name="TextBox 9249">
              <a:extLst>
                <a:ext uri="{FF2B5EF4-FFF2-40B4-BE49-F238E27FC236}">
                  <a16:creationId xmlns:a16="http://schemas.microsoft.com/office/drawing/2014/main" id="{7D08D5DB-865D-9A64-CAE9-D1EBE48A0DCE}"/>
                </a:ext>
              </a:extLst>
            </p:cNvPr>
            <p:cNvSpPr txBox="1"/>
            <p:nvPr/>
          </p:nvSpPr>
          <p:spPr bwMode="auto">
            <a:xfrm>
              <a:off x="8928711" y="3493044"/>
              <a:ext cx="13452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0.65</a:t>
              </a:r>
              <a:r>
                <a:rPr lang="en-US" sz="1400" dirty="0">
                  <a:solidFill>
                    <a:schemeClr val="bg1"/>
                  </a:solidFill>
                  <a:latin typeface="+mn-lt"/>
                </a:rPr>
                <a:t> </a:t>
              </a:r>
              <a:r>
                <a:rPr lang="en-US" sz="1400" b="0" dirty="0">
                  <a:solidFill>
                    <a:schemeClr val="bg1"/>
                  </a:solidFill>
                  <a:latin typeface="+mn-lt"/>
                </a:rPr>
                <a:t>(0.53-0.81)</a:t>
              </a:r>
              <a:br>
                <a:rPr lang="en-US" sz="1400" b="0" dirty="0">
                  <a:solidFill>
                    <a:schemeClr val="bg1"/>
                  </a:solidFill>
                  <a:latin typeface="+mn-lt"/>
                </a:rPr>
              </a:br>
              <a:r>
                <a:rPr lang="en-US" sz="1400" b="0" dirty="0">
                  <a:solidFill>
                    <a:schemeClr val="bg1"/>
                  </a:solidFill>
                  <a:latin typeface="+mn-lt"/>
                </a:rPr>
                <a:t>.0001</a:t>
              </a:r>
            </a:p>
          </p:txBody>
        </p:sp>
      </p:grpSp>
      <p:cxnSp>
        <p:nvCxnSpPr>
          <p:cNvPr id="9251" name="Straight Connector 9250">
            <a:extLst>
              <a:ext uri="{FF2B5EF4-FFF2-40B4-BE49-F238E27FC236}">
                <a16:creationId xmlns:a16="http://schemas.microsoft.com/office/drawing/2014/main" id="{9BFF25E1-FF08-0D7A-BD90-F1A98DC28F54}"/>
              </a:ext>
            </a:extLst>
          </p:cNvPr>
          <p:cNvCxnSpPr>
            <a:cxnSpLocks/>
          </p:cNvCxnSpPr>
          <p:nvPr/>
        </p:nvCxnSpPr>
        <p:spPr bwMode="auto">
          <a:xfrm>
            <a:off x="6981870" y="2170363"/>
            <a:ext cx="4453123" cy="10152"/>
          </a:xfrm>
          <a:prstGeom prst="line">
            <a:avLst/>
          </a:prstGeom>
          <a:noFill/>
          <a:ln w="19050" cap="flat" cmpd="sng" algn="ctr">
            <a:solidFill>
              <a:schemeClr val="bg1"/>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8CC300F3-915B-28F6-AA4D-AB4298FF9AE9}"/>
              </a:ext>
            </a:extLst>
          </p:cNvPr>
          <p:cNvCxnSpPr>
            <a:cxnSpLocks/>
          </p:cNvCxnSpPr>
          <p:nvPr/>
        </p:nvCxnSpPr>
        <p:spPr bwMode="auto">
          <a:xfrm>
            <a:off x="7028715" y="2939270"/>
            <a:ext cx="4406278" cy="0"/>
          </a:xfrm>
          <a:prstGeom prst="line">
            <a:avLst/>
          </a:prstGeom>
          <a:noFill/>
          <a:ln w="19050" cap="flat" cmpd="sng" algn="ctr">
            <a:solidFill>
              <a:schemeClr val="bg1"/>
            </a:solidFill>
            <a:prstDash val="solid"/>
            <a:round/>
            <a:headEnd type="none" w="med" len="med"/>
            <a:tailEnd type="none" w="med" len="med"/>
          </a:ln>
          <a:effectLst/>
        </p:spPr>
      </p:cxnSp>
      <p:grpSp>
        <p:nvGrpSpPr>
          <p:cNvPr id="9353" name="Group 9352">
            <a:extLst>
              <a:ext uri="{FF2B5EF4-FFF2-40B4-BE49-F238E27FC236}">
                <a16:creationId xmlns:a16="http://schemas.microsoft.com/office/drawing/2014/main" id="{4A2D9066-3C68-68AC-1392-44A4038BE840}"/>
              </a:ext>
            </a:extLst>
          </p:cNvPr>
          <p:cNvGrpSpPr/>
          <p:nvPr/>
        </p:nvGrpSpPr>
        <p:grpSpPr>
          <a:xfrm>
            <a:off x="722501" y="1234520"/>
            <a:ext cx="9539747" cy="2754452"/>
            <a:chOff x="1027579" y="1501145"/>
            <a:chExt cx="9539747" cy="3264207"/>
          </a:xfrm>
        </p:grpSpPr>
        <p:grpSp>
          <p:nvGrpSpPr>
            <p:cNvPr id="2" name="Group 1">
              <a:extLst>
                <a:ext uri="{FF2B5EF4-FFF2-40B4-BE49-F238E27FC236}">
                  <a16:creationId xmlns:a16="http://schemas.microsoft.com/office/drawing/2014/main" id="{795E0D4E-7F9C-F6AF-75B2-634F8AADBF14}"/>
                </a:ext>
              </a:extLst>
            </p:cNvPr>
            <p:cNvGrpSpPr/>
            <p:nvPr/>
          </p:nvGrpSpPr>
          <p:grpSpPr>
            <a:xfrm>
              <a:off x="1913520" y="3062849"/>
              <a:ext cx="1280675" cy="1118009"/>
              <a:chOff x="2073897" y="3315768"/>
              <a:chExt cx="1280675" cy="1118009"/>
            </a:xfrm>
          </p:grpSpPr>
          <p:sp>
            <p:nvSpPr>
              <p:cNvPr id="3" name="Freeform 12">
                <a:extLst>
                  <a:ext uri="{FF2B5EF4-FFF2-40B4-BE49-F238E27FC236}">
                    <a16:creationId xmlns:a16="http://schemas.microsoft.com/office/drawing/2014/main" id="{2D38856E-1297-6964-8D1D-850ECFA8D85A}"/>
                  </a:ext>
                </a:extLst>
              </p:cNvPr>
              <p:cNvSpPr/>
              <p:nvPr/>
            </p:nvSpPr>
            <p:spPr bwMode="auto">
              <a:xfrm>
                <a:off x="2078665" y="3317358"/>
                <a:ext cx="925033" cy="1116419"/>
              </a:xfrm>
              <a:custGeom>
                <a:avLst/>
                <a:gdLst>
                  <a:gd name="connsiteX0" fmla="*/ 0 w 925033"/>
                  <a:gd name="connsiteY0" fmla="*/ 0 h 1116419"/>
                  <a:gd name="connsiteX1" fmla="*/ 925033 w 925033"/>
                  <a:gd name="connsiteY1" fmla="*/ 0 h 1116419"/>
                  <a:gd name="connsiteX2" fmla="*/ 925033 w 925033"/>
                  <a:gd name="connsiteY2" fmla="*/ 1116419 h 1116419"/>
                </a:gdLst>
                <a:ahLst/>
                <a:cxnLst>
                  <a:cxn ang="0">
                    <a:pos x="connsiteX0" y="connsiteY0"/>
                  </a:cxn>
                  <a:cxn ang="0">
                    <a:pos x="connsiteX1" y="connsiteY1"/>
                  </a:cxn>
                  <a:cxn ang="0">
                    <a:pos x="connsiteX2" y="connsiteY2"/>
                  </a:cxn>
                </a:cxnLst>
                <a:rect l="l" t="t" r="r" b="b"/>
                <a:pathLst>
                  <a:path w="925033" h="1116419">
                    <a:moveTo>
                      <a:pt x="0" y="0"/>
                    </a:moveTo>
                    <a:lnTo>
                      <a:pt x="925033" y="0"/>
                    </a:lnTo>
                    <a:lnTo>
                      <a:pt x="925033" y="1116419"/>
                    </a:lnTo>
                  </a:path>
                </a:pathLst>
              </a:custGeom>
              <a:noFill/>
              <a:ln w="19050">
                <a:solidFill>
                  <a:schemeClr val="tx1">
                    <a:lumMod val="50000"/>
                  </a:schemeClr>
                </a:solidFill>
                <a:prstDash val="sysDash"/>
                <a:miter lim="800000"/>
                <a:headEnd/>
                <a:tailEnd/>
              </a:ln>
            </p:spPr>
            <p:txBody>
              <a:bodyPr rtlCol="0" anchor="ctr"/>
              <a:lstStyle/>
              <a:p>
                <a:pPr algn="ctr"/>
                <a:endParaRPr lang="en-US" sz="1400" dirty="0">
                  <a:latin typeface="+mn-lt"/>
                </a:endParaRPr>
              </a:p>
            </p:txBody>
          </p:sp>
          <p:sp>
            <p:nvSpPr>
              <p:cNvPr id="4" name="Freeform 13">
                <a:extLst>
                  <a:ext uri="{FF2B5EF4-FFF2-40B4-BE49-F238E27FC236}">
                    <a16:creationId xmlns:a16="http://schemas.microsoft.com/office/drawing/2014/main" id="{5F4389D8-8ECC-0EF1-405E-6B40E1CA855C}"/>
                  </a:ext>
                </a:extLst>
              </p:cNvPr>
              <p:cNvSpPr/>
              <p:nvPr/>
            </p:nvSpPr>
            <p:spPr bwMode="auto">
              <a:xfrm>
                <a:off x="2073897" y="3315768"/>
                <a:ext cx="1280675" cy="1116419"/>
              </a:xfrm>
              <a:custGeom>
                <a:avLst/>
                <a:gdLst>
                  <a:gd name="connsiteX0" fmla="*/ 0 w 925033"/>
                  <a:gd name="connsiteY0" fmla="*/ 0 h 1116419"/>
                  <a:gd name="connsiteX1" fmla="*/ 925033 w 925033"/>
                  <a:gd name="connsiteY1" fmla="*/ 0 h 1116419"/>
                  <a:gd name="connsiteX2" fmla="*/ 925033 w 925033"/>
                  <a:gd name="connsiteY2" fmla="*/ 1116419 h 1116419"/>
                </a:gdLst>
                <a:ahLst/>
                <a:cxnLst>
                  <a:cxn ang="0">
                    <a:pos x="connsiteX0" y="connsiteY0"/>
                  </a:cxn>
                  <a:cxn ang="0">
                    <a:pos x="connsiteX1" y="connsiteY1"/>
                  </a:cxn>
                  <a:cxn ang="0">
                    <a:pos x="connsiteX2" y="connsiteY2"/>
                  </a:cxn>
                </a:cxnLst>
                <a:rect l="l" t="t" r="r" b="b"/>
                <a:pathLst>
                  <a:path w="925033" h="1116419">
                    <a:moveTo>
                      <a:pt x="0" y="0"/>
                    </a:moveTo>
                    <a:lnTo>
                      <a:pt x="925033" y="0"/>
                    </a:lnTo>
                    <a:lnTo>
                      <a:pt x="925033" y="1116419"/>
                    </a:lnTo>
                  </a:path>
                </a:pathLst>
              </a:custGeom>
              <a:noFill/>
              <a:ln w="19050">
                <a:solidFill>
                  <a:schemeClr val="tx1">
                    <a:lumMod val="50000"/>
                  </a:schemeClr>
                </a:solidFill>
                <a:prstDash val="sysDash"/>
                <a:miter lim="800000"/>
                <a:headEnd/>
                <a:tailEnd/>
              </a:ln>
            </p:spPr>
            <p:txBody>
              <a:bodyPr rtlCol="0" anchor="ctr"/>
              <a:lstStyle/>
              <a:p>
                <a:pPr algn="ctr"/>
                <a:endParaRPr lang="en-US" sz="1400" dirty="0">
                  <a:latin typeface="+mn-lt"/>
                </a:endParaRPr>
              </a:p>
            </p:txBody>
          </p:sp>
        </p:grpSp>
        <p:grpSp>
          <p:nvGrpSpPr>
            <p:cNvPr id="5" name="Group 4">
              <a:extLst>
                <a:ext uri="{FF2B5EF4-FFF2-40B4-BE49-F238E27FC236}">
                  <a16:creationId xmlns:a16="http://schemas.microsoft.com/office/drawing/2014/main" id="{2A1B9A87-5579-F8A3-6AB6-24127BD984A4}"/>
                </a:ext>
              </a:extLst>
            </p:cNvPr>
            <p:cNvGrpSpPr/>
            <p:nvPr/>
          </p:nvGrpSpPr>
          <p:grpSpPr>
            <a:xfrm>
              <a:off x="3311153" y="2134894"/>
              <a:ext cx="2819400" cy="2042785"/>
              <a:chOff x="3471530" y="2387813"/>
              <a:chExt cx="2819400" cy="2042785"/>
            </a:xfrm>
          </p:grpSpPr>
          <p:cxnSp>
            <p:nvCxnSpPr>
              <p:cNvPr id="6" name="Straight Connector 5">
                <a:extLst>
                  <a:ext uri="{FF2B5EF4-FFF2-40B4-BE49-F238E27FC236}">
                    <a16:creationId xmlns:a16="http://schemas.microsoft.com/office/drawing/2014/main" id="{0FD06EE8-F613-7848-0AA8-196126F62FF6}"/>
                  </a:ext>
                </a:extLst>
              </p:cNvPr>
              <p:cNvCxnSpPr>
                <a:cxnSpLocks/>
              </p:cNvCxnSpPr>
              <p:nvPr/>
            </p:nvCxnSpPr>
            <p:spPr bwMode="auto">
              <a:xfrm>
                <a:off x="3471530" y="2387813"/>
                <a:ext cx="0" cy="2042785"/>
              </a:xfrm>
              <a:prstGeom prst="line">
                <a:avLst/>
              </a:prstGeom>
              <a:noFill/>
              <a:ln w="19050" cap="flat" cmpd="sng" algn="ctr">
                <a:solidFill>
                  <a:schemeClr val="tx1">
                    <a:lumMod val="50000"/>
                  </a:schemeClr>
                </a:solidFill>
                <a:prstDash val="sysDash"/>
                <a:round/>
                <a:headEnd type="none" w="med" len="med"/>
                <a:tailEnd type="none" w="med" len="med"/>
              </a:ln>
              <a:effectLst/>
            </p:spPr>
          </p:cxnSp>
          <p:cxnSp>
            <p:nvCxnSpPr>
              <p:cNvPr id="7" name="Straight Connector 6">
                <a:extLst>
                  <a:ext uri="{FF2B5EF4-FFF2-40B4-BE49-F238E27FC236}">
                    <a16:creationId xmlns:a16="http://schemas.microsoft.com/office/drawing/2014/main" id="{5AFE31DB-7482-16AF-B755-6F76268BAF33}"/>
                  </a:ext>
                </a:extLst>
              </p:cNvPr>
              <p:cNvCxnSpPr>
                <a:cxnSpLocks/>
              </p:cNvCxnSpPr>
              <p:nvPr/>
            </p:nvCxnSpPr>
            <p:spPr bwMode="auto">
              <a:xfrm>
                <a:off x="4878572" y="2387813"/>
                <a:ext cx="0" cy="2042785"/>
              </a:xfrm>
              <a:prstGeom prst="line">
                <a:avLst/>
              </a:prstGeom>
              <a:noFill/>
              <a:ln w="19050" cap="flat" cmpd="sng" algn="ctr">
                <a:solidFill>
                  <a:schemeClr val="tx1">
                    <a:lumMod val="50000"/>
                  </a:schemeClr>
                </a:solidFill>
                <a:prstDash val="sysDash"/>
                <a:round/>
                <a:headEnd type="none" w="med" len="med"/>
                <a:tailEnd type="none" w="med" len="med"/>
              </a:ln>
              <a:effectLst/>
            </p:spPr>
          </p:cxnSp>
          <p:cxnSp>
            <p:nvCxnSpPr>
              <p:cNvPr id="8" name="Straight Connector 7">
                <a:extLst>
                  <a:ext uri="{FF2B5EF4-FFF2-40B4-BE49-F238E27FC236}">
                    <a16:creationId xmlns:a16="http://schemas.microsoft.com/office/drawing/2014/main" id="{7A4936E8-AA90-9738-BA34-CE8C928F50BD}"/>
                  </a:ext>
                </a:extLst>
              </p:cNvPr>
              <p:cNvCxnSpPr>
                <a:cxnSpLocks/>
              </p:cNvCxnSpPr>
              <p:nvPr/>
            </p:nvCxnSpPr>
            <p:spPr bwMode="auto">
              <a:xfrm>
                <a:off x="6290930" y="2387813"/>
                <a:ext cx="0" cy="2042785"/>
              </a:xfrm>
              <a:prstGeom prst="line">
                <a:avLst/>
              </a:prstGeom>
              <a:noFill/>
              <a:ln w="19050" cap="flat" cmpd="sng" algn="ctr">
                <a:solidFill>
                  <a:schemeClr val="tx1">
                    <a:lumMod val="50000"/>
                  </a:schemeClr>
                </a:solidFill>
                <a:prstDash val="sysDash"/>
                <a:round/>
                <a:headEnd type="none" w="med" len="med"/>
                <a:tailEnd type="none" w="med" len="med"/>
              </a:ln>
              <a:effectLst/>
            </p:spPr>
          </p:cxnSp>
        </p:grpSp>
        <p:grpSp>
          <p:nvGrpSpPr>
            <p:cNvPr id="9" name="Group 8">
              <a:extLst>
                <a:ext uri="{FF2B5EF4-FFF2-40B4-BE49-F238E27FC236}">
                  <a16:creationId xmlns:a16="http://schemas.microsoft.com/office/drawing/2014/main" id="{4ABD635D-B144-E12C-1626-ABC50C6E98D7}"/>
                </a:ext>
              </a:extLst>
            </p:cNvPr>
            <p:cNvGrpSpPr/>
            <p:nvPr/>
          </p:nvGrpSpPr>
          <p:grpSpPr>
            <a:xfrm>
              <a:off x="1916617" y="1974298"/>
              <a:ext cx="7602583" cy="2096589"/>
              <a:chOff x="2076994" y="2227217"/>
              <a:chExt cx="7602583" cy="2096589"/>
            </a:xfrm>
          </p:grpSpPr>
          <p:sp>
            <p:nvSpPr>
              <p:cNvPr id="10" name="Freeform 9254">
                <a:extLst>
                  <a:ext uri="{FF2B5EF4-FFF2-40B4-BE49-F238E27FC236}">
                    <a16:creationId xmlns:a16="http://schemas.microsoft.com/office/drawing/2014/main" id="{A52522C0-E635-1CB4-04CA-71FA59533431}"/>
                  </a:ext>
                </a:extLst>
              </p:cNvPr>
              <p:cNvSpPr/>
              <p:nvPr/>
            </p:nvSpPr>
            <p:spPr bwMode="auto">
              <a:xfrm>
                <a:off x="2076994" y="2227217"/>
                <a:ext cx="7602583" cy="2096589"/>
              </a:xfrm>
              <a:custGeom>
                <a:avLst/>
                <a:gdLst>
                  <a:gd name="connsiteX0" fmla="*/ 0 w 7602583"/>
                  <a:gd name="connsiteY0" fmla="*/ 0 h 2096589"/>
                  <a:gd name="connsiteX1" fmla="*/ 130629 w 7602583"/>
                  <a:gd name="connsiteY1" fmla="*/ 0 h 2096589"/>
                  <a:gd name="connsiteX2" fmla="*/ 130629 w 7602583"/>
                  <a:gd name="connsiteY2" fmla="*/ 65314 h 2096589"/>
                  <a:gd name="connsiteX3" fmla="*/ 248195 w 7602583"/>
                  <a:gd name="connsiteY3" fmla="*/ 65314 h 2096589"/>
                  <a:gd name="connsiteX4" fmla="*/ 248195 w 7602583"/>
                  <a:gd name="connsiteY4" fmla="*/ 182880 h 2096589"/>
                  <a:gd name="connsiteX5" fmla="*/ 313509 w 7602583"/>
                  <a:gd name="connsiteY5" fmla="*/ 182880 h 2096589"/>
                  <a:gd name="connsiteX6" fmla="*/ 313509 w 7602583"/>
                  <a:gd name="connsiteY6" fmla="*/ 613954 h 2096589"/>
                  <a:gd name="connsiteX7" fmla="*/ 385355 w 7602583"/>
                  <a:gd name="connsiteY7" fmla="*/ 613954 h 2096589"/>
                  <a:gd name="connsiteX8" fmla="*/ 385355 w 7602583"/>
                  <a:gd name="connsiteY8" fmla="*/ 790303 h 2096589"/>
                  <a:gd name="connsiteX9" fmla="*/ 496389 w 7602583"/>
                  <a:gd name="connsiteY9" fmla="*/ 790303 h 2096589"/>
                  <a:gd name="connsiteX10" fmla="*/ 496389 w 7602583"/>
                  <a:gd name="connsiteY10" fmla="*/ 849086 h 2096589"/>
                  <a:gd name="connsiteX11" fmla="*/ 640080 w 7602583"/>
                  <a:gd name="connsiteY11" fmla="*/ 849086 h 2096589"/>
                  <a:gd name="connsiteX12" fmla="*/ 640080 w 7602583"/>
                  <a:gd name="connsiteY12" fmla="*/ 940526 h 2096589"/>
                  <a:gd name="connsiteX13" fmla="*/ 724989 w 7602583"/>
                  <a:gd name="connsiteY13" fmla="*/ 940526 h 2096589"/>
                  <a:gd name="connsiteX14" fmla="*/ 724989 w 7602583"/>
                  <a:gd name="connsiteY14" fmla="*/ 1005840 h 2096589"/>
                  <a:gd name="connsiteX15" fmla="*/ 836023 w 7602583"/>
                  <a:gd name="connsiteY15" fmla="*/ 1005840 h 2096589"/>
                  <a:gd name="connsiteX16" fmla="*/ 836023 w 7602583"/>
                  <a:gd name="connsiteY16" fmla="*/ 1005840 h 2096589"/>
                  <a:gd name="connsiteX17" fmla="*/ 836023 w 7602583"/>
                  <a:gd name="connsiteY17" fmla="*/ 1005840 h 2096589"/>
                  <a:gd name="connsiteX18" fmla="*/ 836023 w 7602583"/>
                  <a:gd name="connsiteY18" fmla="*/ 1064623 h 2096589"/>
                  <a:gd name="connsiteX19" fmla="*/ 933995 w 7602583"/>
                  <a:gd name="connsiteY19" fmla="*/ 1064623 h 2096589"/>
                  <a:gd name="connsiteX20" fmla="*/ 933995 w 7602583"/>
                  <a:gd name="connsiteY20" fmla="*/ 1162594 h 2096589"/>
                  <a:gd name="connsiteX21" fmla="*/ 1005840 w 7602583"/>
                  <a:gd name="connsiteY21" fmla="*/ 1162594 h 2096589"/>
                  <a:gd name="connsiteX22" fmla="*/ 1005840 w 7602583"/>
                  <a:gd name="connsiteY22" fmla="*/ 1299754 h 2096589"/>
                  <a:gd name="connsiteX23" fmla="*/ 1084217 w 7602583"/>
                  <a:gd name="connsiteY23" fmla="*/ 1299754 h 2096589"/>
                  <a:gd name="connsiteX24" fmla="*/ 1084217 w 7602583"/>
                  <a:gd name="connsiteY24" fmla="*/ 1358537 h 2096589"/>
                  <a:gd name="connsiteX25" fmla="*/ 1286692 w 7602583"/>
                  <a:gd name="connsiteY25" fmla="*/ 1358537 h 2096589"/>
                  <a:gd name="connsiteX26" fmla="*/ 1286692 w 7602583"/>
                  <a:gd name="connsiteY26" fmla="*/ 1508760 h 2096589"/>
                  <a:gd name="connsiteX27" fmla="*/ 1371600 w 7602583"/>
                  <a:gd name="connsiteY27" fmla="*/ 1508760 h 2096589"/>
                  <a:gd name="connsiteX28" fmla="*/ 1371600 w 7602583"/>
                  <a:gd name="connsiteY28" fmla="*/ 1508760 h 2096589"/>
                  <a:gd name="connsiteX29" fmla="*/ 1371600 w 7602583"/>
                  <a:gd name="connsiteY29" fmla="*/ 1567543 h 2096589"/>
                  <a:gd name="connsiteX30" fmla="*/ 1541417 w 7602583"/>
                  <a:gd name="connsiteY30" fmla="*/ 1567543 h 2096589"/>
                  <a:gd name="connsiteX31" fmla="*/ 1541417 w 7602583"/>
                  <a:gd name="connsiteY31" fmla="*/ 1567543 h 2096589"/>
                  <a:gd name="connsiteX32" fmla="*/ 1541417 w 7602583"/>
                  <a:gd name="connsiteY32" fmla="*/ 1619794 h 2096589"/>
                  <a:gd name="connsiteX33" fmla="*/ 1665515 w 7602583"/>
                  <a:gd name="connsiteY33" fmla="*/ 1619794 h 2096589"/>
                  <a:gd name="connsiteX34" fmla="*/ 1665515 w 7602583"/>
                  <a:gd name="connsiteY34" fmla="*/ 1691640 h 2096589"/>
                  <a:gd name="connsiteX35" fmla="*/ 1828800 w 7602583"/>
                  <a:gd name="connsiteY35" fmla="*/ 1691640 h 2096589"/>
                  <a:gd name="connsiteX36" fmla="*/ 1828800 w 7602583"/>
                  <a:gd name="connsiteY36" fmla="*/ 1691640 h 2096589"/>
                  <a:gd name="connsiteX37" fmla="*/ 1828800 w 7602583"/>
                  <a:gd name="connsiteY37" fmla="*/ 1691640 h 2096589"/>
                  <a:gd name="connsiteX38" fmla="*/ 1828800 w 7602583"/>
                  <a:gd name="connsiteY38" fmla="*/ 1750423 h 2096589"/>
                  <a:gd name="connsiteX39" fmla="*/ 2057400 w 7602583"/>
                  <a:gd name="connsiteY39" fmla="*/ 1750423 h 2096589"/>
                  <a:gd name="connsiteX40" fmla="*/ 2057400 w 7602583"/>
                  <a:gd name="connsiteY40" fmla="*/ 1828800 h 2096589"/>
                  <a:gd name="connsiteX41" fmla="*/ 2188029 w 7602583"/>
                  <a:gd name="connsiteY41" fmla="*/ 1828800 h 2096589"/>
                  <a:gd name="connsiteX42" fmla="*/ 2188029 w 7602583"/>
                  <a:gd name="connsiteY42" fmla="*/ 1828800 h 2096589"/>
                  <a:gd name="connsiteX43" fmla="*/ 2188029 w 7602583"/>
                  <a:gd name="connsiteY43" fmla="*/ 1887583 h 2096589"/>
                  <a:gd name="connsiteX44" fmla="*/ 2534195 w 7602583"/>
                  <a:gd name="connsiteY44" fmla="*/ 1887583 h 2096589"/>
                  <a:gd name="connsiteX45" fmla="*/ 2534195 w 7602583"/>
                  <a:gd name="connsiteY45" fmla="*/ 1959429 h 2096589"/>
                  <a:gd name="connsiteX46" fmla="*/ 2632166 w 7602583"/>
                  <a:gd name="connsiteY46" fmla="*/ 1959429 h 2096589"/>
                  <a:gd name="connsiteX47" fmla="*/ 2632166 w 7602583"/>
                  <a:gd name="connsiteY47" fmla="*/ 2024743 h 2096589"/>
                  <a:gd name="connsiteX48" fmla="*/ 3572692 w 7602583"/>
                  <a:gd name="connsiteY48" fmla="*/ 2024743 h 2096589"/>
                  <a:gd name="connsiteX49" fmla="*/ 3572692 w 7602583"/>
                  <a:gd name="connsiteY49" fmla="*/ 2096589 h 2096589"/>
                  <a:gd name="connsiteX50" fmla="*/ 7602583 w 7602583"/>
                  <a:gd name="connsiteY50" fmla="*/ 2096589 h 209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602583" h="2096589">
                    <a:moveTo>
                      <a:pt x="0" y="0"/>
                    </a:moveTo>
                    <a:lnTo>
                      <a:pt x="130629" y="0"/>
                    </a:lnTo>
                    <a:lnTo>
                      <a:pt x="130629" y="65314"/>
                    </a:lnTo>
                    <a:lnTo>
                      <a:pt x="248195" y="65314"/>
                    </a:lnTo>
                    <a:lnTo>
                      <a:pt x="248195" y="182880"/>
                    </a:lnTo>
                    <a:lnTo>
                      <a:pt x="313509" y="182880"/>
                    </a:lnTo>
                    <a:lnTo>
                      <a:pt x="313509" y="613954"/>
                    </a:lnTo>
                    <a:lnTo>
                      <a:pt x="385355" y="613954"/>
                    </a:lnTo>
                    <a:lnTo>
                      <a:pt x="385355" y="790303"/>
                    </a:lnTo>
                    <a:lnTo>
                      <a:pt x="496389" y="790303"/>
                    </a:lnTo>
                    <a:lnTo>
                      <a:pt x="496389" y="849086"/>
                    </a:lnTo>
                    <a:lnTo>
                      <a:pt x="640080" y="849086"/>
                    </a:lnTo>
                    <a:lnTo>
                      <a:pt x="640080" y="940526"/>
                    </a:lnTo>
                    <a:lnTo>
                      <a:pt x="724989" y="940526"/>
                    </a:lnTo>
                    <a:lnTo>
                      <a:pt x="724989" y="1005840"/>
                    </a:lnTo>
                    <a:lnTo>
                      <a:pt x="836023" y="1005840"/>
                    </a:lnTo>
                    <a:lnTo>
                      <a:pt x="836023" y="1005840"/>
                    </a:lnTo>
                    <a:lnTo>
                      <a:pt x="836023" y="1005840"/>
                    </a:lnTo>
                    <a:lnTo>
                      <a:pt x="836023" y="1064623"/>
                    </a:lnTo>
                    <a:lnTo>
                      <a:pt x="933995" y="1064623"/>
                    </a:lnTo>
                    <a:lnTo>
                      <a:pt x="933995" y="1162594"/>
                    </a:lnTo>
                    <a:lnTo>
                      <a:pt x="1005840" y="1162594"/>
                    </a:lnTo>
                    <a:lnTo>
                      <a:pt x="1005840" y="1299754"/>
                    </a:lnTo>
                    <a:lnTo>
                      <a:pt x="1084217" y="1299754"/>
                    </a:lnTo>
                    <a:lnTo>
                      <a:pt x="1084217" y="1358537"/>
                    </a:lnTo>
                    <a:lnTo>
                      <a:pt x="1286692" y="1358537"/>
                    </a:lnTo>
                    <a:lnTo>
                      <a:pt x="1286692" y="1508760"/>
                    </a:lnTo>
                    <a:lnTo>
                      <a:pt x="1371600" y="1508760"/>
                    </a:lnTo>
                    <a:lnTo>
                      <a:pt x="1371600" y="1508760"/>
                    </a:lnTo>
                    <a:lnTo>
                      <a:pt x="1371600" y="1567543"/>
                    </a:lnTo>
                    <a:lnTo>
                      <a:pt x="1541417" y="1567543"/>
                    </a:lnTo>
                    <a:lnTo>
                      <a:pt x="1541417" y="1567543"/>
                    </a:lnTo>
                    <a:lnTo>
                      <a:pt x="1541417" y="1619794"/>
                    </a:lnTo>
                    <a:lnTo>
                      <a:pt x="1665515" y="1619794"/>
                    </a:lnTo>
                    <a:lnTo>
                      <a:pt x="1665515" y="1691640"/>
                    </a:lnTo>
                    <a:lnTo>
                      <a:pt x="1828800" y="1691640"/>
                    </a:lnTo>
                    <a:lnTo>
                      <a:pt x="1828800" y="1691640"/>
                    </a:lnTo>
                    <a:lnTo>
                      <a:pt x="1828800" y="1691640"/>
                    </a:lnTo>
                    <a:lnTo>
                      <a:pt x="1828800" y="1750423"/>
                    </a:lnTo>
                    <a:lnTo>
                      <a:pt x="2057400" y="1750423"/>
                    </a:lnTo>
                    <a:lnTo>
                      <a:pt x="2057400" y="1828800"/>
                    </a:lnTo>
                    <a:lnTo>
                      <a:pt x="2188029" y="1828800"/>
                    </a:lnTo>
                    <a:lnTo>
                      <a:pt x="2188029" y="1828800"/>
                    </a:lnTo>
                    <a:lnTo>
                      <a:pt x="2188029" y="1887583"/>
                    </a:lnTo>
                    <a:lnTo>
                      <a:pt x="2534195" y="1887583"/>
                    </a:lnTo>
                    <a:lnTo>
                      <a:pt x="2534195" y="1959429"/>
                    </a:lnTo>
                    <a:lnTo>
                      <a:pt x="2632166" y="1959429"/>
                    </a:lnTo>
                    <a:lnTo>
                      <a:pt x="2632166" y="2024743"/>
                    </a:lnTo>
                    <a:lnTo>
                      <a:pt x="3572692" y="2024743"/>
                    </a:lnTo>
                    <a:lnTo>
                      <a:pt x="3572692" y="2096589"/>
                    </a:lnTo>
                    <a:lnTo>
                      <a:pt x="7602583" y="2096589"/>
                    </a:lnTo>
                  </a:path>
                </a:pathLst>
              </a:custGeom>
              <a:noFill/>
              <a:ln w="28575">
                <a:solidFill>
                  <a:srgbClr val="E1471D"/>
                </a:solidFill>
                <a:miter lim="800000"/>
                <a:headEnd/>
                <a:tailEnd/>
              </a:ln>
            </p:spPr>
            <p:txBody>
              <a:bodyPr rtlCol="0" anchor="ctr"/>
              <a:lstStyle/>
              <a:p>
                <a:pPr algn="ctr"/>
                <a:endParaRPr lang="en-US" sz="1400" dirty="0">
                  <a:latin typeface="+mn-lt"/>
                </a:endParaRPr>
              </a:p>
            </p:txBody>
          </p:sp>
          <p:grpSp>
            <p:nvGrpSpPr>
              <p:cNvPr id="11" name="Group 10">
                <a:extLst>
                  <a:ext uri="{FF2B5EF4-FFF2-40B4-BE49-F238E27FC236}">
                    <a16:creationId xmlns:a16="http://schemas.microsoft.com/office/drawing/2014/main" id="{01F4FAFA-D207-CCDA-0889-F85E200AEA5F}"/>
                  </a:ext>
                </a:extLst>
              </p:cNvPr>
              <p:cNvGrpSpPr/>
              <p:nvPr/>
            </p:nvGrpSpPr>
            <p:grpSpPr>
              <a:xfrm>
                <a:off x="2169044" y="2247852"/>
                <a:ext cx="390625" cy="801347"/>
                <a:chOff x="2169044" y="2247852"/>
                <a:chExt cx="390625" cy="801347"/>
              </a:xfrm>
            </p:grpSpPr>
            <p:sp>
              <p:nvSpPr>
                <p:cNvPr id="12" name="Triangle 9259">
                  <a:extLst>
                    <a:ext uri="{FF2B5EF4-FFF2-40B4-BE49-F238E27FC236}">
                      <a16:creationId xmlns:a16="http://schemas.microsoft.com/office/drawing/2014/main" id="{7F73F806-4976-7EC4-09FB-BB3FF562362D}"/>
                    </a:ext>
                  </a:extLst>
                </p:cNvPr>
                <p:cNvSpPr/>
                <p:nvPr/>
              </p:nvSpPr>
              <p:spPr bwMode="auto">
                <a:xfrm rot="10800000">
                  <a:off x="2169044" y="224785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13" name="Triangle 9298">
                  <a:extLst>
                    <a:ext uri="{FF2B5EF4-FFF2-40B4-BE49-F238E27FC236}">
                      <a16:creationId xmlns:a16="http://schemas.microsoft.com/office/drawing/2014/main" id="{32C5F6A1-CF53-38AC-816F-A18C8957143C}"/>
                    </a:ext>
                  </a:extLst>
                </p:cNvPr>
                <p:cNvSpPr/>
                <p:nvPr/>
              </p:nvSpPr>
              <p:spPr bwMode="auto">
                <a:xfrm rot="10800000">
                  <a:off x="2258415" y="229922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14" name="Triangle 9299">
                  <a:extLst>
                    <a:ext uri="{FF2B5EF4-FFF2-40B4-BE49-F238E27FC236}">
                      <a16:creationId xmlns:a16="http://schemas.microsoft.com/office/drawing/2014/main" id="{7A5E522F-AE88-A21C-1869-234F215631DF}"/>
                    </a:ext>
                  </a:extLst>
                </p:cNvPr>
                <p:cNvSpPr/>
                <p:nvPr/>
              </p:nvSpPr>
              <p:spPr bwMode="auto">
                <a:xfrm rot="10800000">
                  <a:off x="2308041" y="237783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15" name="Triangle 9300">
                  <a:extLst>
                    <a:ext uri="{FF2B5EF4-FFF2-40B4-BE49-F238E27FC236}">
                      <a16:creationId xmlns:a16="http://schemas.microsoft.com/office/drawing/2014/main" id="{9A0010B1-6769-3EAC-B326-F42FAAF1C846}"/>
                    </a:ext>
                  </a:extLst>
                </p:cNvPr>
                <p:cNvSpPr/>
                <p:nvPr/>
              </p:nvSpPr>
              <p:spPr bwMode="auto">
                <a:xfrm rot="10800000">
                  <a:off x="2338021" y="2544795"/>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16" name="Triangle 9301">
                  <a:extLst>
                    <a:ext uri="{FF2B5EF4-FFF2-40B4-BE49-F238E27FC236}">
                      <a16:creationId xmlns:a16="http://schemas.microsoft.com/office/drawing/2014/main" id="{158799D4-77EF-FD4D-03C9-B83F9C77777A}"/>
                    </a:ext>
                  </a:extLst>
                </p:cNvPr>
                <p:cNvSpPr/>
                <p:nvPr/>
              </p:nvSpPr>
              <p:spPr bwMode="auto">
                <a:xfrm rot="10800000">
                  <a:off x="2359109" y="269243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17" name="Triangle 9302">
                  <a:extLst>
                    <a:ext uri="{FF2B5EF4-FFF2-40B4-BE49-F238E27FC236}">
                      <a16:creationId xmlns:a16="http://schemas.microsoft.com/office/drawing/2014/main" id="{2B8A9286-2C85-AADC-C2D3-10D8B3E34DD3}"/>
                    </a:ext>
                  </a:extLst>
                </p:cNvPr>
                <p:cNvSpPr/>
                <p:nvPr/>
              </p:nvSpPr>
              <p:spPr bwMode="auto">
                <a:xfrm rot="10800000">
                  <a:off x="2378941" y="282602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18" name="Triangle 9303">
                  <a:extLst>
                    <a:ext uri="{FF2B5EF4-FFF2-40B4-BE49-F238E27FC236}">
                      <a16:creationId xmlns:a16="http://schemas.microsoft.com/office/drawing/2014/main" id="{35267DC5-6350-FCEA-CD3C-CA214F90A3E6}"/>
                    </a:ext>
                  </a:extLst>
                </p:cNvPr>
                <p:cNvSpPr/>
                <p:nvPr/>
              </p:nvSpPr>
              <p:spPr bwMode="auto">
                <a:xfrm rot="10800000">
                  <a:off x="2407160" y="288587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19" name="Triangle 9304">
                  <a:extLst>
                    <a:ext uri="{FF2B5EF4-FFF2-40B4-BE49-F238E27FC236}">
                      <a16:creationId xmlns:a16="http://schemas.microsoft.com/office/drawing/2014/main" id="{9E7E1B9E-AD7C-9ED5-0688-D9325E2C2275}"/>
                    </a:ext>
                  </a:extLst>
                </p:cNvPr>
                <p:cNvSpPr/>
                <p:nvPr/>
              </p:nvSpPr>
              <p:spPr bwMode="auto">
                <a:xfrm rot="10800000">
                  <a:off x="2420427" y="292254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20" name="Triangle 9305">
                  <a:extLst>
                    <a:ext uri="{FF2B5EF4-FFF2-40B4-BE49-F238E27FC236}">
                      <a16:creationId xmlns:a16="http://schemas.microsoft.com/office/drawing/2014/main" id="{289AEB69-C5CE-8D18-169A-4DB26898A56F}"/>
                    </a:ext>
                  </a:extLst>
                </p:cNvPr>
                <p:cNvSpPr/>
                <p:nvPr/>
              </p:nvSpPr>
              <p:spPr bwMode="auto">
                <a:xfrm rot="10800000">
                  <a:off x="2468229" y="2985191"/>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sp>
          <p:nvSpPr>
            <p:cNvPr id="21" name="Triangle 9334">
              <a:extLst>
                <a:ext uri="{FF2B5EF4-FFF2-40B4-BE49-F238E27FC236}">
                  <a16:creationId xmlns:a16="http://schemas.microsoft.com/office/drawing/2014/main" id="{C2BEB4FC-E671-BE70-183E-5F75032E9CBF}"/>
                </a:ext>
              </a:extLst>
            </p:cNvPr>
            <p:cNvSpPr/>
            <p:nvPr/>
          </p:nvSpPr>
          <p:spPr bwMode="auto">
            <a:xfrm rot="10800000">
              <a:off x="9451785" y="404172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22" name="TextBox 21">
              <a:extLst>
                <a:ext uri="{FF2B5EF4-FFF2-40B4-BE49-F238E27FC236}">
                  <a16:creationId xmlns:a16="http://schemas.microsoft.com/office/drawing/2014/main" id="{03BB16C0-C271-D74F-974B-683837CBAF6A}"/>
                </a:ext>
              </a:extLst>
            </p:cNvPr>
            <p:cNvSpPr txBox="1"/>
            <p:nvPr/>
          </p:nvSpPr>
          <p:spPr bwMode="auto">
            <a:xfrm>
              <a:off x="2663796" y="1596215"/>
              <a:ext cx="13108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mn-lt"/>
                </a:rPr>
                <a:t>6 mo</a:t>
              </a:r>
              <a:br>
                <a:rPr lang="en-US" sz="1400" b="0" dirty="0">
                  <a:solidFill>
                    <a:schemeClr val="bg1"/>
                  </a:solidFill>
                  <a:latin typeface="+mn-lt"/>
                </a:rPr>
              </a:br>
              <a:r>
                <a:rPr lang="en-US" sz="1400" b="0" dirty="0">
                  <a:solidFill>
                    <a:schemeClr val="bg1"/>
                  </a:solidFill>
                  <a:latin typeface="+mn-lt"/>
                </a:rPr>
                <a:t>45.6% vs 29.4%</a:t>
              </a:r>
            </a:p>
          </p:txBody>
        </p:sp>
        <p:sp>
          <p:nvSpPr>
            <p:cNvPr id="24" name="TextBox 23">
              <a:extLst>
                <a:ext uri="{FF2B5EF4-FFF2-40B4-BE49-F238E27FC236}">
                  <a16:creationId xmlns:a16="http://schemas.microsoft.com/office/drawing/2014/main" id="{08A4B716-572A-AE89-ABF0-70F0A075E7B2}"/>
                </a:ext>
              </a:extLst>
            </p:cNvPr>
            <p:cNvSpPr txBox="1"/>
            <p:nvPr/>
          </p:nvSpPr>
          <p:spPr bwMode="auto">
            <a:xfrm>
              <a:off x="4115162" y="1596215"/>
              <a:ext cx="1219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mn-lt"/>
                </a:rPr>
                <a:t>12 mo</a:t>
              </a:r>
              <a:br>
                <a:rPr lang="en-US" sz="1400" b="0" dirty="0">
                  <a:solidFill>
                    <a:schemeClr val="bg1"/>
                  </a:solidFill>
                  <a:latin typeface="+mn-lt"/>
                </a:rPr>
              </a:br>
              <a:r>
                <a:rPr lang="en-US" sz="1400" b="0" dirty="0">
                  <a:solidFill>
                    <a:schemeClr val="bg1"/>
                  </a:solidFill>
                  <a:latin typeface="+mn-lt"/>
                </a:rPr>
                <a:t>21.7% vs 8.4%</a:t>
              </a:r>
            </a:p>
          </p:txBody>
        </p:sp>
        <p:sp>
          <p:nvSpPr>
            <p:cNvPr id="25" name="TextBox 24">
              <a:extLst>
                <a:ext uri="{FF2B5EF4-FFF2-40B4-BE49-F238E27FC236}">
                  <a16:creationId xmlns:a16="http://schemas.microsoft.com/office/drawing/2014/main" id="{84AC9215-8704-24A8-9D86-BF528E98DB66}"/>
                </a:ext>
              </a:extLst>
            </p:cNvPr>
            <p:cNvSpPr txBox="1"/>
            <p:nvPr/>
          </p:nvSpPr>
          <p:spPr bwMode="auto">
            <a:xfrm>
              <a:off x="5531617" y="1596215"/>
              <a:ext cx="1219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mn-lt"/>
                </a:rPr>
                <a:t>18 mo</a:t>
              </a:r>
              <a:br>
                <a:rPr lang="en-US" sz="1400" b="0" dirty="0">
                  <a:solidFill>
                    <a:schemeClr val="bg1"/>
                  </a:solidFill>
                  <a:latin typeface="+mn-lt"/>
                </a:rPr>
              </a:br>
              <a:r>
                <a:rPr lang="en-US" sz="1400" b="0" dirty="0">
                  <a:solidFill>
                    <a:schemeClr val="bg1"/>
                  </a:solidFill>
                  <a:latin typeface="+mn-lt"/>
                </a:rPr>
                <a:t>14.4% vs 4.7%</a:t>
              </a:r>
            </a:p>
          </p:txBody>
        </p:sp>
        <p:sp>
          <p:nvSpPr>
            <p:cNvPr id="26" name="TextBox 25">
              <a:extLst>
                <a:ext uri="{FF2B5EF4-FFF2-40B4-BE49-F238E27FC236}">
                  <a16:creationId xmlns:a16="http://schemas.microsoft.com/office/drawing/2014/main" id="{5A15D0CD-DF9A-676D-732D-3CFBC27EA888}"/>
                </a:ext>
              </a:extLst>
            </p:cNvPr>
            <p:cNvSpPr txBox="1"/>
            <p:nvPr/>
          </p:nvSpPr>
          <p:spPr bwMode="auto">
            <a:xfrm rot="16200000">
              <a:off x="-408828" y="2937552"/>
              <a:ext cx="31805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mn-lt"/>
                </a:rPr>
                <a:t>PFS Probability (%)</a:t>
              </a:r>
            </a:p>
          </p:txBody>
        </p:sp>
        <p:sp>
          <p:nvSpPr>
            <p:cNvPr id="27" name="Freeform 1">
              <a:extLst>
                <a:ext uri="{FF2B5EF4-FFF2-40B4-BE49-F238E27FC236}">
                  <a16:creationId xmlns:a16="http://schemas.microsoft.com/office/drawing/2014/main" id="{C08A524E-7B62-02E0-D3BB-FDDA92EDB253}"/>
                </a:ext>
              </a:extLst>
            </p:cNvPr>
            <p:cNvSpPr/>
            <p:nvPr/>
          </p:nvSpPr>
          <p:spPr bwMode="auto">
            <a:xfrm>
              <a:off x="1913520" y="1915246"/>
              <a:ext cx="8653806" cy="2262433"/>
            </a:xfrm>
            <a:custGeom>
              <a:avLst/>
              <a:gdLst>
                <a:gd name="connsiteX0" fmla="*/ 0 w 8653806"/>
                <a:gd name="connsiteY0" fmla="*/ 0 h 2262433"/>
                <a:gd name="connsiteX1" fmla="*/ 0 w 8653806"/>
                <a:gd name="connsiteY1" fmla="*/ 2262433 h 2262433"/>
                <a:gd name="connsiteX2" fmla="*/ 8653806 w 8653806"/>
                <a:gd name="connsiteY2" fmla="*/ 2262433 h 2262433"/>
              </a:gdLst>
              <a:ahLst/>
              <a:cxnLst>
                <a:cxn ang="0">
                  <a:pos x="connsiteX0" y="connsiteY0"/>
                </a:cxn>
                <a:cxn ang="0">
                  <a:pos x="connsiteX1" y="connsiteY1"/>
                </a:cxn>
                <a:cxn ang="0">
                  <a:pos x="connsiteX2" y="connsiteY2"/>
                </a:cxn>
              </a:cxnLst>
              <a:rect l="l" t="t" r="r" b="b"/>
              <a:pathLst>
                <a:path w="8653806" h="2262433">
                  <a:moveTo>
                    <a:pt x="0" y="0"/>
                  </a:moveTo>
                  <a:lnTo>
                    <a:pt x="0" y="2262433"/>
                  </a:lnTo>
                  <a:lnTo>
                    <a:pt x="8653806" y="2262433"/>
                  </a:lnTo>
                </a:path>
              </a:pathLst>
            </a:custGeom>
            <a:noFill/>
            <a:ln w="28575">
              <a:solidFill>
                <a:schemeClr val="bg1"/>
              </a:solidFill>
              <a:miter lim="800000"/>
              <a:headEnd/>
              <a:tailEnd/>
            </a:ln>
          </p:spPr>
          <p:txBody>
            <a:bodyPr rtlCol="0" anchor="ctr"/>
            <a:lstStyle/>
            <a:p>
              <a:pPr algn="ctr"/>
              <a:endParaRPr lang="en-US" sz="1400" dirty="0">
                <a:latin typeface="+mn-lt"/>
              </a:endParaRPr>
            </a:p>
          </p:txBody>
        </p:sp>
        <p:grpSp>
          <p:nvGrpSpPr>
            <p:cNvPr id="28" name="Group 27">
              <a:extLst>
                <a:ext uri="{FF2B5EF4-FFF2-40B4-BE49-F238E27FC236}">
                  <a16:creationId xmlns:a16="http://schemas.microsoft.com/office/drawing/2014/main" id="{256D9E39-B040-075D-A4A8-3E368A1B7BCE}"/>
                </a:ext>
              </a:extLst>
            </p:cNvPr>
            <p:cNvGrpSpPr/>
            <p:nvPr/>
          </p:nvGrpSpPr>
          <p:grpSpPr>
            <a:xfrm>
              <a:off x="2038537" y="3475142"/>
              <a:ext cx="630377" cy="523220"/>
              <a:chOff x="2038537" y="3475142"/>
              <a:chExt cx="630377" cy="523220"/>
            </a:xfrm>
          </p:grpSpPr>
          <p:sp>
            <p:nvSpPr>
              <p:cNvPr id="29" name="TextBox 28">
                <a:extLst>
                  <a:ext uri="{FF2B5EF4-FFF2-40B4-BE49-F238E27FC236}">
                    <a16:creationId xmlns:a16="http://schemas.microsoft.com/office/drawing/2014/main" id="{FABBDDC1-3A31-A398-F3E5-95809602B094}"/>
                  </a:ext>
                </a:extLst>
              </p:cNvPr>
              <p:cNvSpPr txBox="1"/>
              <p:nvPr/>
            </p:nvSpPr>
            <p:spPr bwMode="auto">
              <a:xfrm>
                <a:off x="2206928" y="3475142"/>
                <a:ext cx="4619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rgbClr val="015873"/>
                    </a:solidFill>
                    <a:latin typeface="+mn-lt"/>
                  </a:rPr>
                  <a:t>SG</a:t>
                </a:r>
                <a:br>
                  <a:rPr lang="en-US" sz="1400" b="0" dirty="0">
                    <a:solidFill>
                      <a:srgbClr val="E1471D"/>
                    </a:solidFill>
                    <a:latin typeface="+mn-lt"/>
                  </a:rPr>
                </a:br>
                <a:r>
                  <a:rPr lang="en-US" sz="1400" b="0" dirty="0">
                    <a:solidFill>
                      <a:srgbClr val="E1471D"/>
                    </a:solidFill>
                    <a:latin typeface="+mn-lt"/>
                  </a:rPr>
                  <a:t>TPC</a:t>
                </a:r>
              </a:p>
            </p:txBody>
          </p:sp>
          <p:grpSp>
            <p:nvGrpSpPr>
              <p:cNvPr id="30" name="Group 29">
                <a:extLst>
                  <a:ext uri="{FF2B5EF4-FFF2-40B4-BE49-F238E27FC236}">
                    <a16:creationId xmlns:a16="http://schemas.microsoft.com/office/drawing/2014/main" id="{8189765F-A07D-509A-07C0-83CE588F0869}"/>
                  </a:ext>
                </a:extLst>
              </p:cNvPr>
              <p:cNvGrpSpPr/>
              <p:nvPr/>
            </p:nvGrpSpPr>
            <p:grpSpPr>
              <a:xfrm>
                <a:off x="2038537" y="3600944"/>
                <a:ext cx="164838" cy="376633"/>
                <a:chOff x="2218370" y="3957969"/>
                <a:chExt cx="123532" cy="282255"/>
              </a:xfrm>
            </p:grpSpPr>
            <p:sp>
              <p:nvSpPr>
                <p:cNvPr id="31" name="Oval 30">
                  <a:extLst>
                    <a:ext uri="{FF2B5EF4-FFF2-40B4-BE49-F238E27FC236}">
                      <a16:creationId xmlns:a16="http://schemas.microsoft.com/office/drawing/2014/main" id="{5AFE88B9-F26A-E627-AA9D-66F6E7118AB2}"/>
                    </a:ext>
                  </a:extLst>
                </p:cNvPr>
                <p:cNvSpPr/>
                <p:nvPr/>
              </p:nvSpPr>
              <p:spPr bwMode="auto">
                <a:xfrm>
                  <a:off x="2229849" y="3957969"/>
                  <a:ext cx="100574" cy="10057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32" name="Triangle 23">
                  <a:extLst>
                    <a:ext uri="{FF2B5EF4-FFF2-40B4-BE49-F238E27FC236}">
                      <a16:creationId xmlns:a16="http://schemas.microsoft.com/office/drawing/2014/main" id="{EA9746FA-FEE0-D4F0-8DD7-23ABC9F273BC}"/>
                    </a:ext>
                  </a:extLst>
                </p:cNvPr>
                <p:cNvSpPr/>
                <p:nvPr/>
              </p:nvSpPr>
              <p:spPr bwMode="auto">
                <a:xfrm rot="10800000">
                  <a:off x="2218370" y="4153960"/>
                  <a:ext cx="123532" cy="86264"/>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grpSp>
          <p:nvGrpSpPr>
            <p:cNvPr id="33" name="Group 32">
              <a:extLst>
                <a:ext uri="{FF2B5EF4-FFF2-40B4-BE49-F238E27FC236}">
                  <a16:creationId xmlns:a16="http://schemas.microsoft.com/office/drawing/2014/main" id="{7ADC7A4D-7207-4AEE-42B0-9347F5D46872}"/>
                </a:ext>
              </a:extLst>
            </p:cNvPr>
            <p:cNvGrpSpPr/>
            <p:nvPr/>
          </p:nvGrpSpPr>
          <p:grpSpPr>
            <a:xfrm>
              <a:off x="1434143" y="1796999"/>
              <a:ext cx="458779" cy="2507958"/>
              <a:chOff x="1593585" y="2078437"/>
              <a:chExt cx="458779" cy="2507958"/>
            </a:xfrm>
          </p:grpSpPr>
          <p:sp>
            <p:nvSpPr>
              <p:cNvPr id="34" name="TextBox 33">
                <a:extLst>
                  <a:ext uri="{FF2B5EF4-FFF2-40B4-BE49-F238E27FC236}">
                    <a16:creationId xmlns:a16="http://schemas.microsoft.com/office/drawing/2014/main" id="{F764C80F-AAD4-8DF4-CDAA-A6825E86C53D}"/>
                  </a:ext>
                </a:extLst>
              </p:cNvPr>
              <p:cNvSpPr txBox="1"/>
              <p:nvPr/>
            </p:nvSpPr>
            <p:spPr bwMode="auto">
              <a:xfrm>
                <a:off x="1593585" y="2078437"/>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100</a:t>
                </a:r>
              </a:p>
            </p:txBody>
          </p:sp>
          <p:sp>
            <p:nvSpPr>
              <p:cNvPr id="35" name="TextBox 34">
                <a:extLst>
                  <a:ext uri="{FF2B5EF4-FFF2-40B4-BE49-F238E27FC236}">
                    <a16:creationId xmlns:a16="http://schemas.microsoft.com/office/drawing/2014/main" id="{2182F36E-144E-C34F-BA48-4052288EFA38}"/>
                  </a:ext>
                </a:extLst>
              </p:cNvPr>
              <p:cNvSpPr txBox="1"/>
              <p:nvPr/>
            </p:nvSpPr>
            <p:spPr bwMode="auto">
              <a:xfrm>
                <a:off x="1684956" y="25184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80</a:t>
                </a:r>
              </a:p>
            </p:txBody>
          </p:sp>
          <p:sp>
            <p:nvSpPr>
              <p:cNvPr id="36" name="TextBox 35">
                <a:extLst>
                  <a:ext uri="{FF2B5EF4-FFF2-40B4-BE49-F238E27FC236}">
                    <a16:creationId xmlns:a16="http://schemas.microsoft.com/office/drawing/2014/main" id="{7BA32517-1F38-2F73-E1A1-49CD9F5C30DC}"/>
                  </a:ext>
                </a:extLst>
              </p:cNvPr>
              <p:cNvSpPr txBox="1"/>
              <p:nvPr/>
            </p:nvSpPr>
            <p:spPr bwMode="auto">
              <a:xfrm>
                <a:off x="1684956" y="295850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60</a:t>
                </a:r>
              </a:p>
            </p:txBody>
          </p:sp>
          <p:sp>
            <p:nvSpPr>
              <p:cNvPr id="37" name="TextBox 36">
                <a:extLst>
                  <a:ext uri="{FF2B5EF4-FFF2-40B4-BE49-F238E27FC236}">
                    <a16:creationId xmlns:a16="http://schemas.microsoft.com/office/drawing/2014/main" id="{40DD210F-9C11-2AA3-CAFA-16FDA49FD6FE}"/>
                  </a:ext>
                </a:extLst>
              </p:cNvPr>
              <p:cNvSpPr txBox="1"/>
              <p:nvPr/>
            </p:nvSpPr>
            <p:spPr bwMode="auto">
              <a:xfrm>
                <a:off x="1684956" y="339854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40</a:t>
                </a:r>
              </a:p>
            </p:txBody>
          </p:sp>
          <p:sp>
            <p:nvSpPr>
              <p:cNvPr id="38" name="TextBox 37">
                <a:extLst>
                  <a:ext uri="{FF2B5EF4-FFF2-40B4-BE49-F238E27FC236}">
                    <a16:creationId xmlns:a16="http://schemas.microsoft.com/office/drawing/2014/main" id="{349ADBBC-514D-F78B-CFB1-7DC6232D4125}"/>
                  </a:ext>
                </a:extLst>
              </p:cNvPr>
              <p:cNvSpPr txBox="1"/>
              <p:nvPr/>
            </p:nvSpPr>
            <p:spPr bwMode="auto">
              <a:xfrm>
                <a:off x="1684956" y="383858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20</a:t>
                </a:r>
              </a:p>
            </p:txBody>
          </p:sp>
          <p:sp>
            <p:nvSpPr>
              <p:cNvPr id="39" name="TextBox 38">
                <a:extLst>
                  <a:ext uri="{FF2B5EF4-FFF2-40B4-BE49-F238E27FC236}">
                    <a16:creationId xmlns:a16="http://schemas.microsoft.com/office/drawing/2014/main" id="{64EED7FB-2F18-2B32-68E5-C12806067391}"/>
                  </a:ext>
                </a:extLst>
              </p:cNvPr>
              <p:cNvSpPr txBox="1"/>
              <p:nvPr/>
            </p:nvSpPr>
            <p:spPr bwMode="auto">
              <a:xfrm>
                <a:off x="1776327" y="427861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0</a:t>
                </a:r>
              </a:p>
            </p:txBody>
          </p:sp>
        </p:grpSp>
        <p:grpSp>
          <p:nvGrpSpPr>
            <p:cNvPr id="40" name="Group 39">
              <a:extLst>
                <a:ext uri="{FF2B5EF4-FFF2-40B4-BE49-F238E27FC236}">
                  <a16:creationId xmlns:a16="http://schemas.microsoft.com/office/drawing/2014/main" id="{1F7F773D-722C-960A-06CA-EEBA129D8D45}"/>
                </a:ext>
              </a:extLst>
            </p:cNvPr>
            <p:cNvGrpSpPr/>
            <p:nvPr/>
          </p:nvGrpSpPr>
          <p:grpSpPr>
            <a:xfrm>
              <a:off x="1855680" y="1964069"/>
              <a:ext cx="64008" cy="2209552"/>
              <a:chOff x="1981553" y="2216988"/>
              <a:chExt cx="64008" cy="2209552"/>
            </a:xfrm>
          </p:grpSpPr>
          <p:cxnSp>
            <p:nvCxnSpPr>
              <p:cNvPr id="41" name="Straight Connector 40">
                <a:extLst>
                  <a:ext uri="{FF2B5EF4-FFF2-40B4-BE49-F238E27FC236}">
                    <a16:creationId xmlns:a16="http://schemas.microsoft.com/office/drawing/2014/main" id="{AC595091-77B3-DC4A-FAB5-60D587D9346D}"/>
                  </a:ext>
                </a:extLst>
              </p:cNvPr>
              <p:cNvCxnSpPr>
                <a:cxnSpLocks/>
              </p:cNvCxnSpPr>
              <p:nvPr/>
            </p:nvCxnSpPr>
            <p:spPr bwMode="auto">
              <a:xfrm>
                <a:off x="1981553" y="22169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8236532-CFBF-CB11-EB38-1CB0729CE69F}"/>
                  </a:ext>
                </a:extLst>
              </p:cNvPr>
              <p:cNvCxnSpPr>
                <a:cxnSpLocks/>
              </p:cNvCxnSpPr>
              <p:nvPr/>
            </p:nvCxnSpPr>
            <p:spPr bwMode="auto">
              <a:xfrm>
                <a:off x="1981553" y="26588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B650646-7C34-BCAD-71C0-8BCC5260EB5A}"/>
                  </a:ext>
                </a:extLst>
              </p:cNvPr>
              <p:cNvCxnSpPr>
                <a:cxnSpLocks/>
              </p:cNvCxnSpPr>
              <p:nvPr/>
            </p:nvCxnSpPr>
            <p:spPr bwMode="auto">
              <a:xfrm>
                <a:off x="1981553" y="31008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B00D6FB-2206-E09B-E08D-FE68292D8119}"/>
                  </a:ext>
                </a:extLst>
              </p:cNvPr>
              <p:cNvCxnSpPr>
                <a:cxnSpLocks/>
              </p:cNvCxnSpPr>
              <p:nvPr/>
            </p:nvCxnSpPr>
            <p:spPr bwMode="auto">
              <a:xfrm>
                <a:off x="1981553" y="35427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7338927-A14A-2270-6FE2-1972C6EAE8DF}"/>
                  </a:ext>
                </a:extLst>
              </p:cNvPr>
              <p:cNvCxnSpPr>
                <a:cxnSpLocks/>
              </p:cNvCxnSpPr>
              <p:nvPr/>
            </p:nvCxnSpPr>
            <p:spPr bwMode="auto">
              <a:xfrm>
                <a:off x="1981553" y="39846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7FAF309-06CD-B603-DFEB-DC436F63C700}"/>
                  </a:ext>
                </a:extLst>
              </p:cNvPr>
              <p:cNvCxnSpPr>
                <a:cxnSpLocks/>
              </p:cNvCxnSpPr>
              <p:nvPr/>
            </p:nvCxnSpPr>
            <p:spPr bwMode="auto">
              <a:xfrm>
                <a:off x="1981553" y="4426540"/>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46209BCF-97D7-35A4-8D29-8DF4D58830D7}"/>
                </a:ext>
              </a:extLst>
            </p:cNvPr>
            <p:cNvGrpSpPr/>
            <p:nvPr/>
          </p:nvGrpSpPr>
          <p:grpSpPr>
            <a:xfrm>
              <a:off x="1915230" y="4168105"/>
              <a:ext cx="8437461" cy="64009"/>
              <a:chOff x="2075607" y="4421024"/>
              <a:chExt cx="8437461" cy="64009"/>
            </a:xfrm>
          </p:grpSpPr>
          <p:cxnSp>
            <p:nvCxnSpPr>
              <p:cNvPr id="48" name="Straight Connector 47">
                <a:extLst>
                  <a:ext uri="{FF2B5EF4-FFF2-40B4-BE49-F238E27FC236}">
                    <a16:creationId xmlns:a16="http://schemas.microsoft.com/office/drawing/2014/main" id="{76CEA41D-CD17-0B2A-65CF-6B30C6EF6EAB}"/>
                  </a:ext>
                </a:extLst>
              </p:cNvPr>
              <p:cNvCxnSpPr>
                <a:cxnSpLocks/>
              </p:cNvCxnSpPr>
              <p:nvPr/>
            </p:nvCxnSpPr>
            <p:spPr bwMode="auto">
              <a:xfrm rot="16200000">
                <a:off x="2043603"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4E211C0-6946-D82A-A7F9-A12D432B7098}"/>
                  </a:ext>
                </a:extLst>
              </p:cNvPr>
              <p:cNvCxnSpPr>
                <a:cxnSpLocks/>
              </p:cNvCxnSpPr>
              <p:nvPr/>
            </p:nvCxnSpPr>
            <p:spPr bwMode="auto">
              <a:xfrm rot="16200000">
                <a:off x="2746725"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7022A43-9F8C-8DEB-8775-A05263E71266}"/>
                  </a:ext>
                </a:extLst>
              </p:cNvPr>
              <p:cNvCxnSpPr>
                <a:cxnSpLocks/>
              </p:cNvCxnSpPr>
              <p:nvPr/>
            </p:nvCxnSpPr>
            <p:spPr bwMode="auto">
              <a:xfrm rot="16200000">
                <a:off x="3449847"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3D45395-855C-DC32-C8B6-C59154DB9941}"/>
                  </a:ext>
                </a:extLst>
              </p:cNvPr>
              <p:cNvCxnSpPr>
                <a:cxnSpLocks/>
              </p:cNvCxnSpPr>
              <p:nvPr/>
            </p:nvCxnSpPr>
            <p:spPr bwMode="auto">
              <a:xfrm rot="16200000">
                <a:off x="4152969"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3865174-AE02-D33A-5EDF-E131B9361A6B}"/>
                  </a:ext>
                </a:extLst>
              </p:cNvPr>
              <p:cNvCxnSpPr>
                <a:cxnSpLocks/>
              </p:cNvCxnSpPr>
              <p:nvPr/>
            </p:nvCxnSpPr>
            <p:spPr bwMode="auto">
              <a:xfrm rot="16200000">
                <a:off x="4856091"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FD8F9AE-C115-7F03-7C99-90A4E76A8837}"/>
                  </a:ext>
                </a:extLst>
              </p:cNvPr>
              <p:cNvCxnSpPr>
                <a:cxnSpLocks/>
              </p:cNvCxnSpPr>
              <p:nvPr/>
            </p:nvCxnSpPr>
            <p:spPr bwMode="auto">
              <a:xfrm rot="16200000">
                <a:off x="5559213"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C0BF5B8B-1A1F-7F41-2A03-3632FE895CBE}"/>
                  </a:ext>
                </a:extLst>
              </p:cNvPr>
              <p:cNvCxnSpPr>
                <a:cxnSpLocks/>
              </p:cNvCxnSpPr>
              <p:nvPr/>
            </p:nvCxnSpPr>
            <p:spPr bwMode="auto">
              <a:xfrm rot="16200000">
                <a:off x="6262335"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E8E72776-9CD3-770D-A6E7-1353D6B43C79}"/>
                  </a:ext>
                </a:extLst>
              </p:cNvPr>
              <p:cNvCxnSpPr>
                <a:cxnSpLocks/>
              </p:cNvCxnSpPr>
              <p:nvPr/>
            </p:nvCxnSpPr>
            <p:spPr bwMode="auto">
              <a:xfrm rot="16200000">
                <a:off x="6965457"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7C4F835-2A6E-6DC6-9C20-3B98C2076BC2}"/>
                  </a:ext>
                </a:extLst>
              </p:cNvPr>
              <p:cNvCxnSpPr>
                <a:cxnSpLocks/>
              </p:cNvCxnSpPr>
              <p:nvPr/>
            </p:nvCxnSpPr>
            <p:spPr bwMode="auto">
              <a:xfrm rot="16200000">
                <a:off x="7668579"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702D339-EF73-A344-49A4-6C0C2696DC5A}"/>
                  </a:ext>
                </a:extLst>
              </p:cNvPr>
              <p:cNvCxnSpPr>
                <a:cxnSpLocks/>
              </p:cNvCxnSpPr>
              <p:nvPr/>
            </p:nvCxnSpPr>
            <p:spPr bwMode="auto">
              <a:xfrm rot="16200000">
                <a:off x="8371701"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2EFCB272-C789-B3A1-324D-555CD70C29D9}"/>
                  </a:ext>
                </a:extLst>
              </p:cNvPr>
              <p:cNvCxnSpPr>
                <a:cxnSpLocks/>
              </p:cNvCxnSpPr>
              <p:nvPr/>
            </p:nvCxnSpPr>
            <p:spPr bwMode="auto">
              <a:xfrm rot="16200000">
                <a:off x="9074823"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D9658B54-4A2E-FD58-B4CB-A6B8CFDC3A57}"/>
                  </a:ext>
                </a:extLst>
              </p:cNvPr>
              <p:cNvCxnSpPr>
                <a:cxnSpLocks/>
              </p:cNvCxnSpPr>
              <p:nvPr/>
            </p:nvCxnSpPr>
            <p:spPr bwMode="auto">
              <a:xfrm rot="16200000">
                <a:off x="9777945"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00358C7-28AD-9660-1DD1-9FD88BA913EE}"/>
                  </a:ext>
                </a:extLst>
              </p:cNvPr>
              <p:cNvCxnSpPr>
                <a:cxnSpLocks/>
              </p:cNvCxnSpPr>
              <p:nvPr/>
            </p:nvCxnSpPr>
            <p:spPr bwMode="auto">
              <a:xfrm rot="16200000">
                <a:off x="10481064" y="4453028"/>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62" name="TextBox 61">
              <a:extLst>
                <a:ext uri="{FF2B5EF4-FFF2-40B4-BE49-F238E27FC236}">
                  <a16:creationId xmlns:a16="http://schemas.microsoft.com/office/drawing/2014/main" id="{63E8D065-4615-6973-786F-5A319DBB5D89}"/>
                </a:ext>
              </a:extLst>
            </p:cNvPr>
            <p:cNvSpPr txBox="1"/>
            <p:nvPr/>
          </p:nvSpPr>
          <p:spPr bwMode="auto">
            <a:xfrm>
              <a:off x="5913912" y="4400616"/>
              <a:ext cx="437941" cy="364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mn-lt"/>
                </a:rPr>
                <a:t>Mo</a:t>
              </a:r>
            </a:p>
          </p:txBody>
        </p:sp>
        <p:grpSp>
          <p:nvGrpSpPr>
            <p:cNvPr id="63" name="Group 62">
              <a:extLst>
                <a:ext uri="{FF2B5EF4-FFF2-40B4-BE49-F238E27FC236}">
                  <a16:creationId xmlns:a16="http://schemas.microsoft.com/office/drawing/2014/main" id="{483946BE-BAAB-38F7-8DE8-3EE4FDFFDCFD}"/>
                </a:ext>
              </a:extLst>
            </p:cNvPr>
            <p:cNvGrpSpPr/>
            <p:nvPr/>
          </p:nvGrpSpPr>
          <p:grpSpPr>
            <a:xfrm>
              <a:off x="1780314" y="4181846"/>
              <a:ext cx="8753797" cy="307777"/>
              <a:chOff x="1940691" y="4434765"/>
              <a:chExt cx="8753797" cy="307777"/>
            </a:xfrm>
          </p:grpSpPr>
          <p:sp>
            <p:nvSpPr>
              <p:cNvPr id="9216" name="TextBox 9215">
                <a:extLst>
                  <a:ext uri="{FF2B5EF4-FFF2-40B4-BE49-F238E27FC236}">
                    <a16:creationId xmlns:a16="http://schemas.microsoft.com/office/drawing/2014/main" id="{CF860409-8B0A-5B0F-172E-D73D739DCAD6}"/>
                  </a:ext>
                </a:extLst>
              </p:cNvPr>
              <p:cNvSpPr txBox="1"/>
              <p:nvPr/>
            </p:nvSpPr>
            <p:spPr bwMode="auto">
              <a:xfrm>
                <a:off x="1940691" y="443476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0</a:t>
                </a:r>
              </a:p>
            </p:txBody>
          </p:sp>
          <p:sp>
            <p:nvSpPr>
              <p:cNvPr id="9217" name="TextBox 9216">
                <a:extLst>
                  <a:ext uri="{FF2B5EF4-FFF2-40B4-BE49-F238E27FC236}">
                    <a16:creationId xmlns:a16="http://schemas.microsoft.com/office/drawing/2014/main" id="{46F1F142-1FB7-FF41-9AFD-B7BB7C906696}"/>
                  </a:ext>
                </a:extLst>
              </p:cNvPr>
              <p:cNvSpPr txBox="1"/>
              <p:nvPr/>
            </p:nvSpPr>
            <p:spPr bwMode="auto">
              <a:xfrm>
                <a:off x="2637210" y="443476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3</a:t>
                </a:r>
              </a:p>
            </p:txBody>
          </p:sp>
          <p:sp>
            <p:nvSpPr>
              <p:cNvPr id="9219" name="TextBox 9218">
                <a:extLst>
                  <a:ext uri="{FF2B5EF4-FFF2-40B4-BE49-F238E27FC236}">
                    <a16:creationId xmlns:a16="http://schemas.microsoft.com/office/drawing/2014/main" id="{A516B575-0D1E-EA23-8673-9705499C1BC3}"/>
                  </a:ext>
                </a:extLst>
              </p:cNvPr>
              <p:cNvSpPr txBox="1"/>
              <p:nvPr/>
            </p:nvSpPr>
            <p:spPr bwMode="auto">
              <a:xfrm>
                <a:off x="3346008" y="443476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6</a:t>
                </a:r>
              </a:p>
            </p:txBody>
          </p:sp>
          <p:sp>
            <p:nvSpPr>
              <p:cNvPr id="9220" name="TextBox 9219">
                <a:extLst>
                  <a:ext uri="{FF2B5EF4-FFF2-40B4-BE49-F238E27FC236}">
                    <a16:creationId xmlns:a16="http://schemas.microsoft.com/office/drawing/2014/main" id="{47B80ADF-31DE-3930-647E-E9946E0E260F}"/>
                  </a:ext>
                </a:extLst>
              </p:cNvPr>
              <p:cNvSpPr txBox="1"/>
              <p:nvPr/>
            </p:nvSpPr>
            <p:spPr bwMode="auto">
              <a:xfrm>
                <a:off x="4048877" y="443476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9</a:t>
                </a:r>
              </a:p>
            </p:txBody>
          </p:sp>
          <p:sp>
            <p:nvSpPr>
              <p:cNvPr id="9221" name="TextBox 9220">
                <a:extLst>
                  <a:ext uri="{FF2B5EF4-FFF2-40B4-BE49-F238E27FC236}">
                    <a16:creationId xmlns:a16="http://schemas.microsoft.com/office/drawing/2014/main" id="{25494274-B1F1-2A46-A305-E644022FEF4C}"/>
                  </a:ext>
                </a:extLst>
              </p:cNvPr>
              <p:cNvSpPr txBox="1"/>
              <p:nvPr/>
            </p:nvSpPr>
            <p:spPr bwMode="auto">
              <a:xfrm>
                <a:off x="4703921"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12</a:t>
                </a:r>
              </a:p>
            </p:txBody>
          </p:sp>
          <p:sp>
            <p:nvSpPr>
              <p:cNvPr id="9222" name="TextBox 9221">
                <a:extLst>
                  <a:ext uri="{FF2B5EF4-FFF2-40B4-BE49-F238E27FC236}">
                    <a16:creationId xmlns:a16="http://schemas.microsoft.com/office/drawing/2014/main" id="{646A7BCD-A68F-8916-A859-A48C00070697}"/>
                  </a:ext>
                </a:extLst>
              </p:cNvPr>
              <p:cNvSpPr txBox="1"/>
              <p:nvPr/>
            </p:nvSpPr>
            <p:spPr bwMode="auto">
              <a:xfrm>
                <a:off x="5406790"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15</a:t>
                </a:r>
              </a:p>
            </p:txBody>
          </p:sp>
          <p:sp>
            <p:nvSpPr>
              <p:cNvPr id="9223" name="TextBox 9222">
                <a:extLst>
                  <a:ext uri="{FF2B5EF4-FFF2-40B4-BE49-F238E27FC236}">
                    <a16:creationId xmlns:a16="http://schemas.microsoft.com/office/drawing/2014/main" id="{0D2B4691-55C3-0C82-E02F-49E1BE90EB92}"/>
                  </a:ext>
                </a:extLst>
              </p:cNvPr>
              <p:cNvSpPr txBox="1"/>
              <p:nvPr/>
            </p:nvSpPr>
            <p:spPr bwMode="auto">
              <a:xfrm>
                <a:off x="6109238"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18</a:t>
                </a:r>
              </a:p>
            </p:txBody>
          </p:sp>
          <p:sp>
            <p:nvSpPr>
              <p:cNvPr id="9224" name="TextBox 9223">
                <a:extLst>
                  <a:ext uri="{FF2B5EF4-FFF2-40B4-BE49-F238E27FC236}">
                    <a16:creationId xmlns:a16="http://schemas.microsoft.com/office/drawing/2014/main" id="{9BA366E5-80DB-69C3-1B24-E72543C6578B}"/>
                  </a:ext>
                </a:extLst>
              </p:cNvPr>
              <p:cNvSpPr txBox="1"/>
              <p:nvPr/>
            </p:nvSpPr>
            <p:spPr bwMode="auto">
              <a:xfrm>
                <a:off x="6812107"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21</a:t>
                </a:r>
              </a:p>
            </p:txBody>
          </p:sp>
          <p:sp>
            <p:nvSpPr>
              <p:cNvPr id="9225" name="TextBox 9224">
                <a:extLst>
                  <a:ext uri="{FF2B5EF4-FFF2-40B4-BE49-F238E27FC236}">
                    <a16:creationId xmlns:a16="http://schemas.microsoft.com/office/drawing/2014/main" id="{3956ED6D-41AC-B661-33C3-EA8DEF976629}"/>
                  </a:ext>
                </a:extLst>
              </p:cNvPr>
              <p:cNvSpPr txBox="1"/>
              <p:nvPr/>
            </p:nvSpPr>
            <p:spPr bwMode="auto">
              <a:xfrm>
                <a:off x="7516876"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24</a:t>
                </a:r>
              </a:p>
            </p:txBody>
          </p:sp>
          <p:sp>
            <p:nvSpPr>
              <p:cNvPr id="9226" name="TextBox 9225">
                <a:extLst>
                  <a:ext uri="{FF2B5EF4-FFF2-40B4-BE49-F238E27FC236}">
                    <a16:creationId xmlns:a16="http://schemas.microsoft.com/office/drawing/2014/main" id="{86C53E4C-E86E-22A8-FEF8-CBF7819F3DCB}"/>
                  </a:ext>
                </a:extLst>
              </p:cNvPr>
              <p:cNvSpPr txBox="1"/>
              <p:nvPr/>
            </p:nvSpPr>
            <p:spPr bwMode="auto">
              <a:xfrm>
                <a:off x="8219745"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27</a:t>
                </a:r>
              </a:p>
            </p:txBody>
          </p:sp>
          <p:sp>
            <p:nvSpPr>
              <p:cNvPr id="9227" name="TextBox 9226">
                <a:extLst>
                  <a:ext uri="{FF2B5EF4-FFF2-40B4-BE49-F238E27FC236}">
                    <a16:creationId xmlns:a16="http://schemas.microsoft.com/office/drawing/2014/main" id="{2CA4735A-689A-455B-7554-2B71B6D8CE1B}"/>
                  </a:ext>
                </a:extLst>
              </p:cNvPr>
              <p:cNvSpPr txBox="1"/>
              <p:nvPr/>
            </p:nvSpPr>
            <p:spPr bwMode="auto">
              <a:xfrm>
                <a:off x="8925368"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30</a:t>
                </a:r>
              </a:p>
            </p:txBody>
          </p:sp>
          <p:sp>
            <p:nvSpPr>
              <p:cNvPr id="9228" name="TextBox 9227">
                <a:extLst>
                  <a:ext uri="{FF2B5EF4-FFF2-40B4-BE49-F238E27FC236}">
                    <a16:creationId xmlns:a16="http://schemas.microsoft.com/office/drawing/2014/main" id="{E041845C-209C-8278-00BA-842C3F21293A}"/>
                  </a:ext>
                </a:extLst>
              </p:cNvPr>
              <p:cNvSpPr txBox="1"/>
              <p:nvPr/>
            </p:nvSpPr>
            <p:spPr bwMode="auto">
              <a:xfrm>
                <a:off x="9621887"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33</a:t>
                </a:r>
              </a:p>
            </p:txBody>
          </p:sp>
          <p:sp>
            <p:nvSpPr>
              <p:cNvPr id="9229" name="TextBox 9228">
                <a:extLst>
                  <a:ext uri="{FF2B5EF4-FFF2-40B4-BE49-F238E27FC236}">
                    <a16:creationId xmlns:a16="http://schemas.microsoft.com/office/drawing/2014/main" id="{C0C0A231-828F-F8DE-9825-F9D333C6273A}"/>
                  </a:ext>
                </a:extLst>
              </p:cNvPr>
              <p:cNvSpPr txBox="1"/>
              <p:nvPr/>
            </p:nvSpPr>
            <p:spPr bwMode="auto">
              <a:xfrm>
                <a:off x="10327080"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36</a:t>
                </a:r>
              </a:p>
            </p:txBody>
          </p:sp>
        </p:grpSp>
        <p:sp>
          <p:nvSpPr>
            <p:cNvPr id="9253" name="Freeform 9255">
              <a:extLst>
                <a:ext uri="{FF2B5EF4-FFF2-40B4-BE49-F238E27FC236}">
                  <a16:creationId xmlns:a16="http://schemas.microsoft.com/office/drawing/2014/main" id="{778F3B13-1C0D-114F-05D8-624710830908}"/>
                </a:ext>
              </a:extLst>
            </p:cNvPr>
            <p:cNvSpPr/>
            <p:nvPr/>
          </p:nvSpPr>
          <p:spPr bwMode="auto">
            <a:xfrm>
              <a:off x="1936212" y="1980830"/>
              <a:ext cx="8144691" cy="2135777"/>
            </a:xfrm>
            <a:custGeom>
              <a:avLst/>
              <a:gdLst>
                <a:gd name="connsiteX0" fmla="*/ 0 w 8144691"/>
                <a:gd name="connsiteY0" fmla="*/ 0 h 2135777"/>
                <a:gd name="connsiteX1" fmla="*/ 117565 w 8144691"/>
                <a:gd name="connsiteY1" fmla="*/ 0 h 2135777"/>
                <a:gd name="connsiteX2" fmla="*/ 117565 w 8144691"/>
                <a:gd name="connsiteY2" fmla="*/ 58782 h 2135777"/>
                <a:gd name="connsiteX3" fmla="*/ 254725 w 8144691"/>
                <a:gd name="connsiteY3" fmla="*/ 58782 h 2135777"/>
                <a:gd name="connsiteX4" fmla="*/ 254725 w 8144691"/>
                <a:gd name="connsiteY4" fmla="*/ 189411 h 2135777"/>
                <a:gd name="connsiteX5" fmla="*/ 254725 w 8144691"/>
                <a:gd name="connsiteY5" fmla="*/ 189411 h 2135777"/>
                <a:gd name="connsiteX6" fmla="*/ 313508 w 8144691"/>
                <a:gd name="connsiteY6" fmla="*/ 189411 h 2135777"/>
                <a:gd name="connsiteX7" fmla="*/ 313508 w 8144691"/>
                <a:gd name="connsiteY7" fmla="*/ 529045 h 2135777"/>
                <a:gd name="connsiteX8" fmla="*/ 470262 w 8144691"/>
                <a:gd name="connsiteY8" fmla="*/ 529045 h 2135777"/>
                <a:gd name="connsiteX9" fmla="*/ 470262 w 8144691"/>
                <a:gd name="connsiteY9" fmla="*/ 529045 h 2135777"/>
                <a:gd name="connsiteX10" fmla="*/ 470262 w 8144691"/>
                <a:gd name="connsiteY10" fmla="*/ 529045 h 2135777"/>
                <a:gd name="connsiteX11" fmla="*/ 470262 w 8144691"/>
                <a:gd name="connsiteY11" fmla="*/ 587828 h 2135777"/>
                <a:gd name="connsiteX12" fmla="*/ 594360 w 8144691"/>
                <a:gd name="connsiteY12" fmla="*/ 587828 h 2135777"/>
                <a:gd name="connsiteX13" fmla="*/ 594360 w 8144691"/>
                <a:gd name="connsiteY13" fmla="*/ 679268 h 2135777"/>
                <a:gd name="connsiteX14" fmla="*/ 659674 w 8144691"/>
                <a:gd name="connsiteY14" fmla="*/ 679268 h 2135777"/>
                <a:gd name="connsiteX15" fmla="*/ 659674 w 8144691"/>
                <a:gd name="connsiteY15" fmla="*/ 796834 h 2135777"/>
                <a:gd name="connsiteX16" fmla="*/ 901337 w 8144691"/>
                <a:gd name="connsiteY16" fmla="*/ 796834 h 2135777"/>
                <a:gd name="connsiteX17" fmla="*/ 901337 w 8144691"/>
                <a:gd name="connsiteY17" fmla="*/ 907868 h 2135777"/>
                <a:gd name="connsiteX18" fmla="*/ 966651 w 8144691"/>
                <a:gd name="connsiteY18" fmla="*/ 907868 h 2135777"/>
                <a:gd name="connsiteX19" fmla="*/ 966651 w 8144691"/>
                <a:gd name="connsiteY19" fmla="*/ 1012371 h 2135777"/>
                <a:gd name="connsiteX20" fmla="*/ 1090748 w 8144691"/>
                <a:gd name="connsiteY20" fmla="*/ 1012371 h 2135777"/>
                <a:gd name="connsiteX21" fmla="*/ 1090748 w 8144691"/>
                <a:gd name="connsiteY21" fmla="*/ 1012371 h 2135777"/>
                <a:gd name="connsiteX22" fmla="*/ 1162594 w 8144691"/>
                <a:gd name="connsiteY22" fmla="*/ 1012371 h 2135777"/>
                <a:gd name="connsiteX23" fmla="*/ 1162594 w 8144691"/>
                <a:gd name="connsiteY23" fmla="*/ 1084217 h 2135777"/>
                <a:gd name="connsiteX24" fmla="*/ 1286691 w 8144691"/>
                <a:gd name="connsiteY24" fmla="*/ 1084217 h 2135777"/>
                <a:gd name="connsiteX25" fmla="*/ 1286691 w 8144691"/>
                <a:gd name="connsiteY25" fmla="*/ 1175657 h 2135777"/>
                <a:gd name="connsiteX26" fmla="*/ 1456508 w 8144691"/>
                <a:gd name="connsiteY26" fmla="*/ 1175657 h 2135777"/>
                <a:gd name="connsiteX27" fmla="*/ 1456508 w 8144691"/>
                <a:gd name="connsiteY27" fmla="*/ 1234440 h 2135777"/>
                <a:gd name="connsiteX28" fmla="*/ 1645920 w 8144691"/>
                <a:gd name="connsiteY28" fmla="*/ 1234440 h 2135777"/>
                <a:gd name="connsiteX29" fmla="*/ 1645920 w 8144691"/>
                <a:gd name="connsiteY29" fmla="*/ 1312817 h 2135777"/>
                <a:gd name="connsiteX30" fmla="*/ 1737360 w 8144691"/>
                <a:gd name="connsiteY30" fmla="*/ 1312817 h 2135777"/>
                <a:gd name="connsiteX31" fmla="*/ 1737360 w 8144691"/>
                <a:gd name="connsiteY31" fmla="*/ 1312817 h 2135777"/>
                <a:gd name="connsiteX32" fmla="*/ 1737360 w 8144691"/>
                <a:gd name="connsiteY32" fmla="*/ 1371600 h 2135777"/>
                <a:gd name="connsiteX33" fmla="*/ 1972491 w 8144691"/>
                <a:gd name="connsiteY33" fmla="*/ 1371600 h 2135777"/>
                <a:gd name="connsiteX34" fmla="*/ 1972491 w 8144691"/>
                <a:gd name="connsiteY34" fmla="*/ 1456508 h 2135777"/>
                <a:gd name="connsiteX35" fmla="*/ 2076994 w 8144691"/>
                <a:gd name="connsiteY35" fmla="*/ 1456508 h 2135777"/>
                <a:gd name="connsiteX36" fmla="*/ 2076994 w 8144691"/>
                <a:gd name="connsiteY36" fmla="*/ 1528354 h 2135777"/>
                <a:gd name="connsiteX37" fmla="*/ 2246811 w 8144691"/>
                <a:gd name="connsiteY37" fmla="*/ 1528354 h 2135777"/>
                <a:gd name="connsiteX38" fmla="*/ 2246811 w 8144691"/>
                <a:gd name="connsiteY38" fmla="*/ 1606731 h 2135777"/>
                <a:gd name="connsiteX39" fmla="*/ 2560320 w 8144691"/>
                <a:gd name="connsiteY39" fmla="*/ 1606731 h 2135777"/>
                <a:gd name="connsiteX40" fmla="*/ 2560320 w 8144691"/>
                <a:gd name="connsiteY40" fmla="*/ 1691640 h 2135777"/>
                <a:gd name="connsiteX41" fmla="*/ 2919548 w 8144691"/>
                <a:gd name="connsiteY41" fmla="*/ 1691640 h 2135777"/>
                <a:gd name="connsiteX42" fmla="*/ 2919548 w 8144691"/>
                <a:gd name="connsiteY42" fmla="*/ 1691640 h 2135777"/>
                <a:gd name="connsiteX43" fmla="*/ 2919548 w 8144691"/>
                <a:gd name="connsiteY43" fmla="*/ 1750422 h 2135777"/>
                <a:gd name="connsiteX44" fmla="*/ 3004457 w 8144691"/>
                <a:gd name="connsiteY44" fmla="*/ 1750422 h 2135777"/>
                <a:gd name="connsiteX45" fmla="*/ 3004457 w 8144691"/>
                <a:gd name="connsiteY45" fmla="*/ 1809205 h 2135777"/>
                <a:gd name="connsiteX46" fmla="*/ 3840480 w 8144691"/>
                <a:gd name="connsiteY46" fmla="*/ 1809205 h 2135777"/>
                <a:gd name="connsiteX47" fmla="*/ 3840480 w 8144691"/>
                <a:gd name="connsiteY47" fmla="*/ 1867988 h 2135777"/>
                <a:gd name="connsiteX48" fmla="*/ 4669971 w 8144691"/>
                <a:gd name="connsiteY48" fmla="*/ 1867988 h 2135777"/>
                <a:gd name="connsiteX49" fmla="*/ 4669971 w 8144691"/>
                <a:gd name="connsiteY49" fmla="*/ 1867988 h 2135777"/>
                <a:gd name="connsiteX50" fmla="*/ 4669971 w 8144691"/>
                <a:gd name="connsiteY50" fmla="*/ 1926771 h 2135777"/>
                <a:gd name="connsiteX51" fmla="*/ 4859382 w 8144691"/>
                <a:gd name="connsiteY51" fmla="*/ 1926771 h 2135777"/>
                <a:gd name="connsiteX52" fmla="*/ 4859382 w 8144691"/>
                <a:gd name="connsiteY52" fmla="*/ 2005148 h 2135777"/>
                <a:gd name="connsiteX53" fmla="*/ 5525588 w 8144691"/>
                <a:gd name="connsiteY53" fmla="*/ 2005148 h 2135777"/>
                <a:gd name="connsiteX54" fmla="*/ 5525588 w 8144691"/>
                <a:gd name="connsiteY54" fmla="*/ 2083525 h 2135777"/>
                <a:gd name="connsiteX55" fmla="*/ 6133011 w 8144691"/>
                <a:gd name="connsiteY55" fmla="*/ 2083525 h 2135777"/>
                <a:gd name="connsiteX56" fmla="*/ 6133011 w 8144691"/>
                <a:gd name="connsiteY56" fmla="*/ 2135777 h 2135777"/>
                <a:gd name="connsiteX57" fmla="*/ 8144691 w 8144691"/>
                <a:gd name="connsiteY57" fmla="*/ 2135777 h 2135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144691" h="2135777">
                  <a:moveTo>
                    <a:pt x="0" y="0"/>
                  </a:moveTo>
                  <a:lnTo>
                    <a:pt x="117565" y="0"/>
                  </a:lnTo>
                  <a:lnTo>
                    <a:pt x="117565" y="58782"/>
                  </a:lnTo>
                  <a:lnTo>
                    <a:pt x="254725" y="58782"/>
                  </a:lnTo>
                  <a:lnTo>
                    <a:pt x="254725" y="189411"/>
                  </a:lnTo>
                  <a:lnTo>
                    <a:pt x="254725" y="189411"/>
                  </a:lnTo>
                  <a:lnTo>
                    <a:pt x="313508" y="189411"/>
                  </a:lnTo>
                  <a:lnTo>
                    <a:pt x="313508" y="529045"/>
                  </a:lnTo>
                  <a:lnTo>
                    <a:pt x="470262" y="529045"/>
                  </a:lnTo>
                  <a:lnTo>
                    <a:pt x="470262" y="529045"/>
                  </a:lnTo>
                  <a:lnTo>
                    <a:pt x="470262" y="529045"/>
                  </a:lnTo>
                  <a:lnTo>
                    <a:pt x="470262" y="587828"/>
                  </a:lnTo>
                  <a:lnTo>
                    <a:pt x="594360" y="587828"/>
                  </a:lnTo>
                  <a:lnTo>
                    <a:pt x="594360" y="679268"/>
                  </a:lnTo>
                  <a:lnTo>
                    <a:pt x="659674" y="679268"/>
                  </a:lnTo>
                  <a:lnTo>
                    <a:pt x="659674" y="796834"/>
                  </a:lnTo>
                  <a:lnTo>
                    <a:pt x="901337" y="796834"/>
                  </a:lnTo>
                  <a:lnTo>
                    <a:pt x="901337" y="907868"/>
                  </a:lnTo>
                  <a:lnTo>
                    <a:pt x="966651" y="907868"/>
                  </a:lnTo>
                  <a:lnTo>
                    <a:pt x="966651" y="1012371"/>
                  </a:lnTo>
                  <a:lnTo>
                    <a:pt x="1090748" y="1012371"/>
                  </a:lnTo>
                  <a:lnTo>
                    <a:pt x="1090748" y="1012371"/>
                  </a:lnTo>
                  <a:lnTo>
                    <a:pt x="1162594" y="1012371"/>
                  </a:lnTo>
                  <a:lnTo>
                    <a:pt x="1162594" y="1084217"/>
                  </a:lnTo>
                  <a:lnTo>
                    <a:pt x="1286691" y="1084217"/>
                  </a:lnTo>
                  <a:lnTo>
                    <a:pt x="1286691" y="1175657"/>
                  </a:lnTo>
                  <a:lnTo>
                    <a:pt x="1456508" y="1175657"/>
                  </a:lnTo>
                  <a:lnTo>
                    <a:pt x="1456508" y="1234440"/>
                  </a:lnTo>
                  <a:lnTo>
                    <a:pt x="1645920" y="1234440"/>
                  </a:lnTo>
                  <a:lnTo>
                    <a:pt x="1645920" y="1312817"/>
                  </a:lnTo>
                  <a:lnTo>
                    <a:pt x="1737360" y="1312817"/>
                  </a:lnTo>
                  <a:lnTo>
                    <a:pt x="1737360" y="1312817"/>
                  </a:lnTo>
                  <a:lnTo>
                    <a:pt x="1737360" y="1371600"/>
                  </a:lnTo>
                  <a:lnTo>
                    <a:pt x="1972491" y="1371600"/>
                  </a:lnTo>
                  <a:lnTo>
                    <a:pt x="1972491" y="1456508"/>
                  </a:lnTo>
                  <a:lnTo>
                    <a:pt x="2076994" y="1456508"/>
                  </a:lnTo>
                  <a:lnTo>
                    <a:pt x="2076994" y="1528354"/>
                  </a:lnTo>
                  <a:lnTo>
                    <a:pt x="2246811" y="1528354"/>
                  </a:lnTo>
                  <a:lnTo>
                    <a:pt x="2246811" y="1606731"/>
                  </a:lnTo>
                  <a:lnTo>
                    <a:pt x="2560320" y="1606731"/>
                  </a:lnTo>
                  <a:lnTo>
                    <a:pt x="2560320" y="1691640"/>
                  </a:lnTo>
                  <a:lnTo>
                    <a:pt x="2919548" y="1691640"/>
                  </a:lnTo>
                  <a:lnTo>
                    <a:pt x="2919548" y="1691640"/>
                  </a:lnTo>
                  <a:lnTo>
                    <a:pt x="2919548" y="1750422"/>
                  </a:lnTo>
                  <a:lnTo>
                    <a:pt x="3004457" y="1750422"/>
                  </a:lnTo>
                  <a:lnTo>
                    <a:pt x="3004457" y="1809205"/>
                  </a:lnTo>
                  <a:lnTo>
                    <a:pt x="3840480" y="1809205"/>
                  </a:lnTo>
                  <a:lnTo>
                    <a:pt x="3840480" y="1867988"/>
                  </a:lnTo>
                  <a:lnTo>
                    <a:pt x="4669971" y="1867988"/>
                  </a:lnTo>
                  <a:lnTo>
                    <a:pt x="4669971" y="1867988"/>
                  </a:lnTo>
                  <a:lnTo>
                    <a:pt x="4669971" y="1926771"/>
                  </a:lnTo>
                  <a:lnTo>
                    <a:pt x="4859382" y="1926771"/>
                  </a:lnTo>
                  <a:lnTo>
                    <a:pt x="4859382" y="2005148"/>
                  </a:lnTo>
                  <a:lnTo>
                    <a:pt x="5525588" y="2005148"/>
                  </a:lnTo>
                  <a:lnTo>
                    <a:pt x="5525588" y="2083525"/>
                  </a:lnTo>
                  <a:lnTo>
                    <a:pt x="6133011" y="2083525"/>
                  </a:lnTo>
                  <a:lnTo>
                    <a:pt x="6133011" y="2135777"/>
                  </a:lnTo>
                  <a:lnTo>
                    <a:pt x="8144691" y="2135777"/>
                  </a:lnTo>
                </a:path>
              </a:pathLst>
            </a:custGeom>
            <a:noFill/>
            <a:ln w="28575">
              <a:solidFill>
                <a:srgbClr val="015873"/>
              </a:solidFill>
              <a:miter lim="800000"/>
              <a:headEnd/>
              <a:tailEnd/>
            </a:ln>
          </p:spPr>
          <p:txBody>
            <a:bodyPr rtlCol="0" anchor="ctr"/>
            <a:lstStyle/>
            <a:p>
              <a:pPr algn="ctr"/>
              <a:endParaRPr lang="en-US" sz="1400" dirty="0">
                <a:latin typeface="+mn-lt"/>
              </a:endParaRPr>
            </a:p>
          </p:txBody>
        </p:sp>
        <p:grpSp>
          <p:nvGrpSpPr>
            <p:cNvPr id="9254" name="Group 9253">
              <a:extLst>
                <a:ext uri="{FF2B5EF4-FFF2-40B4-BE49-F238E27FC236}">
                  <a16:creationId xmlns:a16="http://schemas.microsoft.com/office/drawing/2014/main" id="{F2DFF98D-1FBF-D5A9-B4D2-4AD274490193}"/>
                </a:ext>
              </a:extLst>
            </p:cNvPr>
            <p:cNvGrpSpPr/>
            <p:nvPr/>
          </p:nvGrpSpPr>
          <p:grpSpPr>
            <a:xfrm>
              <a:off x="1878493" y="1938978"/>
              <a:ext cx="531542" cy="611712"/>
              <a:chOff x="2038870" y="2191897"/>
              <a:chExt cx="531542" cy="611712"/>
            </a:xfrm>
          </p:grpSpPr>
          <p:sp>
            <p:nvSpPr>
              <p:cNvPr id="9255" name="Oval 9254">
                <a:extLst>
                  <a:ext uri="{FF2B5EF4-FFF2-40B4-BE49-F238E27FC236}">
                    <a16:creationId xmlns:a16="http://schemas.microsoft.com/office/drawing/2014/main" id="{87F8A2A0-50E0-7FC1-40B4-3303A7DCBC23}"/>
                  </a:ext>
                </a:extLst>
              </p:cNvPr>
              <p:cNvSpPr/>
              <p:nvPr/>
            </p:nvSpPr>
            <p:spPr bwMode="auto">
              <a:xfrm>
                <a:off x="2038870" y="2191897"/>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56" name="Oval 9255">
                <a:extLst>
                  <a:ext uri="{FF2B5EF4-FFF2-40B4-BE49-F238E27FC236}">
                    <a16:creationId xmlns:a16="http://schemas.microsoft.com/office/drawing/2014/main" id="{7F8CD47D-C22A-E3E7-A04D-EE62053DBE49}"/>
                  </a:ext>
                </a:extLst>
              </p:cNvPr>
              <p:cNvSpPr/>
              <p:nvPr/>
            </p:nvSpPr>
            <p:spPr bwMode="auto">
              <a:xfrm>
                <a:off x="2308937" y="228515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57" name="Oval 9256">
                <a:extLst>
                  <a:ext uri="{FF2B5EF4-FFF2-40B4-BE49-F238E27FC236}">
                    <a16:creationId xmlns:a16="http://schemas.microsoft.com/office/drawing/2014/main" id="{06A7CBF6-74E1-D015-DA7B-F60DF386020F}"/>
                  </a:ext>
                </a:extLst>
              </p:cNvPr>
              <p:cNvSpPr/>
              <p:nvPr/>
            </p:nvSpPr>
            <p:spPr bwMode="auto">
              <a:xfrm>
                <a:off x="2333404" y="2338668"/>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58" name="Oval 9257">
                <a:extLst>
                  <a:ext uri="{FF2B5EF4-FFF2-40B4-BE49-F238E27FC236}">
                    <a16:creationId xmlns:a16="http://schemas.microsoft.com/office/drawing/2014/main" id="{3A746082-9BE3-D75C-25C2-0F06A7425C01}"/>
                  </a:ext>
                </a:extLst>
              </p:cNvPr>
              <p:cNvSpPr/>
              <p:nvPr/>
            </p:nvSpPr>
            <p:spPr bwMode="auto">
              <a:xfrm>
                <a:off x="2360996" y="239836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59" name="Oval 9258">
                <a:extLst>
                  <a:ext uri="{FF2B5EF4-FFF2-40B4-BE49-F238E27FC236}">
                    <a16:creationId xmlns:a16="http://schemas.microsoft.com/office/drawing/2014/main" id="{33D4C8D7-AC81-E180-1C71-8D479489773F}"/>
                  </a:ext>
                </a:extLst>
              </p:cNvPr>
              <p:cNvSpPr/>
              <p:nvPr/>
            </p:nvSpPr>
            <p:spPr bwMode="auto">
              <a:xfrm>
                <a:off x="2369980" y="245780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60" name="Oval 9259">
                <a:extLst>
                  <a:ext uri="{FF2B5EF4-FFF2-40B4-BE49-F238E27FC236}">
                    <a16:creationId xmlns:a16="http://schemas.microsoft.com/office/drawing/2014/main" id="{C55AB109-EFF3-C1F3-8552-AEAABA9BDB97}"/>
                  </a:ext>
                </a:extLst>
              </p:cNvPr>
              <p:cNvSpPr/>
              <p:nvPr/>
            </p:nvSpPr>
            <p:spPr bwMode="auto">
              <a:xfrm>
                <a:off x="2333018" y="2440618"/>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61" name="Oval 9260">
                <a:extLst>
                  <a:ext uri="{FF2B5EF4-FFF2-40B4-BE49-F238E27FC236}">
                    <a16:creationId xmlns:a16="http://schemas.microsoft.com/office/drawing/2014/main" id="{4CB74FD3-903F-5822-41D2-14EE7CCAF7C3}"/>
                  </a:ext>
                </a:extLst>
              </p:cNvPr>
              <p:cNvSpPr/>
              <p:nvPr/>
            </p:nvSpPr>
            <p:spPr bwMode="auto">
              <a:xfrm>
                <a:off x="2357485" y="249413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62" name="Oval 9261">
                <a:extLst>
                  <a:ext uri="{FF2B5EF4-FFF2-40B4-BE49-F238E27FC236}">
                    <a16:creationId xmlns:a16="http://schemas.microsoft.com/office/drawing/2014/main" id="{5C2AE195-2E89-6AE5-0912-7260A8C48E9A}"/>
                  </a:ext>
                </a:extLst>
              </p:cNvPr>
              <p:cNvSpPr/>
              <p:nvPr/>
            </p:nvSpPr>
            <p:spPr bwMode="auto">
              <a:xfrm>
                <a:off x="2385077" y="2553834"/>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63" name="Oval 9262">
                <a:extLst>
                  <a:ext uri="{FF2B5EF4-FFF2-40B4-BE49-F238E27FC236}">
                    <a16:creationId xmlns:a16="http://schemas.microsoft.com/office/drawing/2014/main" id="{C8033BAE-5516-B098-2127-1F7B4936F2DA}"/>
                  </a:ext>
                </a:extLst>
              </p:cNvPr>
              <p:cNvSpPr/>
              <p:nvPr/>
            </p:nvSpPr>
            <p:spPr bwMode="auto">
              <a:xfrm>
                <a:off x="2394061" y="261327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64" name="Oval 9263">
                <a:extLst>
                  <a:ext uri="{FF2B5EF4-FFF2-40B4-BE49-F238E27FC236}">
                    <a16:creationId xmlns:a16="http://schemas.microsoft.com/office/drawing/2014/main" id="{F044AFD0-2E5B-D73A-D881-69F2FAB54E5B}"/>
                  </a:ext>
                </a:extLst>
              </p:cNvPr>
              <p:cNvSpPr/>
              <p:nvPr/>
            </p:nvSpPr>
            <p:spPr bwMode="auto">
              <a:xfrm>
                <a:off x="2411928" y="271848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65" name="Oval 9264">
                <a:extLst>
                  <a:ext uri="{FF2B5EF4-FFF2-40B4-BE49-F238E27FC236}">
                    <a16:creationId xmlns:a16="http://schemas.microsoft.com/office/drawing/2014/main" id="{79B26C2F-0FE8-4621-BD68-F9F3531CB3C4}"/>
                  </a:ext>
                </a:extLst>
              </p:cNvPr>
              <p:cNvSpPr/>
              <p:nvPr/>
            </p:nvSpPr>
            <p:spPr bwMode="auto">
              <a:xfrm>
                <a:off x="2497260" y="2730457"/>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266" name="Group 9265">
              <a:extLst>
                <a:ext uri="{FF2B5EF4-FFF2-40B4-BE49-F238E27FC236}">
                  <a16:creationId xmlns:a16="http://schemas.microsoft.com/office/drawing/2014/main" id="{AA8E2EF1-05F5-1E84-783A-83D45EE16F74}"/>
                </a:ext>
              </a:extLst>
            </p:cNvPr>
            <p:cNvGrpSpPr/>
            <p:nvPr/>
          </p:nvGrpSpPr>
          <p:grpSpPr>
            <a:xfrm>
              <a:off x="2477340" y="2532938"/>
              <a:ext cx="1165705" cy="793925"/>
              <a:chOff x="2637717" y="2785857"/>
              <a:chExt cx="1165705" cy="793925"/>
            </a:xfrm>
          </p:grpSpPr>
          <p:sp>
            <p:nvSpPr>
              <p:cNvPr id="9267" name="Oval 9266">
                <a:extLst>
                  <a:ext uri="{FF2B5EF4-FFF2-40B4-BE49-F238E27FC236}">
                    <a16:creationId xmlns:a16="http://schemas.microsoft.com/office/drawing/2014/main" id="{11FD6AAF-963C-CF4B-E8E0-1B4551A890BC}"/>
                  </a:ext>
                </a:extLst>
              </p:cNvPr>
              <p:cNvSpPr/>
              <p:nvPr/>
            </p:nvSpPr>
            <p:spPr bwMode="auto">
              <a:xfrm>
                <a:off x="3650070" y="343093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268" name="Group 9267">
                <a:extLst>
                  <a:ext uri="{FF2B5EF4-FFF2-40B4-BE49-F238E27FC236}">
                    <a16:creationId xmlns:a16="http://schemas.microsoft.com/office/drawing/2014/main" id="{42E967F3-CB19-2637-3606-5BA367EDBEC8}"/>
                  </a:ext>
                </a:extLst>
              </p:cNvPr>
              <p:cNvGrpSpPr/>
              <p:nvPr/>
            </p:nvGrpSpPr>
            <p:grpSpPr>
              <a:xfrm>
                <a:off x="2637717" y="2785857"/>
                <a:ext cx="911785" cy="676324"/>
                <a:chOff x="2637717" y="2785857"/>
                <a:chExt cx="911785" cy="676324"/>
              </a:xfrm>
            </p:grpSpPr>
            <p:grpSp>
              <p:nvGrpSpPr>
                <p:cNvPr id="9271" name="Group 9270">
                  <a:extLst>
                    <a:ext uri="{FF2B5EF4-FFF2-40B4-BE49-F238E27FC236}">
                      <a16:creationId xmlns:a16="http://schemas.microsoft.com/office/drawing/2014/main" id="{5DB453D0-A8BA-06AB-F60D-0EB03176AC37}"/>
                    </a:ext>
                  </a:extLst>
                </p:cNvPr>
                <p:cNvGrpSpPr/>
                <p:nvPr/>
              </p:nvGrpSpPr>
              <p:grpSpPr>
                <a:xfrm>
                  <a:off x="2637717" y="2785857"/>
                  <a:ext cx="193327" cy="285381"/>
                  <a:chOff x="2637717" y="2785857"/>
                  <a:chExt cx="193327" cy="285381"/>
                </a:xfrm>
              </p:grpSpPr>
              <p:sp>
                <p:nvSpPr>
                  <p:cNvPr id="9286" name="Oval 9285">
                    <a:extLst>
                      <a:ext uri="{FF2B5EF4-FFF2-40B4-BE49-F238E27FC236}">
                        <a16:creationId xmlns:a16="http://schemas.microsoft.com/office/drawing/2014/main" id="{143391B0-14F5-7227-8DDC-3E8B6F68960B}"/>
                      </a:ext>
                    </a:extLst>
                  </p:cNvPr>
                  <p:cNvSpPr/>
                  <p:nvPr/>
                </p:nvSpPr>
                <p:spPr bwMode="auto">
                  <a:xfrm>
                    <a:off x="2637717" y="2785857"/>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87" name="Oval 9286">
                    <a:extLst>
                      <a:ext uri="{FF2B5EF4-FFF2-40B4-BE49-F238E27FC236}">
                        <a16:creationId xmlns:a16="http://schemas.microsoft.com/office/drawing/2014/main" id="{B24E2195-E327-BD13-3E34-CE24E0CADBD9}"/>
                      </a:ext>
                    </a:extLst>
                  </p:cNvPr>
                  <p:cNvSpPr/>
                  <p:nvPr/>
                </p:nvSpPr>
                <p:spPr bwMode="auto">
                  <a:xfrm>
                    <a:off x="2669001" y="283553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88" name="Oval 9287">
                    <a:extLst>
                      <a:ext uri="{FF2B5EF4-FFF2-40B4-BE49-F238E27FC236}">
                        <a16:creationId xmlns:a16="http://schemas.microsoft.com/office/drawing/2014/main" id="{08E08F00-F4F3-35D4-F39C-2A8B1646D221}"/>
                      </a:ext>
                    </a:extLst>
                  </p:cNvPr>
                  <p:cNvSpPr/>
                  <p:nvPr/>
                </p:nvSpPr>
                <p:spPr bwMode="auto">
                  <a:xfrm>
                    <a:off x="2693805" y="289019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89" name="Oval 9288">
                    <a:extLst>
                      <a:ext uri="{FF2B5EF4-FFF2-40B4-BE49-F238E27FC236}">
                        <a16:creationId xmlns:a16="http://schemas.microsoft.com/office/drawing/2014/main" id="{34BE7B2C-C1B4-12B3-4024-A6488F5A377A}"/>
                      </a:ext>
                    </a:extLst>
                  </p:cNvPr>
                  <p:cNvSpPr/>
                  <p:nvPr/>
                </p:nvSpPr>
                <p:spPr bwMode="auto">
                  <a:xfrm>
                    <a:off x="2714234" y="2945377"/>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90" name="Oval 9289">
                    <a:extLst>
                      <a:ext uri="{FF2B5EF4-FFF2-40B4-BE49-F238E27FC236}">
                        <a16:creationId xmlns:a16="http://schemas.microsoft.com/office/drawing/2014/main" id="{8119332D-69B1-F9DA-1C12-474A3FC500DB}"/>
                      </a:ext>
                    </a:extLst>
                  </p:cNvPr>
                  <p:cNvSpPr/>
                  <p:nvPr/>
                </p:nvSpPr>
                <p:spPr bwMode="auto">
                  <a:xfrm>
                    <a:off x="2757892" y="299808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272" name="Group 9271">
                  <a:extLst>
                    <a:ext uri="{FF2B5EF4-FFF2-40B4-BE49-F238E27FC236}">
                      <a16:creationId xmlns:a16="http://schemas.microsoft.com/office/drawing/2014/main" id="{15581B6D-0AEC-4FF5-FE06-818BBD57C86F}"/>
                    </a:ext>
                  </a:extLst>
                </p:cNvPr>
                <p:cNvGrpSpPr/>
                <p:nvPr/>
              </p:nvGrpSpPr>
              <p:grpSpPr>
                <a:xfrm>
                  <a:off x="2927941" y="2994837"/>
                  <a:ext cx="270817" cy="288587"/>
                  <a:chOff x="2927941" y="2994837"/>
                  <a:chExt cx="270817" cy="288587"/>
                </a:xfrm>
              </p:grpSpPr>
              <p:sp>
                <p:nvSpPr>
                  <p:cNvPr id="9280" name="Oval 9279">
                    <a:extLst>
                      <a:ext uri="{FF2B5EF4-FFF2-40B4-BE49-F238E27FC236}">
                        <a16:creationId xmlns:a16="http://schemas.microsoft.com/office/drawing/2014/main" id="{9E9ABABD-21FA-DA60-F664-451D7A3589DB}"/>
                      </a:ext>
                    </a:extLst>
                  </p:cNvPr>
                  <p:cNvSpPr/>
                  <p:nvPr/>
                </p:nvSpPr>
                <p:spPr bwMode="auto">
                  <a:xfrm>
                    <a:off x="2927941" y="2994837"/>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81" name="Oval 9280">
                    <a:extLst>
                      <a:ext uri="{FF2B5EF4-FFF2-40B4-BE49-F238E27FC236}">
                        <a16:creationId xmlns:a16="http://schemas.microsoft.com/office/drawing/2014/main" id="{9509A4DE-5ECF-1517-6210-72FAFAA6F779}"/>
                      </a:ext>
                    </a:extLst>
                  </p:cNvPr>
                  <p:cNvSpPr/>
                  <p:nvPr/>
                </p:nvSpPr>
                <p:spPr bwMode="auto">
                  <a:xfrm>
                    <a:off x="2976701" y="305209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82" name="Oval 9281">
                    <a:extLst>
                      <a:ext uri="{FF2B5EF4-FFF2-40B4-BE49-F238E27FC236}">
                        <a16:creationId xmlns:a16="http://schemas.microsoft.com/office/drawing/2014/main" id="{40814876-1CB3-2FD8-4942-9698FD82E304}"/>
                      </a:ext>
                    </a:extLst>
                  </p:cNvPr>
                  <p:cNvSpPr/>
                  <p:nvPr/>
                </p:nvSpPr>
                <p:spPr bwMode="auto">
                  <a:xfrm>
                    <a:off x="2991338" y="3095259"/>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83" name="Oval 9282">
                    <a:extLst>
                      <a:ext uri="{FF2B5EF4-FFF2-40B4-BE49-F238E27FC236}">
                        <a16:creationId xmlns:a16="http://schemas.microsoft.com/office/drawing/2014/main" id="{701F0ABA-65FD-8F9E-D63C-04AD91A1220E}"/>
                      </a:ext>
                    </a:extLst>
                  </p:cNvPr>
                  <p:cNvSpPr/>
                  <p:nvPr/>
                </p:nvSpPr>
                <p:spPr bwMode="auto">
                  <a:xfrm>
                    <a:off x="3024740" y="316413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84" name="Oval 9283">
                    <a:extLst>
                      <a:ext uri="{FF2B5EF4-FFF2-40B4-BE49-F238E27FC236}">
                        <a16:creationId xmlns:a16="http://schemas.microsoft.com/office/drawing/2014/main" id="{023A75A9-DB34-B1E9-AFBA-340096B5A0D7}"/>
                      </a:ext>
                    </a:extLst>
                  </p:cNvPr>
                  <p:cNvSpPr/>
                  <p:nvPr/>
                </p:nvSpPr>
                <p:spPr bwMode="auto">
                  <a:xfrm>
                    <a:off x="3053635" y="3182198"/>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85" name="Oval 9284">
                    <a:extLst>
                      <a:ext uri="{FF2B5EF4-FFF2-40B4-BE49-F238E27FC236}">
                        <a16:creationId xmlns:a16="http://schemas.microsoft.com/office/drawing/2014/main" id="{55957017-D064-0963-B79B-24B83A4F7BBF}"/>
                      </a:ext>
                    </a:extLst>
                  </p:cNvPr>
                  <p:cNvSpPr/>
                  <p:nvPr/>
                </p:nvSpPr>
                <p:spPr bwMode="auto">
                  <a:xfrm>
                    <a:off x="3125606" y="321027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273" name="Group 9272">
                  <a:extLst>
                    <a:ext uri="{FF2B5EF4-FFF2-40B4-BE49-F238E27FC236}">
                      <a16:creationId xmlns:a16="http://schemas.microsoft.com/office/drawing/2014/main" id="{52D3940F-D40B-9F56-A804-3F61F02E699A}"/>
                    </a:ext>
                  </a:extLst>
                </p:cNvPr>
                <p:cNvGrpSpPr/>
                <p:nvPr/>
              </p:nvGrpSpPr>
              <p:grpSpPr>
                <a:xfrm>
                  <a:off x="3291741" y="3275941"/>
                  <a:ext cx="257761" cy="186240"/>
                  <a:chOff x="3291741" y="3275941"/>
                  <a:chExt cx="257761" cy="186240"/>
                </a:xfrm>
              </p:grpSpPr>
              <p:sp>
                <p:nvSpPr>
                  <p:cNvPr id="9274" name="Oval 9273">
                    <a:extLst>
                      <a:ext uri="{FF2B5EF4-FFF2-40B4-BE49-F238E27FC236}">
                        <a16:creationId xmlns:a16="http://schemas.microsoft.com/office/drawing/2014/main" id="{8D93CF01-305B-450F-EBF7-B0AE134EB69A}"/>
                      </a:ext>
                    </a:extLst>
                  </p:cNvPr>
                  <p:cNvSpPr/>
                  <p:nvPr/>
                </p:nvSpPr>
                <p:spPr bwMode="auto">
                  <a:xfrm>
                    <a:off x="3291741" y="3275941"/>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75" name="Oval 9274">
                    <a:extLst>
                      <a:ext uri="{FF2B5EF4-FFF2-40B4-BE49-F238E27FC236}">
                        <a16:creationId xmlns:a16="http://schemas.microsoft.com/office/drawing/2014/main" id="{831567E6-B02B-9761-17AA-91B4CF1ED396}"/>
                      </a:ext>
                    </a:extLst>
                  </p:cNvPr>
                  <p:cNvSpPr/>
                  <p:nvPr/>
                </p:nvSpPr>
                <p:spPr bwMode="auto">
                  <a:xfrm>
                    <a:off x="3403984" y="3381071"/>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76" name="Oval 9275">
                    <a:extLst>
                      <a:ext uri="{FF2B5EF4-FFF2-40B4-BE49-F238E27FC236}">
                        <a16:creationId xmlns:a16="http://schemas.microsoft.com/office/drawing/2014/main" id="{80F60E7A-A22B-9FAF-ABE2-D397E72F22A1}"/>
                      </a:ext>
                    </a:extLst>
                  </p:cNvPr>
                  <p:cNvSpPr/>
                  <p:nvPr/>
                </p:nvSpPr>
                <p:spPr bwMode="auto">
                  <a:xfrm>
                    <a:off x="3450910" y="3389029"/>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77" name="Oval 9276">
                    <a:extLst>
                      <a:ext uri="{FF2B5EF4-FFF2-40B4-BE49-F238E27FC236}">
                        <a16:creationId xmlns:a16="http://schemas.microsoft.com/office/drawing/2014/main" id="{E7E4B10F-07AB-65CB-D022-D6A1F8707DB5}"/>
                      </a:ext>
                    </a:extLst>
                  </p:cNvPr>
                  <p:cNvSpPr/>
                  <p:nvPr/>
                </p:nvSpPr>
                <p:spPr bwMode="auto">
                  <a:xfrm>
                    <a:off x="3476350" y="3388641"/>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78" name="Oval 9277">
                    <a:extLst>
                      <a:ext uri="{FF2B5EF4-FFF2-40B4-BE49-F238E27FC236}">
                        <a16:creationId xmlns:a16="http://schemas.microsoft.com/office/drawing/2014/main" id="{810D5978-B5BD-E971-8462-EEF0B894BEC3}"/>
                      </a:ext>
                    </a:extLst>
                  </p:cNvPr>
                  <p:cNvSpPr/>
                  <p:nvPr/>
                </p:nvSpPr>
                <p:spPr bwMode="auto">
                  <a:xfrm>
                    <a:off x="3323242" y="331379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79" name="Oval 9278">
                    <a:extLst>
                      <a:ext uri="{FF2B5EF4-FFF2-40B4-BE49-F238E27FC236}">
                        <a16:creationId xmlns:a16="http://schemas.microsoft.com/office/drawing/2014/main" id="{A7EC3186-D933-B887-C6A9-D98CB51F05B9}"/>
                      </a:ext>
                    </a:extLst>
                  </p:cNvPr>
                  <p:cNvSpPr/>
                  <p:nvPr/>
                </p:nvSpPr>
                <p:spPr bwMode="auto">
                  <a:xfrm>
                    <a:off x="3350487" y="334904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sp>
            <p:nvSpPr>
              <p:cNvPr id="9269" name="Oval 9268">
                <a:extLst>
                  <a:ext uri="{FF2B5EF4-FFF2-40B4-BE49-F238E27FC236}">
                    <a16:creationId xmlns:a16="http://schemas.microsoft.com/office/drawing/2014/main" id="{C257E248-035F-CDD9-9BBA-7757CBEAA6E4}"/>
                  </a:ext>
                </a:extLst>
              </p:cNvPr>
              <p:cNvSpPr/>
              <p:nvPr/>
            </p:nvSpPr>
            <p:spPr bwMode="auto">
              <a:xfrm>
                <a:off x="3693728" y="345634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70" name="Oval 9269">
                <a:extLst>
                  <a:ext uri="{FF2B5EF4-FFF2-40B4-BE49-F238E27FC236}">
                    <a16:creationId xmlns:a16="http://schemas.microsoft.com/office/drawing/2014/main" id="{A70358F7-C865-105A-DAEA-D028D62626AE}"/>
                  </a:ext>
                </a:extLst>
              </p:cNvPr>
              <p:cNvSpPr/>
              <p:nvPr/>
            </p:nvSpPr>
            <p:spPr bwMode="auto">
              <a:xfrm>
                <a:off x="3730270" y="350663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291" name="Group 9290">
              <a:extLst>
                <a:ext uri="{FF2B5EF4-FFF2-40B4-BE49-F238E27FC236}">
                  <a16:creationId xmlns:a16="http://schemas.microsoft.com/office/drawing/2014/main" id="{4A7BBE18-BF1E-7154-791F-16920794E98E}"/>
                </a:ext>
              </a:extLst>
            </p:cNvPr>
            <p:cNvGrpSpPr/>
            <p:nvPr/>
          </p:nvGrpSpPr>
          <p:grpSpPr>
            <a:xfrm>
              <a:off x="4458414" y="3587504"/>
              <a:ext cx="143637" cy="123823"/>
              <a:chOff x="4618791" y="3840423"/>
              <a:chExt cx="143637" cy="123823"/>
            </a:xfrm>
          </p:grpSpPr>
          <p:sp>
            <p:nvSpPr>
              <p:cNvPr id="9292" name="Oval 9291">
                <a:extLst>
                  <a:ext uri="{FF2B5EF4-FFF2-40B4-BE49-F238E27FC236}">
                    <a16:creationId xmlns:a16="http://schemas.microsoft.com/office/drawing/2014/main" id="{FE9B78C4-E9F2-8E3D-BD4B-5F5ECFDB892E}"/>
                  </a:ext>
                </a:extLst>
              </p:cNvPr>
              <p:cNvSpPr/>
              <p:nvPr/>
            </p:nvSpPr>
            <p:spPr bwMode="auto">
              <a:xfrm>
                <a:off x="4618791" y="384042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93" name="Oval 9292">
                <a:extLst>
                  <a:ext uri="{FF2B5EF4-FFF2-40B4-BE49-F238E27FC236}">
                    <a16:creationId xmlns:a16="http://schemas.microsoft.com/office/drawing/2014/main" id="{7898B223-7B4D-19DB-3A46-D788C4EA77E0}"/>
                  </a:ext>
                </a:extLst>
              </p:cNvPr>
              <p:cNvSpPr/>
              <p:nvPr/>
            </p:nvSpPr>
            <p:spPr bwMode="auto">
              <a:xfrm>
                <a:off x="4624776" y="386942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94" name="Oval 9293">
                <a:extLst>
                  <a:ext uri="{FF2B5EF4-FFF2-40B4-BE49-F238E27FC236}">
                    <a16:creationId xmlns:a16="http://schemas.microsoft.com/office/drawing/2014/main" id="{86410A65-F55D-FFFA-679E-0825A2708F30}"/>
                  </a:ext>
                </a:extLst>
              </p:cNvPr>
              <p:cNvSpPr/>
              <p:nvPr/>
            </p:nvSpPr>
            <p:spPr bwMode="auto">
              <a:xfrm>
                <a:off x="4689276" y="3891094"/>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sp>
          <p:nvSpPr>
            <p:cNvPr id="9295" name="Oval 9294">
              <a:extLst>
                <a:ext uri="{FF2B5EF4-FFF2-40B4-BE49-F238E27FC236}">
                  <a16:creationId xmlns:a16="http://schemas.microsoft.com/office/drawing/2014/main" id="{54FFF2D8-81A4-B230-09DB-4FB8EBF247A3}"/>
                </a:ext>
              </a:extLst>
            </p:cNvPr>
            <p:cNvSpPr/>
            <p:nvPr/>
          </p:nvSpPr>
          <p:spPr bwMode="auto">
            <a:xfrm>
              <a:off x="4775502" y="363653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296" name="Group 9295">
              <a:extLst>
                <a:ext uri="{FF2B5EF4-FFF2-40B4-BE49-F238E27FC236}">
                  <a16:creationId xmlns:a16="http://schemas.microsoft.com/office/drawing/2014/main" id="{BFF5C284-F7A9-0F80-FF61-9542490393E9}"/>
                </a:ext>
              </a:extLst>
            </p:cNvPr>
            <p:cNvGrpSpPr/>
            <p:nvPr/>
          </p:nvGrpSpPr>
          <p:grpSpPr>
            <a:xfrm>
              <a:off x="3738149" y="3313491"/>
              <a:ext cx="312467" cy="192747"/>
              <a:chOff x="3898526" y="3566410"/>
              <a:chExt cx="312467" cy="192747"/>
            </a:xfrm>
          </p:grpSpPr>
          <p:sp>
            <p:nvSpPr>
              <p:cNvPr id="9297" name="Oval 9296">
                <a:extLst>
                  <a:ext uri="{FF2B5EF4-FFF2-40B4-BE49-F238E27FC236}">
                    <a16:creationId xmlns:a16="http://schemas.microsoft.com/office/drawing/2014/main" id="{B9F4584B-7AA9-DCA7-3BAB-3BDD55413D58}"/>
                  </a:ext>
                </a:extLst>
              </p:cNvPr>
              <p:cNvSpPr/>
              <p:nvPr/>
            </p:nvSpPr>
            <p:spPr bwMode="auto">
              <a:xfrm>
                <a:off x="3898526" y="3568661"/>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98" name="Oval 9297">
                <a:extLst>
                  <a:ext uri="{FF2B5EF4-FFF2-40B4-BE49-F238E27FC236}">
                    <a16:creationId xmlns:a16="http://schemas.microsoft.com/office/drawing/2014/main" id="{89E5B5B7-C330-608A-C0E7-F41F6EF1B1BE}"/>
                  </a:ext>
                </a:extLst>
              </p:cNvPr>
              <p:cNvSpPr/>
              <p:nvPr/>
            </p:nvSpPr>
            <p:spPr bwMode="auto">
              <a:xfrm>
                <a:off x="3999237" y="356641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299" name="Oval 9298">
                <a:extLst>
                  <a:ext uri="{FF2B5EF4-FFF2-40B4-BE49-F238E27FC236}">
                    <a16:creationId xmlns:a16="http://schemas.microsoft.com/office/drawing/2014/main" id="{5719F794-6AF2-5D64-DC85-7103502017CE}"/>
                  </a:ext>
                </a:extLst>
              </p:cNvPr>
              <p:cNvSpPr/>
              <p:nvPr/>
            </p:nvSpPr>
            <p:spPr bwMode="auto">
              <a:xfrm>
                <a:off x="4038910" y="361493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00" name="Oval 9299">
                <a:extLst>
                  <a:ext uri="{FF2B5EF4-FFF2-40B4-BE49-F238E27FC236}">
                    <a16:creationId xmlns:a16="http://schemas.microsoft.com/office/drawing/2014/main" id="{FC0E0574-0B96-F86E-4EDD-F3F7613216E7}"/>
                  </a:ext>
                </a:extLst>
              </p:cNvPr>
              <p:cNvSpPr/>
              <p:nvPr/>
            </p:nvSpPr>
            <p:spPr bwMode="auto">
              <a:xfrm>
                <a:off x="4075441" y="3652011"/>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01" name="Oval 9300">
                <a:extLst>
                  <a:ext uri="{FF2B5EF4-FFF2-40B4-BE49-F238E27FC236}">
                    <a16:creationId xmlns:a16="http://schemas.microsoft.com/office/drawing/2014/main" id="{F67245AE-7F0D-C816-A982-1D0C15DC3614}"/>
                  </a:ext>
                </a:extLst>
              </p:cNvPr>
              <p:cNvSpPr/>
              <p:nvPr/>
            </p:nvSpPr>
            <p:spPr bwMode="auto">
              <a:xfrm>
                <a:off x="4137841" y="368600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sp>
          <p:nvSpPr>
            <p:cNvPr id="9302" name="Oval 9301">
              <a:extLst>
                <a:ext uri="{FF2B5EF4-FFF2-40B4-BE49-F238E27FC236}">
                  <a16:creationId xmlns:a16="http://schemas.microsoft.com/office/drawing/2014/main" id="{308E5651-05B5-7EDE-A582-125864F338F7}"/>
                </a:ext>
              </a:extLst>
            </p:cNvPr>
            <p:cNvSpPr/>
            <p:nvPr/>
          </p:nvSpPr>
          <p:spPr bwMode="auto">
            <a:xfrm>
              <a:off x="4186895" y="355310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03" name="Oval 9302">
              <a:extLst>
                <a:ext uri="{FF2B5EF4-FFF2-40B4-BE49-F238E27FC236}">
                  <a16:creationId xmlns:a16="http://schemas.microsoft.com/office/drawing/2014/main" id="{3527487A-E23D-7EC9-3182-B7B5A1FCA2BD}"/>
                </a:ext>
              </a:extLst>
            </p:cNvPr>
            <p:cNvSpPr/>
            <p:nvPr/>
          </p:nvSpPr>
          <p:spPr bwMode="auto">
            <a:xfrm>
              <a:off x="4848597" y="3691719"/>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304" name="Group 9303">
              <a:extLst>
                <a:ext uri="{FF2B5EF4-FFF2-40B4-BE49-F238E27FC236}">
                  <a16:creationId xmlns:a16="http://schemas.microsoft.com/office/drawing/2014/main" id="{20644FC0-7A98-2073-E108-CCB7944B7359}"/>
                </a:ext>
              </a:extLst>
            </p:cNvPr>
            <p:cNvGrpSpPr/>
            <p:nvPr/>
          </p:nvGrpSpPr>
          <p:grpSpPr>
            <a:xfrm>
              <a:off x="5140977" y="3750623"/>
              <a:ext cx="1729853" cy="270090"/>
              <a:chOff x="5301354" y="4003542"/>
              <a:chExt cx="1729853" cy="270090"/>
            </a:xfrm>
          </p:grpSpPr>
          <p:grpSp>
            <p:nvGrpSpPr>
              <p:cNvPr id="9305" name="Group 9304">
                <a:extLst>
                  <a:ext uri="{FF2B5EF4-FFF2-40B4-BE49-F238E27FC236}">
                    <a16:creationId xmlns:a16="http://schemas.microsoft.com/office/drawing/2014/main" id="{CA7EBF99-C7B9-2011-5DF1-73784FEA2BF1}"/>
                  </a:ext>
                </a:extLst>
              </p:cNvPr>
              <p:cNvGrpSpPr/>
              <p:nvPr/>
            </p:nvGrpSpPr>
            <p:grpSpPr>
              <a:xfrm>
                <a:off x="5301354" y="4003542"/>
                <a:ext cx="360448" cy="73152"/>
                <a:chOff x="5301354" y="4003542"/>
                <a:chExt cx="360448" cy="73152"/>
              </a:xfrm>
            </p:grpSpPr>
            <p:sp>
              <p:nvSpPr>
                <p:cNvPr id="9312" name="Oval 9311">
                  <a:extLst>
                    <a:ext uri="{FF2B5EF4-FFF2-40B4-BE49-F238E27FC236}">
                      <a16:creationId xmlns:a16="http://schemas.microsoft.com/office/drawing/2014/main" id="{ED3E3785-A112-97FA-B5E6-A1BE09D5DFF5}"/>
                    </a:ext>
                  </a:extLst>
                </p:cNvPr>
                <p:cNvSpPr/>
                <p:nvPr/>
              </p:nvSpPr>
              <p:spPr bwMode="auto">
                <a:xfrm>
                  <a:off x="5301354" y="400354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13" name="Oval 9312">
                  <a:extLst>
                    <a:ext uri="{FF2B5EF4-FFF2-40B4-BE49-F238E27FC236}">
                      <a16:creationId xmlns:a16="http://schemas.microsoft.com/office/drawing/2014/main" id="{8D64FE58-96B7-E158-DEB6-96D48CA0543C}"/>
                    </a:ext>
                  </a:extLst>
                </p:cNvPr>
                <p:cNvSpPr/>
                <p:nvPr/>
              </p:nvSpPr>
              <p:spPr bwMode="auto">
                <a:xfrm>
                  <a:off x="5507170" y="400354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14" name="Oval 9313">
                  <a:extLst>
                    <a:ext uri="{FF2B5EF4-FFF2-40B4-BE49-F238E27FC236}">
                      <a16:creationId xmlns:a16="http://schemas.microsoft.com/office/drawing/2014/main" id="{045ED833-C137-0E0E-966B-3C96D07C70EA}"/>
                    </a:ext>
                  </a:extLst>
                </p:cNvPr>
                <p:cNvSpPr/>
                <p:nvPr/>
              </p:nvSpPr>
              <p:spPr bwMode="auto">
                <a:xfrm>
                  <a:off x="5588650" y="400354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sp>
            <p:nvSpPr>
              <p:cNvPr id="9306" name="Oval 9305">
                <a:extLst>
                  <a:ext uri="{FF2B5EF4-FFF2-40B4-BE49-F238E27FC236}">
                    <a16:creationId xmlns:a16="http://schemas.microsoft.com/office/drawing/2014/main" id="{399592F2-1010-38FD-DDE4-77E3769E1BC0}"/>
                  </a:ext>
                </a:extLst>
              </p:cNvPr>
              <p:cNvSpPr/>
              <p:nvPr/>
            </p:nvSpPr>
            <p:spPr bwMode="auto">
              <a:xfrm>
                <a:off x="6276000" y="4064277"/>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07" name="Oval 9306">
                <a:extLst>
                  <a:ext uri="{FF2B5EF4-FFF2-40B4-BE49-F238E27FC236}">
                    <a16:creationId xmlns:a16="http://schemas.microsoft.com/office/drawing/2014/main" id="{8E68B835-C232-DD53-A1B2-2FB5A09A8514}"/>
                  </a:ext>
                </a:extLst>
              </p:cNvPr>
              <p:cNvSpPr/>
              <p:nvPr/>
            </p:nvSpPr>
            <p:spPr bwMode="auto">
              <a:xfrm>
                <a:off x="6728330" y="409741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08" name="Oval 9307">
                <a:extLst>
                  <a:ext uri="{FF2B5EF4-FFF2-40B4-BE49-F238E27FC236}">
                    <a16:creationId xmlns:a16="http://schemas.microsoft.com/office/drawing/2014/main" id="{47250B3A-303F-2006-F828-441C93DE3AAC}"/>
                  </a:ext>
                </a:extLst>
              </p:cNvPr>
              <p:cNvSpPr/>
              <p:nvPr/>
            </p:nvSpPr>
            <p:spPr bwMode="auto">
              <a:xfrm>
                <a:off x="6958055" y="420048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315" name="Group 9314">
              <a:extLst>
                <a:ext uri="{FF2B5EF4-FFF2-40B4-BE49-F238E27FC236}">
                  <a16:creationId xmlns:a16="http://schemas.microsoft.com/office/drawing/2014/main" id="{F36D4BC6-051D-F656-F306-0AF713320771}"/>
                </a:ext>
              </a:extLst>
            </p:cNvPr>
            <p:cNvGrpSpPr/>
            <p:nvPr/>
          </p:nvGrpSpPr>
          <p:grpSpPr>
            <a:xfrm>
              <a:off x="9371335" y="4079372"/>
              <a:ext cx="743808" cy="73152"/>
              <a:chOff x="9531712" y="4332291"/>
              <a:chExt cx="743808" cy="73152"/>
            </a:xfrm>
          </p:grpSpPr>
          <p:sp>
            <p:nvSpPr>
              <p:cNvPr id="9316" name="Oval 9315">
                <a:extLst>
                  <a:ext uri="{FF2B5EF4-FFF2-40B4-BE49-F238E27FC236}">
                    <a16:creationId xmlns:a16="http://schemas.microsoft.com/office/drawing/2014/main" id="{FF46F894-DE46-DDE1-FCD8-C97B0C6B4605}"/>
                  </a:ext>
                </a:extLst>
              </p:cNvPr>
              <p:cNvSpPr/>
              <p:nvPr/>
            </p:nvSpPr>
            <p:spPr bwMode="auto">
              <a:xfrm>
                <a:off x="9531712" y="4332291"/>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17" name="Oval 9316">
                <a:extLst>
                  <a:ext uri="{FF2B5EF4-FFF2-40B4-BE49-F238E27FC236}">
                    <a16:creationId xmlns:a16="http://schemas.microsoft.com/office/drawing/2014/main" id="{F6E6A85C-FC07-AAB5-EBA9-A5E289134494}"/>
                  </a:ext>
                </a:extLst>
              </p:cNvPr>
              <p:cNvSpPr/>
              <p:nvPr/>
            </p:nvSpPr>
            <p:spPr bwMode="auto">
              <a:xfrm>
                <a:off x="10202368" y="4332291"/>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318" name="Group 9317">
              <a:extLst>
                <a:ext uri="{FF2B5EF4-FFF2-40B4-BE49-F238E27FC236}">
                  <a16:creationId xmlns:a16="http://schemas.microsoft.com/office/drawing/2014/main" id="{5D628FB2-2205-A73D-B69D-BEADA882416D}"/>
                </a:ext>
              </a:extLst>
            </p:cNvPr>
            <p:cNvGrpSpPr/>
            <p:nvPr/>
          </p:nvGrpSpPr>
          <p:grpSpPr>
            <a:xfrm>
              <a:off x="2462118" y="2797398"/>
              <a:ext cx="1058336" cy="813273"/>
              <a:chOff x="2622495" y="3050317"/>
              <a:chExt cx="1058336" cy="813273"/>
            </a:xfrm>
          </p:grpSpPr>
          <p:grpSp>
            <p:nvGrpSpPr>
              <p:cNvPr id="9319" name="Group 9318">
                <a:extLst>
                  <a:ext uri="{FF2B5EF4-FFF2-40B4-BE49-F238E27FC236}">
                    <a16:creationId xmlns:a16="http://schemas.microsoft.com/office/drawing/2014/main" id="{651D38E8-5CCB-99B1-6B15-D3F8BAE0FAC7}"/>
                  </a:ext>
                </a:extLst>
              </p:cNvPr>
              <p:cNvGrpSpPr/>
              <p:nvPr/>
            </p:nvGrpSpPr>
            <p:grpSpPr>
              <a:xfrm>
                <a:off x="3201713" y="3549155"/>
                <a:ext cx="479118" cy="314435"/>
                <a:chOff x="3201713" y="3549155"/>
                <a:chExt cx="479118" cy="314435"/>
              </a:xfrm>
            </p:grpSpPr>
            <p:sp>
              <p:nvSpPr>
                <p:cNvPr id="9333" name="Triangle 9316">
                  <a:extLst>
                    <a:ext uri="{FF2B5EF4-FFF2-40B4-BE49-F238E27FC236}">
                      <a16:creationId xmlns:a16="http://schemas.microsoft.com/office/drawing/2014/main" id="{D52794FE-768C-230B-F71A-E67439E42649}"/>
                    </a:ext>
                  </a:extLst>
                </p:cNvPr>
                <p:cNvSpPr/>
                <p:nvPr/>
              </p:nvSpPr>
              <p:spPr bwMode="auto">
                <a:xfrm rot="10800000">
                  <a:off x="3329386" y="3626764"/>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34" name="Triangle 9317">
                  <a:extLst>
                    <a:ext uri="{FF2B5EF4-FFF2-40B4-BE49-F238E27FC236}">
                      <a16:creationId xmlns:a16="http://schemas.microsoft.com/office/drawing/2014/main" id="{F6C8DE6A-337B-1E91-B53D-7EE60D4D510B}"/>
                    </a:ext>
                  </a:extLst>
                </p:cNvPr>
                <p:cNvSpPr/>
                <p:nvPr/>
              </p:nvSpPr>
              <p:spPr bwMode="auto">
                <a:xfrm rot="10800000">
                  <a:off x="3295324" y="3569844"/>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35" name="Triangle 9318">
                  <a:extLst>
                    <a:ext uri="{FF2B5EF4-FFF2-40B4-BE49-F238E27FC236}">
                      <a16:creationId xmlns:a16="http://schemas.microsoft.com/office/drawing/2014/main" id="{A1BAD972-0421-3F65-8ED3-E35A16B7FCB6}"/>
                    </a:ext>
                  </a:extLst>
                </p:cNvPr>
                <p:cNvSpPr/>
                <p:nvPr/>
              </p:nvSpPr>
              <p:spPr bwMode="auto">
                <a:xfrm rot="10800000">
                  <a:off x="3201713" y="3549155"/>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36" name="Triangle 9319">
                  <a:extLst>
                    <a:ext uri="{FF2B5EF4-FFF2-40B4-BE49-F238E27FC236}">
                      <a16:creationId xmlns:a16="http://schemas.microsoft.com/office/drawing/2014/main" id="{4E2BBF3F-73FE-AA1A-B7DD-D8248416097D}"/>
                    </a:ext>
                  </a:extLst>
                </p:cNvPr>
                <p:cNvSpPr/>
                <p:nvPr/>
              </p:nvSpPr>
              <p:spPr bwMode="auto">
                <a:xfrm rot="10800000">
                  <a:off x="3348283" y="370220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37" name="Triangle 9320">
                  <a:extLst>
                    <a:ext uri="{FF2B5EF4-FFF2-40B4-BE49-F238E27FC236}">
                      <a16:creationId xmlns:a16="http://schemas.microsoft.com/office/drawing/2014/main" id="{C556D296-417F-1295-F051-E3DF3CC57A47}"/>
                    </a:ext>
                  </a:extLst>
                </p:cNvPr>
                <p:cNvSpPr/>
                <p:nvPr/>
              </p:nvSpPr>
              <p:spPr bwMode="auto">
                <a:xfrm rot="10800000">
                  <a:off x="3589391" y="379958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38" name="Triangle 9321">
                  <a:extLst>
                    <a:ext uri="{FF2B5EF4-FFF2-40B4-BE49-F238E27FC236}">
                      <a16:creationId xmlns:a16="http://schemas.microsoft.com/office/drawing/2014/main" id="{68BE792C-1EEB-90A9-CAAF-948E9901E565}"/>
                    </a:ext>
                  </a:extLst>
                </p:cNvPr>
                <p:cNvSpPr/>
                <p:nvPr/>
              </p:nvSpPr>
              <p:spPr bwMode="auto">
                <a:xfrm rot="10800000">
                  <a:off x="3532857" y="379269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320" name="Group 9319">
                <a:extLst>
                  <a:ext uri="{FF2B5EF4-FFF2-40B4-BE49-F238E27FC236}">
                    <a16:creationId xmlns:a16="http://schemas.microsoft.com/office/drawing/2014/main" id="{EF805511-C9A3-3113-C9D2-8B1194E8FA50}"/>
                  </a:ext>
                </a:extLst>
              </p:cNvPr>
              <p:cNvGrpSpPr/>
              <p:nvPr/>
            </p:nvGrpSpPr>
            <p:grpSpPr>
              <a:xfrm>
                <a:off x="2622495" y="3050317"/>
                <a:ext cx="527491" cy="505407"/>
                <a:chOff x="2622495" y="3050317"/>
                <a:chExt cx="527491" cy="505407"/>
              </a:xfrm>
            </p:grpSpPr>
            <p:grpSp>
              <p:nvGrpSpPr>
                <p:cNvPr id="9321" name="Group 9320">
                  <a:extLst>
                    <a:ext uri="{FF2B5EF4-FFF2-40B4-BE49-F238E27FC236}">
                      <a16:creationId xmlns:a16="http://schemas.microsoft.com/office/drawing/2014/main" id="{DF038AF7-908C-8D29-183B-E37FA4864CB2}"/>
                    </a:ext>
                  </a:extLst>
                </p:cNvPr>
                <p:cNvGrpSpPr/>
                <p:nvPr/>
              </p:nvGrpSpPr>
              <p:grpSpPr>
                <a:xfrm>
                  <a:off x="2622495" y="3050317"/>
                  <a:ext cx="214476" cy="172734"/>
                  <a:chOff x="2622495" y="3050317"/>
                  <a:chExt cx="214476" cy="172734"/>
                </a:xfrm>
              </p:grpSpPr>
              <p:sp>
                <p:nvSpPr>
                  <p:cNvPr id="9329" name="Triangle 9306">
                    <a:extLst>
                      <a:ext uri="{FF2B5EF4-FFF2-40B4-BE49-F238E27FC236}">
                        <a16:creationId xmlns:a16="http://schemas.microsoft.com/office/drawing/2014/main" id="{84B301EB-F439-D25E-41A2-0D9C6A6104B5}"/>
                      </a:ext>
                    </a:extLst>
                  </p:cNvPr>
                  <p:cNvSpPr/>
                  <p:nvPr/>
                </p:nvSpPr>
                <p:spPr bwMode="auto">
                  <a:xfrm rot="10800000">
                    <a:off x="2622495" y="305031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30" name="Triangle 9307">
                    <a:extLst>
                      <a:ext uri="{FF2B5EF4-FFF2-40B4-BE49-F238E27FC236}">
                        <a16:creationId xmlns:a16="http://schemas.microsoft.com/office/drawing/2014/main" id="{93195C75-FA0A-CBB3-6DD0-BCB1E0DA2084}"/>
                      </a:ext>
                    </a:extLst>
                  </p:cNvPr>
                  <p:cNvSpPr/>
                  <p:nvPr/>
                </p:nvSpPr>
                <p:spPr bwMode="auto">
                  <a:xfrm rot="10800000">
                    <a:off x="2673560" y="310379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31" name="Triangle 9308">
                    <a:extLst>
                      <a:ext uri="{FF2B5EF4-FFF2-40B4-BE49-F238E27FC236}">
                        <a16:creationId xmlns:a16="http://schemas.microsoft.com/office/drawing/2014/main" id="{62958FEE-2CD3-3A11-0438-062E8503B4ED}"/>
                      </a:ext>
                    </a:extLst>
                  </p:cNvPr>
                  <p:cNvSpPr/>
                  <p:nvPr/>
                </p:nvSpPr>
                <p:spPr bwMode="auto">
                  <a:xfrm rot="10800000">
                    <a:off x="2710068" y="3136951"/>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32" name="Triangle 9309">
                    <a:extLst>
                      <a:ext uri="{FF2B5EF4-FFF2-40B4-BE49-F238E27FC236}">
                        <a16:creationId xmlns:a16="http://schemas.microsoft.com/office/drawing/2014/main" id="{8E7CADC3-1765-94B0-5628-D42438329B23}"/>
                      </a:ext>
                    </a:extLst>
                  </p:cNvPr>
                  <p:cNvSpPr/>
                  <p:nvPr/>
                </p:nvSpPr>
                <p:spPr bwMode="auto">
                  <a:xfrm rot="10800000">
                    <a:off x="2745531" y="3159043"/>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322" name="Group 9321">
                  <a:extLst>
                    <a:ext uri="{FF2B5EF4-FFF2-40B4-BE49-F238E27FC236}">
                      <a16:creationId xmlns:a16="http://schemas.microsoft.com/office/drawing/2014/main" id="{E204EF18-5593-6B97-7AC1-8A7BABDE6591}"/>
                    </a:ext>
                  </a:extLst>
                </p:cNvPr>
                <p:cNvGrpSpPr/>
                <p:nvPr/>
              </p:nvGrpSpPr>
              <p:grpSpPr>
                <a:xfrm>
                  <a:off x="2895087" y="3253750"/>
                  <a:ext cx="254899" cy="301974"/>
                  <a:chOff x="2895087" y="3253750"/>
                  <a:chExt cx="254899" cy="301974"/>
                </a:xfrm>
              </p:grpSpPr>
              <p:sp>
                <p:nvSpPr>
                  <p:cNvPr id="9323" name="Triangle 9311">
                    <a:extLst>
                      <a:ext uri="{FF2B5EF4-FFF2-40B4-BE49-F238E27FC236}">
                        <a16:creationId xmlns:a16="http://schemas.microsoft.com/office/drawing/2014/main" id="{87A34481-26A3-C14B-73BA-866CC2E35AF2}"/>
                      </a:ext>
                    </a:extLst>
                  </p:cNvPr>
                  <p:cNvSpPr/>
                  <p:nvPr/>
                </p:nvSpPr>
                <p:spPr bwMode="auto">
                  <a:xfrm rot="10800000">
                    <a:off x="2895087" y="32537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24" name="Triangle 9312">
                    <a:extLst>
                      <a:ext uri="{FF2B5EF4-FFF2-40B4-BE49-F238E27FC236}">
                        <a16:creationId xmlns:a16="http://schemas.microsoft.com/office/drawing/2014/main" id="{38702674-A96C-9F20-B5AB-8BB25E4E632F}"/>
                      </a:ext>
                    </a:extLst>
                  </p:cNvPr>
                  <p:cNvSpPr/>
                  <p:nvPr/>
                </p:nvSpPr>
                <p:spPr bwMode="auto">
                  <a:xfrm rot="10800000">
                    <a:off x="2996171" y="334435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25" name="Triangle 9313">
                    <a:extLst>
                      <a:ext uri="{FF2B5EF4-FFF2-40B4-BE49-F238E27FC236}">
                        <a16:creationId xmlns:a16="http://schemas.microsoft.com/office/drawing/2014/main" id="{08B201DF-06CE-E3DF-E3D8-32C56FF04C8D}"/>
                      </a:ext>
                    </a:extLst>
                  </p:cNvPr>
                  <p:cNvSpPr/>
                  <p:nvPr/>
                </p:nvSpPr>
                <p:spPr bwMode="auto">
                  <a:xfrm rot="10800000">
                    <a:off x="3015882" y="338648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26" name="Triangle 9314">
                    <a:extLst>
                      <a:ext uri="{FF2B5EF4-FFF2-40B4-BE49-F238E27FC236}">
                        <a16:creationId xmlns:a16="http://schemas.microsoft.com/office/drawing/2014/main" id="{00B5850E-E4C4-CBCC-E151-0BD5B047CB03}"/>
                      </a:ext>
                    </a:extLst>
                  </p:cNvPr>
                  <p:cNvSpPr/>
                  <p:nvPr/>
                </p:nvSpPr>
                <p:spPr bwMode="auto">
                  <a:xfrm rot="10800000">
                    <a:off x="3058546" y="349171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27" name="Triangle 9315">
                    <a:extLst>
                      <a:ext uri="{FF2B5EF4-FFF2-40B4-BE49-F238E27FC236}">
                        <a16:creationId xmlns:a16="http://schemas.microsoft.com/office/drawing/2014/main" id="{5F86E476-7A85-2FB2-9E6C-3BF272458889}"/>
                      </a:ext>
                    </a:extLst>
                  </p:cNvPr>
                  <p:cNvSpPr/>
                  <p:nvPr/>
                </p:nvSpPr>
                <p:spPr bwMode="auto">
                  <a:xfrm rot="10800000">
                    <a:off x="3051748" y="346496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28" name="Triangle 9322">
                    <a:extLst>
                      <a:ext uri="{FF2B5EF4-FFF2-40B4-BE49-F238E27FC236}">
                        <a16:creationId xmlns:a16="http://schemas.microsoft.com/office/drawing/2014/main" id="{40E717D4-A6CA-7495-358A-571D3C10977B}"/>
                      </a:ext>
                    </a:extLst>
                  </p:cNvPr>
                  <p:cNvSpPr/>
                  <p:nvPr/>
                </p:nvSpPr>
                <p:spPr bwMode="auto">
                  <a:xfrm rot="10800000">
                    <a:off x="3036502" y="340934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grpSp>
        <p:grpSp>
          <p:nvGrpSpPr>
            <p:cNvPr id="9339" name="Group 9338">
              <a:extLst>
                <a:ext uri="{FF2B5EF4-FFF2-40B4-BE49-F238E27FC236}">
                  <a16:creationId xmlns:a16="http://schemas.microsoft.com/office/drawing/2014/main" id="{1765D4C7-085A-20BB-546D-4D784C45EBF1}"/>
                </a:ext>
              </a:extLst>
            </p:cNvPr>
            <p:cNvGrpSpPr/>
            <p:nvPr/>
          </p:nvGrpSpPr>
          <p:grpSpPr>
            <a:xfrm>
              <a:off x="3546961" y="3630023"/>
              <a:ext cx="686850" cy="268735"/>
              <a:chOff x="3707338" y="3882942"/>
              <a:chExt cx="686850" cy="268735"/>
            </a:xfrm>
          </p:grpSpPr>
          <p:sp>
            <p:nvSpPr>
              <p:cNvPr id="9340" name="Triangle 9323">
                <a:extLst>
                  <a:ext uri="{FF2B5EF4-FFF2-40B4-BE49-F238E27FC236}">
                    <a16:creationId xmlns:a16="http://schemas.microsoft.com/office/drawing/2014/main" id="{5F5BA3C0-A4B2-37D7-AA0C-26DD0A176BF7}"/>
                  </a:ext>
                </a:extLst>
              </p:cNvPr>
              <p:cNvSpPr/>
              <p:nvPr/>
            </p:nvSpPr>
            <p:spPr bwMode="auto">
              <a:xfrm rot="10800000">
                <a:off x="3757702" y="388540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41" name="Triangle 9324">
                <a:extLst>
                  <a:ext uri="{FF2B5EF4-FFF2-40B4-BE49-F238E27FC236}">
                    <a16:creationId xmlns:a16="http://schemas.microsoft.com/office/drawing/2014/main" id="{DBF6F748-4C01-5A66-81E7-EB9CD4361E36}"/>
                  </a:ext>
                </a:extLst>
              </p:cNvPr>
              <p:cNvSpPr/>
              <p:nvPr/>
            </p:nvSpPr>
            <p:spPr bwMode="auto">
              <a:xfrm rot="10800000">
                <a:off x="3993917" y="3961394"/>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42" name="Triangle 9325">
                <a:extLst>
                  <a:ext uri="{FF2B5EF4-FFF2-40B4-BE49-F238E27FC236}">
                    <a16:creationId xmlns:a16="http://schemas.microsoft.com/office/drawing/2014/main" id="{B7C66946-4F49-707D-8B07-D36280C47DC5}"/>
                  </a:ext>
                </a:extLst>
              </p:cNvPr>
              <p:cNvSpPr/>
              <p:nvPr/>
            </p:nvSpPr>
            <p:spPr bwMode="auto">
              <a:xfrm rot="10800000">
                <a:off x="3946834" y="395939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43" name="Triangle 9326">
                <a:extLst>
                  <a:ext uri="{FF2B5EF4-FFF2-40B4-BE49-F238E27FC236}">
                    <a16:creationId xmlns:a16="http://schemas.microsoft.com/office/drawing/2014/main" id="{07DF470C-0CDC-EC30-CB6A-950AD7291277}"/>
                  </a:ext>
                </a:extLst>
              </p:cNvPr>
              <p:cNvSpPr/>
              <p:nvPr/>
            </p:nvSpPr>
            <p:spPr bwMode="auto">
              <a:xfrm rot="10800000">
                <a:off x="3707338" y="388294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44" name="Triangle 9327">
                <a:extLst>
                  <a:ext uri="{FF2B5EF4-FFF2-40B4-BE49-F238E27FC236}">
                    <a16:creationId xmlns:a16="http://schemas.microsoft.com/office/drawing/2014/main" id="{62671BC4-F765-F9CC-0863-884287022A7D}"/>
                  </a:ext>
                </a:extLst>
              </p:cNvPr>
              <p:cNvSpPr/>
              <p:nvPr/>
            </p:nvSpPr>
            <p:spPr bwMode="auto">
              <a:xfrm rot="10800000">
                <a:off x="4302748" y="4087669"/>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345" name="Group 9344">
              <a:extLst>
                <a:ext uri="{FF2B5EF4-FFF2-40B4-BE49-F238E27FC236}">
                  <a16:creationId xmlns:a16="http://schemas.microsoft.com/office/drawing/2014/main" id="{93738B8A-07C2-4D17-5161-A94EEA770479}"/>
                </a:ext>
              </a:extLst>
            </p:cNvPr>
            <p:cNvGrpSpPr/>
            <p:nvPr/>
          </p:nvGrpSpPr>
          <p:grpSpPr>
            <a:xfrm>
              <a:off x="4420784" y="3871857"/>
              <a:ext cx="1426890" cy="233877"/>
              <a:chOff x="4581161" y="4124776"/>
              <a:chExt cx="1426890" cy="233877"/>
            </a:xfrm>
          </p:grpSpPr>
          <p:sp>
            <p:nvSpPr>
              <p:cNvPr id="9346" name="Triangle 9333">
                <a:extLst>
                  <a:ext uri="{FF2B5EF4-FFF2-40B4-BE49-F238E27FC236}">
                    <a16:creationId xmlns:a16="http://schemas.microsoft.com/office/drawing/2014/main" id="{177DDD17-F74A-3B98-618D-0F474A661AED}"/>
                  </a:ext>
                </a:extLst>
              </p:cNvPr>
              <p:cNvSpPr/>
              <p:nvPr/>
            </p:nvSpPr>
            <p:spPr bwMode="auto">
              <a:xfrm rot="10800000">
                <a:off x="5916611" y="4294645"/>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347" name="Group 9346">
                <a:extLst>
                  <a:ext uri="{FF2B5EF4-FFF2-40B4-BE49-F238E27FC236}">
                    <a16:creationId xmlns:a16="http://schemas.microsoft.com/office/drawing/2014/main" id="{7A81DA33-EA23-9822-1AE1-CC03CCBD4D41}"/>
                  </a:ext>
                </a:extLst>
              </p:cNvPr>
              <p:cNvGrpSpPr/>
              <p:nvPr/>
            </p:nvGrpSpPr>
            <p:grpSpPr>
              <a:xfrm>
                <a:off x="4581161" y="4124776"/>
                <a:ext cx="610166" cy="166140"/>
                <a:chOff x="4581161" y="4124776"/>
                <a:chExt cx="610166" cy="166140"/>
              </a:xfrm>
            </p:grpSpPr>
            <p:sp>
              <p:nvSpPr>
                <p:cNvPr id="9348" name="Triangle 9328">
                  <a:extLst>
                    <a:ext uri="{FF2B5EF4-FFF2-40B4-BE49-F238E27FC236}">
                      <a16:creationId xmlns:a16="http://schemas.microsoft.com/office/drawing/2014/main" id="{29886744-0F5E-F74B-97DC-4A164DE83162}"/>
                    </a:ext>
                  </a:extLst>
                </p:cNvPr>
                <p:cNvSpPr/>
                <p:nvPr/>
              </p:nvSpPr>
              <p:spPr bwMode="auto">
                <a:xfrm rot="10800000">
                  <a:off x="4633351" y="417338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49" name="Triangle 9329">
                  <a:extLst>
                    <a:ext uri="{FF2B5EF4-FFF2-40B4-BE49-F238E27FC236}">
                      <a16:creationId xmlns:a16="http://schemas.microsoft.com/office/drawing/2014/main" id="{C771723F-90F7-9AFB-1873-AE1E4B92BA68}"/>
                    </a:ext>
                  </a:extLst>
                </p:cNvPr>
                <p:cNvSpPr/>
                <p:nvPr/>
              </p:nvSpPr>
              <p:spPr bwMode="auto">
                <a:xfrm rot="10800000">
                  <a:off x="4581161" y="412477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50" name="Triangle 9330">
                  <a:extLst>
                    <a:ext uri="{FF2B5EF4-FFF2-40B4-BE49-F238E27FC236}">
                      <a16:creationId xmlns:a16="http://schemas.microsoft.com/office/drawing/2014/main" id="{41131A92-8208-6D3B-35F8-0516D43A6286}"/>
                    </a:ext>
                  </a:extLst>
                </p:cNvPr>
                <p:cNvSpPr/>
                <p:nvPr/>
              </p:nvSpPr>
              <p:spPr bwMode="auto">
                <a:xfrm rot="10800000">
                  <a:off x="4994717" y="422690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51" name="Triangle 9331">
                  <a:extLst>
                    <a:ext uri="{FF2B5EF4-FFF2-40B4-BE49-F238E27FC236}">
                      <a16:creationId xmlns:a16="http://schemas.microsoft.com/office/drawing/2014/main" id="{7D85FFE5-E28A-2E08-A547-3A7595F4CA22}"/>
                    </a:ext>
                  </a:extLst>
                </p:cNvPr>
                <p:cNvSpPr/>
                <p:nvPr/>
              </p:nvSpPr>
              <p:spPr bwMode="auto">
                <a:xfrm rot="10800000">
                  <a:off x="4929583" y="422690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352" name="Triangle 9332">
                  <a:extLst>
                    <a:ext uri="{FF2B5EF4-FFF2-40B4-BE49-F238E27FC236}">
                      <a16:creationId xmlns:a16="http://schemas.microsoft.com/office/drawing/2014/main" id="{92BB9A77-24AB-518F-4134-7AFF43F47356}"/>
                    </a:ext>
                  </a:extLst>
                </p:cNvPr>
                <p:cNvSpPr/>
                <p:nvPr/>
              </p:nvSpPr>
              <p:spPr bwMode="auto">
                <a:xfrm rot="10800000">
                  <a:off x="5099887" y="422690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grpSp>
      <p:grpSp>
        <p:nvGrpSpPr>
          <p:cNvPr id="9425" name="Group 9424">
            <a:extLst>
              <a:ext uri="{FF2B5EF4-FFF2-40B4-BE49-F238E27FC236}">
                <a16:creationId xmlns:a16="http://schemas.microsoft.com/office/drawing/2014/main" id="{D7E9477C-DDB0-0C97-7315-98EF0809D9D4}"/>
              </a:ext>
            </a:extLst>
          </p:cNvPr>
          <p:cNvGrpSpPr/>
          <p:nvPr/>
        </p:nvGrpSpPr>
        <p:grpSpPr>
          <a:xfrm>
            <a:off x="7257183" y="4235662"/>
            <a:ext cx="4568739" cy="1084316"/>
            <a:chOff x="6911439" y="2535433"/>
            <a:chExt cx="4568739" cy="1084316"/>
          </a:xfrm>
        </p:grpSpPr>
        <p:grpSp>
          <p:nvGrpSpPr>
            <p:cNvPr id="9426" name="Group 9425">
              <a:extLst>
                <a:ext uri="{FF2B5EF4-FFF2-40B4-BE49-F238E27FC236}">
                  <a16:creationId xmlns:a16="http://schemas.microsoft.com/office/drawing/2014/main" id="{B66004C9-A2DF-8D2F-F598-36BA40D96448}"/>
                </a:ext>
              </a:extLst>
            </p:cNvPr>
            <p:cNvGrpSpPr/>
            <p:nvPr/>
          </p:nvGrpSpPr>
          <p:grpSpPr>
            <a:xfrm>
              <a:off x="6911439" y="2535433"/>
              <a:ext cx="4568739" cy="1061829"/>
              <a:chOff x="6402830" y="2959225"/>
              <a:chExt cx="4568739" cy="1061829"/>
            </a:xfrm>
          </p:grpSpPr>
          <p:sp>
            <p:nvSpPr>
              <p:cNvPr id="9429" name="TextBox 9428">
                <a:extLst>
                  <a:ext uri="{FF2B5EF4-FFF2-40B4-BE49-F238E27FC236}">
                    <a16:creationId xmlns:a16="http://schemas.microsoft.com/office/drawing/2014/main" id="{A1EFE1ED-09C7-A5B4-5E0A-108E7DE48D8B}"/>
                  </a:ext>
                </a:extLst>
              </p:cNvPr>
              <p:cNvSpPr txBox="1"/>
              <p:nvPr/>
            </p:nvSpPr>
            <p:spPr bwMode="auto">
              <a:xfrm>
                <a:off x="6402830" y="2959225"/>
                <a:ext cx="1949573"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endParaRPr lang="en-US" sz="1400" dirty="0">
                  <a:solidFill>
                    <a:schemeClr val="bg1"/>
                  </a:solidFill>
                  <a:latin typeface="+mn-lt"/>
                </a:endParaRPr>
              </a:p>
              <a:p>
                <a:pPr>
                  <a:lnSpc>
                    <a:spcPct val="100000"/>
                  </a:lnSpc>
                  <a:spcBef>
                    <a:spcPct val="50000"/>
                  </a:spcBef>
                  <a:spcAft>
                    <a:spcPct val="0"/>
                  </a:spcAft>
                  <a:buClrTx/>
                  <a:buFontTx/>
                  <a:buNone/>
                </a:pPr>
                <a:r>
                  <a:rPr lang="en-US" sz="1400" b="0" dirty="0">
                    <a:solidFill>
                      <a:schemeClr val="bg1"/>
                    </a:solidFill>
                    <a:latin typeface="+mn-lt"/>
                  </a:rPr>
                  <a:t>Median OS, mo (95% CI)</a:t>
                </a:r>
                <a:br>
                  <a:rPr lang="en-US" sz="1400" b="0" dirty="0">
                    <a:solidFill>
                      <a:schemeClr val="bg1"/>
                    </a:solidFill>
                    <a:latin typeface="+mn-lt"/>
                  </a:rPr>
                </a:br>
                <a:r>
                  <a:rPr lang="en-US" sz="1400" b="0" dirty="0">
                    <a:solidFill>
                      <a:schemeClr val="bg1"/>
                    </a:solidFill>
                    <a:latin typeface="+mn-lt"/>
                  </a:rPr>
                  <a:t>   Stratified HR (95% CI)</a:t>
                </a:r>
                <a:br>
                  <a:rPr lang="en-US" sz="1400" b="0" dirty="0">
                    <a:solidFill>
                      <a:schemeClr val="bg1"/>
                    </a:solidFill>
                    <a:latin typeface="+mn-lt"/>
                  </a:rPr>
                </a:br>
                <a:r>
                  <a:rPr lang="en-US" sz="1400" b="0" dirty="0">
                    <a:solidFill>
                      <a:schemeClr val="bg1"/>
                    </a:solidFill>
                    <a:latin typeface="+mn-lt"/>
                  </a:rPr>
                  <a:t>   Nominal </a:t>
                </a:r>
                <a:r>
                  <a:rPr lang="en-US" sz="1400" b="0" i="1" dirty="0">
                    <a:solidFill>
                      <a:schemeClr val="bg1"/>
                    </a:solidFill>
                    <a:latin typeface="+mn-lt"/>
                  </a:rPr>
                  <a:t>P </a:t>
                </a:r>
                <a:r>
                  <a:rPr lang="en-US" sz="1400" b="0" dirty="0">
                    <a:solidFill>
                      <a:schemeClr val="bg1"/>
                    </a:solidFill>
                    <a:latin typeface="+mn-lt"/>
                  </a:rPr>
                  <a:t>value</a:t>
                </a:r>
              </a:p>
            </p:txBody>
          </p:sp>
          <p:sp>
            <p:nvSpPr>
              <p:cNvPr id="9430" name="TextBox 9429">
                <a:extLst>
                  <a:ext uri="{FF2B5EF4-FFF2-40B4-BE49-F238E27FC236}">
                    <a16:creationId xmlns:a16="http://schemas.microsoft.com/office/drawing/2014/main" id="{7F9D318B-1756-C065-74A3-EC61C8C17310}"/>
                  </a:ext>
                </a:extLst>
              </p:cNvPr>
              <p:cNvSpPr txBox="1"/>
              <p:nvPr/>
            </p:nvSpPr>
            <p:spPr bwMode="auto">
              <a:xfrm>
                <a:off x="8260634" y="2959225"/>
                <a:ext cx="134524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rgbClr val="015873"/>
                    </a:solidFill>
                    <a:latin typeface="+mn-lt"/>
                  </a:rPr>
                  <a:t>SG (n = 272)</a:t>
                </a:r>
              </a:p>
              <a:p>
                <a:pPr algn="ctr">
                  <a:lnSpc>
                    <a:spcPct val="100000"/>
                  </a:lnSpc>
                  <a:spcBef>
                    <a:spcPct val="50000"/>
                  </a:spcBef>
                  <a:spcAft>
                    <a:spcPct val="0"/>
                  </a:spcAft>
                  <a:buClrTx/>
                  <a:buFontTx/>
                  <a:buNone/>
                </a:pPr>
                <a:r>
                  <a:rPr lang="en-US" sz="1400" b="0" dirty="0">
                    <a:solidFill>
                      <a:schemeClr val="bg1"/>
                    </a:solidFill>
                    <a:latin typeface="+mn-lt"/>
                  </a:rPr>
                  <a:t>14.5 (13.0-16.0)</a:t>
                </a:r>
              </a:p>
            </p:txBody>
          </p:sp>
          <p:sp>
            <p:nvSpPr>
              <p:cNvPr id="9431" name="TextBox 9430">
                <a:extLst>
                  <a:ext uri="{FF2B5EF4-FFF2-40B4-BE49-F238E27FC236}">
                    <a16:creationId xmlns:a16="http://schemas.microsoft.com/office/drawing/2014/main" id="{7174CB0D-883E-B479-177A-609B6F401B35}"/>
                  </a:ext>
                </a:extLst>
              </p:cNvPr>
              <p:cNvSpPr txBox="1"/>
              <p:nvPr/>
            </p:nvSpPr>
            <p:spPr bwMode="auto">
              <a:xfrm>
                <a:off x="9626329" y="2959225"/>
                <a:ext cx="134524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rgbClr val="E1471D"/>
                    </a:solidFill>
                    <a:latin typeface="+mn-lt"/>
                  </a:rPr>
                  <a:t>TPC (n = 271)</a:t>
                </a:r>
              </a:p>
              <a:p>
                <a:pPr algn="ctr">
                  <a:lnSpc>
                    <a:spcPct val="100000"/>
                  </a:lnSpc>
                  <a:spcBef>
                    <a:spcPct val="50000"/>
                  </a:spcBef>
                  <a:spcAft>
                    <a:spcPct val="0"/>
                  </a:spcAft>
                  <a:buClrTx/>
                  <a:buFontTx/>
                  <a:buNone/>
                </a:pPr>
                <a:r>
                  <a:rPr lang="en-US" sz="1400" b="0" dirty="0">
                    <a:solidFill>
                      <a:schemeClr val="bg1"/>
                    </a:solidFill>
                    <a:latin typeface="+mn-lt"/>
                  </a:rPr>
                  <a:t>11.2 (10.2-12.6)</a:t>
                </a:r>
              </a:p>
            </p:txBody>
          </p:sp>
          <p:sp>
            <p:nvSpPr>
              <p:cNvPr id="9432" name="TextBox 9431">
                <a:extLst>
                  <a:ext uri="{FF2B5EF4-FFF2-40B4-BE49-F238E27FC236}">
                    <a16:creationId xmlns:a16="http://schemas.microsoft.com/office/drawing/2014/main" id="{3630A4AC-6F3E-75B3-0ABB-5F5534E2C37E}"/>
                  </a:ext>
                </a:extLst>
              </p:cNvPr>
              <p:cNvSpPr txBox="1"/>
              <p:nvPr/>
            </p:nvSpPr>
            <p:spPr bwMode="auto">
              <a:xfrm>
                <a:off x="8988664" y="3493588"/>
                <a:ext cx="13452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0.79 (0.65-0.95)</a:t>
                </a:r>
                <a:br>
                  <a:rPr lang="en-US" sz="1400" b="0" dirty="0">
                    <a:solidFill>
                      <a:schemeClr val="bg1"/>
                    </a:solidFill>
                    <a:latin typeface="+mn-lt"/>
                  </a:rPr>
                </a:br>
                <a:r>
                  <a:rPr lang="en-US" sz="1400" b="0" dirty="0">
                    <a:solidFill>
                      <a:schemeClr val="bg1"/>
                    </a:solidFill>
                    <a:latin typeface="+mn-lt"/>
                  </a:rPr>
                  <a:t>.0133</a:t>
                </a:r>
              </a:p>
            </p:txBody>
          </p:sp>
        </p:grpSp>
        <p:cxnSp>
          <p:nvCxnSpPr>
            <p:cNvPr id="9427" name="Straight Connector 9426">
              <a:extLst>
                <a:ext uri="{FF2B5EF4-FFF2-40B4-BE49-F238E27FC236}">
                  <a16:creationId xmlns:a16="http://schemas.microsoft.com/office/drawing/2014/main" id="{99D4B2D0-222F-0B4E-A33E-D844962A2988}"/>
                </a:ext>
              </a:extLst>
            </p:cNvPr>
            <p:cNvCxnSpPr>
              <a:cxnSpLocks/>
            </p:cNvCxnSpPr>
            <p:nvPr/>
          </p:nvCxnSpPr>
          <p:spPr bwMode="auto">
            <a:xfrm>
              <a:off x="7000579" y="2838576"/>
              <a:ext cx="4443205" cy="0"/>
            </a:xfrm>
            <a:prstGeom prst="line">
              <a:avLst/>
            </a:prstGeom>
            <a:noFill/>
            <a:ln w="19050" cap="flat" cmpd="sng" algn="ctr">
              <a:solidFill>
                <a:schemeClr val="bg1"/>
              </a:solidFill>
              <a:prstDash val="solid"/>
              <a:round/>
              <a:headEnd type="none" w="med" len="med"/>
              <a:tailEnd type="none" w="med" len="med"/>
            </a:ln>
            <a:effectLst/>
          </p:spPr>
        </p:cxnSp>
        <p:cxnSp>
          <p:nvCxnSpPr>
            <p:cNvPr id="9428" name="Straight Connector 9427">
              <a:extLst>
                <a:ext uri="{FF2B5EF4-FFF2-40B4-BE49-F238E27FC236}">
                  <a16:creationId xmlns:a16="http://schemas.microsoft.com/office/drawing/2014/main" id="{55150484-8622-E758-4C1A-390BE07E9B91}"/>
                </a:ext>
              </a:extLst>
            </p:cNvPr>
            <p:cNvCxnSpPr>
              <a:cxnSpLocks/>
            </p:cNvCxnSpPr>
            <p:nvPr/>
          </p:nvCxnSpPr>
          <p:spPr bwMode="auto">
            <a:xfrm>
              <a:off x="7000579" y="3619749"/>
              <a:ext cx="4443205" cy="0"/>
            </a:xfrm>
            <a:prstGeom prst="line">
              <a:avLst/>
            </a:prstGeom>
            <a:noFill/>
            <a:ln w="19050" cap="flat" cmpd="sng" algn="ctr">
              <a:solidFill>
                <a:schemeClr val="bg1"/>
              </a:solidFill>
              <a:prstDash val="solid"/>
              <a:round/>
              <a:headEnd type="none" w="med" len="med"/>
              <a:tailEnd type="none" w="med" len="med"/>
            </a:ln>
            <a:effectLst/>
          </p:spPr>
        </p:cxnSp>
      </p:grpSp>
      <p:grpSp>
        <p:nvGrpSpPr>
          <p:cNvPr id="9540" name="Group 9539">
            <a:extLst>
              <a:ext uri="{FF2B5EF4-FFF2-40B4-BE49-F238E27FC236}">
                <a16:creationId xmlns:a16="http://schemas.microsoft.com/office/drawing/2014/main" id="{7F89906F-7AB8-9624-BF23-15DE42B366DD}"/>
              </a:ext>
            </a:extLst>
          </p:cNvPr>
          <p:cNvGrpSpPr/>
          <p:nvPr/>
        </p:nvGrpSpPr>
        <p:grpSpPr>
          <a:xfrm>
            <a:off x="901336" y="3885514"/>
            <a:ext cx="10115923" cy="2756968"/>
            <a:chOff x="656852" y="3999831"/>
            <a:chExt cx="10115923" cy="3305765"/>
          </a:xfrm>
        </p:grpSpPr>
        <p:cxnSp>
          <p:nvCxnSpPr>
            <p:cNvPr id="9354" name="Straight Connector 9353">
              <a:extLst>
                <a:ext uri="{FF2B5EF4-FFF2-40B4-BE49-F238E27FC236}">
                  <a16:creationId xmlns:a16="http://schemas.microsoft.com/office/drawing/2014/main" id="{CBCF771C-F2F8-998A-DAFF-7649772A8B9C}"/>
                </a:ext>
              </a:extLst>
            </p:cNvPr>
            <p:cNvCxnSpPr>
              <a:cxnSpLocks/>
            </p:cNvCxnSpPr>
            <p:nvPr/>
          </p:nvCxnSpPr>
          <p:spPr bwMode="auto">
            <a:xfrm>
              <a:off x="5604268" y="4506092"/>
              <a:ext cx="0" cy="2042785"/>
            </a:xfrm>
            <a:prstGeom prst="line">
              <a:avLst/>
            </a:prstGeom>
            <a:noFill/>
            <a:ln w="19050" cap="flat" cmpd="sng" algn="ctr">
              <a:solidFill>
                <a:schemeClr val="tx1">
                  <a:lumMod val="50000"/>
                </a:schemeClr>
              </a:solidFill>
              <a:prstDash val="sysDash"/>
              <a:round/>
              <a:headEnd type="none" w="med" len="med"/>
              <a:tailEnd type="none" w="med" len="med"/>
            </a:ln>
            <a:effectLst/>
          </p:spPr>
        </p:cxnSp>
        <p:cxnSp>
          <p:nvCxnSpPr>
            <p:cNvPr id="9355" name="Straight Connector 9354">
              <a:extLst>
                <a:ext uri="{FF2B5EF4-FFF2-40B4-BE49-F238E27FC236}">
                  <a16:creationId xmlns:a16="http://schemas.microsoft.com/office/drawing/2014/main" id="{A00EDF62-5C61-D200-88CB-AB840C46F7C3}"/>
                </a:ext>
              </a:extLst>
            </p:cNvPr>
            <p:cNvCxnSpPr>
              <a:cxnSpLocks/>
            </p:cNvCxnSpPr>
            <p:nvPr/>
          </p:nvCxnSpPr>
          <p:spPr bwMode="auto">
            <a:xfrm>
              <a:off x="4204710" y="4506092"/>
              <a:ext cx="0" cy="2042785"/>
            </a:xfrm>
            <a:prstGeom prst="line">
              <a:avLst/>
            </a:prstGeom>
            <a:noFill/>
            <a:ln w="19050" cap="flat" cmpd="sng" algn="ctr">
              <a:solidFill>
                <a:schemeClr val="tx1">
                  <a:lumMod val="50000"/>
                </a:schemeClr>
              </a:solidFill>
              <a:prstDash val="sysDash"/>
              <a:round/>
              <a:headEnd type="none" w="med" len="med"/>
              <a:tailEnd type="none" w="med" len="med"/>
            </a:ln>
            <a:effectLst/>
          </p:spPr>
        </p:cxnSp>
        <p:sp>
          <p:nvSpPr>
            <p:cNvPr id="9356" name="Freeform 11">
              <a:extLst>
                <a:ext uri="{FF2B5EF4-FFF2-40B4-BE49-F238E27FC236}">
                  <a16:creationId xmlns:a16="http://schemas.microsoft.com/office/drawing/2014/main" id="{0A8FC5B3-AC7F-3D51-274D-8F6E56C16AA9}"/>
                </a:ext>
              </a:extLst>
            </p:cNvPr>
            <p:cNvSpPr/>
            <p:nvPr/>
          </p:nvSpPr>
          <p:spPr bwMode="auto">
            <a:xfrm>
              <a:off x="1399029" y="5435637"/>
              <a:ext cx="2603346" cy="1116419"/>
            </a:xfrm>
            <a:custGeom>
              <a:avLst/>
              <a:gdLst>
                <a:gd name="connsiteX0" fmla="*/ 0 w 925033"/>
                <a:gd name="connsiteY0" fmla="*/ 0 h 1116419"/>
                <a:gd name="connsiteX1" fmla="*/ 925033 w 925033"/>
                <a:gd name="connsiteY1" fmla="*/ 0 h 1116419"/>
                <a:gd name="connsiteX2" fmla="*/ 925033 w 925033"/>
                <a:gd name="connsiteY2" fmla="*/ 1116419 h 1116419"/>
              </a:gdLst>
              <a:ahLst/>
              <a:cxnLst>
                <a:cxn ang="0">
                  <a:pos x="connsiteX0" y="connsiteY0"/>
                </a:cxn>
                <a:cxn ang="0">
                  <a:pos x="connsiteX1" y="connsiteY1"/>
                </a:cxn>
                <a:cxn ang="0">
                  <a:pos x="connsiteX2" y="connsiteY2"/>
                </a:cxn>
              </a:cxnLst>
              <a:rect l="l" t="t" r="r" b="b"/>
              <a:pathLst>
                <a:path w="925033" h="1116419">
                  <a:moveTo>
                    <a:pt x="0" y="0"/>
                  </a:moveTo>
                  <a:lnTo>
                    <a:pt x="925033" y="0"/>
                  </a:lnTo>
                  <a:lnTo>
                    <a:pt x="925033" y="1116419"/>
                  </a:lnTo>
                </a:path>
              </a:pathLst>
            </a:custGeom>
            <a:noFill/>
            <a:ln w="19050">
              <a:solidFill>
                <a:schemeClr val="tx1">
                  <a:lumMod val="50000"/>
                </a:schemeClr>
              </a:solidFill>
              <a:prstDash val="sysDash"/>
              <a:miter lim="800000"/>
              <a:headEnd/>
              <a:tailEnd/>
            </a:ln>
          </p:spPr>
          <p:txBody>
            <a:bodyPr rtlCol="0" anchor="ctr"/>
            <a:lstStyle/>
            <a:p>
              <a:pPr algn="ctr"/>
              <a:endParaRPr lang="en-US" sz="1400" dirty="0">
                <a:latin typeface="+mn-lt"/>
              </a:endParaRPr>
            </a:p>
          </p:txBody>
        </p:sp>
        <p:sp>
          <p:nvSpPr>
            <p:cNvPr id="9357" name="Freeform 12">
              <a:extLst>
                <a:ext uri="{FF2B5EF4-FFF2-40B4-BE49-F238E27FC236}">
                  <a16:creationId xmlns:a16="http://schemas.microsoft.com/office/drawing/2014/main" id="{420B40A1-C2B3-BEB8-EB49-9459A87E4E97}"/>
                </a:ext>
              </a:extLst>
            </p:cNvPr>
            <p:cNvSpPr/>
            <p:nvPr/>
          </p:nvSpPr>
          <p:spPr bwMode="auto">
            <a:xfrm>
              <a:off x="1383017" y="5434047"/>
              <a:ext cx="3388568" cy="1116419"/>
            </a:xfrm>
            <a:custGeom>
              <a:avLst/>
              <a:gdLst>
                <a:gd name="connsiteX0" fmla="*/ 0 w 925033"/>
                <a:gd name="connsiteY0" fmla="*/ 0 h 1116419"/>
                <a:gd name="connsiteX1" fmla="*/ 925033 w 925033"/>
                <a:gd name="connsiteY1" fmla="*/ 0 h 1116419"/>
                <a:gd name="connsiteX2" fmla="*/ 925033 w 925033"/>
                <a:gd name="connsiteY2" fmla="*/ 1116419 h 1116419"/>
              </a:gdLst>
              <a:ahLst/>
              <a:cxnLst>
                <a:cxn ang="0">
                  <a:pos x="connsiteX0" y="connsiteY0"/>
                </a:cxn>
                <a:cxn ang="0">
                  <a:pos x="connsiteX1" y="connsiteY1"/>
                </a:cxn>
                <a:cxn ang="0">
                  <a:pos x="connsiteX2" y="connsiteY2"/>
                </a:cxn>
              </a:cxnLst>
              <a:rect l="l" t="t" r="r" b="b"/>
              <a:pathLst>
                <a:path w="925033" h="1116419">
                  <a:moveTo>
                    <a:pt x="0" y="0"/>
                  </a:moveTo>
                  <a:lnTo>
                    <a:pt x="925033" y="0"/>
                  </a:lnTo>
                  <a:lnTo>
                    <a:pt x="925033" y="1116419"/>
                  </a:lnTo>
                </a:path>
              </a:pathLst>
            </a:custGeom>
            <a:noFill/>
            <a:ln w="19050">
              <a:solidFill>
                <a:schemeClr val="tx1">
                  <a:lumMod val="50000"/>
                </a:schemeClr>
              </a:solidFill>
              <a:prstDash val="sysDash"/>
              <a:miter lim="800000"/>
              <a:headEnd/>
              <a:tailEnd/>
            </a:ln>
          </p:spPr>
          <p:txBody>
            <a:bodyPr rtlCol="0" anchor="ctr"/>
            <a:lstStyle/>
            <a:p>
              <a:pPr algn="ctr"/>
              <a:endParaRPr lang="en-US" sz="1400" dirty="0">
                <a:latin typeface="+mn-lt"/>
              </a:endParaRPr>
            </a:p>
          </p:txBody>
        </p:sp>
        <p:sp>
          <p:nvSpPr>
            <p:cNvPr id="9358" name="Freeform 9289">
              <a:extLst>
                <a:ext uri="{FF2B5EF4-FFF2-40B4-BE49-F238E27FC236}">
                  <a16:creationId xmlns:a16="http://schemas.microsoft.com/office/drawing/2014/main" id="{EBDF7893-B41A-2AA1-95F9-A66BD08F6FF4}"/>
                </a:ext>
              </a:extLst>
            </p:cNvPr>
            <p:cNvSpPr/>
            <p:nvPr/>
          </p:nvSpPr>
          <p:spPr bwMode="auto">
            <a:xfrm>
              <a:off x="1403350" y="4315379"/>
              <a:ext cx="8902700" cy="2070100"/>
            </a:xfrm>
            <a:custGeom>
              <a:avLst/>
              <a:gdLst>
                <a:gd name="connsiteX0" fmla="*/ 0 w 8902700"/>
                <a:gd name="connsiteY0" fmla="*/ 0 h 2070100"/>
                <a:gd name="connsiteX1" fmla="*/ 209550 w 8902700"/>
                <a:gd name="connsiteY1" fmla="*/ 0 h 2070100"/>
                <a:gd name="connsiteX2" fmla="*/ 209550 w 8902700"/>
                <a:gd name="connsiteY2" fmla="*/ 0 h 2070100"/>
                <a:gd name="connsiteX3" fmla="*/ 209550 w 8902700"/>
                <a:gd name="connsiteY3" fmla="*/ 57150 h 2070100"/>
                <a:gd name="connsiteX4" fmla="*/ 438150 w 8902700"/>
                <a:gd name="connsiteY4" fmla="*/ 57150 h 2070100"/>
                <a:gd name="connsiteX5" fmla="*/ 438150 w 8902700"/>
                <a:gd name="connsiteY5" fmla="*/ 114300 h 2070100"/>
                <a:gd name="connsiteX6" fmla="*/ 685800 w 8902700"/>
                <a:gd name="connsiteY6" fmla="*/ 114300 h 2070100"/>
                <a:gd name="connsiteX7" fmla="*/ 685800 w 8902700"/>
                <a:gd name="connsiteY7" fmla="*/ 177800 h 2070100"/>
                <a:gd name="connsiteX8" fmla="*/ 793750 w 8902700"/>
                <a:gd name="connsiteY8" fmla="*/ 177800 h 2070100"/>
                <a:gd name="connsiteX9" fmla="*/ 793750 w 8902700"/>
                <a:gd name="connsiteY9" fmla="*/ 247650 h 2070100"/>
                <a:gd name="connsiteX10" fmla="*/ 939800 w 8902700"/>
                <a:gd name="connsiteY10" fmla="*/ 247650 h 2070100"/>
                <a:gd name="connsiteX11" fmla="*/ 939800 w 8902700"/>
                <a:gd name="connsiteY11" fmla="*/ 330200 h 2070100"/>
                <a:gd name="connsiteX12" fmla="*/ 1073150 w 8902700"/>
                <a:gd name="connsiteY12" fmla="*/ 330200 h 2070100"/>
                <a:gd name="connsiteX13" fmla="*/ 1073150 w 8902700"/>
                <a:gd name="connsiteY13" fmla="*/ 393700 h 2070100"/>
                <a:gd name="connsiteX14" fmla="*/ 1174750 w 8902700"/>
                <a:gd name="connsiteY14" fmla="*/ 393700 h 2070100"/>
                <a:gd name="connsiteX15" fmla="*/ 1174750 w 8902700"/>
                <a:gd name="connsiteY15" fmla="*/ 450850 h 2070100"/>
                <a:gd name="connsiteX16" fmla="*/ 1270000 w 8902700"/>
                <a:gd name="connsiteY16" fmla="*/ 450850 h 2070100"/>
                <a:gd name="connsiteX17" fmla="*/ 1270000 w 8902700"/>
                <a:gd name="connsiteY17" fmla="*/ 552450 h 2070100"/>
                <a:gd name="connsiteX18" fmla="*/ 1428750 w 8902700"/>
                <a:gd name="connsiteY18" fmla="*/ 552450 h 2070100"/>
                <a:gd name="connsiteX19" fmla="*/ 1428750 w 8902700"/>
                <a:gd name="connsiteY19" fmla="*/ 609600 h 2070100"/>
                <a:gd name="connsiteX20" fmla="*/ 1504950 w 8902700"/>
                <a:gd name="connsiteY20" fmla="*/ 609600 h 2070100"/>
                <a:gd name="connsiteX21" fmla="*/ 1504950 w 8902700"/>
                <a:gd name="connsiteY21" fmla="*/ 666750 h 2070100"/>
                <a:gd name="connsiteX22" fmla="*/ 1670050 w 8902700"/>
                <a:gd name="connsiteY22" fmla="*/ 666750 h 2070100"/>
                <a:gd name="connsiteX23" fmla="*/ 1670050 w 8902700"/>
                <a:gd name="connsiteY23" fmla="*/ 736600 h 2070100"/>
                <a:gd name="connsiteX24" fmla="*/ 1898650 w 8902700"/>
                <a:gd name="connsiteY24" fmla="*/ 736600 h 2070100"/>
                <a:gd name="connsiteX25" fmla="*/ 1898650 w 8902700"/>
                <a:gd name="connsiteY25" fmla="*/ 736600 h 2070100"/>
                <a:gd name="connsiteX26" fmla="*/ 1898650 w 8902700"/>
                <a:gd name="connsiteY26" fmla="*/ 787400 h 2070100"/>
                <a:gd name="connsiteX27" fmla="*/ 2070100 w 8902700"/>
                <a:gd name="connsiteY27" fmla="*/ 787400 h 2070100"/>
                <a:gd name="connsiteX28" fmla="*/ 2070100 w 8902700"/>
                <a:gd name="connsiteY28" fmla="*/ 850900 h 2070100"/>
                <a:gd name="connsiteX29" fmla="*/ 2203450 w 8902700"/>
                <a:gd name="connsiteY29" fmla="*/ 850900 h 2070100"/>
                <a:gd name="connsiteX30" fmla="*/ 2203450 w 8902700"/>
                <a:gd name="connsiteY30" fmla="*/ 908050 h 2070100"/>
                <a:gd name="connsiteX31" fmla="*/ 2324100 w 8902700"/>
                <a:gd name="connsiteY31" fmla="*/ 908050 h 2070100"/>
                <a:gd name="connsiteX32" fmla="*/ 2324100 w 8902700"/>
                <a:gd name="connsiteY32" fmla="*/ 996950 h 2070100"/>
                <a:gd name="connsiteX33" fmla="*/ 2425700 w 8902700"/>
                <a:gd name="connsiteY33" fmla="*/ 996950 h 2070100"/>
                <a:gd name="connsiteX34" fmla="*/ 2425700 w 8902700"/>
                <a:gd name="connsiteY34" fmla="*/ 1073150 h 2070100"/>
                <a:gd name="connsiteX35" fmla="*/ 2565400 w 8902700"/>
                <a:gd name="connsiteY35" fmla="*/ 1073150 h 2070100"/>
                <a:gd name="connsiteX36" fmla="*/ 2565400 w 8902700"/>
                <a:gd name="connsiteY36" fmla="*/ 1130300 h 2070100"/>
                <a:gd name="connsiteX37" fmla="*/ 2667000 w 8902700"/>
                <a:gd name="connsiteY37" fmla="*/ 1130300 h 2070100"/>
                <a:gd name="connsiteX38" fmla="*/ 2667000 w 8902700"/>
                <a:gd name="connsiteY38" fmla="*/ 1174750 h 2070100"/>
                <a:gd name="connsiteX39" fmla="*/ 2838450 w 8902700"/>
                <a:gd name="connsiteY39" fmla="*/ 1174750 h 2070100"/>
                <a:gd name="connsiteX40" fmla="*/ 2838450 w 8902700"/>
                <a:gd name="connsiteY40" fmla="*/ 1231900 h 2070100"/>
                <a:gd name="connsiteX41" fmla="*/ 2933700 w 8902700"/>
                <a:gd name="connsiteY41" fmla="*/ 1231900 h 2070100"/>
                <a:gd name="connsiteX42" fmla="*/ 2933700 w 8902700"/>
                <a:gd name="connsiteY42" fmla="*/ 1282700 h 2070100"/>
                <a:gd name="connsiteX43" fmla="*/ 3124200 w 8902700"/>
                <a:gd name="connsiteY43" fmla="*/ 1282700 h 2070100"/>
                <a:gd name="connsiteX44" fmla="*/ 3124200 w 8902700"/>
                <a:gd name="connsiteY44" fmla="*/ 1339850 h 2070100"/>
                <a:gd name="connsiteX45" fmla="*/ 3289300 w 8902700"/>
                <a:gd name="connsiteY45" fmla="*/ 1339850 h 2070100"/>
                <a:gd name="connsiteX46" fmla="*/ 3289300 w 8902700"/>
                <a:gd name="connsiteY46" fmla="*/ 1390650 h 2070100"/>
                <a:gd name="connsiteX47" fmla="*/ 3498850 w 8902700"/>
                <a:gd name="connsiteY47" fmla="*/ 1390650 h 2070100"/>
                <a:gd name="connsiteX48" fmla="*/ 3498850 w 8902700"/>
                <a:gd name="connsiteY48" fmla="*/ 1441450 h 2070100"/>
                <a:gd name="connsiteX49" fmla="*/ 3695700 w 8902700"/>
                <a:gd name="connsiteY49" fmla="*/ 1441450 h 2070100"/>
                <a:gd name="connsiteX50" fmla="*/ 3695700 w 8902700"/>
                <a:gd name="connsiteY50" fmla="*/ 1498600 h 2070100"/>
                <a:gd name="connsiteX51" fmla="*/ 3968750 w 8902700"/>
                <a:gd name="connsiteY51" fmla="*/ 1498600 h 2070100"/>
                <a:gd name="connsiteX52" fmla="*/ 3968750 w 8902700"/>
                <a:gd name="connsiteY52" fmla="*/ 1498600 h 2070100"/>
                <a:gd name="connsiteX53" fmla="*/ 3968750 w 8902700"/>
                <a:gd name="connsiteY53" fmla="*/ 1562100 h 2070100"/>
                <a:gd name="connsiteX54" fmla="*/ 4489450 w 8902700"/>
                <a:gd name="connsiteY54" fmla="*/ 1562100 h 2070100"/>
                <a:gd name="connsiteX55" fmla="*/ 4597400 w 8902700"/>
                <a:gd name="connsiteY55" fmla="*/ 1562100 h 2070100"/>
                <a:gd name="connsiteX56" fmla="*/ 4597400 w 8902700"/>
                <a:gd name="connsiteY56" fmla="*/ 1619250 h 2070100"/>
                <a:gd name="connsiteX57" fmla="*/ 4800600 w 8902700"/>
                <a:gd name="connsiteY57" fmla="*/ 1619250 h 2070100"/>
                <a:gd name="connsiteX58" fmla="*/ 4800600 w 8902700"/>
                <a:gd name="connsiteY58" fmla="*/ 1619250 h 2070100"/>
                <a:gd name="connsiteX59" fmla="*/ 4800600 w 8902700"/>
                <a:gd name="connsiteY59" fmla="*/ 1663700 h 2070100"/>
                <a:gd name="connsiteX60" fmla="*/ 5073650 w 8902700"/>
                <a:gd name="connsiteY60" fmla="*/ 1663700 h 2070100"/>
                <a:gd name="connsiteX61" fmla="*/ 5073650 w 8902700"/>
                <a:gd name="connsiteY61" fmla="*/ 1727200 h 2070100"/>
                <a:gd name="connsiteX62" fmla="*/ 5454650 w 8902700"/>
                <a:gd name="connsiteY62" fmla="*/ 1727200 h 2070100"/>
                <a:gd name="connsiteX63" fmla="*/ 5530850 w 8902700"/>
                <a:gd name="connsiteY63" fmla="*/ 1727200 h 2070100"/>
                <a:gd name="connsiteX64" fmla="*/ 5530850 w 8902700"/>
                <a:gd name="connsiteY64" fmla="*/ 1727200 h 2070100"/>
                <a:gd name="connsiteX65" fmla="*/ 5530850 w 8902700"/>
                <a:gd name="connsiteY65" fmla="*/ 1784350 h 2070100"/>
                <a:gd name="connsiteX66" fmla="*/ 5835650 w 8902700"/>
                <a:gd name="connsiteY66" fmla="*/ 1784350 h 2070100"/>
                <a:gd name="connsiteX67" fmla="*/ 5835650 w 8902700"/>
                <a:gd name="connsiteY67" fmla="*/ 1854200 h 2070100"/>
                <a:gd name="connsiteX68" fmla="*/ 6375400 w 8902700"/>
                <a:gd name="connsiteY68" fmla="*/ 1854200 h 2070100"/>
                <a:gd name="connsiteX69" fmla="*/ 6375400 w 8902700"/>
                <a:gd name="connsiteY69" fmla="*/ 1854200 h 2070100"/>
                <a:gd name="connsiteX70" fmla="*/ 6375400 w 8902700"/>
                <a:gd name="connsiteY70" fmla="*/ 1911350 h 2070100"/>
                <a:gd name="connsiteX71" fmla="*/ 6692900 w 8902700"/>
                <a:gd name="connsiteY71" fmla="*/ 1911350 h 2070100"/>
                <a:gd name="connsiteX72" fmla="*/ 6692900 w 8902700"/>
                <a:gd name="connsiteY72" fmla="*/ 1968500 h 2070100"/>
                <a:gd name="connsiteX73" fmla="*/ 7131050 w 8902700"/>
                <a:gd name="connsiteY73" fmla="*/ 1968500 h 2070100"/>
                <a:gd name="connsiteX74" fmla="*/ 7131050 w 8902700"/>
                <a:gd name="connsiteY74" fmla="*/ 1968500 h 2070100"/>
                <a:gd name="connsiteX75" fmla="*/ 7131050 w 8902700"/>
                <a:gd name="connsiteY75" fmla="*/ 2019300 h 2070100"/>
                <a:gd name="connsiteX76" fmla="*/ 7620000 w 8902700"/>
                <a:gd name="connsiteY76" fmla="*/ 2019300 h 2070100"/>
                <a:gd name="connsiteX77" fmla="*/ 7620000 w 8902700"/>
                <a:gd name="connsiteY77" fmla="*/ 2019300 h 2070100"/>
                <a:gd name="connsiteX78" fmla="*/ 7620000 w 8902700"/>
                <a:gd name="connsiteY78" fmla="*/ 2070100 h 2070100"/>
                <a:gd name="connsiteX79" fmla="*/ 8902700 w 8902700"/>
                <a:gd name="connsiteY79" fmla="*/ 2070100 h 207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8902700" h="2070100">
                  <a:moveTo>
                    <a:pt x="0" y="0"/>
                  </a:moveTo>
                  <a:lnTo>
                    <a:pt x="209550" y="0"/>
                  </a:lnTo>
                  <a:lnTo>
                    <a:pt x="209550" y="0"/>
                  </a:lnTo>
                  <a:lnTo>
                    <a:pt x="209550" y="57150"/>
                  </a:lnTo>
                  <a:lnTo>
                    <a:pt x="438150" y="57150"/>
                  </a:lnTo>
                  <a:lnTo>
                    <a:pt x="438150" y="114300"/>
                  </a:lnTo>
                  <a:lnTo>
                    <a:pt x="685800" y="114300"/>
                  </a:lnTo>
                  <a:lnTo>
                    <a:pt x="685800" y="177800"/>
                  </a:lnTo>
                  <a:lnTo>
                    <a:pt x="793750" y="177800"/>
                  </a:lnTo>
                  <a:lnTo>
                    <a:pt x="793750" y="247650"/>
                  </a:lnTo>
                  <a:lnTo>
                    <a:pt x="939800" y="247650"/>
                  </a:lnTo>
                  <a:lnTo>
                    <a:pt x="939800" y="330200"/>
                  </a:lnTo>
                  <a:lnTo>
                    <a:pt x="1073150" y="330200"/>
                  </a:lnTo>
                  <a:lnTo>
                    <a:pt x="1073150" y="393700"/>
                  </a:lnTo>
                  <a:lnTo>
                    <a:pt x="1174750" y="393700"/>
                  </a:lnTo>
                  <a:lnTo>
                    <a:pt x="1174750" y="450850"/>
                  </a:lnTo>
                  <a:lnTo>
                    <a:pt x="1270000" y="450850"/>
                  </a:lnTo>
                  <a:lnTo>
                    <a:pt x="1270000" y="552450"/>
                  </a:lnTo>
                  <a:lnTo>
                    <a:pt x="1428750" y="552450"/>
                  </a:lnTo>
                  <a:lnTo>
                    <a:pt x="1428750" y="609600"/>
                  </a:lnTo>
                  <a:lnTo>
                    <a:pt x="1504950" y="609600"/>
                  </a:lnTo>
                  <a:lnTo>
                    <a:pt x="1504950" y="666750"/>
                  </a:lnTo>
                  <a:lnTo>
                    <a:pt x="1670050" y="666750"/>
                  </a:lnTo>
                  <a:lnTo>
                    <a:pt x="1670050" y="736600"/>
                  </a:lnTo>
                  <a:lnTo>
                    <a:pt x="1898650" y="736600"/>
                  </a:lnTo>
                  <a:lnTo>
                    <a:pt x="1898650" y="736600"/>
                  </a:lnTo>
                  <a:lnTo>
                    <a:pt x="1898650" y="787400"/>
                  </a:lnTo>
                  <a:lnTo>
                    <a:pt x="2070100" y="787400"/>
                  </a:lnTo>
                  <a:lnTo>
                    <a:pt x="2070100" y="850900"/>
                  </a:lnTo>
                  <a:lnTo>
                    <a:pt x="2203450" y="850900"/>
                  </a:lnTo>
                  <a:lnTo>
                    <a:pt x="2203450" y="908050"/>
                  </a:lnTo>
                  <a:lnTo>
                    <a:pt x="2324100" y="908050"/>
                  </a:lnTo>
                  <a:lnTo>
                    <a:pt x="2324100" y="996950"/>
                  </a:lnTo>
                  <a:lnTo>
                    <a:pt x="2425700" y="996950"/>
                  </a:lnTo>
                  <a:lnTo>
                    <a:pt x="2425700" y="1073150"/>
                  </a:lnTo>
                  <a:lnTo>
                    <a:pt x="2565400" y="1073150"/>
                  </a:lnTo>
                  <a:lnTo>
                    <a:pt x="2565400" y="1130300"/>
                  </a:lnTo>
                  <a:lnTo>
                    <a:pt x="2667000" y="1130300"/>
                  </a:lnTo>
                  <a:lnTo>
                    <a:pt x="2667000" y="1174750"/>
                  </a:lnTo>
                  <a:lnTo>
                    <a:pt x="2838450" y="1174750"/>
                  </a:lnTo>
                  <a:lnTo>
                    <a:pt x="2838450" y="1231900"/>
                  </a:lnTo>
                  <a:lnTo>
                    <a:pt x="2933700" y="1231900"/>
                  </a:lnTo>
                  <a:lnTo>
                    <a:pt x="2933700" y="1282700"/>
                  </a:lnTo>
                  <a:lnTo>
                    <a:pt x="3124200" y="1282700"/>
                  </a:lnTo>
                  <a:lnTo>
                    <a:pt x="3124200" y="1339850"/>
                  </a:lnTo>
                  <a:lnTo>
                    <a:pt x="3289300" y="1339850"/>
                  </a:lnTo>
                  <a:lnTo>
                    <a:pt x="3289300" y="1390650"/>
                  </a:lnTo>
                  <a:lnTo>
                    <a:pt x="3498850" y="1390650"/>
                  </a:lnTo>
                  <a:lnTo>
                    <a:pt x="3498850" y="1441450"/>
                  </a:lnTo>
                  <a:lnTo>
                    <a:pt x="3695700" y="1441450"/>
                  </a:lnTo>
                  <a:lnTo>
                    <a:pt x="3695700" y="1498600"/>
                  </a:lnTo>
                  <a:lnTo>
                    <a:pt x="3968750" y="1498600"/>
                  </a:lnTo>
                  <a:lnTo>
                    <a:pt x="3968750" y="1498600"/>
                  </a:lnTo>
                  <a:lnTo>
                    <a:pt x="3968750" y="1562100"/>
                  </a:lnTo>
                  <a:lnTo>
                    <a:pt x="4489450" y="1562100"/>
                  </a:lnTo>
                  <a:lnTo>
                    <a:pt x="4597400" y="1562100"/>
                  </a:lnTo>
                  <a:lnTo>
                    <a:pt x="4597400" y="1619250"/>
                  </a:lnTo>
                  <a:lnTo>
                    <a:pt x="4800600" y="1619250"/>
                  </a:lnTo>
                  <a:lnTo>
                    <a:pt x="4800600" y="1619250"/>
                  </a:lnTo>
                  <a:lnTo>
                    <a:pt x="4800600" y="1663700"/>
                  </a:lnTo>
                  <a:lnTo>
                    <a:pt x="5073650" y="1663700"/>
                  </a:lnTo>
                  <a:lnTo>
                    <a:pt x="5073650" y="1727200"/>
                  </a:lnTo>
                  <a:lnTo>
                    <a:pt x="5454650" y="1727200"/>
                  </a:lnTo>
                  <a:lnTo>
                    <a:pt x="5530850" y="1727200"/>
                  </a:lnTo>
                  <a:lnTo>
                    <a:pt x="5530850" y="1727200"/>
                  </a:lnTo>
                  <a:lnTo>
                    <a:pt x="5530850" y="1784350"/>
                  </a:lnTo>
                  <a:lnTo>
                    <a:pt x="5835650" y="1784350"/>
                  </a:lnTo>
                  <a:lnTo>
                    <a:pt x="5835650" y="1854200"/>
                  </a:lnTo>
                  <a:lnTo>
                    <a:pt x="6375400" y="1854200"/>
                  </a:lnTo>
                  <a:lnTo>
                    <a:pt x="6375400" y="1854200"/>
                  </a:lnTo>
                  <a:lnTo>
                    <a:pt x="6375400" y="1911350"/>
                  </a:lnTo>
                  <a:lnTo>
                    <a:pt x="6692900" y="1911350"/>
                  </a:lnTo>
                  <a:lnTo>
                    <a:pt x="6692900" y="1968500"/>
                  </a:lnTo>
                  <a:lnTo>
                    <a:pt x="7131050" y="1968500"/>
                  </a:lnTo>
                  <a:lnTo>
                    <a:pt x="7131050" y="1968500"/>
                  </a:lnTo>
                  <a:lnTo>
                    <a:pt x="7131050" y="2019300"/>
                  </a:lnTo>
                  <a:lnTo>
                    <a:pt x="7620000" y="2019300"/>
                  </a:lnTo>
                  <a:lnTo>
                    <a:pt x="7620000" y="2019300"/>
                  </a:lnTo>
                  <a:lnTo>
                    <a:pt x="7620000" y="2070100"/>
                  </a:lnTo>
                  <a:lnTo>
                    <a:pt x="8902700" y="2070100"/>
                  </a:lnTo>
                </a:path>
              </a:pathLst>
            </a:custGeom>
            <a:noFill/>
            <a:ln w="28575">
              <a:solidFill>
                <a:srgbClr val="E1471D"/>
              </a:solidFill>
              <a:miter lim="800000"/>
              <a:headEnd/>
              <a:tailEnd/>
            </a:ln>
          </p:spPr>
          <p:txBody>
            <a:bodyPr rtlCol="0" anchor="ctr"/>
            <a:lstStyle/>
            <a:p>
              <a:pPr algn="ctr"/>
              <a:endParaRPr lang="en-US" sz="1400" dirty="0">
                <a:latin typeface="+mn-lt"/>
              </a:endParaRPr>
            </a:p>
          </p:txBody>
        </p:sp>
        <p:grpSp>
          <p:nvGrpSpPr>
            <p:cNvPr id="9359" name="Group 9358">
              <a:extLst>
                <a:ext uri="{FF2B5EF4-FFF2-40B4-BE49-F238E27FC236}">
                  <a16:creationId xmlns:a16="http://schemas.microsoft.com/office/drawing/2014/main" id="{409BD3EA-B0D4-9F84-FE70-377B13E1C158}"/>
                </a:ext>
              </a:extLst>
            </p:cNvPr>
            <p:cNvGrpSpPr/>
            <p:nvPr/>
          </p:nvGrpSpPr>
          <p:grpSpPr>
            <a:xfrm>
              <a:off x="1249811" y="6553044"/>
              <a:ext cx="8753797" cy="307777"/>
              <a:chOff x="1940691" y="4434765"/>
              <a:chExt cx="8753797" cy="307777"/>
            </a:xfrm>
          </p:grpSpPr>
          <p:sp>
            <p:nvSpPr>
              <p:cNvPr id="9360" name="TextBox 9359">
                <a:extLst>
                  <a:ext uri="{FF2B5EF4-FFF2-40B4-BE49-F238E27FC236}">
                    <a16:creationId xmlns:a16="http://schemas.microsoft.com/office/drawing/2014/main" id="{413C566C-75FE-9EDB-3866-B023D4FC8D79}"/>
                  </a:ext>
                </a:extLst>
              </p:cNvPr>
              <p:cNvSpPr txBox="1"/>
              <p:nvPr/>
            </p:nvSpPr>
            <p:spPr bwMode="auto">
              <a:xfrm>
                <a:off x="1940691" y="443476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0</a:t>
                </a:r>
              </a:p>
            </p:txBody>
          </p:sp>
          <p:sp>
            <p:nvSpPr>
              <p:cNvPr id="9361" name="TextBox 9360">
                <a:extLst>
                  <a:ext uri="{FF2B5EF4-FFF2-40B4-BE49-F238E27FC236}">
                    <a16:creationId xmlns:a16="http://schemas.microsoft.com/office/drawing/2014/main" id="{74FE3068-F838-D938-FA2E-9929BCAB9BE7}"/>
                  </a:ext>
                </a:extLst>
              </p:cNvPr>
              <p:cNvSpPr txBox="1"/>
              <p:nvPr/>
            </p:nvSpPr>
            <p:spPr bwMode="auto">
              <a:xfrm>
                <a:off x="2637210" y="443476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3</a:t>
                </a:r>
              </a:p>
            </p:txBody>
          </p:sp>
          <p:sp>
            <p:nvSpPr>
              <p:cNvPr id="9362" name="TextBox 9361">
                <a:extLst>
                  <a:ext uri="{FF2B5EF4-FFF2-40B4-BE49-F238E27FC236}">
                    <a16:creationId xmlns:a16="http://schemas.microsoft.com/office/drawing/2014/main" id="{C94483A2-ABEF-2006-4CB9-081DF0C176B5}"/>
                  </a:ext>
                </a:extLst>
              </p:cNvPr>
              <p:cNvSpPr txBox="1"/>
              <p:nvPr/>
            </p:nvSpPr>
            <p:spPr bwMode="auto">
              <a:xfrm>
                <a:off x="3346008" y="443476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6</a:t>
                </a:r>
              </a:p>
            </p:txBody>
          </p:sp>
          <p:sp>
            <p:nvSpPr>
              <p:cNvPr id="9363" name="TextBox 9362">
                <a:extLst>
                  <a:ext uri="{FF2B5EF4-FFF2-40B4-BE49-F238E27FC236}">
                    <a16:creationId xmlns:a16="http://schemas.microsoft.com/office/drawing/2014/main" id="{E041F837-B23A-9DE5-20EA-A04534BA274E}"/>
                  </a:ext>
                </a:extLst>
              </p:cNvPr>
              <p:cNvSpPr txBox="1"/>
              <p:nvPr/>
            </p:nvSpPr>
            <p:spPr bwMode="auto">
              <a:xfrm>
                <a:off x="4048877" y="443476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9</a:t>
                </a:r>
              </a:p>
            </p:txBody>
          </p:sp>
          <p:sp>
            <p:nvSpPr>
              <p:cNvPr id="9364" name="TextBox 9363">
                <a:extLst>
                  <a:ext uri="{FF2B5EF4-FFF2-40B4-BE49-F238E27FC236}">
                    <a16:creationId xmlns:a16="http://schemas.microsoft.com/office/drawing/2014/main" id="{9289F04C-CCF7-3608-E272-2088011ADC07}"/>
                  </a:ext>
                </a:extLst>
              </p:cNvPr>
              <p:cNvSpPr txBox="1"/>
              <p:nvPr/>
            </p:nvSpPr>
            <p:spPr bwMode="auto">
              <a:xfrm>
                <a:off x="4703921"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12</a:t>
                </a:r>
              </a:p>
            </p:txBody>
          </p:sp>
          <p:sp>
            <p:nvSpPr>
              <p:cNvPr id="9365" name="TextBox 9364">
                <a:extLst>
                  <a:ext uri="{FF2B5EF4-FFF2-40B4-BE49-F238E27FC236}">
                    <a16:creationId xmlns:a16="http://schemas.microsoft.com/office/drawing/2014/main" id="{8CA06F80-3A51-3992-D4E6-DCD6761CB91F}"/>
                  </a:ext>
                </a:extLst>
              </p:cNvPr>
              <p:cNvSpPr txBox="1"/>
              <p:nvPr/>
            </p:nvSpPr>
            <p:spPr bwMode="auto">
              <a:xfrm>
                <a:off x="5406790"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15</a:t>
                </a:r>
              </a:p>
            </p:txBody>
          </p:sp>
          <p:sp>
            <p:nvSpPr>
              <p:cNvPr id="9373" name="TextBox 9372">
                <a:extLst>
                  <a:ext uri="{FF2B5EF4-FFF2-40B4-BE49-F238E27FC236}">
                    <a16:creationId xmlns:a16="http://schemas.microsoft.com/office/drawing/2014/main" id="{21D82AC1-5BE5-4E2C-4C05-90154C315C33}"/>
                  </a:ext>
                </a:extLst>
              </p:cNvPr>
              <p:cNvSpPr txBox="1"/>
              <p:nvPr/>
            </p:nvSpPr>
            <p:spPr bwMode="auto">
              <a:xfrm>
                <a:off x="6109238"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18</a:t>
                </a:r>
              </a:p>
            </p:txBody>
          </p:sp>
          <p:sp>
            <p:nvSpPr>
              <p:cNvPr id="9374" name="TextBox 9373">
                <a:extLst>
                  <a:ext uri="{FF2B5EF4-FFF2-40B4-BE49-F238E27FC236}">
                    <a16:creationId xmlns:a16="http://schemas.microsoft.com/office/drawing/2014/main" id="{21081143-EB8E-3DCF-8DA3-65F580727484}"/>
                  </a:ext>
                </a:extLst>
              </p:cNvPr>
              <p:cNvSpPr txBox="1"/>
              <p:nvPr/>
            </p:nvSpPr>
            <p:spPr bwMode="auto">
              <a:xfrm>
                <a:off x="6812107"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21</a:t>
                </a:r>
              </a:p>
            </p:txBody>
          </p:sp>
          <p:sp>
            <p:nvSpPr>
              <p:cNvPr id="9375" name="TextBox 9374">
                <a:extLst>
                  <a:ext uri="{FF2B5EF4-FFF2-40B4-BE49-F238E27FC236}">
                    <a16:creationId xmlns:a16="http://schemas.microsoft.com/office/drawing/2014/main" id="{E291BE9D-F976-6DAF-D702-6AB6F13DEC93}"/>
                  </a:ext>
                </a:extLst>
              </p:cNvPr>
              <p:cNvSpPr txBox="1"/>
              <p:nvPr/>
            </p:nvSpPr>
            <p:spPr bwMode="auto">
              <a:xfrm>
                <a:off x="7516876"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24</a:t>
                </a:r>
              </a:p>
            </p:txBody>
          </p:sp>
          <p:sp>
            <p:nvSpPr>
              <p:cNvPr id="9376" name="TextBox 9375">
                <a:extLst>
                  <a:ext uri="{FF2B5EF4-FFF2-40B4-BE49-F238E27FC236}">
                    <a16:creationId xmlns:a16="http://schemas.microsoft.com/office/drawing/2014/main" id="{13135BF2-4E35-8343-7006-7B203A30DD3D}"/>
                  </a:ext>
                </a:extLst>
              </p:cNvPr>
              <p:cNvSpPr txBox="1"/>
              <p:nvPr/>
            </p:nvSpPr>
            <p:spPr bwMode="auto">
              <a:xfrm>
                <a:off x="8219745"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27</a:t>
                </a:r>
              </a:p>
            </p:txBody>
          </p:sp>
          <p:sp>
            <p:nvSpPr>
              <p:cNvPr id="9377" name="TextBox 9376">
                <a:extLst>
                  <a:ext uri="{FF2B5EF4-FFF2-40B4-BE49-F238E27FC236}">
                    <a16:creationId xmlns:a16="http://schemas.microsoft.com/office/drawing/2014/main" id="{65A02DA6-968D-E295-61BB-F2F1F99A4F4D}"/>
                  </a:ext>
                </a:extLst>
              </p:cNvPr>
              <p:cNvSpPr txBox="1"/>
              <p:nvPr/>
            </p:nvSpPr>
            <p:spPr bwMode="auto">
              <a:xfrm>
                <a:off x="8925368"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30</a:t>
                </a:r>
              </a:p>
            </p:txBody>
          </p:sp>
          <p:sp>
            <p:nvSpPr>
              <p:cNvPr id="9378" name="TextBox 9377">
                <a:extLst>
                  <a:ext uri="{FF2B5EF4-FFF2-40B4-BE49-F238E27FC236}">
                    <a16:creationId xmlns:a16="http://schemas.microsoft.com/office/drawing/2014/main" id="{406A2126-9B0F-721B-9D85-5B59F76E6EDB}"/>
                  </a:ext>
                </a:extLst>
              </p:cNvPr>
              <p:cNvSpPr txBox="1"/>
              <p:nvPr/>
            </p:nvSpPr>
            <p:spPr bwMode="auto">
              <a:xfrm>
                <a:off x="9621887"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33</a:t>
                </a:r>
              </a:p>
            </p:txBody>
          </p:sp>
          <p:sp>
            <p:nvSpPr>
              <p:cNvPr id="9379" name="TextBox 9378">
                <a:extLst>
                  <a:ext uri="{FF2B5EF4-FFF2-40B4-BE49-F238E27FC236}">
                    <a16:creationId xmlns:a16="http://schemas.microsoft.com/office/drawing/2014/main" id="{2F6464E1-C618-7CB4-5193-8C029A7FB920}"/>
                  </a:ext>
                </a:extLst>
              </p:cNvPr>
              <p:cNvSpPr txBox="1"/>
              <p:nvPr/>
            </p:nvSpPr>
            <p:spPr bwMode="auto">
              <a:xfrm>
                <a:off x="10327080" y="44347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36</a:t>
                </a:r>
              </a:p>
            </p:txBody>
          </p:sp>
        </p:grpSp>
        <p:sp>
          <p:nvSpPr>
            <p:cNvPr id="9380" name="TextBox 9379">
              <a:extLst>
                <a:ext uri="{FF2B5EF4-FFF2-40B4-BE49-F238E27FC236}">
                  <a16:creationId xmlns:a16="http://schemas.microsoft.com/office/drawing/2014/main" id="{9605A8C3-35A9-443F-B647-CF126BAC6BF3}"/>
                </a:ext>
              </a:extLst>
            </p:cNvPr>
            <p:cNvSpPr txBox="1"/>
            <p:nvPr/>
          </p:nvSpPr>
          <p:spPr bwMode="auto">
            <a:xfrm>
              <a:off x="3557353" y="3999831"/>
              <a:ext cx="13108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mn-lt"/>
                </a:rPr>
                <a:t>12 mo</a:t>
              </a:r>
              <a:br>
                <a:rPr lang="en-US" sz="1400" b="0" dirty="0">
                  <a:solidFill>
                    <a:schemeClr val="bg1"/>
                  </a:solidFill>
                  <a:latin typeface="+mn-lt"/>
                </a:rPr>
              </a:br>
              <a:r>
                <a:rPr lang="en-US" sz="1400" b="0" dirty="0">
                  <a:solidFill>
                    <a:schemeClr val="bg1"/>
                  </a:solidFill>
                  <a:latin typeface="+mn-lt"/>
                </a:rPr>
                <a:t>60.9% vs 47.1%</a:t>
              </a:r>
            </a:p>
          </p:txBody>
        </p:sp>
        <p:sp>
          <p:nvSpPr>
            <p:cNvPr id="9381" name="TextBox 9380">
              <a:extLst>
                <a:ext uri="{FF2B5EF4-FFF2-40B4-BE49-F238E27FC236}">
                  <a16:creationId xmlns:a16="http://schemas.microsoft.com/office/drawing/2014/main" id="{C4BB04AA-1003-F027-9383-A0894C860C14}"/>
                </a:ext>
              </a:extLst>
            </p:cNvPr>
            <p:cNvSpPr txBox="1"/>
            <p:nvPr/>
          </p:nvSpPr>
          <p:spPr bwMode="auto">
            <a:xfrm>
              <a:off x="4955550" y="3999831"/>
              <a:ext cx="13108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mn-lt"/>
                </a:rPr>
                <a:t>18 mo</a:t>
              </a:r>
              <a:br>
                <a:rPr lang="en-US" sz="1400" b="0" dirty="0">
                  <a:solidFill>
                    <a:schemeClr val="bg1"/>
                  </a:solidFill>
                  <a:latin typeface="+mn-lt"/>
                </a:rPr>
              </a:br>
              <a:r>
                <a:rPr lang="en-US" sz="1400" b="0" dirty="0">
                  <a:solidFill>
                    <a:schemeClr val="bg1"/>
                  </a:solidFill>
                  <a:latin typeface="+mn-lt"/>
                </a:rPr>
                <a:t>39.2% vs 31.7%</a:t>
              </a:r>
            </a:p>
          </p:txBody>
        </p:sp>
        <p:sp>
          <p:nvSpPr>
            <p:cNvPr id="9382" name="TextBox 9381">
              <a:extLst>
                <a:ext uri="{FF2B5EF4-FFF2-40B4-BE49-F238E27FC236}">
                  <a16:creationId xmlns:a16="http://schemas.microsoft.com/office/drawing/2014/main" id="{F9E632B3-4CE5-F5C5-CA4E-BAAF8A5825D8}"/>
                </a:ext>
              </a:extLst>
            </p:cNvPr>
            <p:cNvSpPr txBox="1"/>
            <p:nvPr/>
          </p:nvSpPr>
          <p:spPr bwMode="auto">
            <a:xfrm>
              <a:off x="6364502" y="3999831"/>
              <a:ext cx="13108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mn-lt"/>
                </a:rPr>
                <a:t>24 mo</a:t>
              </a:r>
              <a:br>
                <a:rPr lang="en-US" sz="1400" b="0" dirty="0">
                  <a:solidFill>
                    <a:schemeClr val="bg1"/>
                  </a:solidFill>
                  <a:latin typeface="+mn-lt"/>
                </a:rPr>
              </a:br>
              <a:r>
                <a:rPr lang="en-US" sz="1400" b="0" dirty="0">
                  <a:solidFill>
                    <a:schemeClr val="bg1"/>
                  </a:solidFill>
                  <a:latin typeface="+mn-lt"/>
                </a:rPr>
                <a:t>25.7% vs 21.1%</a:t>
              </a:r>
            </a:p>
          </p:txBody>
        </p:sp>
        <p:sp>
          <p:nvSpPr>
            <p:cNvPr id="9383" name="TextBox 9382">
              <a:extLst>
                <a:ext uri="{FF2B5EF4-FFF2-40B4-BE49-F238E27FC236}">
                  <a16:creationId xmlns:a16="http://schemas.microsoft.com/office/drawing/2014/main" id="{B8DB533C-DB07-D730-DC91-8D3EA9C8A71E}"/>
                </a:ext>
              </a:extLst>
            </p:cNvPr>
            <p:cNvSpPr txBox="1"/>
            <p:nvPr/>
          </p:nvSpPr>
          <p:spPr bwMode="auto">
            <a:xfrm rot="16200000">
              <a:off x="-107866" y="5284033"/>
              <a:ext cx="18372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mn-lt"/>
                </a:rPr>
                <a:t>OS Probability (%)</a:t>
              </a:r>
            </a:p>
          </p:txBody>
        </p:sp>
        <p:cxnSp>
          <p:nvCxnSpPr>
            <p:cNvPr id="9384" name="Straight Connector 9383">
              <a:extLst>
                <a:ext uri="{FF2B5EF4-FFF2-40B4-BE49-F238E27FC236}">
                  <a16:creationId xmlns:a16="http://schemas.microsoft.com/office/drawing/2014/main" id="{173A805E-91CD-C3AB-3FB3-44A187BBCD8C}"/>
                </a:ext>
              </a:extLst>
            </p:cNvPr>
            <p:cNvCxnSpPr>
              <a:cxnSpLocks/>
            </p:cNvCxnSpPr>
            <p:nvPr/>
          </p:nvCxnSpPr>
          <p:spPr bwMode="auto">
            <a:xfrm>
              <a:off x="7009124" y="4506092"/>
              <a:ext cx="0" cy="2042785"/>
            </a:xfrm>
            <a:prstGeom prst="line">
              <a:avLst/>
            </a:prstGeom>
            <a:noFill/>
            <a:ln w="19050" cap="flat" cmpd="sng" algn="ctr">
              <a:solidFill>
                <a:schemeClr val="tx1">
                  <a:lumMod val="50000"/>
                </a:schemeClr>
              </a:solidFill>
              <a:prstDash val="sysDash"/>
              <a:round/>
              <a:headEnd type="none" w="med" len="med"/>
              <a:tailEnd type="none" w="med" len="med"/>
            </a:ln>
            <a:effectLst/>
          </p:spPr>
        </p:cxnSp>
        <p:grpSp>
          <p:nvGrpSpPr>
            <p:cNvPr id="9385" name="Group 9384">
              <a:extLst>
                <a:ext uri="{FF2B5EF4-FFF2-40B4-BE49-F238E27FC236}">
                  <a16:creationId xmlns:a16="http://schemas.microsoft.com/office/drawing/2014/main" id="{08D8B932-45E5-6FF7-5647-B13CC7E36EE8}"/>
                </a:ext>
              </a:extLst>
            </p:cNvPr>
            <p:cNvGrpSpPr/>
            <p:nvPr/>
          </p:nvGrpSpPr>
          <p:grpSpPr>
            <a:xfrm>
              <a:off x="932897" y="4196716"/>
              <a:ext cx="458779" cy="2507958"/>
              <a:chOff x="1593585" y="2078437"/>
              <a:chExt cx="458779" cy="2507958"/>
            </a:xfrm>
          </p:grpSpPr>
          <p:sp>
            <p:nvSpPr>
              <p:cNvPr id="9386" name="TextBox 9385">
                <a:extLst>
                  <a:ext uri="{FF2B5EF4-FFF2-40B4-BE49-F238E27FC236}">
                    <a16:creationId xmlns:a16="http://schemas.microsoft.com/office/drawing/2014/main" id="{F14209B5-573D-229D-5A53-479A5A6C3E3D}"/>
                  </a:ext>
                </a:extLst>
              </p:cNvPr>
              <p:cNvSpPr txBox="1"/>
              <p:nvPr/>
            </p:nvSpPr>
            <p:spPr bwMode="auto">
              <a:xfrm>
                <a:off x="1593585" y="2078437"/>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100</a:t>
                </a:r>
              </a:p>
            </p:txBody>
          </p:sp>
          <p:sp>
            <p:nvSpPr>
              <p:cNvPr id="9387" name="TextBox 9386">
                <a:extLst>
                  <a:ext uri="{FF2B5EF4-FFF2-40B4-BE49-F238E27FC236}">
                    <a16:creationId xmlns:a16="http://schemas.microsoft.com/office/drawing/2014/main" id="{FC6A0166-5337-8A90-D3C6-B6391A478C4B}"/>
                  </a:ext>
                </a:extLst>
              </p:cNvPr>
              <p:cNvSpPr txBox="1"/>
              <p:nvPr/>
            </p:nvSpPr>
            <p:spPr bwMode="auto">
              <a:xfrm>
                <a:off x="1684956" y="25184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80</a:t>
                </a:r>
              </a:p>
            </p:txBody>
          </p:sp>
          <p:sp>
            <p:nvSpPr>
              <p:cNvPr id="9388" name="TextBox 9387">
                <a:extLst>
                  <a:ext uri="{FF2B5EF4-FFF2-40B4-BE49-F238E27FC236}">
                    <a16:creationId xmlns:a16="http://schemas.microsoft.com/office/drawing/2014/main" id="{7F61B599-98A7-5DFC-D95E-FC3635FA9444}"/>
                  </a:ext>
                </a:extLst>
              </p:cNvPr>
              <p:cNvSpPr txBox="1"/>
              <p:nvPr/>
            </p:nvSpPr>
            <p:spPr bwMode="auto">
              <a:xfrm>
                <a:off x="1684956" y="295850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60</a:t>
                </a:r>
              </a:p>
            </p:txBody>
          </p:sp>
          <p:sp>
            <p:nvSpPr>
              <p:cNvPr id="9389" name="TextBox 9388">
                <a:extLst>
                  <a:ext uri="{FF2B5EF4-FFF2-40B4-BE49-F238E27FC236}">
                    <a16:creationId xmlns:a16="http://schemas.microsoft.com/office/drawing/2014/main" id="{8100F092-FCC2-047A-774E-0C6F8633AF4E}"/>
                  </a:ext>
                </a:extLst>
              </p:cNvPr>
              <p:cNvSpPr txBox="1"/>
              <p:nvPr/>
            </p:nvSpPr>
            <p:spPr bwMode="auto">
              <a:xfrm>
                <a:off x="1684956" y="339854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40</a:t>
                </a:r>
              </a:p>
            </p:txBody>
          </p:sp>
          <p:sp>
            <p:nvSpPr>
              <p:cNvPr id="9390" name="TextBox 9389">
                <a:extLst>
                  <a:ext uri="{FF2B5EF4-FFF2-40B4-BE49-F238E27FC236}">
                    <a16:creationId xmlns:a16="http://schemas.microsoft.com/office/drawing/2014/main" id="{8DC873A1-F4A2-F6CB-C4F2-3377E0598D03}"/>
                  </a:ext>
                </a:extLst>
              </p:cNvPr>
              <p:cNvSpPr txBox="1"/>
              <p:nvPr/>
            </p:nvSpPr>
            <p:spPr bwMode="auto">
              <a:xfrm>
                <a:off x="1684956" y="383858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20</a:t>
                </a:r>
              </a:p>
            </p:txBody>
          </p:sp>
          <p:sp>
            <p:nvSpPr>
              <p:cNvPr id="9391" name="TextBox 9390">
                <a:extLst>
                  <a:ext uri="{FF2B5EF4-FFF2-40B4-BE49-F238E27FC236}">
                    <a16:creationId xmlns:a16="http://schemas.microsoft.com/office/drawing/2014/main" id="{815A8DF0-D68E-79DB-10CD-E16A4B197178}"/>
                  </a:ext>
                </a:extLst>
              </p:cNvPr>
              <p:cNvSpPr txBox="1"/>
              <p:nvPr/>
            </p:nvSpPr>
            <p:spPr bwMode="auto">
              <a:xfrm>
                <a:off x="1776327" y="427861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mn-lt"/>
                  </a:rPr>
                  <a:t>0</a:t>
                </a:r>
              </a:p>
            </p:txBody>
          </p:sp>
        </p:grpSp>
        <p:grpSp>
          <p:nvGrpSpPr>
            <p:cNvPr id="9392" name="Group 9391">
              <a:extLst>
                <a:ext uri="{FF2B5EF4-FFF2-40B4-BE49-F238E27FC236}">
                  <a16:creationId xmlns:a16="http://schemas.microsoft.com/office/drawing/2014/main" id="{D89E574B-45F9-FAA1-46D5-9D59F9CCE19C}"/>
                </a:ext>
              </a:extLst>
            </p:cNvPr>
            <p:cNvGrpSpPr/>
            <p:nvPr/>
          </p:nvGrpSpPr>
          <p:grpSpPr>
            <a:xfrm>
              <a:off x="1325177" y="4335267"/>
              <a:ext cx="64008" cy="2209552"/>
              <a:chOff x="1981553" y="2216988"/>
              <a:chExt cx="64008" cy="2209552"/>
            </a:xfrm>
          </p:grpSpPr>
          <p:cxnSp>
            <p:nvCxnSpPr>
              <p:cNvPr id="9393" name="Straight Connector 9392">
                <a:extLst>
                  <a:ext uri="{FF2B5EF4-FFF2-40B4-BE49-F238E27FC236}">
                    <a16:creationId xmlns:a16="http://schemas.microsoft.com/office/drawing/2014/main" id="{51A9AD4C-58F0-26C5-0A09-1DD832C9CB8D}"/>
                  </a:ext>
                </a:extLst>
              </p:cNvPr>
              <p:cNvCxnSpPr>
                <a:cxnSpLocks/>
              </p:cNvCxnSpPr>
              <p:nvPr/>
            </p:nvCxnSpPr>
            <p:spPr bwMode="auto">
              <a:xfrm>
                <a:off x="1981553" y="22169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94" name="Straight Connector 9393">
                <a:extLst>
                  <a:ext uri="{FF2B5EF4-FFF2-40B4-BE49-F238E27FC236}">
                    <a16:creationId xmlns:a16="http://schemas.microsoft.com/office/drawing/2014/main" id="{1705594E-F55A-D5C0-B89B-93701148D1DF}"/>
                  </a:ext>
                </a:extLst>
              </p:cNvPr>
              <p:cNvCxnSpPr>
                <a:cxnSpLocks/>
              </p:cNvCxnSpPr>
              <p:nvPr/>
            </p:nvCxnSpPr>
            <p:spPr bwMode="auto">
              <a:xfrm>
                <a:off x="1981553" y="26588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7144EFE3-D0D3-962D-1981-1D6117F76139}"/>
                  </a:ext>
                </a:extLst>
              </p:cNvPr>
              <p:cNvCxnSpPr>
                <a:cxnSpLocks/>
              </p:cNvCxnSpPr>
              <p:nvPr/>
            </p:nvCxnSpPr>
            <p:spPr bwMode="auto">
              <a:xfrm>
                <a:off x="1981553" y="31008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96" name="Straight Connector 9395">
                <a:extLst>
                  <a:ext uri="{FF2B5EF4-FFF2-40B4-BE49-F238E27FC236}">
                    <a16:creationId xmlns:a16="http://schemas.microsoft.com/office/drawing/2014/main" id="{75C6F19B-F405-1540-BF66-9D3765ACD4B6}"/>
                  </a:ext>
                </a:extLst>
              </p:cNvPr>
              <p:cNvCxnSpPr>
                <a:cxnSpLocks/>
              </p:cNvCxnSpPr>
              <p:nvPr/>
            </p:nvCxnSpPr>
            <p:spPr bwMode="auto">
              <a:xfrm>
                <a:off x="1981553" y="35427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97" name="Straight Connector 9396">
                <a:extLst>
                  <a:ext uri="{FF2B5EF4-FFF2-40B4-BE49-F238E27FC236}">
                    <a16:creationId xmlns:a16="http://schemas.microsoft.com/office/drawing/2014/main" id="{ACAFAA06-0605-0833-D254-2F29F4AA284F}"/>
                  </a:ext>
                </a:extLst>
              </p:cNvPr>
              <p:cNvCxnSpPr>
                <a:cxnSpLocks/>
              </p:cNvCxnSpPr>
              <p:nvPr/>
            </p:nvCxnSpPr>
            <p:spPr bwMode="auto">
              <a:xfrm>
                <a:off x="1981553" y="39846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98" name="Straight Connector 9397">
                <a:extLst>
                  <a:ext uri="{FF2B5EF4-FFF2-40B4-BE49-F238E27FC236}">
                    <a16:creationId xmlns:a16="http://schemas.microsoft.com/office/drawing/2014/main" id="{491A3580-1864-2EE1-B8C1-A08D66D08075}"/>
                  </a:ext>
                </a:extLst>
              </p:cNvPr>
              <p:cNvCxnSpPr>
                <a:cxnSpLocks/>
              </p:cNvCxnSpPr>
              <p:nvPr/>
            </p:nvCxnSpPr>
            <p:spPr bwMode="auto">
              <a:xfrm>
                <a:off x="1981553" y="4426540"/>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99" name="Group 9398">
              <a:extLst>
                <a:ext uri="{FF2B5EF4-FFF2-40B4-BE49-F238E27FC236}">
                  <a16:creationId xmlns:a16="http://schemas.microsoft.com/office/drawing/2014/main" id="{93FCAEED-593C-44F8-BC03-C600CF2C3F5D}"/>
                </a:ext>
              </a:extLst>
            </p:cNvPr>
            <p:cNvGrpSpPr/>
            <p:nvPr/>
          </p:nvGrpSpPr>
          <p:grpSpPr>
            <a:xfrm>
              <a:off x="1384727" y="6539303"/>
              <a:ext cx="8437461" cy="64009"/>
              <a:chOff x="2075607" y="4421024"/>
              <a:chExt cx="8437461" cy="64009"/>
            </a:xfrm>
          </p:grpSpPr>
          <p:cxnSp>
            <p:nvCxnSpPr>
              <p:cNvPr id="9400" name="Straight Connector 9399">
                <a:extLst>
                  <a:ext uri="{FF2B5EF4-FFF2-40B4-BE49-F238E27FC236}">
                    <a16:creationId xmlns:a16="http://schemas.microsoft.com/office/drawing/2014/main" id="{C7339BCD-C75D-60CB-9C10-09FCF74149D7}"/>
                  </a:ext>
                </a:extLst>
              </p:cNvPr>
              <p:cNvCxnSpPr>
                <a:cxnSpLocks/>
              </p:cNvCxnSpPr>
              <p:nvPr/>
            </p:nvCxnSpPr>
            <p:spPr bwMode="auto">
              <a:xfrm rot="16200000">
                <a:off x="2043603"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01" name="Straight Connector 9400">
                <a:extLst>
                  <a:ext uri="{FF2B5EF4-FFF2-40B4-BE49-F238E27FC236}">
                    <a16:creationId xmlns:a16="http://schemas.microsoft.com/office/drawing/2014/main" id="{9D10324F-0CAC-19D0-D917-0ACCE0A93922}"/>
                  </a:ext>
                </a:extLst>
              </p:cNvPr>
              <p:cNvCxnSpPr>
                <a:cxnSpLocks/>
              </p:cNvCxnSpPr>
              <p:nvPr/>
            </p:nvCxnSpPr>
            <p:spPr bwMode="auto">
              <a:xfrm rot="16200000">
                <a:off x="2746725"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68CCDDE7-1E9E-E36E-DC4D-4B38335D8C09}"/>
                  </a:ext>
                </a:extLst>
              </p:cNvPr>
              <p:cNvCxnSpPr>
                <a:cxnSpLocks/>
              </p:cNvCxnSpPr>
              <p:nvPr/>
            </p:nvCxnSpPr>
            <p:spPr bwMode="auto">
              <a:xfrm rot="16200000">
                <a:off x="3449847"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03" name="Straight Connector 9402">
                <a:extLst>
                  <a:ext uri="{FF2B5EF4-FFF2-40B4-BE49-F238E27FC236}">
                    <a16:creationId xmlns:a16="http://schemas.microsoft.com/office/drawing/2014/main" id="{7293F918-758D-ABB5-BB06-244F010920C0}"/>
                  </a:ext>
                </a:extLst>
              </p:cNvPr>
              <p:cNvCxnSpPr>
                <a:cxnSpLocks/>
              </p:cNvCxnSpPr>
              <p:nvPr/>
            </p:nvCxnSpPr>
            <p:spPr bwMode="auto">
              <a:xfrm rot="16200000">
                <a:off x="4152969"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04" name="Straight Connector 9403">
                <a:extLst>
                  <a:ext uri="{FF2B5EF4-FFF2-40B4-BE49-F238E27FC236}">
                    <a16:creationId xmlns:a16="http://schemas.microsoft.com/office/drawing/2014/main" id="{03D9F080-466D-C804-5028-D3B513565A98}"/>
                  </a:ext>
                </a:extLst>
              </p:cNvPr>
              <p:cNvCxnSpPr>
                <a:cxnSpLocks/>
              </p:cNvCxnSpPr>
              <p:nvPr/>
            </p:nvCxnSpPr>
            <p:spPr bwMode="auto">
              <a:xfrm rot="16200000">
                <a:off x="4856091"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05" name="Straight Connector 9404">
                <a:extLst>
                  <a:ext uri="{FF2B5EF4-FFF2-40B4-BE49-F238E27FC236}">
                    <a16:creationId xmlns:a16="http://schemas.microsoft.com/office/drawing/2014/main" id="{33AF9B10-FEB8-9771-2985-2D039934BA76}"/>
                  </a:ext>
                </a:extLst>
              </p:cNvPr>
              <p:cNvCxnSpPr>
                <a:cxnSpLocks/>
              </p:cNvCxnSpPr>
              <p:nvPr/>
            </p:nvCxnSpPr>
            <p:spPr bwMode="auto">
              <a:xfrm rot="16200000">
                <a:off x="5559213"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06" name="Straight Connector 9405">
                <a:extLst>
                  <a:ext uri="{FF2B5EF4-FFF2-40B4-BE49-F238E27FC236}">
                    <a16:creationId xmlns:a16="http://schemas.microsoft.com/office/drawing/2014/main" id="{C86F0C88-F6A6-CB7F-F7D7-31695F1AA61C}"/>
                  </a:ext>
                </a:extLst>
              </p:cNvPr>
              <p:cNvCxnSpPr>
                <a:cxnSpLocks/>
              </p:cNvCxnSpPr>
              <p:nvPr/>
            </p:nvCxnSpPr>
            <p:spPr bwMode="auto">
              <a:xfrm rot="16200000">
                <a:off x="6262335"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07" name="Straight Connector 9406">
                <a:extLst>
                  <a:ext uri="{FF2B5EF4-FFF2-40B4-BE49-F238E27FC236}">
                    <a16:creationId xmlns:a16="http://schemas.microsoft.com/office/drawing/2014/main" id="{C1EDBB3D-E511-4FFF-B9FA-B57D70EB93E5}"/>
                  </a:ext>
                </a:extLst>
              </p:cNvPr>
              <p:cNvCxnSpPr>
                <a:cxnSpLocks/>
              </p:cNvCxnSpPr>
              <p:nvPr/>
            </p:nvCxnSpPr>
            <p:spPr bwMode="auto">
              <a:xfrm rot="16200000">
                <a:off x="6965457"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08" name="Straight Connector 9407">
                <a:extLst>
                  <a:ext uri="{FF2B5EF4-FFF2-40B4-BE49-F238E27FC236}">
                    <a16:creationId xmlns:a16="http://schemas.microsoft.com/office/drawing/2014/main" id="{E7EEA9D2-C78C-09BD-AD6F-E48F3DB3739A}"/>
                  </a:ext>
                </a:extLst>
              </p:cNvPr>
              <p:cNvCxnSpPr>
                <a:cxnSpLocks/>
              </p:cNvCxnSpPr>
              <p:nvPr/>
            </p:nvCxnSpPr>
            <p:spPr bwMode="auto">
              <a:xfrm rot="16200000">
                <a:off x="7668579"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09" name="Straight Connector 9408">
                <a:extLst>
                  <a:ext uri="{FF2B5EF4-FFF2-40B4-BE49-F238E27FC236}">
                    <a16:creationId xmlns:a16="http://schemas.microsoft.com/office/drawing/2014/main" id="{C75DCEC7-4C21-8649-D518-EB16F0A2623B}"/>
                  </a:ext>
                </a:extLst>
              </p:cNvPr>
              <p:cNvCxnSpPr>
                <a:cxnSpLocks/>
              </p:cNvCxnSpPr>
              <p:nvPr/>
            </p:nvCxnSpPr>
            <p:spPr bwMode="auto">
              <a:xfrm rot="16200000">
                <a:off x="8371701"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10" name="Straight Connector 9409">
                <a:extLst>
                  <a:ext uri="{FF2B5EF4-FFF2-40B4-BE49-F238E27FC236}">
                    <a16:creationId xmlns:a16="http://schemas.microsoft.com/office/drawing/2014/main" id="{EFC849F0-173C-C94C-62E7-5F1D95C23E66}"/>
                  </a:ext>
                </a:extLst>
              </p:cNvPr>
              <p:cNvCxnSpPr>
                <a:cxnSpLocks/>
              </p:cNvCxnSpPr>
              <p:nvPr/>
            </p:nvCxnSpPr>
            <p:spPr bwMode="auto">
              <a:xfrm rot="16200000">
                <a:off x="9074823"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C2A3BCDB-5756-7699-C140-FDF61745FE47}"/>
                  </a:ext>
                </a:extLst>
              </p:cNvPr>
              <p:cNvCxnSpPr>
                <a:cxnSpLocks/>
              </p:cNvCxnSpPr>
              <p:nvPr/>
            </p:nvCxnSpPr>
            <p:spPr bwMode="auto">
              <a:xfrm rot="16200000">
                <a:off x="9777945"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12" name="Straight Connector 9411">
                <a:extLst>
                  <a:ext uri="{FF2B5EF4-FFF2-40B4-BE49-F238E27FC236}">
                    <a16:creationId xmlns:a16="http://schemas.microsoft.com/office/drawing/2014/main" id="{73A627D6-5BD5-7046-7C63-D0F6FEE3317C}"/>
                  </a:ext>
                </a:extLst>
              </p:cNvPr>
              <p:cNvCxnSpPr>
                <a:cxnSpLocks/>
              </p:cNvCxnSpPr>
              <p:nvPr/>
            </p:nvCxnSpPr>
            <p:spPr bwMode="auto">
              <a:xfrm rot="16200000">
                <a:off x="10481064" y="4453028"/>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9413" name="TextBox 9412">
              <a:extLst>
                <a:ext uri="{FF2B5EF4-FFF2-40B4-BE49-F238E27FC236}">
                  <a16:creationId xmlns:a16="http://schemas.microsoft.com/office/drawing/2014/main" id="{06C18F14-F708-BEB1-B51A-7AD23DC72C8C}"/>
                </a:ext>
              </a:extLst>
            </p:cNvPr>
            <p:cNvSpPr txBox="1"/>
            <p:nvPr/>
          </p:nvSpPr>
          <p:spPr bwMode="auto">
            <a:xfrm>
              <a:off x="5744921" y="6936553"/>
              <a:ext cx="437941" cy="36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mn-lt"/>
                </a:rPr>
                <a:t>Mo</a:t>
              </a:r>
            </a:p>
          </p:txBody>
        </p:sp>
        <p:grpSp>
          <p:nvGrpSpPr>
            <p:cNvPr id="9414" name="Group 9413">
              <a:extLst>
                <a:ext uri="{FF2B5EF4-FFF2-40B4-BE49-F238E27FC236}">
                  <a16:creationId xmlns:a16="http://schemas.microsoft.com/office/drawing/2014/main" id="{5DC119B4-160A-7E30-AEE5-86BEE1256BD2}"/>
                </a:ext>
              </a:extLst>
            </p:cNvPr>
            <p:cNvGrpSpPr/>
            <p:nvPr/>
          </p:nvGrpSpPr>
          <p:grpSpPr>
            <a:xfrm>
              <a:off x="1383017" y="4286444"/>
              <a:ext cx="9389758" cy="2574376"/>
              <a:chOff x="1383017" y="2168165"/>
              <a:chExt cx="9389758" cy="2574376"/>
            </a:xfrm>
          </p:grpSpPr>
          <p:sp>
            <p:nvSpPr>
              <p:cNvPr id="9415" name="Freeform 17">
                <a:extLst>
                  <a:ext uri="{FF2B5EF4-FFF2-40B4-BE49-F238E27FC236}">
                    <a16:creationId xmlns:a16="http://schemas.microsoft.com/office/drawing/2014/main" id="{EDBE183C-A567-B86E-C082-1053B611E387}"/>
                  </a:ext>
                </a:extLst>
              </p:cNvPr>
              <p:cNvSpPr/>
              <p:nvPr/>
            </p:nvSpPr>
            <p:spPr bwMode="auto">
              <a:xfrm>
                <a:off x="1383017" y="2168165"/>
                <a:ext cx="9389758" cy="2262433"/>
              </a:xfrm>
              <a:custGeom>
                <a:avLst/>
                <a:gdLst>
                  <a:gd name="connsiteX0" fmla="*/ 0 w 8653806"/>
                  <a:gd name="connsiteY0" fmla="*/ 0 h 2262433"/>
                  <a:gd name="connsiteX1" fmla="*/ 0 w 8653806"/>
                  <a:gd name="connsiteY1" fmla="*/ 2262433 h 2262433"/>
                  <a:gd name="connsiteX2" fmla="*/ 8653806 w 8653806"/>
                  <a:gd name="connsiteY2" fmla="*/ 2262433 h 2262433"/>
                </a:gdLst>
                <a:ahLst/>
                <a:cxnLst>
                  <a:cxn ang="0">
                    <a:pos x="connsiteX0" y="connsiteY0"/>
                  </a:cxn>
                  <a:cxn ang="0">
                    <a:pos x="connsiteX1" y="connsiteY1"/>
                  </a:cxn>
                  <a:cxn ang="0">
                    <a:pos x="connsiteX2" y="connsiteY2"/>
                  </a:cxn>
                </a:cxnLst>
                <a:rect l="l" t="t" r="r" b="b"/>
                <a:pathLst>
                  <a:path w="8653806" h="2262433">
                    <a:moveTo>
                      <a:pt x="0" y="0"/>
                    </a:moveTo>
                    <a:lnTo>
                      <a:pt x="0" y="2262433"/>
                    </a:lnTo>
                    <a:lnTo>
                      <a:pt x="8653806" y="2262433"/>
                    </a:lnTo>
                  </a:path>
                </a:pathLst>
              </a:custGeom>
              <a:noFill/>
              <a:ln w="28575">
                <a:solidFill>
                  <a:schemeClr val="bg1"/>
                </a:solidFill>
                <a:miter lim="800000"/>
                <a:headEnd/>
                <a:tailEnd/>
              </a:ln>
            </p:spPr>
            <p:txBody>
              <a:bodyPr rtlCol="0" anchor="ctr"/>
              <a:lstStyle/>
              <a:p>
                <a:pPr algn="ctr"/>
                <a:endParaRPr lang="en-US" sz="1400" dirty="0">
                  <a:latin typeface="+mn-lt"/>
                </a:endParaRPr>
              </a:p>
            </p:txBody>
          </p:sp>
          <p:sp>
            <p:nvSpPr>
              <p:cNvPr id="9416" name="TextBox 9415">
                <a:extLst>
                  <a:ext uri="{FF2B5EF4-FFF2-40B4-BE49-F238E27FC236}">
                    <a16:creationId xmlns:a16="http://schemas.microsoft.com/office/drawing/2014/main" id="{0F52693E-F5F1-7DED-1B07-9A63585CC370}"/>
                  </a:ext>
                </a:extLst>
              </p:cNvPr>
              <p:cNvSpPr txBox="1"/>
              <p:nvPr/>
            </p:nvSpPr>
            <p:spPr bwMode="auto">
              <a:xfrm>
                <a:off x="10328350" y="443476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mn-lt"/>
                  </a:rPr>
                  <a:t>39</a:t>
                </a:r>
              </a:p>
            </p:txBody>
          </p:sp>
          <p:cxnSp>
            <p:nvCxnSpPr>
              <p:cNvPr id="9417" name="Straight Connector 9416">
                <a:extLst>
                  <a:ext uri="{FF2B5EF4-FFF2-40B4-BE49-F238E27FC236}">
                    <a16:creationId xmlns:a16="http://schemas.microsoft.com/office/drawing/2014/main" id="{8515A675-44F1-C2EF-B775-8B3488D061C5}"/>
                  </a:ext>
                </a:extLst>
              </p:cNvPr>
              <p:cNvCxnSpPr>
                <a:cxnSpLocks/>
              </p:cNvCxnSpPr>
              <p:nvPr/>
            </p:nvCxnSpPr>
            <p:spPr bwMode="auto">
              <a:xfrm rot="16200000">
                <a:off x="10475984" y="4453028"/>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9418" name="Triangle 9278">
              <a:extLst>
                <a:ext uri="{FF2B5EF4-FFF2-40B4-BE49-F238E27FC236}">
                  <a16:creationId xmlns:a16="http://schemas.microsoft.com/office/drawing/2014/main" id="{07AD5949-61C3-236C-696B-42A9C93566CA}"/>
                </a:ext>
              </a:extLst>
            </p:cNvPr>
            <p:cNvSpPr/>
            <p:nvPr/>
          </p:nvSpPr>
          <p:spPr bwMode="auto">
            <a:xfrm rot="10800000">
              <a:off x="4484267" y="5598601"/>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419" name="Group 9418">
              <a:extLst>
                <a:ext uri="{FF2B5EF4-FFF2-40B4-BE49-F238E27FC236}">
                  <a16:creationId xmlns:a16="http://schemas.microsoft.com/office/drawing/2014/main" id="{D1FC2314-194E-EC29-ABFF-6170B8087514}"/>
                </a:ext>
              </a:extLst>
            </p:cNvPr>
            <p:cNvGrpSpPr/>
            <p:nvPr/>
          </p:nvGrpSpPr>
          <p:grpSpPr>
            <a:xfrm>
              <a:off x="1431565" y="4287417"/>
              <a:ext cx="1596237" cy="738019"/>
              <a:chOff x="1431565" y="2169138"/>
              <a:chExt cx="1596237" cy="738019"/>
            </a:xfrm>
          </p:grpSpPr>
          <p:sp>
            <p:nvSpPr>
              <p:cNvPr id="9420" name="Triangle 9281">
                <a:extLst>
                  <a:ext uri="{FF2B5EF4-FFF2-40B4-BE49-F238E27FC236}">
                    <a16:creationId xmlns:a16="http://schemas.microsoft.com/office/drawing/2014/main" id="{492DDAF0-A7A1-482C-6A40-7E3F35D05BEE}"/>
                  </a:ext>
                </a:extLst>
              </p:cNvPr>
              <p:cNvSpPr/>
              <p:nvPr/>
            </p:nvSpPr>
            <p:spPr bwMode="auto">
              <a:xfrm rot="10800000">
                <a:off x="2673183" y="2724569"/>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21" name="Triangle 9282">
                <a:extLst>
                  <a:ext uri="{FF2B5EF4-FFF2-40B4-BE49-F238E27FC236}">
                    <a16:creationId xmlns:a16="http://schemas.microsoft.com/office/drawing/2014/main" id="{2BC0539A-B188-E127-5C0D-F7353D6AF930}"/>
                  </a:ext>
                </a:extLst>
              </p:cNvPr>
              <p:cNvSpPr/>
              <p:nvPr/>
            </p:nvSpPr>
            <p:spPr bwMode="auto">
              <a:xfrm rot="10800000">
                <a:off x="1685808" y="221693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22" name="Triangle 9283">
                <a:extLst>
                  <a:ext uri="{FF2B5EF4-FFF2-40B4-BE49-F238E27FC236}">
                    <a16:creationId xmlns:a16="http://schemas.microsoft.com/office/drawing/2014/main" id="{E3183B65-FD60-A6E0-97A5-20EF9B52DEEE}"/>
                  </a:ext>
                </a:extLst>
              </p:cNvPr>
              <p:cNvSpPr/>
              <p:nvPr/>
            </p:nvSpPr>
            <p:spPr bwMode="auto">
              <a:xfrm rot="10800000">
                <a:off x="2936362" y="2843149"/>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23" name="Triangle 9271">
                <a:extLst>
                  <a:ext uri="{FF2B5EF4-FFF2-40B4-BE49-F238E27FC236}">
                    <a16:creationId xmlns:a16="http://schemas.microsoft.com/office/drawing/2014/main" id="{226CBB94-BC30-9CB9-68FA-22499C90B58E}"/>
                  </a:ext>
                </a:extLst>
              </p:cNvPr>
              <p:cNvSpPr/>
              <p:nvPr/>
            </p:nvSpPr>
            <p:spPr bwMode="auto">
              <a:xfrm rot="10800000">
                <a:off x="1431565" y="216913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24" name="Triangle 9275">
                <a:extLst>
                  <a:ext uri="{FF2B5EF4-FFF2-40B4-BE49-F238E27FC236}">
                    <a16:creationId xmlns:a16="http://schemas.microsoft.com/office/drawing/2014/main" id="{9D0C32C0-8796-7515-E052-5A6770990CA3}"/>
                  </a:ext>
                </a:extLst>
              </p:cNvPr>
              <p:cNvSpPr/>
              <p:nvPr/>
            </p:nvSpPr>
            <p:spPr bwMode="auto">
              <a:xfrm rot="10800000">
                <a:off x="2158088" y="239205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433" name="Group 9432">
              <a:extLst>
                <a:ext uri="{FF2B5EF4-FFF2-40B4-BE49-F238E27FC236}">
                  <a16:creationId xmlns:a16="http://schemas.microsoft.com/office/drawing/2014/main" id="{B4B89805-35C0-063B-5820-69187A2F523D}"/>
                </a:ext>
              </a:extLst>
            </p:cNvPr>
            <p:cNvGrpSpPr/>
            <p:nvPr/>
          </p:nvGrpSpPr>
          <p:grpSpPr>
            <a:xfrm>
              <a:off x="6124143" y="5906171"/>
              <a:ext cx="4211829" cy="513066"/>
              <a:chOff x="6124143" y="3787892"/>
              <a:chExt cx="4211829" cy="513066"/>
            </a:xfrm>
          </p:grpSpPr>
          <p:sp>
            <p:nvSpPr>
              <p:cNvPr id="9434" name="Triangle 9272">
                <a:extLst>
                  <a:ext uri="{FF2B5EF4-FFF2-40B4-BE49-F238E27FC236}">
                    <a16:creationId xmlns:a16="http://schemas.microsoft.com/office/drawing/2014/main" id="{0C770425-7725-F729-F5F3-B7D3F36132A1}"/>
                  </a:ext>
                </a:extLst>
              </p:cNvPr>
              <p:cNvSpPr/>
              <p:nvPr/>
            </p:nvSpPr>
            <p:spPr bwMode="auto">
              <a:xfrm rot="10800000">
                <a:off x="6176547" y="383215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435" name="Group 9434">
                <a:extLst>
                  <a:ext uri="{FF2B5EF4-FFF2-40B4-BE49-F238E27FC236}">
                    <a16:creationId xmlns:a16="http://schemas.microsoft.com/office/drawing/2014/main" id="{A2707ADF-CD19-5601-2DC2-A1571038D78B}"/>
                  </a:ext>
                </a:extLst>
              </p:cNvPr>
              <p:cNvGrpSpPr/>
              <p:nvPr/>
            </p:nvGrpSpPr>
            <p:grpSpPr>
              <a:xfrm>
                <a:off x="6124143" y="3787892"/>
                <a:ext cx="4211829" cy="513066"/>
                <a:chOff x="6124143" y="3787892"/>
                <a:chExt cx="4211829" cy="513066"/>
              </a:xfrm>
            </p:grpSpPr>
            <p:grpSp>
              <p:nvGrpSpPr>
                <p:cNvPr id="9436" name="Group 9435">
                  <a:extLst>
                    <a:ext uri="{FF2B5EF4-FFF2-40B4-BE49-F238E27FC236}">
                      <a16:creationId xmlns:a16="http://schemas.microsoft.com/office/drawing/2014/main" id="{ECE891BA-50CF-2172-9D55-8A8221C10AD2}"/>
                    </a:ext>
                  </a:extLst>
                </p:cNvPr>
                <p:cNvGrpSpPr/>
                <p:nvPr/>
              </p:nvGrpSpPr>
              <p:grpSpPr>
                <a:xfrm>
                  <a:off x="6124143" y="3787892"/>
                  <a:ext cx="2381277" cy="415683"/>
                  <a:chOff x="6124143" y="3787892"/>
                  <a:chExt cx="2381277" cy="415683"/>
                </a:xfrm>
              </p:grpSpPr>
              <p:grpSp>
                <p:nvGrpSpPr>
                  <p:cNvPr id="9448" name="Group 9447">
                    <a:extLst>
                      <a:ext uri="{FF2B5EF4-FFF2-40B4-BE49-F238E27FC236}">
                        <a16:creationId xmlns:a16="http://schemas.microsoft.com/office/drawing/2014/main" id="{C9C1624F-24B1-F162-3199-85E79E4C5EBE}"/>
                      </a:ext>
                    </a:extLst>
                  </p:cNvPr>
                  <p:cNvGrpSpPr/>
                  <p:nvPr/>
                </p:nvGrpSpPr>
                <p:grpSpPr>
                  <a:xfrm>
                    <a:off x="6124143" y="3787892"/>
                    <a:ext cx="1128588" cy="232282"/>
                    <a:chOff x="6124143" y="3787892"/>
                    <a:chExt cx="1128588" cy="232282"/>
                  </a:xfrm>
                </p:grpSpPr>
                <p:grpSp>
                  <p:nvGrpSpPr>
                    <p:cNvPr id="9464" name="Group 9463">
                      <a:extLst>
                        <a:ext uri="{FF2B5EF4-FFF2-40B4-BE49-F238E27FC236}">
                          <a16:creationId xmlns:a16="http://schemas.microsoft.com/office/drawing/2014/main" id="{D0D8F681-6321-8AE6-D024-EDF46133E5F3}"/>
                        </a:ext>
                      </a:extLst>
                    </p:cNvPr>
                    <p:cNvGrpSpPr/>
                    <p:nvPr/>
                  </p:nvGrpSpPr>
                  <p:grpSpPr>
                    <a:xfrm>
                      <a:off x="6124143" y="3787892"/>
                      <a:ext cx="814508" cy="181093"/>
                      <a:chOff x="6124143" y="3787892"/>
                      <a:chExt cx="814508" cy="181093"/>
                    </a:xfrm>
                  </p:grpSpPr>
                  <p:sp>
                    <p:nvSpPr>
                      <p:cNvPr id="9470" name="Triangle 9276">
                        <a:extLst>
                          <a:ext uri="{FF2B5EF4-FFF2-40B4-BE49-F238E27FC236}">
                            <a16:creationId xmlns:a16="http://schemas.microsoft.com/office/drawing/2014/main" id="{04396E64-A05B-9F4A-B5F3-4FEA98A133B4}"/>
                          </a:ext>
                        </a:extLst>
                      </p:cNvPr>
                      <p:cNvSpPr/>
                      <p:nvPr/>
                    </p:nvSpPr>
                    <p:spPr bwMode="auto">
                      <a:xfrm rot="10800000">
                        <a:off x="6124143" y="378789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471" name="Group 9470">
                        <a:extLst>
                          <a:ext uri="{FF2B5EF4-FFF2-40B4-BE49-F238E27FC236}">
                            <a16:creationId xmlns:a16="http://schemas.microsoft.com/office/drawing/2014/main" id="{0931EBF9-0DC2-52DE-F689-86891CFB5E41}"/>
                          </a:ext>
                        </a:extLst>
                      </p:cNvPr>
                      <p:cNvGrpSpPr/>
                      <p:nvPr/>
                    </p:nvGrpSpPr>
                    <p:grpSpPr>
                      <a:xfrm>
                        <a:off x="6255867" y="3833491"/>
                        <a:ext cx="682784" cy="135494"/>
                        <a:chOff x="6255867" y="3833491"/>
                        <a:chExt cx="682784" cy="135494"/>
                      </a:xfrm>
                    </p:grpSpPr>
                    <p:sp>
                      <p:nvSpPr>
                        <p:cNvPr id="9472" name="Triangle 9280">
                          <a:extLst>
                            <a:ext uri="{FF2B5EF4-FFF2-40B4-BE49-F238E27FC236}">
                              <a16:creationId xmlns:a16="http://schemas.microsoft.com/office/drawing/2014/main" id="{81942618-BBB6-FB4B-88EB-B6F1E7140A97}"/>
                            </a:ext>
                          </a:extLst>
                        </p:cNvPr>
                        <p:cNvSpPr/>
                        <p:nvPr/>
                      </p:nvSpPr>
                      <p:spPr bwMode="auto">
                        <a:xfrm rot="10800000">
                          <a:off x="6674697" y="390228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73" name="Triangle 9285">
                          <a:extLst>
                            <a:ext uri="{FF2B5EF4-FFF2-40B4-BE49-F238E27FC236}">
                              <a16:creationId xmlns:a16="http://schemas.microsoft.com/office/drawing/2014/main" id="{4F5FAB43-E820-2228-BF72-056269EC48F1}"/>
                            </a:ext>
                          </a:extLst>
                        </p:cNvPr>
                        <p:cNvSpPr/>
                        <p:nvPr/>
                      </p:nvSpPr>
                      <p:spPr bwMode="auto">
                        <a:xfrm rot="10800000">
                          <a:off x="6847211" y="390497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474" name="Group 9473">
                          <a:extLst>
                            <a:ext uri="{FF2B5EF4-FFF2-40B4-BE49-F238E27FC236}">
                              <a16:creationId xmlns:a16="http://schemas.microsoft.com/office/drawing/2014/main" id="{F7270531-3071-82BF-CD7E-FC663454EB74}"/>
                            </a:ext>
                          </a:extLst>
                        </p:cNvPr>
                        <p:cNvGrpSpPr/>
                        <p:nvPr/>
                      </p:nvGrpSpPr>
                      <p:grpSpPr>
                        <a:xfrm>
                          <a:off x="6255867" y="3833491"/>
                          <a:ext cx="338415" cy="128768"/>
                          <a:chOff x="6255867" y="3833491"/>
                          <a:chExt cx="338415" cy="128768"/>
                        </a:xfrm>
                      </p:grpSpPr>
                      <p:sp>
                        <p:nvSpPr>
                          <p:cNvPr id="9475" name="Triangle 9277">
                            <a:extLst>
                              <a:ext uri="{FF2B5EF4-FFF2-40B4-BE49-F238E27FC236}">
                                <a16:creationId xmlns:a16="http://schemas.microsoft.com/office/drawing/2014/main" id="{8B86C756-6921-CCEF-B16B-25101153569A}"/>
                              </a:ext>
                            </a:extLst>
                          </p:cNvPr>
                          <p:cNvSpPr/>
                          <p:nvPr/>
                        </p:nvSpPr>
                        <p:spPr bwMode="auto">
                          <a:xfrm rot="10800000">
                            <a:off x="6398972" y="3871514"/>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76" name="Triangle 9279">
                            <a:extLst>
                              <a:ext uri="{FF2B5EF4-FFF2-40B4-BE49-F238E27FC236}">
                                <a16:creationId xmlns:a16="http://schemas.microsoft.com/office/drawing/2014/main" id="{6A6E4CC6-1907-9A81-9A96-768F6FBE1768}"/>
                              </a:ext>
                            </a:extLst>
                          </p:cNvPr>
                          <p:cNvSpPr/>
                          <p:nvPr/>
                        </p:nvSpPr>
                        <p:spPr bwMode="auto">
                          <a:xfrm rot="10800000">
                            <a:off x="6255867" y="3833491"/>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77" name="Triangle 9270">
                            <a:extLst>
                              <a:ext uri="{FF2B5EF4-FFF2-40B4-BE49-F238E27FC236}">
                                <a16:creationId xmlns:a16="http://schemas.microsoft.com/office/drawing/2014/main" id="{6FC16FD2-091D-83C2-C5E7-696754ACEE7D}"/>
                              </a:ext>
                            </a:extLst>
                          </p:cNvPr>
                          <p:cNvSpPr/>
                          <p:nvPr/>
                        </p:nvSpPr>
                        <p:spPr bwMode="auto">
                          <a:xfrm rot="10800000">
                            <a:off x="6301300" y="384171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78" name="Triangle 9273">
                            <a:extLst>
                              <a:ext uri="{FF2B5EF4-FFF2-40B4-BE49-F238E27FC236}">
                                <a16:creationId xmlns:a16="http://schemas.microsoft.com/office/drawing/2014/main" id="{91981CFF-D61D-6556-F222-77C895657611}"/>
                              </a:ext>
                            </a:extLst>
                          </p:cNvPr>
                          <p:cNvSpPr/>
                          <p:nvPr/>
                        </p:nvSpPr>
                        <p:spPr bwMode="auto">
                          <a:xfrm rot="10800000">
                            <a:off x="6502842" y="3898251"/>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79" name="Triangle 9274">
                            <a:extLst>
                              <a:ext uri="{FF2B5EF4-FFF2-40B4-BE49-F238E27FC236}">
                                <a16:creationId xmlns:a16="http://schemas.microsoft.com/office/drawing/2014/main" id="{BB934048-FB7E-C1F1-1A5E-AC209B009C43}"/>
                              </a:ext>
                            </a:extLst>
                          </p:cNvPr>
                          <p:cNvSpPr/>
                          <p:nvPr/>
                        </p:nvSpPr>
                        <p:spPr bwMode="auto">
                          <a:xfrm rot="10800000">
                            <a:off x="6365968" y="3861023"/>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80" name="Triangle 9293">
                            <a:extLst>
                              <a:ext uri="{FF2B5EF4-FFF2-40B4-BE49-F238E27FC236}">
                                <a16:creationId xmlns:a16="http://schemas.microsoft.com/office/drawing/2014/main" id="{0FD5998A-A778-7BDB-F597-57EE45C8F756}"/>
                              </a:ext>
                            </a:extLst>
                          </p:cNvPr>
                          <p:cNvSpPr/>
                          <p:nvPr/>
                        </p:nvSpPr>
                        <p:spPr bwMode="auto">
                          <a:xfrm rot="10800000">
                            <a:off x="6456973" y="387560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grpSp>
                <p:grpSp>
                  <p:nvGrpSpPr>
                    <p:cNvPr id="9465" name="Group 9464">
                      <a:extLst>
                        <a:ext uri="{FF2B5EF4-FFF2-40B4-BE49-F238E27FC236}">
                          <a16:creationId xmlns:a16="http://schemas.microsoft.com/office/drawing/2014/main" id="{C75597D5-EBAB-2FD8-9E92-4261D9931DD3}"/>
                        </a:ext>
                      </a:extLst>
                    </p:cNvPr>
                    <p:cNvGrpSpPr/>
                    <p:nvPr/>
                  </p:nvGrpSpPr>
                  <p:grpSpPr>
                    <a:xfrm>
                      <a:off x="6978462" y="3956166"/>
                      <a:ext cx="274269" cy="64008"/>
                      <a:chOff x="6978462" y="3956166"/>
                      <a:chExt cx="274269" cy="64008"/>
                    </a:xfrm>
                  </p:grpSpPr>
                  <p:sp>
                    <p:nvSpPr>
                      <p:cNvPr id="9466" name="Triangle 9284">
                        <a:extLst>
                          <a:ext uri="{FF2B5EF4-FFF2-40B4-BE49-F238E27FC236}">
                            <a16:creationId xmlns:a16="http://schemas.microsoft.com/office/drawing/2014/main" id="{9115840D-4411-244A-1067-3E7C13AE29F8}"/>
                          </a:ext>
                        </a:extLst>
                      </p:cNvPr>
                      <p:cNvSpPr/>
                      <p:nvPr/>
                    </p:nvSpPr>
                    <p:spPr bwMode="auto">
                      <a:xfrm rot="10800000">
                        <a:off x="7068969" y="395616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67" name="Triangle 9295">
                        <a:extLst>
                          <a:ext uri="{FF2B5EF4-FFF2-40B4-BE49-F238E27FC236}">
                            <a16:creationId xmlns:a16="http://schemas.microsoft.com/office/drawing/2014/main" id="{CCEB02B1-E9C3-59AB-F31A-2ACCF988D9C8}"/>
                          </a:ext>
                        </a:extLst>
                      </p:cNvPr>
                      <p:cNvSpPr/>
                      <p:nvPr/>
                    </p:nvSpPr>
                    <p:spPr bwMode="auto">
                      <a:xfrm rot="10800000">
                        <a:off x="7161291" y="395616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68" name="Triangle 9296">
                        <a:extLst>
                          <a:ext uri="{FF2B5EF4-FFF2-40B4-BE49-F238E27FC236}">
                            <a16:creationId xmlns:a16="http://schemas.microsoft.com/office/drawing/2014/main" id="{9E020268-7910-8016-E9DF-4AF6C427013E}"/>
                          </a:ext>
                        </a:extLst>
                      </p:cNvPr>
                      <p:cNvSpPr/>
                      <p:nvPr/>
                    </p:nvSpPr>
                    <p:spPr bwMode="auto">
                      <a:xfrm rot="10800000">
                        <a:off x="7126363" y="395616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69" name="Triangle 9298">
                        <a:extLst>
                          <a:ext uri="{FF2B5EF4-FFF2-40B4-BE49-F238E27FC236}">
                            <a16:creationId xmlns:a16="http://schemas.microsoft.com/office/drawing/2014/main" id="{38642AEF-EA00-10C4-638E-A6832F768FBF}"/>
                          </a:ext>
                        </a:extLst>
                      </p:cNvPr>
                      <p:cNvSpPr/>
                      <p:nvPr/>
                    </p:nvSpPr>
                    <p:spPr bwMode="auto">
                      <a:xfrm rot="10800000">
                        <a:off x="6978462" y="395616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grpSp>
                <p:nvGrpSpPr>
                  <p:cNvPr id="9449" name="Group 9448">
                    <a:extLst>
                      <a:ext uri="{FF2B5EF4-FFF2-40B4-BE49-F238E27FC236}">
                        <a16:creationId xmlns:a16="http://schemas.microsoft.com/office/drawing/2014/main" id="{E6ECC1DA-F23E-BB45-3947-3EDAF99E86AF}"/>
                      </a:ext>
                    </a:extLst>
                  </p:cNvPr>
                  <p:cNvGrpSpPr/>
                  <p:nvPr/>
                </p:nvGrpSpPr>
                <p:grpSpPr>
                  <a:xfrm>
                    <a:off x="7253157" y="4023662"/>
                    <a:ext cx="1252263" cy="179913"/>
                    <a:chOff x="7253157" y="4023662"/>
                    <a:chExt cx="1252263" cy="179913"/>
                  </a:xfrm>
                </p:grpSpPr>
                <p:grpSp>
                  <p:nvGrpSpPr>
                    <p:cNvPr id="9450" name="Group 9449">
                      <a:extLst>
                        <a:ext uri="{FF2B5EF4-FFF2-40B4-BE49-F238E27FC236}">
                          <a16:creationId xmlns:a16="http://schemas.microsoft.com/office/drawing/2014/main" id="{233C2AB8-078A-2EBD-C741-086C871C6638}"/>
                        </a:ext>
                      </a:extLst>
                    </p:cNvPr>
                    <p:cNvGrpSpPr/>
                    <p:nvPr/>
                  </p:nvGrpSpPr>
                  <p:grpSpPr>
                    <a:xfrm>
                      <a:off x="7253157" y="4023662"/>
                      <a:ext cx="545958" cy="64008"/>
                      <a:chOff x="7253157" y="4023662"/>
                      <a:chExt cx="545958" cy="64008"/>
                    </a:xfrm>
                  </p:grpSpPr>
                  <p:sp>
                    <p:nvSpPr>
                      <p:cNvPr id="9457" name="Triangle 9290">
                        <a:extLst>
                          <a:ext uri="{FF2B5EF4-FFF2-40B4-BE49-F238E27FC236}">
                            <a16:creationId xmlns:a16="http://schemas.microsoft.com/office/drawing/2014/main" id="{514824D7-6899-93B2-DC0E-2C4E34AB6D5B}"/>
                          </a:ext>
                        </a:extLst>
                      </p:cNvPr>
                      <p:cNvSpPr/>
                      <p:nvPr/>
                    </p:nvSpPr>
                    <p:spPr bwMode="auto">
                      <a:xfrm rot="10800000">
                        <a:off x="7484659" y="402366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58" name="Triangle 9291">
                        <a:extLst>
                          <a:ext uri="{FF2B5EF4-FFF2-40B4-BE49-F238E27FC236}">
                            <a16:creationId xmlns:a16="http://schemas.microsoft.com/office/drawing/2014/main" id="{F2EC6209-1375-E408-71A7-22ABAECC93EE}"/>
                          </a:ext>
                        </a:extLst>
                      </p:cNvPr>
                      <p:cNvSpPr/>
                      <p:nvPr/>
                    </p:nvSpPr>
                    <p:spPr bwMode="auto">
                      <a:xfrm rot="10800000">
                        <a:off x="7707675" y="402366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59" name="Triangle 9292">
                        <a:extLst>
                          <a:ext uri="{FF2B5EF4-FFF2-40B4-BE49-F238E27FC236}">
                            <a16:creationId xmlns:a16="http://schemas.microsoft.com/office/drawing/2014/main" id="{893B4E5F-9E82-30C0-6F2F-466291427F86}"/>
                          </a:ext>
                        </a:extLst>
                      </p:cNvPr>
                      <p:cNvSpPr/>
                      <p:nvPr/>
                    </p:nvSpPr>
                    <p:spPr bwMode="auto">
                      <a:xfrm rot="10800000">
                        <a:off x="7618133" y="402366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60" name="Triangle 9294">
                        <a:extLst>
                          <a:ext uri="{FF2B5EF4-FFF2-40B4-BE49-F238E27FC236}">
                            <a16:creationId xmlns:a16="http://schemas.microsoft.com/office/drawing/2014/main" id="{B8C29186-EDD2-9CEA-758F-5A4B2FD5294D}"/>
                          </a:ext>
                        </a:extLst>
                      </p:cNvPr>
                      <p:cNvSpPr/>
                      <p:nvPr/>
                    </p:nvSpPr>
                    <p:spPr bwMode="auto">
                      <a:xfrm rot="10800000">
                        <a:off x="7253157" y="402366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61" name="Triangle 9302">
                        <a:extLst>
                          <a:ext uri="{FF2B5EF4-FFF2-40B4-BE49-F238E27FC236}">
                            <a16:creationId xmlns:a16="http://schemas.microsoft.com/office/drawing/2014/main" id="{00C65952-FF5A-6173-43FC-02144E50FF53}"/>
                          </a:ext>
                        </a:extLst>
                      </p:cNvPr>
                      <p:cNvSpPr/>
                      <p:nvPr/>
                    </p:nvSpPr>
                    <p:spPr bwMode="auto">
                      <a:xfrm rot="10800000">
                        <a:off x="7328685" y="402366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62" name="Triangle 9303">
                        <a:extLst>
                          <a:ext uri="{FF2B5EF4-FFF2-40B4-BE49-F238E27FC236}">
                            <a16:creationId xmlns:a16="http://schemas.microsoft.com/office/drawing/2014/main" id="{55425987-7422-BB8F-F340-91B9A997F158}"/>
                          </a:ext>
                        </a:extLst>
                      </p:cNvPr>
                      <p:cNvSpPr/>
                      <p:nvPr/>
                    </p:nvSpPr>
                    <p:spPr bwMode="auto">
                      <a:xfrm rot="10800000">
                        <a:off x="7410897" y="402366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63" name="Triangle 9304">
                        <a:extLst>
                          <a:ext uri="{FF2B5EF4-FFF2-40B4-BE49-F238E27FC236}">
                            <a16:creationId xmlns:a16="http://schemas.microsoft.com/office/drawing/2014/main" id="{6ADB4E24-B826-4A8A-B350-EE0D04D60B8E}"/>
                          </a:ext>
                        </a:extLst>
                      </p:cNvPr>
                      <p:cNvSpPr/>
                      <p:nvPr/>
                    </p:nvSpPr>
                    <p:spPr bwMode="auto">
                      <a:xfrm rot="10800000">
                        <a:off x="7362455" y="402366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451" name="Group 9450">
                      <a:extLst>
                        <a:ext uri="{FF2B5EF4-FFF2-40B4-BE49-F238E27FC236}">
                          <a16:creationId xmlns:a16="http://schemas.microsoft.com/office/drawing/2014/main" id="{59ACFD2C-2595-1D8F-E959-7C86710D2349}"/>
                        </a:ext>
                      </a:extLst>
                    </p:cNvPr>
                    <p:cNvGrpSpPr/>
                    <p:nvPr/>
                  </p:nvGrpSpPr>
                  <p:grpSpPr>
                    <a:xfrm>
                      <a:off x="7852364" y="4084805"/>
                      <a:ext cx="169785" cy="64008"/>
                      <a:chOff x="7852364" y="4084805"/>
                      <a:chExt cx="169785" cy="64008"/>
                    </a:xfrm>
                  </p:grpSpPr>
                  <p:sp>
                    <p:nvSpPr>
                      <p:cNvPr id="9455" name="Triangle 9297">
                        <a:extLst>
                          <a:ext uri="{FF2B5EF4-FFF2-40B4-BE49-F238E27FC236}">
                            <a16:creationId xmlns:a16="http://schemas.microsoft.com/office/drawing/2014/main" id="{E276394B-32CE-FACF-1ECE-F60A92A1DE4F}"/>
                          </a:ext>
                        </a:extLst>
                      </p:cNvPr>
                      <p:cNvSpPr/>
                      <p:nvPr/>
                    </p:nvSpPr>
                    <p:spPr bwMode="auto">
                      <a:xfrm rot="10800000">
                        <a:off x="7930709" y="4084805"/>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56" name="Triangle 9305">
                        <a:extLst>
                          <a:ext uri="{FF2B5EF4-FFF2-40B4-BE49-F238E27FC236}">
                            <a16:creationId xmlns:a16="http://schemas.microsoft.com/office/drawing/2014/main" id="{AFC646BF-51EE-83AC-DEE4-699A6EC3F68B}"/>
                          </a:ext>
                        </a:extLst>
                      </p:cNvPr>
                      <p:cNvSpPr/>
                      <p:nvPr/>
                    </p:nvSpPr>
                    <p:spPr bwMode="auto">
                      <a:xfrm rot="10800000">
                        <a:off x="7852364" y="4084805"/>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452" name="Group 9451">
                      <a:extLst>
                        <a:ext uri="{FF2B5EF4-FFF2-40B4-BE49-F238E27FC236}">
                          <a16:creationId xmlns:a16="http://schemas.microsoft.com/office/drawing/2014/main" id="{B65D6916-159B-22CD-190E-632DE945B859}"/>
                        </a:ext>
                      </a:extLst>
                    </p:cNvPr>
                    <p:cNvGrpSpPr/>
                    <p:nvPr/>
                  </p:nvGrpSpPr>
                  <p:grpSpPr>
                    <a:xfrm>
                      <a:off x="8179226" y="4139567"/>
                      <a:ext cx="326194" cy="64008"/>
                      <a:chOff x="8179226" y="4139567"/>
                      <a:chExt cx="326194" cy="64008"/>
                    </a:xfrm>
                  </p:grpSpPr>
                  <p:sp>
                    <p:nvSpPr>
                      <p:cNvPr id="9453" name="Triangle 9306">
                        <a:extLst>
                          <a:ext uri="{FF2B5EF4-FFF2-40B4-BE49-F238E27FC236}">
                            <a16:creationId xmlns:a16="http://schemas.microsoft.com/office/drawing/2014/main" id="{EF87ADA3-CEF6-855D-7124-BD52C23D0025}"/>
                          </a:ext>
                        </a:extLst>
                      </p:cNvPr>
                      <p:cNvSpPr/>
                      <p:nvPr/>
                    </p:nvSpPr>
                    <p:spPr bwMode="auto">
                      <a:xfrm rot="10800000">
                        <a:off x="8179226" y="413956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54" name="Triangle 9307">
                        <a:extLst>
                          <a:ext uri="{FF2B5EF4-FFF2-40B4-BE49-F238E27FC236}">
                            <a16:creationId xmlns:a16="http://schemas.microsoft.com/office/drawing/2014/main" id="{0B2E0844-CB42-D630-E9A9-64648E98B786}"/>
                          </a:ext>
                        </a:extLst>
                      </p:cNvPr>
                      <p:cNvSpPr/>
                      <p:nvPr/>
                    </p:nvSpPr>
                    <p:spPr bwMode="auto">
                      <a:xfrm rot="10800000">
                        <a:off x="8413980" y="413956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grpSp>
            <p:grpSp>
              <p:nvGrpSpPr>
                <p:cNvPr id="9437" name="Group 9436">
                  <a:extLst>
                    <a:ext uri="{FF2B5EF4-FFF2-40B4-BE49-F238E27FC236}">
                      <a16:creationId xmlns:a16="http://schemas.microsoft.com/office/drawing/2014/main" id="{E13A461F-B278-01C5-75E8-FA4C0D3E37BE}"/>
                    </a:ext>
                  </a:extLst>
                </p:cNvPr>
                <p:cNvGrpSpPr/>
                <p:nvPr/>
              </p:nvGrpSpPr>
              <p:grpSpPr>
                <a:xfrm>
                  <a:off x="8760364" y="4186121"/>
                  <a:ext cx="225140" cy="64008"/>
                  <a:chOff x="8760364" y="4186121"/>
                  <a:chExt cx="225140" cy="64008"/>
                </a:xfrm>
              </p:grpSpPr>
              <p:sp>
                <p:nvSpPr>
                  <p:cNvPr id="9446" name="Triangle 9299">
                    <a:extLst>
                      <a:ext uri="{FF2B5EF4-FFF2-40B4-BE49-F238E27FC236}">
                        <a16:creationId xmlns:a16="http://schemas.microsoft.com/office/drawing/2014/main" id="{D2CA5F29-5099-0D7A-2008-9EC71E4BAC89}"/>
                      </a:ext>
                    </a:extLst>
                  </p:cNvPr>
                  <p:cNvSpPr/>
                  <p:nvPr/>
                </p:nvSpPr>
                <p:spPr bwMode="auto">
                  <a:xfrm rot="10800000">
                    <a:off x="8894064" y="4186121"/>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47" name="Triangle 9311">
                    <a:extLst>
                      <a:ext uri="{FF2B5EF4-FFF2-40B4-BE49-F238E27FC236}">
                        <a16:creationId xmlns:a16="http://schemas.microsoft.com/office/drawing/2014/main" id="{5F49DFB4-2465-D761-1518-6167CB891842}"/>
                      </a:ext>
                    </a:extLst>
                  </p:cNvPr>
                  <p:cNvSpPr/>
                  <p:nvPr/>
                </p:nvSpPr>
                <p:spPr bwMode="auto">
                  <a:xfrm rot="10800000">
                    <a:off x="8760364" y="4186121"/>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438" name="Group 9437">
                  <a:extLst>
                    <a:ext uri="{FF2B5EF4-FFF2-40B4-BE49-F238E27FC236}">
                      <a16:creationId xmlns:a16="http://schemas.microsoft.com/office/drawing/2014/main" id="{8E13ED31-AEC2-67A5-C5B5-C39BC0A7C3AA}"/>
                    </a:ext>
                  </a:extLst>
                </p:cNvPr>
                <p:cNvGrpSpPr/>
                <p:nvPr/>
              </p:nvGrpSpPr>
              <p:grpSpPr>
                <a:xfrm>
                  <a:off x="8998299" y="4236950"/>
                  <a:ext cx="1337673" cy="64008"/>
                  <a:chOff x="8998299" y="4236950"/>
                  <a:chExt cx="1337673" cy="64008"/>
                </a:xfrm>
              </p:grpSpPr>
              <p:sp>
                <p:nvSpPr>
                  <p:cNvPr id="9439" name="Triangle 9300">
                    <a:extLst>
                      <a:ext uri="{FF2B5EF4-FFF2-40B4-BE49-F238E27FC236}">
                        <a16:creationId xmlns:a16="http://schemas.microsoft.com/office/drawing/2014/main" id="{C9E706B2-D8DD-D88C-875A-E067D55500AD}"/>
                      </a:ext>
                    </a:extLst>
                  </p:cNvPr>
                  <p:cNvSpPr/>
                  <p:nvPr/>
                </p:nvSpPr>
                <p:spPr bwMode="auto">
                  <a:xfrm rot="10800000">
                    <a:off x="10244532" y="42369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40" name="Triangle 9301">
                    <a:extLst>
                      <a:ext uri="{FF2B5EF4-FFF2-40B4-BE49-F238E27FC236}">
                        <a16:creationId xmlns:a16="http://schemas.microsoft.com/office/drawing/2014/main" id="{17E8DA70-4BD9-193E-D7AD-E07B1E3EBC6F}"/>
                      </a:ext>
                    </a:extLst>
                  </p:cNvPr>
                  <p:cNvSpPr/>
                  <p:nvPr/>
                </p:nvSpPr>
                <p:spPr bwMode="auto">
                  <a:xfrm rot="10800000">
                    <a:off x="8998299" y="42369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41" name="Triangle 9312">
                    <a:extLst>
                      <a:ext uri="{FF2B5EF4-FFF2-40B4-BE49-F238E27FC236}">
                        <a16:creationId xmlns:a16="http://schemas.microsoft.com/office/drawing/2014/main" id="{4D74317A-42B1-BFB1-56F5-D2A41182890E}"/>
                      </a:ext>
                    </a:extLst>
                  </p:cNvPr>
                  <p:cNvSpPr/>
                  <p:nvPr/>
                </p:nvSpPr>
                <p:spPr bwMode="auto">
                  <a:xfrm rot="10800000">
                    <a:off x="9424437" y="42369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42" name="Triangle 9313">
                    <a:extLst>
                      <a:ext uri="{FF2B5EF4-FFF2-40B4-BE49-F238E27FC236}">
                        <a16:creationId xmlns:a16="http://schemas.microsoft.com/office/drawing/2014/main" id="{3B368D71-45EB-AD41-5637-2D67AE9554CF}"/>
                      </a:ext>
                    </a:extLst>
                  </p:cNvPr>
                  <p:cNvSpPr/>
                  <p:nvPr/>
                </p:nvSpPr>
                <p:spPr bwMode="auto">
                  <a:xfrm rot="10800000">
                    <a:off x="9148254" y="42369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43" name="Triangle 9314">
                    <a:extLst>
                      <a:ext uri="{FF2B5EF4-FFF2-40B4-BE49-F238E27FC236}">
                        <a16:creationId xmlns:a16="http://schemas.microsoft.com/office/drawing/2014/main" id="{C9208481-3EC5-1E21-C15F-09660C82413A}"/>
                      </a:ext>
                    </a:extLst>
                  </p:cNvPr>
                  <p:cNvSpPr/>
                  <p:nvPr/>
                </p:nvSpPr>
                <p:spPr bwMode="auto">
                  <a:xfrm rot="10800000">
                    <a:off x="9332997" y="42369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44" name="Triangle 9315">
                    <a:extLst>
                      <a:ext uri="{FF2B5EF4-FFF2-40B4-BE49-F238E27FC236}">
                        <a16:creationId xmlns:a16="http://schemas.microsoft.com/office/drawing/2014/main" id="{B41A70EE-C82C-64F1-783F-8E73556153A7}"/>
                      </a:ext>
                    </a:extLst>
                  </p:cNvPr>
                  <p:cNvSpPr/>
                  <p:nvPr/>
                </p:nvSpPr>
                <p:spPr bwMode="auto">
                  <a:xfrm rot="10800000">
                    <a:off x="9090860" y="42369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45" name="Triangle 9316">
                    <a:extLst>
                      <a:ext uri="{FF2B5EF4-FFF2-40B4-BE49-F238E27FC236}">
                        <a16:creationId xmlns:a16="http://schemas.microsoft.com/office/drawing/2014/main" id="{7530BF2B-3C04-A6B4-AC68-FD7A3BD2B56E}"/>
                      </a:ext>
                    </a:extLst>
                  </p:cNvPr>
                  <p:cNvSpPr/>
                  <p:nvPr/>
                </p:nvSpPr>
                <p:spPr bwMode="auto">
                  <a:xfrm rot="10800000">
                    <a:off x="9743044" y="42369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grpSp>
        <p:grpSp>
          <p:nvGrpSpPr>
            <p:cNvPr id="9481" name="Group 9480">
              <a:extLst>
                <a:ext uri="{FF2B5EF4-FFF2-40B4-BE49-F238E27FC236}">
                  <a16:creationId xmlns:a16="http://schemas.microsoft.com/office/drawing/2014/main" id="{6BE6A526-997D-72D0-46A4-B7D18BE6CC0B}"/>
                </a:ext>
              </a:extLst>
            </p:cNvPr>
            <p:cNvGrpSpPr/>
            <p:nvPr/>
          </p:nvGrpSpPr>
          <p:grpSpPr>
            <a:xfrm>
              <a:off x="7948554" y="6124674"/>
              <a:ext cx="1131916" cy="73152"/>
              <a:chOff x="7948554" y="4006395"/>
              <a:chExt cx="1131916" cy="73152"/>
            </a:xfrm>
          </p:grpSpPr>
          <p:sp>
            <p:nvSpPr>
              <p:cNvPr id="9482" name="Oval 9481">
                <a:extLst>
                  <a:ext uri="{FF2B5EF4-FFF2-40B4-BE49-F238E27FC236}">
                    <a16:creationId xmlns:a16="http://schemas.microsoft.com/office/drawing/2014/main" id="{A4153159-7E9E-DF76-BD95-4A5A55033C1D}"/>
                  </a:ext>
                </a:extLst>
              </p:cNvPr>
              <p:cNvSpPr/>
              <p:nvPr/>
            </p:nvSpPr>
            <p:spPr bwMode="auto">
              <a:xfrm>
                <a:off x="7948554"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83" name="Oval 9482">
                <a:extLst>
                  <a:ext uri="{FF2B5EF4-FFF2-40B4-BE49-F238E27FC236}">
                    <a16:creationId xmlns:a16="http://schemas.microsoft.com/office/drawing/2014/main" id="{F8E7CD42-AE65-F152-F982-11015B851CDC}"/>
                  </a:ext>
                </a:extLst>
              </p:cNvPr>
              <p:cNvSpPr/>
              <p:nvPr/>
            </p:nvSpPr>
            <p:spPr bwMode="auto">
              <a:xfrm>
                <a:off x="8055913"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84" name="Oval 9483">
                <a:extLst>
                  <a:ext uri="{FF2B5EF4-FFF2-40B4-BE49-F238E27FC236}">
                    <a16:creationId xmlns:a16="http://schemas.microsoft.com/office/drawing/2014/main" id="{03E088AC-D781-D018-A252-BA044309555D}"/>
                  </a:ext>
                </a:extLst>
              </p:cNvPr>
              <p:cNvSpPr/>
              <p:nvPr/>
            </p:nvSpPr>
            <p:spPr bwMode="auto">
              <a:xfrm>
                <a:off x="8151793"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85" name="Oval 9484">
                <a:extLst>
                  <a:ext uri="{FF2B5EF4-FFF2-40B4-BE49-F238E27FC236}">
                    <a16:creationId xmlns:a16="http://schemas.microsoft.com/office/drawing/2014/main" id="{1DFB0C73-A13E-AFD2-8A01-4D2402367842}"/>
                  </a:ext>
                </a:extLst>
              </p:cNvPr>
              <p:cNvSpPr/>
              <p:nvPr/>
            </p:nvSpPr>
            <p:spPr bwMode="auto">
              <a:xfrm>
                <a:off x="8098328"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86" name="Oval 9485">
                <a:extLst>
                  <a:ext uri="{FF2B5EF4-FFF2-40B4-BE49-F238E27FC236}">
                    <a16:creationId xmlns:a16="http://schemas.microsoft.com/office/drawing/2014/main" id="{F7E0BE7B-2E95-519F-9B8A-17A95947AA83}"/>
                  </a:ext>
                </a:extLst>
              </p:cNvPr>
              <p:cNvSpPr/>
              <p:nvPr/>
            </p:nvSpPr>
            <p:spPr bwMode="auto">
              <a:xfrm>
                <a:off x="8242368"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87" name="Oval 9486">
                <a:extLst>
                  <a:ext uri="{FF2B5EF4-FFF2-40B4-BE49-F238E27FC236}">
                    <a16:creationId xmlns:a16="http://schemas.microsoft.com/office/drawing/2014/main" id="{DE6C40F7-A643-9648-DBDB-464489276A3B}"/>
                  </a:ext>
                </a:extLst>
              </p:cNvPr>
              <p:cNvSpPr/>
              <p:nvPr/>
            </p:nvSpPr>
            <p:spPr bwMode="auto">
              <a:xfrm>
                <a:off x="8279833"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88" name="Oval 9487">
                <a:extLst>
                  <a:ext uri="{FF2B5EF4-FFF2-40B4-BE49-F238E27FC236}">
                    <a16:creationId xmlns:a16="http://schemas.microsoft.com/office/drawing/2014/main" id="{AE4309AF-797D-9789-DCBE-2F774021616F}"/>
                  </a:ext>
                </a:extLst>
              </p:cNvPr>
              <p:cNvSpPr/>
              <p:nvPr/>
            </p:nvSpPr>
            <p:spPr bwMode="auto">
              <a:xfrm>
                <a:off x="8768661"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89" name="Oval 9488">
                <a:extLst>
                  <a:ext uri="{FF2B5EF4-FFF2-40B4-BE49-F238E27FC236}">
                    <a16:creationId xmlns:a16="http://schemas.microsoft.com/office/drawing/2014/main" id="{5C64BB1A-63EC-7F2E-D12D-76D7975723A2}"/>
                  </a:ext>
                </a:extLst>
              </p:cNvPr>
              <p:cNvSpPr/>
              <p:nvPr/>
            </p:nvSpPr>
            <p:spPr bwMode="auto">
              <a:xfrm>
                <a:off x="8937777"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90" name="Oval 9489">
                <a:extLst>
                  <a:ext uri="{FF2B5EF4-FFF2-40B4-BE49-F238E27FC236}">
                    <a16:creationId xmlns:a16="http://schemas.microsoft.com/office/drawing/2014/main" id="{4DDFC739-0C0B-6189-D8CF-14DD3034307E}"/>
                  </a:ext>
                </a:extLst>
              </p:cNvPr>
              <p:cNvSpPr/>
              <p:nvPr/>
            </p:nvSpPr>
            <p:spPr bwMode="auto">
              <a:xfrm>
                <a:off x="9007318"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491" name="Group 9490">
              <a:extLst>
                <a:ext uri="{FF2B5EF4-FFF2-40B4-BE49-F238E27FC236}">
                  <a16:creationId xmlns:a16="http://schemas.microsoft.com/office/drawing/2014/main" id="{2A40466B-BCEC-FE50-0832-D06B5894667E}"/>
                </a:ext>
              </a:extLst>
            </p:cNvPr>
            <p:cNvGrpSpPr/>
            <p:nvPr/>
          </p:nvGrpSpPr>
          <p:grpSpPr>
            <a:xfrm>
              <a:off x="1396652" y="4316597"/>
              <a:ext cx="8536488" cy="2217107"/>
              <a:chOff x="1396652" y="2198318"/>
              <a:chExt cx="8536488" cy="2217107"/>
            </a:xfrm>
          </p:grpSpPr>
          <p:sp>
            <p:nvSpPr>
              <p:cNvPr id="9492" name="Freeform 9317">
                <a:extLst>
                  <a:ext uri="{FF2B5EF4-FFF2-40B4-BE49-F238E27FC236}">
                    <a16:creationId xmlns:a16="http://schemas.microsoft.com/office/drawing/2014/main" id="{FB8483AD-AC0D-DA4E-F21B-C302285AEAF9}"/>
                  </a:ext>
                </a:extLst>
              </p:cNvPr>
              <p:cNvSpPr/>
              <p:nvPr/>
            </p:nvSpPr>
            <p:spPr bwMode="auto">
              <a:xfrm>
                <a:off x="1396652" y="2198318"/>
                <a:ext cx="8536488" cy="2217107"/>
              </a:xfrm>
              <a:custGeom>
                <a:avLst/>
                <a:gdLst>
                  <a:gd name="connsiteX0" fmla="*/ 0 w 8536488"/>
                  <a:gd name="connsiteY0" fmla="*/ 0 h 2217107"/>
                  <a:gd name="connsiteX1" fmla="*/ 75156 w 8536488"/>
                  <a:gd name="connsiteY1" fmla="*/ 0 h 2217107"/>
                  <a:gd name="connsiteX2" fmla="*/ 75156 w 8536488"/>
                  <a:gd name="connsiteY2" fmla="*/ 62630 h 2217107"/>
                  <a:gd name="connsiteX3" fmla="*/ 482252 w 8536488"/>
                  <a:gd name="connsiteY3" fmla="*/ 62630 h 2217107"/>
                  <a:gd name="connsiteX4" fmla="*/ 482252 w 8536488"/>
                  <a:gd name="connsiteY4" fmla="*/ 106471 h 2217107"/>
                  <a:gd name="connsiteX5" fmla="*/ 638827 w 8536488"/>
                  <a:gd name="connsiteY5" fmla="*/ 106471 h 2217107"/>
                  <a:gd name="connsiteX6" fmla="*/ 663880 w 8536488"/>
                  <a:gd name="connsiteY6" fmla="*/ 131524 h 2217107"/>
                  <a:gd name="connsiteX7" fmla="*/ 770351 w 8536488"/>
                  <a:gd name="connsiteY7" fmla="*/ 131524 h 2217107"/>
                  <a:gd name="connsiteX8" fmla="*/ 770351 w 8536488"/>
                  <a:gd name="connsiteY8" fmla="*/ 131524 h 2217107"/>
                  <a:gd name="connsiteX9" fmla="*/ 770351 w 8536488"/>
                  <a:gd name="connsiteY9" fmla="*/ 131524 h 2217107"/>
                  <a:gd name="connsiteX10" fmla="*/ 770351 w 8536488"/>
                  <a:gd name="connsiteY10" fmla="*/ 131524 h 2217107"/>
                  <a:gd name="connsiteX11" fmla="*/ 770351 w 8536488"/>
                  <a:gd name="connsiteY11" fmla="*/ 181627 h 2217107"/>
                  <a:gd name="connsiteX12" fmla="*/ 889348 w 8536488"/>
                  <a:gd name="connsiteY12" fmla="*/ 181627 h 2217107"/>
                  <a:gd name="connsiteX13" fmla="*/ 889348 w 8536488"/>
                  <a:gd name="connsiteY13" fmla="*/ 237994 h 2217107"/>
                  <a:gd name="connsiteX14" fmla="*/ 1020871 w 8536488"/>
                  <a:gd name="connsiteY14" fmla="*/ 237994 h 2217107"/>
                  <a:gd name="connsiteX15" fmla="*/ 1020871 w 8536488"/>
                  <a:gd name="connsiteY15" fmla="*/ 275572 h 2217107"/>
                  <a:gd name="connsiteX16" fmla="*/ 1133606 w 8536488"/>
                  <a:gd name="connsiteY16" fmla="*/ 275572 h 2217107"/>
                  <a:gd name="connsiteX17" fmla="*/ 1133606 w 8536488"/>
                  <a:gd name="connsiteY17" fmla="*/ 331940 h 2217107"/>
                  <a:gd name="connsiteX18" fmla="*/ 1296444 w 8536488"/>
                  <a:gd name="connsiteY18" fmla="*/ 331940 h 2217107"/>
                  <a:gd name="connsiteX19" fmla="*/ 1296444 w 8536488"/>
                  <a:gd name="connsiteY19" fmla="*/ 382044 h 2217107"/>
                  <a:gd name="connsiteX20" fmla="*/ 1509386 w 8536488"/>
                  <a:gd name="connsiteY20" fmla="*/ 382044 h 2217107"/>
                  <a:gd name="connsiteX21" fmla="*/ 1509386 w 8536488"/>
                  <a:gd name="connsiteY21" fmla="*/ 438411 h 2217107"/>
                  <a:gd name="connsiteX22" fmla="*/ 1728592 w 8536488"/>
                  <a:gd name="connsiteY22" fmla="*/ 438411 h 2217107"/>
                  <a:gd name="connsiteX23" fmla="*/ 1728592 w 8536488"/>
                  <a:gd name="connsiteY23" fmla="*/ 507304 h 2217107"/>
                  <a:gd name="connsiteX24" fmla="*/ 1979112 w 8536488"/>
                  <a:gd name="connsiteY24" fmla="*/ 507304 h 2217107"/>
                  <a:gd name="connsiteX25" fmla="*/ 1979112 w 8536488"/>
                  <a:gd name="connsiteY25" fmla="*/ 507304 h 2217107"/>
                  <a:gd name="connsiteX26" fmla="*/ 1979112 w 8536488"/>
                  <a:gd name="connsiteY26" fmla="*/ 557408 h 2217107"/>
                  <a:gd name="connsiteX27" fmla="*/ 2110636 w 8536488"/>
                  <a:gd name="connsiteY27" fmla="*/ 557408 h 2217107"/>
                  <a:gd name="connsiteX28" fmla="*/ 2110636 w 8536488"/>
                  <a:gd name="connsiteY28" fmla="*/ 626301 h 2217107"/>
                  <a:gd name="connsiteX29" fmla="*/ 2260948 w 8536488"/>
                  <a:gd name="connsiteY29" fmla="*/ 626301 h 2217107"/>
                  <a:gd name="connsiteX30" fmla="*/ 2260948 w 8536488"/>
                  <a:gd name="connsiteY30" fmla="*/ 688931 h 2217107"/>
                  <a:gd name="connsiteX31" fmla="*/ 2361156 w 8536488"/>
                  <a:gd name="connsiteY31" fmla="*/ 688931 h 2217107"/>
                  <a:gd name="connsiteX32" fmla="*/ 2361156 w 8536488"/>
                  <a:gd name="connsiteY32" fmla="*/ 739035 h 2217107"/>
                  <a:gd name="connsiteX33" fmla="*/ 2498943 w 8536488"/>
                  <a:gd name="connsiteY33" fmla="*/ 739035 h 2217107"/>
                  <a:gd name="connsiteX34" fmla="*/ 2498943 w 8536488"/>
                  <a:gd name="connsiteY34" fmla="*/ 739035 h 2217107"/>
                  <a:gd name="connsiteX35" fmla="*/ 2498943 w 8536488"/>
                  <a:gd name="connsiteY35" fmla="*/ 739035 h 2217107"/>
                  <a:gd name="connsiteX36" fmla="*/ 2498943 w 8536488"/>
                  <a:gd name="connsiteY36" fmla="*/ 739035 h 2217107"/>
                  <a:gd name="connsiteX37" fmla="*/ 2498943 w 8536488"/>
                  <a:gd name="connsiteY37" fmla="*/ 739035 h 2217107"/>
                  <a:gd name="connsiteX38" fmla="*/ 2498943 w 8536488"/>
                  <a:gd name="connsiteY38" fmla="*/ 739035 h 2217107"/>
                  <a:gd name="connsiteX39" fmla="*/ 2498943 w 8536488"/>
                  <a:gd name="connsiteY39" fmla="*/ 795403 h 2217107"/>
                  <a:gd name="connsiteX40" fmla="*/ 2668044 w 8536488"/>
                  <a:gd name="connsiteY40" fmla="*/ 795403 h 2217107"/>
                  <a:gd name="connsiteX41" fmla="*/ 2668044 w 8536488"/>
                  <a:gd name="connsiteY41" fmla="*/ 795403 h 2217107"/>
                  <a:gd name="connsiteX42" fmla="*/ 2668044 w 8536488"/>
                  <a:gd name="connsiteY42" fmla="*/ 795403 h 2217107"/>
                  <a:gd name="connsiteX43" fmla="*/ 2668044 w 8536488"/>
                  <a:gd name="connsiteY43" fmla="*/ 795403 h 2217107"/>
                  <a:gd name="connsiteX44" fmla="*/ 2668044 w 8536488"/>
                  <a:gd name="connsiteY44" fmla="*/ 858033 h 2217107"/>
                  <a:gd name="connsiteX45" fmla="*/ 2799567 w 8536488"/>
                  <a:gd name="connsiteY45" fmla="*/ 858033 h 2217107"/>
                  <a:gd name="connsiteX46" fmla="*/ 2799567 w 8536488"/>
                  <a:gd name="connsiteY46" fmla="*/ 914400 h 2217107"/>
                  <a:gd name="connsiteX47" fmla="*/ 2993721 w 8536488"/>
                  <a:gd name="connsiteY47" fmla="*/ 914400 h 2217107"/>
                  <a:gd name="connsiteX48" fmla="*/ 2993721 w 8536488"/>
                  <a:gd name="connsiteY48" fmla="*/ 989556 h 2217107"/>
                  <a:gd name="connsiteX49" fmla="*/ 3087666 w 8536488"/>
                  <a:gd name="connsiteY49" fmla="*/ 989556 h 2217107"/>
                  <a:gd name="connsiteX50" fmla="*/ 3087666 w 8536488"/>
                  <a:gd name="connsiteY50" fmla="*/ 989556 h 2217107"/>
                  <a:gd name="connsiteX51" fmla="*/ 3087666 w 8536488"/>
                  <a:gd name="connsiteY51" fmla="*/ 989556 h 2217107"/>
                  <a:gd name="connsiteX52" fmla="*/ 3087666 w 8536488"/>
                  <a:gd name="connsiteY52" fmla="*/ 1039660 h 2217107"/>
                  <a:gd name="connsiteX53" fmla="*/ 3212926 w 8536488"/>
                  <a:gd name="connsiteY53" fmla="*/ 1039660 h 2217107"/>
                  <a:gd name="connsiteX54" fmla="*/ 3212926 w 8536488"/>
                  <a:gd name="connsiteY54" fmla="*/ 1089764 h 2217107"/>
                  <a:gd name="connsiteX55" fmla="*/ 3394553 w 8536488"/>
                  <a:gd name="connsiteY55" fmla="*/ 1089764 h 2217107"/>
                  <a:gd name="connsiteX56" fmla="*/ 3394553 w 8536488"/>
                  <a:gd name="connsiteY56" fmla="*/ 1146131 h 2217107"/>
                  <a:gd name="connsiteX57" fmla="*/ 3588707 w 8536488"/>
                  <a:gd name="connsiteY57" fmla="*/ 1146131 h 2217107"/>
                  <a:gd name="connsiteX58" fmla="*/ 3588707 w 8536488"/>
                  <a:gd name="connsiteY58" fmla="*/ 1233814 h 2217107"/>
                  <a:gd name="connsiteX59" fmla="*/ 3770334 w 8536488"/>
                  <a:gd name="connsiteY59" fmla="*/ 1233814 h 2217107"/>
                  <a:gd name="connsiteX60" fmla="*/ 3770334 w 8536488"/>
                  <a:gd name="connsiteY60" fmla="*/ 1233814 h 2217107"/>
                  <a:gd name="connsiteX61" fmla="*/ 3770334 w 8536488"/>
                  <a:gd name="connsiteY61" fmla="*/ 1283918 h 2217107"/>
                  <a:gd name="connsiteX62" fmla="*/ 3970751 w 8536488"/>
                  <a:gd name="connsiteY62" fmla="*/ 1283918 h 2217107"/>
                  <a:gd name="connsiteX63" fmla="*/ 3970751 w 8536488"/>
                  <a:gd name="connsiteY63" fmla="*/ 1340285 h 2217107"/>
                  <a:gd name="connsiteX64" fmla="*/ 4127326 w 8536488"/>
                  <a:gd name="connsiteY64" fmla="*/ 1340285 h 2217107"/>
                  <a:gd name="connsiteX65" fmla="*/ 4127326 w 8536488"/>
                  <a:gd name="connsiteY65" fmla="*/ 1340285 h 2217107"/>
                  <a:gd name="connsiteX66" fmla="*/ 4127326 w 8536488"/>
                  <a:gd name="connsiteY66" fmla="*/ 1340285 h 2217107"/>
                  <a:gd name="connsiteX67" fmla="*/ 4127326 w 8536488"/>
                  <a:gd name="connsiteY67" fmla="*/ 1340285 h 2217107"/>
                  <a:gd name="connsiteX68" fmla="*/ 4127326 w 8536488"/>
                  <a:gd name="connsiteY68" fmla="*/ 1390389 h 2217107"/>
                  <a:gd name="connsiteX69" fmla="*/ 4315216 w 8536488"/>
                  <a:gd name="connsiteY69" fmla="*/ 1390389 h 2217107"/>
                  <a:gd name="connsiteX70" fmla="*/ 4315216 w 8536488"/>
                  <a:gd name="connsiteY70" fmla="*/ 1390389 h 2217107"/>
                  <a:gd name="connsiteX71" fmla="*/ 4315216 w 8536488"/>
                  <a:gd name="connsiteY71" fmla="*/ 1440493 h 2217107"/>
                  <a:gd name="connsiteX72" fmla="*/ 4672208 w 8536488"/>
                  <a:gd name="connsiteY72" fmla="*/ 1440493 h 2217107"/>
                  <a:gd name="connsiteX73" fmla="*/ 4672208 w 8536488"/>
                  <a:gd name="connsiteY73" fmla="*/ 1503123 h 2217107"/>
                  <a:gd name="connsiteX74" fmla="*/ 4860099 w 8536488"/>
                  <a:gd name="connsiteY74" fmla="*/ 1503123 h 2217107"/>
                  <a:gd name="connsiteX75" fmla="*/ 4860099 w 8536488"/>
                  <a:gd name="connsiteY75" fmla="*/ 1559490 h 2217107"/>
                  <a:gd name="connsiteX76" fmla="*/ 5154460 w 8536488"/>
                  <a:gd name="connsiteY76" fmla="*/ 1559490 h 2217107"/>
                  <a:gd name="connsiteX77" fmla="*/ 5154460 w 8536488"/>
                  <a:gd name="connsiteY77" fmla="*/ 1559490 h 2217107"/>
                  <a:gd name="connsiteX78" fmla="*/ 5154460 w 8536488"/>
                  <a:gd name="connsiteY78" fmla="*/ 1609594 h 2217107"/>
                  <a:gd name="connsiteX79" fmla="*/ 5561556 w 8536488"/>
                  <a:gd name="connsiteY79" fmla="*/ 1609594 h 2217107"/>
                  <a:gd name="connsiteX80" fmla="*/ 5561556 w 8536488"/>
                  <a:gd name="connsiteY80" fmla="*/ 1672224 h 2217107"/>
                  <a:gd name="connsiteX81" fmla="*/ 5887233 w 8536488"/>
                  <a:gd name="connsiteY81" fmla="*/ 1672224 h 2217107"/>
                  <a:gd name="connsiteX82" fmla="*/ 5887233 w 8536488"/>
                  <a:gd name="connsiteY82" fmla="*/ 1672224 h 2217107"/>
                  <a:gd name="connsiteX83" fmla="*/ 5887233 w 8536488"/>
                  <a:gd name="connsiteY83" fmla="*/ 1672224 h 2217107"/>
                  <a:gd name="connsiteX84" fmla="*/ 5887233 w 8536488"/>
                  <a:gd name="connsiteY84" fmla="*/ 1722329 h 2217107"/>
                  <a:gd name="connsiteX85" fmla="*/ 6275540 w 8536488"/>
                  <a:gd name="connsiteY85" fmla="*/ 1722329 h 2217107"/>
                  <a:gd name="connsiteX86" fmla="*/ 6275540 w 8536488"/>
                  <a:gd name="connsiteY86" fmla="*/ 1784959 h 2217107"/>
                  <a:gd name="connsiteX87" fmla="*/ 6532323 w 8536488"/>
                  <a:gd name="connsiteY87" fmla="*/ 1784959 h 2217107"/>
                  <a:gd name="connsiteX88" fmla="*/ 6532323 w 8536488"/>
                  <a:gd name="connsiteY88" fmla="*/ 1847589 h 2217107"/>
                  <a:gd name="connsiteX89" fmla="*/ 7709770 w 8536488"/>
                  <a:gd name="connsiteY89" fmla="*/ 1847589 h 2217107"/>
                  <a:gd name="connsiteX90" fmla="*/ 7709770 w 8536488"/>
                  <a:gd name="connsiteY90" fmla="*/ 1903956 h 2217107"/>
                  <a:gd name="connsiteX91" fmla="*/ 7791189 w 8536488"/>
                  <a:gd name="connsiteY91" fmla="*/ 1903956 h 2217107"/>
                  <a:gd name="connsiteX92" fmla="*/ 7791189 w 8536488"/>
                  <a:gd name="connsiteY92" fmla="*/ 1903956 h 2217107"/>
                  <a:gd name="connsiteX93" fmla="*/ 7791189 w 8536488"/>
                  <a:gd name="connsiteY93" fmla="*/ 1954060 h 2217107"/>
                  <a:gd name="connsiteX94" fmla="*/ 8536488 w 8536488"/>
                  <a:gd name="connsiteY94" fmla="*/ 1954060 h 2217107"/>
                  <a:gd name="connsiteX95" fmla="*/ 8536488 w 8536488"/>
                  <a:gd name="connsiteY95" fmla="*/ 2217107 h 221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8536488" h="2217107">
                    <a:moveTo>
                      <a:pt x="0" y="0"/>
                    </a:moveTo>
                    <a:lnTo>
                      <a:pt x="75156" y="0"/>
                    </a:lnTo>
                    <a:lnTo>
                      <a:pt x="75156" y="62630"/>
                    </a:lnTo>
                    <a:lnTo>
                      <a:pt x="482252" y="62630"/>
                    </a:lnTo>
                    <a:lnTo>
                      <a:pt x="482252" y="106471"/>
                    </a:lnTo>
                    <a:lnTo>
                      <a:pt x="638827" y="106471"/>
                    </a:lnTo>
                    <a:lnTo>
                      <a:pt x="663880" y="131524"/>
                    </a:lnTo>
                    <a:lnTo>
                      <a:pt x="770351" y="131524"/>
                    </a:lnTo>
                    <a:lnTo>
                      <a:pt x="770351" y="131524"/>
                    </a:lnTo>
                    <a:lnTo>
                      <a:pt x="770351" y="131524"/>
                    </a:lnTo>
                    <a:lnTo>
                      <a:pt x="770351" y="131524"/>
                    </a:lnTo>
                    <a:lnTo>
                      <a:pt x="770351" y="181627"/>
                    </a:lnTo>
                    <a:lnTo>
                      <a:pt x="889348" y="181627"/>
                    </a:lnTo>
                    <a:lnTo>
                      <a:pt x="889348" y="237994"/>
                    </a:lnTo>
                    <a:lnTo>
                      <a:pt x="1020871" y="237994"/>
                    </a:lnTo>
                    <a:lnTo>
                      <a:pt x="1020871" y="275572"/>
                    </a:lnTo>
                    <a:lnTo>
                      <a:pt x="1133606" y="275572"/>
                    </a:lnTo>
                    <a:lnTo>
                      <a:pt x="1133606" y="331940"/>
                    </a:lnTo>
                    <a:lnTo>
                      <a:pt x="1296444" y="331940"/>
                    </a:lnTo>
                    <a:lnTo>
                      <a:pt x="1296444" y="382044"/>
                    </a:lnTo>
                    <a:lnTo>
                      <a:pt x="1509386" y="382044"/>
                    </a:lnTo>
                    <a:lnTo>
                      <a:pt x="1509386" y="438411"/>
                    </a:lnTo>
                    <a:lnTo>
                      <a:pt x="1728592" y="438411"/>
                    </a:lnTo>
                    <a:lnTo>
                      <a:pt x="1728592" y="507304"/>
                    </a:lnTo>
                    <a:lnTo>
                      <a:pt x="1979112" y="507304"/>
                    </a:lnTo>
                    <a:lnTo>
                      <a:pt x="1979112" y="507304"/>
                    </a:lnTo>
                    <a:lnTo>
                      <a:pt x="1979112" y="557408"/>
                    </a:lnTo>
                    <a:lnTo>
                      <a:pt x="2110636" y="557408"/>
                    </a:lnTo>
                    <a:lnTo>
                      <a:pt x="2110636" y="626301"/>
                    </a:lnTo>
                    <a:lnTo>
                      <a:pt x="2260948" y="626301"/>
                    </a:lnTo>
                    <a:lnTo>
                      <a:pt x="2260948" y="688931"/>
                    </a:lnTo>
                    <a:lnTo>
                      <a:pt x="2361156" y="688931"/>
                    </a:lnTo>
                    <a:lnTo>
                      <a:pt x="2361156" y="739035"/>
                    </a:lnTo>
                    <a:lnTo>
                      <a:pt x="2498943" y="739035"/>
                    </a:lnTo>
                    <a:lnTo>
                      <a:pt x="2498943" y="739035"/>
                    </a:lnTo>
                    <a:lnTo>
                      <a:pt x="2498943" y="739035"/>
                    </a:lnTo>
                    <a:lnTo>
                      <a:pt x="2498943" y="739035"/>
                    </a:lnTo>
                    <a:lnTo>
                      <a:pt x="2498943" y="739035"/>
                    </a:lnTo>
                    <a:lnTo>
                      <a:pt x="2498943" y="739035"/>
                    </a:lnTo>
                    <a:lnTo>
                      <a:pt x="2498943" y="795403"/>
                    </a:lnTo>
                    <a:lnTo>
                      <a:pt x="2668044" y="795403"/>
                    </a:lnTo>
                    <a:lnTo>
                      <a:pt x="2668044" y="795403"/>
                    </a:lnTo>
                    <a:lnTo>
                      <a:pt x="2668044" y="795403"/>
                    </a:lnTo>
                    <a:lnTo>
                      <a:pt x="2668044" y="795403"/>
                    </a:lnTo>
                    <a:lnTo>
                      <a:pt x="2668044" y="858033"/>
                    </a:lnTo>
                    <a:lnTo>
                      <a:pt x="2799567" y="858033"/>
                    </a:lnTo>
                    <a:lnTo>
                      <a:pt x="2799567" y="914400"/>
                    </a:lnTo>
                    <a:lnTo>
                      <a:pt x="2993721" y="914400"/>
                    </a:lnTo>
                    <a:lnTo>
                      <a:pt x="2993721" y="989556"/>
                    </a:lnTo>
                    <a:lnTo>
                      <a:pt x="3087666" y="989556"/>
                    </a:lnTo>
                    <a:lnTo>
                      <a:pt x="3087666" y="989556"/>
                    </a:lnTo>
                    <a:lnTo>
                      <a:pt x="3087666" y="989556"/>
                    </a:lnTo>
                    <a:lnTo>
                      <a:pt x="3087666" y="1039660"/>
                    </a:lnTo>
                    <a:lnTo>
                      <a:pt x="3212926" y="1039660"/>
                    </a:lnTo>
                    <a:lnTo>
                      <a:pt x="3212926" y="1089764"/>
                    </a:lnTo>
                    <a:lnTo>
                      <a:pt x="3394553" y="1089764"/>
                    </a:lnTo>
                    <a:lnTo>
                      <a:pt x="3394553" y="1146131"/>
                    </a:lnTo>
                    <a:lnTo>
                      <a:pt x="3588707" y="1146131"/>
                    </a:lnTo>
                    <a:lnTo>
                      <a:pt x="3588707" y="1233814"/>
                    </a:lnTo>
                    <a:lnTo>
                      <a:pt x="3770334" y="1233814"/>
                    </a:lnTo>
                    <a:lnTo>
                      <a:pt x="3770334" y="1233814"/>
                    </a:lnTo>
                    <a:lnTo>
                      <a:pt x="3770334" y="1283918"/>
                    </a:lnTo>
                    <a:lnTo>
                      <a:pt x="3970751" y="1283918"/>
                    </a:lnTo>
                    <a:lnTo>
                      <a:pt x="3970751" y="1340285"/>
                    </a:lnTo>
                    <a:lnTo>
                      <a:pt x="4127326" y="1340285"/>
                    </a:lnTo>
                    <a:lnTo>
                      <a:pt x="4127326" y="1340285"/>
                    </a:lnTo>
                    <a:lnTo>
                      <a:pt x="4127326" y="1340285"/>
                    </a:lnTo>
                    <a:lnTo>
                      <a:pt x="4127326" y="1340285"/>
                    </a:lnTo>
                    <a:lnTo>
                      <a:pt x="4127326" y="1390389"/>
                    </a:lnTo>
                    <a:lnTo>
                      <a:pt x="4315216" y="1390389"/>
                    </a:lnTo>
                    <a:lnTo>
                      <a:pt x="4315216" y="1390389"/>
                    </a:lnTo>
                    <a:lnTo>
                      <a:pt x="4315216" y="1440493"/>
                    </a:lnTo>
                    <a:lnTo>
                      <a:pt x="4672208" y="1440493"/>
                    </a:lnTo>
                    <a:lnTo>
                      <a:pt x="4672208" y="1503123"/>
                    </a:lnTo>
                    <a:lnTo>
                      <a:pt x="4860099" y="1503123"/>
                    </a:lnTo>
                    <a:lnTo>
                      <a:pt x="4860099" y="1559490"/>
                    </a:lnTo>
                    <a:lnTo>
                      <a:pt x="5154460" y="1559490"/>
                    </a:lnTo>
                    <a:lnTo>
                      <a:pt x="5154460" y="1559490"/>
                    </a:lnTo>
                    <a:lnTo>
                      <a:pt x="5154460" y="1609594"/>
                    </a:lnTo>
                    <a:lnTo>
                      <a:pt x="5561556" y="1609594"/>
                    </a:lnTo>
                    <a:lnTo>
                      <a:pt x="5561556" y="1672224"/>
                    </a:lnTo>
                    <a:lnTo>
                      <a:pt x="5887233" y="1672224"/>
                    </a:lnTo>
                    <a:lnTo>
                      <a:pt x="5887233" y="1672224"/>
                    </a:lnTo>
                    <a:lnTo>
                      <a:pt x="5887233" y="1672224"/>
                    </a:lnTo>
                    <a:lnTo>
                      <a:pt x="5887233" y="1722329"/>
                    </a:lnTo>
                    <a:lnTo>
                      <a:pt x="6275540" y="1722329"/>
                    </a:lnTo>
                    <a:lnTo>
                      <a:pt x="6275540" y="1784959"/>
                    </a:lnTo>
                    <a:lnTo>
                      <a:pt x="6532323" y="1784959"/>
                    </a:lnTo>
                    <a:lnTo>
                      <a:pt x="6532323" y="1847589"/>
                    </a:lnTo>
                    <a:lnTo>
                      <a:pt x="7709770" y="1847589"/>
                    </a:lnTo>
                    <a:lnTo>
                      <a:pt x="7709770" y="1903956"/>
                    </a:lnTo>
                    <a:lnTo>
                      <a:pt x="7791189" y="1903956"/>
                    </a:lnTo>
                    <a:lnTo>
                      <a:pt x="7791189" y="1903956"/>
                    </a:lnTo>
                    <a:lnTo>
                      <a:pt x="7791189" y="1954060"/>
                    </a:lnTo>
                    <a:lnTo>
                      <a:pt x="8536488" y="1954060"/>
                    </a:lnTo>
                    <a:lnTo>
                      <a:pt x="8536488" y="2217107"/>
                    </a:lnTo>
                  </a:path>
                </a:pathLst>
              </a:custGeom>
              <a:noFill/>
              <a:ln w="28575">
                <a:solidFill>
                  <a:srgbClr val="015873"/>
                </a:solidFill>
                <a:miter lim="800000"/>
                <a:headEnd/>
                <a:tailEnd/>
              </a:ln>
            </p:spPr>
            <p:txBody>
              <a:bodyPr rtlCol="0" anchor="ctr"/>
              <a:lstStyle/>
              <a:p>
                <a:pPr algn="ctr"/>
                <a:endParaRPr lang="en-US" sz="1400" dirty="0">
                  <a:latin typeface="+mn-lt"/>
                </a:endParaRPr>
              </a:p>
            </p:txBody>
          </p:sp>
          <p:sp>
            <p:nvSpPr>
              <p:cNvPr id="9493" name="Oval 9492">
                <a:extLst>
                  <a:ext uri="{FF2B5EF4-FFF2-40B4-BE49-F238E27FC236}">
                    <a16:creationId xmlns:a16="http://schemas.microsoft.com/office/drawing/2014/main" id="{540A1F44-ADA6-3A35-C658-FC6F21ABDE47}"/>
                  </a:ext>
                </a:extLst>
              </p:cNvPr>
              <p:cNvSpPr/>
              <p:nvPr/>
            </p:nvSpPr>
            <p:spPr bwMode="auto">
              <a:xfrm>
                <a:off x="1715770" y="222092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94" name="Oval 9493">
                <a:extLst>
                  <a:ext uri="{FF2B5EF4-FFF2-40B4-BE49-F238E27FC236}">
                    <a16:creationId xmlns:a16="http://schemas.microsoft.com/office/drawing/2014/main" id="{49515C59-2877-3075-F550-A446C5287AF3}"/>
                  </a:ext>
                </a:extLst>
              </p:cNvPr>
              <p:cNvSpPr/>
              <p:nvPr/>
            </p:nvSpPr>
            <p:spPr bwMode="auto">
              <a:xfrm>
                <a:off x="2336155" y="240364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95" name="Oval 9494">
                <a:extLst>
                  <a:ext uri="{FF2B5EF4-FFF2-40B4-BE49-F238E27FC236}">
                    <a16:creationId xmlns:a16="http://schemas.microsoft.com/office/drawing/2014/main" id="{0D35F66B-04ED-388A-4CFF-6AD10E2C5530}"/>
                  </a:ext>
                </a:extLst>
              </p:cNvPr>
              <p:cNvSpPr/>
              <p:nvPr/>
            </p:nvSpPr>
            <p:spPr bwMode="auto">
              <a:xfrm>
                <a:off x="2396100" y="243464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sp>
          <p:nvSpPr>
            <p:cNvPr id="9496" name="Oval 9495">
              <a:extLst>
                <a:ext uri="{FF2B5EF4-FFF2-40B4-BE49-F238E27FC236}">
                  <a16:creationId xmlns:a16="http://schemas.microsoft.com/office/drawing/2014/main" id="{F6778241-24F9-43F6-7393-78C55381DE9B}"/>
                </a:ext>
              </a:extLst>
            </p:cNvPr>
            <p:cNvSpPr/>
            <p:nvPr/>
          </p:nvSpPr>
          <p:spPr bwMode="auto">
            <a:xfrm>
              <a:off x="9083430" y="616430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497" name="Group 9496">
              <a:extLst>
                <a:ext uri="{FF2B5EF4-FFF2-40B4-BE49-F238E27FC236}">
                  <a16:creationId xmlns:a16="http://schemas.microsoft.com/office/drawing/2014/main" id="{52F8858D-4664-84B5-7928-84B9229B0E72}"/>
                </a:ext>
              </a:extLst>
            </p:cNvPr>
            <p:cNvGrpSpPr/>
            <p:nvPr/>
          </p:nvGrpSpPr>
          <p:grpSpPr>
            <a:xfrm>
              <a:off x="9186193" y="6230342"/>
              <a:ext cx="591090" cy="73152"/>
              <a:chOff x="9186193" y="4112063"/>
              <a:chExt cx="591090" cy="73152"/>
            </a:xfrm>
          </p:grpSpPr>
          <p:sp>
            <p:nvSpPr>
              <p:cNvPr id="9498" name="Oval 9497">
                <a:extLst>
                  <a:ext uri="{FF2B5EF4-FFF2-40B4-BE49-F238E27FC236}">
                    <a16:creationId xmlns:a16="http://schemas.microsoft.com/office/drawing/2014/main" id="{288AEC46-66CD-9AEC-BB6B-686C33DCC3CD}"/>
                  </a:ext>
                </a:extLst>
              </p:cNvPr>
              <p:cNvSpPr/>
              <p:nvPr/>
            </p:nvSpPr>
            <p:spPr bwMode="auto">
              <a:xfrm>
                <a:off x="9186193"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499" name="Oval 9498">
                <a:extLst>
                  <a:ext uri="{FF2B5EF4-FFF2-40B4-BE49-F238E27FC236}">
                    <a16:creationId xmlns:a16="http://schemas.microsoft.com/office/drawing/2014/main" id="{77B5F0F8-EFD4-AE5B-F585-F390967CB82B}"/>
                  </a:ext>
                </a:extLst>
              </p:cNvPr>
              <p:cNvSpPr/>
              <p:nvPr/>
            </p:nvSpPr>
            <p:spPr bwMode="auto">
              <a:xfrm>
                <a:off x="9346769"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00" name="Oval 9499">
                <a:extLst>
                  <a:ext uri="{FF2B5EF4-FFF2-40B4-BE49-F238E27FC236}">
                    <a16:creationId xmlns:a16="http://schemas.microsoft.com/office/drawing/2014/main" id="{0C1514A8-B6B6-8644-62B8-465A50C84995}"/>
                  </a:ext>
                </a:extLst>
              </p:cNvPr>
              <p:cNvSpPr/>
              <p:nvPr/>
            </p:nvSpPr>
            <p:spPr bwMode="auto">
              <a:xfrm>
                <a:off x="9280840"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01" name="Oval 9500">
                <a:extLst>
                  <a:ext uri="{FF2B5EF4-FFF2-40B4-BE49-F238E27FC236}">
                    <a16:creationId xmlns:a16="http://schemas.microsoft.com/office/drawing/2014/main" id="{58666C8C-B177-E7DB-4924-C9A9922AC7EB}"/>
                  </a:ext>
                </a:extLst>
              </p:cNvPr>
              <p:cNvSpPr/>
              <p:nvPr/>
            </p:nvSpPr>
            <p:spPr bwMode="auto">
              <a:xfrm>
                <a:off x="9456771"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02" name="Oval 9501">
                <a:extLst>
                  <a:ext uri="{FF2B5EF4-FFF2-40B4-BE49-F238E27FC236}">
                    <a16:creationId xmlns:a16="http://schemas.microsoft.com/office/drawing/2014/main" id="{F8DEA69F-8CE0-8A24-19FE-28DF9E433E43}"/>
                  </a:ext>
                </a:extLst>
              </p:cNvPr>
              <p:cNvSpPr/>
              <p:nvPr/>
            </p:nvSpPr>
            <p:spPr bwMode="auto">
              <a:xfrm>
                <a:off x="9494236"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03" name="Oval 9502">
                <a:extLst>
                  <a:ext uri="{FF2B5EF4-FFF2-40B4-BE49-F238E27FC236}">
                    <a16:creationId xmlns:a16="http://schemas.microsoft.com/office/drawing/2014/main" id="{D6A85ECB-BC39-A050-D24B-9E43DF7977A2}"/>
                  </a:ext>
                </a:extLst>
              </p:cNvPr>
              <p:cNvSpPr/>
              <p:nvPr/>
            </p:nvSpPr>
            <p:spPr bwMode="auto">
              <a:xfrm>
                <a:off x="9580131"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04" name="Oval 9503">
                <a:extLst>
                  <a:ext uri="{FF2B5EF4-FFF2-40B4-BE49-F238E27FC236}">
                    <a16:creationId xmlns:a16="http://schemas.microsoft.com/office/drawing/2014/main" id="{8AF18A99-5AC5-36A6-A6F9-13BC4675B424}"/>
                  </a:ext>
                </a:extLst>
              </p:cNvPr>
              <p:cNvSpPr/>
              <p:nvPr/>
            </p:nvSpPr>
            <p:spPr bwMode="auto">
              <a:xfrm>
                <a:off x="9704131"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05" name="Oval 9504">
                <a:extLst>
                  <a:ext uri="{FF2B5EF4-FFF2-40B4-BE49-F238E27FC236}">
                    <a16:creationId xmlns:a16="http://schemas.microsoft.com/office/drawing/2014/main" id="{D5436584-0C82-4044-EC67-B77545735DE0}"/>
                  </a:ext>
                </a:extLst>
              </p:cNvPr>
              <p:cNvSpPr/>
              <p:nvPr/>
            </p:nvSpPr>
            <p:spPr bwMode="auto">
              <a:xfrm>
                <a:off x="9656717"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506" name="Group 9505">
              <a:extLst>
                <a:ext uri="{FF2B5EF4-FFF2-40B4-BE49-F238E27FC236}">
                  <a16:creationId xmlns:a16="http://schemas.microsoft.com/office/drawing/2014/main" id="{3264BC45-036D-FDF9-B1D0-9E8B29F3F6D2}"/>
                </a:ext>
              </a:extLst>
            </p:cNvPr>
            <p:cNvGrpSpPr/>
            <p:nvPr/>
          </p:nvGrpSpPr>
          <p:grpSpPr>
            <a:xfrm>
              <a:off x="6518670" y="5859568"/>
              <a:ext cx="1063290" cy="214039"/>
              <a:chOff x="6518670" y="3741289"/>
              <a:chExt cx="1063290" cy="214039"/>
            </a:xfrm>
          </p:grpSpPr>
          <p:sp>
            <p:nvSpPr>
              <p:cNvPr id="9507" name="Oval 9506">
                <a:extLst>
                  <a:ext uri="{FF2B5EF4-FFF2-40B4-BE49-F238E27FC236}">
                    <a16:creationId xmlns:a16="http://schemas.microsoft.com/office/drawing/2014/main" id="{75047E0E-1685-EA78-56D8-15D358B6A7D4}"/>
                  </a:ext>
                </a:extLst>
              </p:cNvPr>
              <p:cNvSpPr/>
              <p:nvPr/>
            </p:nvSpPr>
            <p:spPr bwMode="auto">
              <a:xfrm>
                <a:off x="6518670" y="3741289"/>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508" name="Group 9507">
                <a:extLst>
                  <a:ext uri="{FF2B5EF4-FFF2-40B4-BE49-F238E27FC236}">
                    <a16:creationId xmlns:a16="http://schemas.microsoft.com/office/drawing/2014/main" id="{582322D1-894E-3DA9-6F09-6E86B515AE37}"/>
                  </a:ext>
                </a:extLst>
              </p:cNvPr>
              <p:cNvGrpSpPr/>
              <p:nvPr/>
            </p:nvGrpSpPr>
            <p:grpSpPr>
              <a:xfrm>
                <a:off x="6555246" y="3768782"/>
                <a:ext cx="379274" cy="73152"/>
                <a:chOff x="6555246" y="3768782"/>
                <a:chExt cx="379274" cy="73152"/>
              </a:xfrm>
            </p:grpSpPr>
            <p:sp>
              <p:nvSpPr>
                <p:cNvPr id="9518" name="Oval 9517">
                  <a:extLst>
                    <a:ext uri="{FF2B5EF4-FFF2-40B4-BE49-F238E27FC236}">
                      <a16:creationId xmlns:a16="http://schemas.microsoft.com/office/drawing/2014/main" id="{2CFD7796-F5D5-6D50-31E4-6F61CAABB8D3}"/>
                    </a:ext>
                  </a:extLst>
                </p:cNvPr>
                <p:cNvSpPr/>
                <p:nvPr/>
              </p:nvSpPr>
              <p:spPr bwMode="auto">
                <a:xfrm>
                  <a:off x="6671812" y="376878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19" name="Oval 9518">
                  <a:extLst>
                    <a:ext uri="{FF2B5EF4-FFF2-40B4-BE49-F238E27FC236}">
                      <a16:creationId xmlns:a16="http://schemas.microsoft.com/office/drawing/2014/main" id="{F213F1A8-E1DE-A43A-87CA-A5780DCA1F11}"/>
                    </a:ext>
                  </a:extLst>
                </p:cNvPr>
                <p:cNvSpPr/>
                <p:nvPr/>
              </p:nvSpPr>
              <p:spPr bwMode="auto">
                <a:xfrm>
                  <a:off x="6770622" y="376878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20" name="Oval 9519">
                  <a:extLst>
                    <a:ext uri="{FF2B5EF4-FFF2-40B4-BE49-F238E27FC236}">
                      <a16:creationId xmlns:a16="http://schemas.microsoft.com/office/drawing/2014/main" id="{58795A9B-1A07-1990-2155-D573745188AD}"/>
                    </a:ext>
                  </a:extLst>
                </p:cNvPr>
                <p:cNvSpPr/>
                <p:nvPr/>
              </p:nvSpPr>
              <p:spPr bwMode="auto">
                <a:xfrm>
                  <a:off x="6813968" y="376878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21" name="Oval 9520">
                  <a:extLst>
                    <a:ext uri="{FF2B5EF4-FFF2-40B4-BE49-F238E27FC236}">
                      <a16:creationId xmlns:a16="http://schemas.microsoft.com/office/drawing/2014/main" id="{6A99FC70-78D0-3850-DDAE-3501A284CF96}"/>
                    </a:ext>
                  </a:extLst>
                </p:cNvPr>
                <p:cNvSpPr/>
                <p:nvPr/>
              </p:nvSpPr>
              <p:spPr bwMode="auto">
                <a:xfrm>
                  <a:off x="6555246" y="376878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22" name="Oval 9521">
                  <a:extLst>
                    <a:ext uri="{FF2B5EF4-FFF2-40B4-BE49-F238E27FC236}">
                      <a16:creationId xmlns:a16="http://schemas.microsoft.com/office/drawing/2014/main" id="{B592912F-1B71-C476-0199-70E141893BE4}"/>
                    </a:ext>
                  </a:extLst>
                </p:cNvPr>
                <p:cNvSpPr/>
                <p:nvPr/>
              </p:nvSpPr>
              <p:spPr bwMode="auto">
                <a:xfrm>
                  <a:off x="6861368" y="376878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sp>
            <p:nvSpPr>
              <p:cNvPr id="9509" name="Oval 9508">
                <a:extLst>
                  <a:ext uri="{FF2B5EF4-FFF2-40B4-BE49-F238E27FC236}">
                    <a16:creationId xmlns:a16="http://schemas.microsoft.com/office/drawing/2014/main" id="{EA370FB1-4E01-245C-832B-C36107C0AC28}"/>
                  </a:ext>
                </a:extLst>
              </p:cNvPr>
              <p:cNvSpPr/>
              <p:nvPr/>
            </p:nvSpPr>
            <p:spPr bwMode="auto">
              <a:xfrm>
                <a:off x="6962597" y="382266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10" name="Oval 9509">
                <a:extLst>
                  <a:ext uri="{FF2B5EF4-FFF2-40B4-BE49-F238E27FC236}">
                    <a16:creationId xmlns:a16="http://schemas.microsoft.com/office/drawing/2014/main" id="{CFD15AE5-7819-6E68-3C2E-844A3C0B41BB}"/>
                  </a:ext>
                </a:extLst>
              </p:cNvPr>
              <p:cNvSpPr/>
              <p:nvPr/>
            </p:nvSpPr>
            <p:spPr bwMode="auto">
              <a:xfrm>
                <a:off x="7016985" y="382623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11" name="Oval 9510">
                <a:extLst>
                  <a:ext uri="{FF2B5EF4-FFF2-40B4-BE49-F238E27FC236}">
                    <a16:creationId xmlns:a16="http://schemas.microsoft.com/office/drawing/2014/main" id="{74CF12CC-B9A3-8E3C-55A3-117B41449F06}"/>
                  </a:ext>
                </a:extLst>
              </p:cNvPr>
              <p:cNvSpPr/>
              <p:nvPr/>
            </p:nvSpPr>
            <p:spPr bwMode="auto">
              <a:xfrm>
                <a:off x="7161290" y="3837088"/>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12" name="Oval 9511">
                <a:extLst>
                  <a:ext uri="{FF2B5EF4-FFF2-40B4-BE49-F238E27FC236}">
                    <a16:creationId xmlns:a16="http://schemas.microsoft.com/office/drawing/2014/main" id="{B477DFB3-8B79-3E23-9FB6-FB9F96B8F3F5}"/>
                  </a:ext>
                </a:extLst>
              </p:cNvPr>
              <p:cNvSpPr/>
              <p:nvPr/>
            </p:nvSpPr>
            <p:spPr bwMode="auto">
              <a:xfrm>
                <a:off x="7252110" y="385670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13" name="Oval 9512">
                <a:extLst>
                  <a:ext uri="{FF2B5EF4-FFF2-40B4-BE49-F238E27FC236}">
                    <a16:creationId xmlns:a16="http://schemas.microsoft.com/office/drawing/2014/main" id="{FE8DBE16-2209-7AB0-C0D8-B424A63B118B}"/>
                  </a:ext>
                </a:extLst>
              </p:cNvPr>
              <p:cNvSpPr/>
              <p:nvPr/>
            </p:nvSpPr>
            <p:spPr bwMode="auto">
              <a:xfrm>
                <a:off x="7200133" y="3845309"/>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nvGrpSpPr>
              <p:cNvPr id="9514" name="Group 9513">
                <a:extLst>
                  <a:ext uri="{FF2B5EF4-FFF2-40B4-BE49-F238E27FC236}">
                    <a16:creationId xmlns:a16="http://schemas.microsoft.com/office/drawing/2014/main" id="{0910E2D8-DAA3-A9CE-3D0E-020F0D4C1335}"/>
                  </a:ext>
                </a:extLst>
              </p:cNvPr>
              <p:cNvGrpSpPr/>
              <p:nvPr/>
            </p:nvGrpSpPr>
            <p:grpSpPr>
              <a:xfrm>
                <a:off x="7425123" y="3882176"/>
                <a:ext cx="156837" cy="73152"/>
                <a:chOff x="7425123" y="3882176"/>
                <a:chExt cx="156837" cy="73152"/>
              </a:xfrm>
            </p:grpSpPr>
            <p:sp>
              <p:nvSpPr>
                <p:cNvPr id="9515" name="Oval 9514">
                  <a:extLst>
                    <a:ext uri="{FF2B5EF4-FFF2-40B4-BE49-F238E27FC236}">
                      <a16:creationId xmlns:a16="http://schemas.microsoft.com/office/drawing/2014/main" id="{0085A9AF-8265-72C2-5D30-DD05F17F9FED}"/>
                    </a:ext>
                  </a:extLst>
                </p:cNvPr>
                <p:cNvSpPr/>
                <p:nvPr/>
              </p:nvSpPr>
              <p:spPr bwMode="auto">
                <a:xfrm>
                  <a:off x="7425123" y="388217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16" name="Oval 9515">
                  <a:extLst>
                    <a:ext uri="{FF2B5EF4-FFF2-40B4-BE49-F238E27FC236}">
                      <a16:creationId xmlns:a16="http://schemas.microsoft.com/office/drawing/2014/main" id="{1EFA5E89-BEC3-CF3D-5F1B-58F972B58A1A}"/>
                    </a:ext>
                  </a:extLst>
                </p:cNvPr>
                <p:cNvSpPr/>
                <p:nvPr/>
              </p:nvSpPr>
              <p:spPr bwMode="auto">
                <a:xfrm>
                  <a:off x="7508808" y="388217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17" name="Oval 9516">
                  <a:extLst>
                    <a:ext uri="{FF2B5EF4-FFF2-40B4-BE49-F238E27FC236}">
                      <a16:creationId xmlns:a16="http://schemas.microsoft.com/office/drawing/2014/main" id="{90D84D83-4CA0-181F-4C86-D72305E68420}"/>
                    </a:ext>
                  </a:extLst>
                </p:cNvPr>
                <p:cNvSpPr/>
                <p:nvPr/>
              </p:nvSpPr>
              <p:spPr bwMode="auto">
                <a:xfrm>
                  <a:off x="7461048" y="388217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grpSp>
          <p:nvGrpSpPr>
            <p:cNvPr id="9523" name="Group 9522">
              <a:extLst>
                <a:ext uri="{FF2B5EF4-FFF2-40B4-BE49-F238E27FC236}">
                  <a16:creationId xmlns:a16="http://schemas.microsoft.com/office/drawing/2014/main" id="{CAAE6AF1-6A11-2645-8F60-C59E74E40FF2}"/>
                </a:ext>
              </a:extLst>
            </p:cNvPr>
            <p:cNvGrpSpPr/>
            <p:nvPr/>
          </p:nvGrpSpPr>
          <p:grpSpPr>
            <a:xfrm>
              <a:off x="6004344" y="5720473"/>
              <a:ext cx="329951" cy="189463"/>
              <a:chOff x="6004344" y="3602194"/>
              <a:chExt cx="329951" cy="189463"/>
            </a:xfrm>
          </p:grpSpPr>
          <p:grpSp>
            <p:nvGrpSpPr>
              <p:cNvPr id="9524" name="Group 9523">
                <a:extLst>
                  <a:ext uri="{FF2B5EF4-FFF2-40B4-BE49-F238E27FC236}">
                    <a16:creationId xmlns:a16="http://schemas.microsoft.com/office/drawing/2014/main" id="{D69A825D-C098-CA3A-DFE3-49B24138A081}"/>
                  </a:ext>
                </a:extLst>
              </p:cNvPr>
              <p:cNvGrpSpPr/>
              <p:nvPr/>
            </p:nvGrpSpPr>
            <p:grpSpPr>
              <a:xfrm>
                <a:off x="6004344" y="3602194"/>
                <a:ext cx="206388" cy="142450"/>
                <a:chOff x="6004344" y="3602194"/>
                <a:chExt cx="206388" cy="142450"/>
              </a:xfrm>
            </p:grpSpPr>
            <p:sp>
              <p:nvSpPr>
                <p:cNvPr id="9528" name="Oval 9527">
                  <a:extLst>
                    <a:ext uri="{FF2B5EF4-FFF2-40B4-BE49-F238E27FC236}">
                      <a16:creationId xmlns:a16="http://schemas.microsoft.com/office/drawing/2014/main" id="{E45D999C-106F-F48F-0486-2B0EB11E7803}"/>
                    </a:ext>
                  </a:extLst>
                </p:cNvPr>
                <p:cNvSpPr/>
                <p:nvPr/>
              </p:nvSpPr>
              <p:spPr bwMode="auto">
                <a:xfrm>
                  <a:off x="6004344" y="3602194"/>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29" name="Oval 9528">
                  <a:extLst>
                    <a:ext uri="{FF2B5EF4-FFF2-40B4-BE49-F238E27FC236}">
                      <a16:creationId xmlns:a16="http://schemas.microsoft.com/office/drawing/2014/main" id="{B8D59742-6C7D-B616-19F8-1BEDBE6F33C7}"/>
                    </a:ext>
                  </a:extLst>
                </p:cNvPr>
                <p:cNvSpPr/>
                <p:nvPr/>
              </p:nvSpPr>
              <p:spPr bwMode="auto">
                <a:xfrm>
                  <a:off x="6080426" y="366390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30" name="Oval 9529">
                  <a:extLst>
                    <a:ext uri="{FF2B5EF4-FFF2-40B4-BE49-F238E27FC236}">
                      <a16:creationId xmlns:a16="http://schemas.microsoft.com/office/drawing/2014/main" id="{ABC79685-7DB3-ACDF-2957-35D02645D8FD}"/>
                    </a:ext>
                  </a:extLst>
                </p:cNvPr>
                <p:cNvSpPr/>
                <p:nvPr/>
              </p:nvSpPr>
              <p:spPr bwMode="auto">
                <a:xfrm>
                  <a:off x="6137580" y="367149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sp>
            <p:nvSpPr>
              <p:cNvPr id="9525" name="Oval 9524">
                <a:extLst>
                  <a:ext uri="{FF2B5EF4-FFF2-40B4-BE49-F238E27FC236}">
                    <a16:creationId xmlns:a16="http://schemas.microsoft.com/office/drawing/2014/main" id="{62004F83-D23E-1566-C267-1A4D42CD3BA2}"/>
                  </a:ext>
                </a:extLst>
              </p:cNvPr>
              <p:cNvSpPr/>
              <p:nvPr/>
            </p:nvSpPr>
            <p:spPr bwMode="auto">
              <a:xfrm>
                <a:off x="6221053" y="3695574"/>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26" name="Oval 9525">
                <a:extLst>
                  <a:ext uri="{FF2B5EF4-FFF2-40B4-BE49-F238E27FC236}">
                    <a16:creationId xmlns:a16="http://schemas.microsoft.com/office/drawing/2014/main" id="{0C593A3A-4FFD-A493-85AC-575392DF1365}"/>
                  </a:ext>
                </a:extLst>
              </p:cNvPr>
              <p:cNvSpPr/>
              <p:nvPr/>
            </p:nvSpPr>
            <p:spPr bwMode="auto">
              <a:xfrm>
                <a:off x="6183494" y="3681377"/>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27" name="Oval 9526">
                <a:extLst>
                  <a:ext uri="{FF2B5EF4-FFF2-40B4-BE49-F238E27FC236}">
                    <a16:creationId xmlns:a16="http://schemas.microsoft.com/office/drawing/2014/main" id="{CDF0B8C7-2B55-3DFE-3A29-0884E396A5F8}"/>
                  </a:ext>
                </a:extLst>
              </p:cNvPr>
              <p:cNvSpPr/>
              <p:nvPr/>
            </p:nvSpPr>
            <p:spPr bwMode="auto">
              <a:xfrm>
                <a:off x="6261143" y="371850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531" name="Group 9530">
              <a:extLst>
                <a:ext uri="{FF2B5EF4-FFF2-40B4-BE49-F238E27FC236}">
                  <a16:creationId xmlns:a16="http://schemas.microsoft.com/office/drawing/2014/main" id="{DB693FC7-ECAF-3E5F-DF9C-401E5A752AD5}"/>
                </a:ext>
              </a:extLst>
            </p:cNvPr>
            <p:cNvGrpSpPr/>
            <p:nvPr/>
          </p:nvGrpSpPr>
          <p:grpSpPr>
            <a:xfrm>
              <a:off x="7760550" y="6063481"/>
              <a:ext cx="193459" cy="73152"/>
              <a:chOff x="7760550" y="3945202"/>
              <a:chExt cx="193459" cy="73152"/>
            </a:xfrm>
          </p:grpSpPr>
          <p:sp>
            <p:nvSpPr>
              <p:cNvPr id="9532" name="Oval 9531">
                <a:extLst>
                  <a:ext uri="{FF2B5EF4-FFF2-40B4-BE49-F238E27FC236}">
                    <a16:creationId xmlns:a16="http://schemas.microsoft.com/office/drawing/2014/main" id="{2DEB08F7-6E2D-4551-DA80-C6065186B4D8}"/>
                  </a:ext>
                </a:extLst>
              </p:cNvPr>
              <p:cNvSpPr/>
              <p:nvPr/>
            </p:nvSpPr>
            <p:spPr bwMode="auto">
              <a:xfrm>
                <a:off x="7760550" y="394520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33" name="Oval 9532">
                <a:extLst>
                  <a:ext uri="{FF2B5EF4-FFF2-40B4-BE49-F238E27FC236}">
                    <a16:creationId xmlns:a16="http://schemas.microsoft.com/office/drawing/2014/main" id="{DA204B1A-EA03-92D3-AF44-69AE64EB4216}"/>
                  </a:ext>
                </a:extLst>
              </p:cNvPr>
              <p:cNvSpPr/>
              <p:nvPr/>
            </p:nvSpPr>
            <p:spPr bwMode="auto">
              <a:xfrm>
                <a:off x="7880857" y="394520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34" name="Oval 9533">
                <a:extLst>
                  <a:ext uri="{FF2B5EF4-FFF2-40B4-BE49-F238E27FC236}">
                    <a16:creationId xmlns:a16="http://schemas.microsoft.com/office/drawing/2014/main" id="{F9E7DD1B-48C3-CBC9-F061-416A257F403F}"/>
                  </a:ext>
                </a:extLst>
              </p:cNvPr>
              <p:cNvSpPr/>
              <p:nvPr/>
            </p:nvSpPr>
            <p:spPr bwMode="auto">
              <a:xfrm>
                <a:off x="7813166" y="394520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nvGrpSpPr>
            <p:cNvPr id="9535" name="Group 9534">
              <a:extLst>
                <a:ext uri="{FF2B5EF4-FFF2-40B4-BE49-F238E27FC236}">
                  <a16:creationId xmlns:a16="http://schemas.microsoft.com/office/drawing/2014/main" id="{7233E4F8-61A6-EA90-2D8C-D32E8E83CB43}"/>
                </a:ext>
              </a:extLst>
            </p:cNvPr>
            <p:cNvGrpSpPr/>
            <p:nvPr/>
          </p:nvGrpSpPr>
          <p:grpSpPr>
            <a:xfrm>
              <a:off x="1559627" y="5940941"/>
              <a:ext cx="630377" cy="523220"/>
              <a:chOff x="2038537" y="3475142"/>
              <a:chExt cx="630377" cy="523220"/>
            </a:xfrm>
          </p:grpSpPr>
          <p:sp>
            <p:nvSpPr>
              <p:cNvPr id="9536" name="TextBox 9535">
                <a:extLst>
                  <a:ext uri="{FF2B5EF4-FFF2-40B4-BE49-F238E27FC236}">
                    <a16:creationId xmlns:a16="http://schemas.microsoft.com/office/drawing/2014/main" id="{49A0F3D2-D679-A896-4AEA-45F137CE3241}"/>
                  </a:ext>
                </a:extLst>
              </p:cNvPr>
              <p:cNvSpPr txBox="1"/>
              <p:nvPr/>
            </p:nvSpPr>
            <p:spPr bwMode="auto">
              <a:xfrm>
                <a:off x="2206928" y="3475142"/>
                <a:ext cx="4619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rgbClr val="015873"/>
                    </a:solidFill>
                    <a:latin typeface="+mn-lt"/>
                  </a:rPr>
                  <a:t>SG</a:t>
                </a:r>
                <a:br>
                  <a:rPr lang="en-US" sz="1400" b="0" dirty="0">
                    <a:solidFill>
                      <a:srgbClr val="E1471D"/>
                    </a:solidFill>
                    <a:latin typeface="+mn-lt"/>
                  </a:rPr>
                </a:br>
                <a:r>
                  <a:rPr lang="en-US" sz="1400" b="0" dirty="0">
                    <a:solidFill>
                      <a:srgbClr val="E1471D"/>
                    </a:solidFill>
                    <a:latin typeface="+mn-lt"/>
                  </a:rPr>
                  <a:t>TPC</a:t>
                </a:r>
              </a:p>
            </p:txBody>
          </p:sp>
          <p:grpSp>
            <p:nvGrpSpPr>
              <p:cNvPr id="9537" name="Group 9536">
                <a:extLst>
                  <a:ext uri="{FF2B5EF4-FFF2-40B4-BE49-F238E27FC236}">
                    <a16:creationId xmlns:a16="http://schemas.microsoft.com/office/drawing/2014/main" id="{68D86A7B-5D87-0F61-1AA8-C31512780087}"/>
                  </a:ext>
                </a:extLst>
              </p:cNvPr>
              <p:cNvGrpSpPr/>
              <p:nvPr/>
            </p:nvGrpSpPr>
            <p:grpSpPr>
              <a:xfrm>
                <a:off x="2038537" y="3600944"/>
                <a:ext cx="164838" cy="376633"/>
                <a:chOff x="2218370" y="3957969"/>
                <a:chExt cx="123532" cy="282255"/>
              </a:xfrm>
            </p:grpSpPr>
            <p:sp>
              <p:nvSpPr>
                <p:cNvPr id="9538" name="Oval 9537">
                  <a:extLst>
                    <a:ext uri="{FF2B5EF4-FFF2-40B4-BE49-F238E27FC236}">
                      <a16:creationId xmlns:a16="http://schemas.microsoft.com/office/drawing/2014/main" id="{F4111C4F-52D0-8B85-5790-CB8D9371E813}"/>
                    </a:ext>
                  </a:extLst>
                </p:cNvPr>
                <p:cNvSpPr/>
                <p:nvPr/>
              </p:nvSpPr>
              <p:spPr bwMode="auto">
                <a:xfrm>
                  <a:off x="2229849" y="3957969"/>
                  <a:ext cx="100574" cy="10057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sp>
              <p:nvSpPr>
                <p:cNvPr id="9539" name="Triangle 23">
                  <a:extLst>
                    <a:ext uri="{FF2B5EF4-FFF2-40B4-BE49-F238E27FC236}">
                      <a16:creationId xmlns:a16="http://schemas.microsoft.com/office/drawing/2014/main" id="{812C9750-C0DB-A2E9-999E-CF200ADB6735}"/>
                    </a:ext>
                  </a:extLst>
                </p:cNvPr>
                <p:cNvSpPr/>
                <p:nvPr/>
              </p:nvSpPr>
              <p:spPr bwMode="auto">
                <a:xfrm rot="10800000">
                  <a:off x="2218370" y="4153960"/>
                  <a:ext cx="123532" cy="86264"/>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n-lt"/>
                  </a:endParaRPr>
                </a:p>
              </p:txBody>
            </p:sp>
          </p:grpSp>
        </p:grpSp>
      </p:grpSp>
    </p:spTree>
    <p:extLst>
      <p:ext uri="{BB962C8B-B14F-4D97-AF65-F5344CB8AC3E}">
        <p14:creationId xmlns:p14="http://schemas.microsoft.com/office/powerpoint/2010/main" val="32599153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 name="Freeform: Shape 628">
            <a:extLst>
              <a:ext uri="{FF2B5EF4-FFF2-40B4-BE49-F238E27FC236}">
                <a16:creationId xmlns:a16="http://schemas.microsoft.com/office/drawing/2014/main" id="{1DD7AE2D-997B-3F2C-F329-95631DCAA63A}"/>
              </a:ext>
            </a:extLst>
          </p:cNvPr>
          <p:cNvSpPr/>
          <p:nvPr/>
        </p:nvSpPr>
        <p:spPr bwMode="auto">
          <a:xfrm>
            <a:off x="1493222" y="2494128"/>
            <a:ext cx="486406" cy="897341"/>
          </a:xfrm>
          <a:custGeom>
            <a:avLst/>
            <a:gdLst>
              <a:gd name="connsiteX0" fmla="*/ 0 w 477672"/>
              <a:gd name="connsiteY0" fmla="*/ 0 h 897341"/>
              <a:gd name="connsiteX1" fmla="*/ 477672 w 477672"/>
              <a:gd name="connsiteY1" fmla="*/ 0 h 897341"/>
              <a:gd name="connsiteX2" fmla="*/ 477672 w 477672"/>
              <a:gd name="connsiteY2" fmla="*/ 897341 h 897341"/>
            </a:gdLst>
            <a:ahLst/>
            <a:cxnLst>
              <a:cxn ang="0">
                <a:pos x="connsiteX0" y="connsiteY0"/>
              </a:cxn>
              <a:cxn ang="0">
                <a:pos x="connsiteX1" y="connsiteY1"/>
              </a:cxn>
              <a:cxn ang="0">
                <a:pos x="connsiteX2" y="connsiteY2"/>
              </a:cxn>
            </a:cxnLst>
            <a:rect l="l" t="t" r="r" b="b"/>
            <a:pathLst>
              <a:path w="477672" h="897341">
                <a:moveTo>
                  <a:pt x="0" y="0"/>
                </a:moveTo>
                <a:lnTo>
                  <a:pt x="477672" y="0"/>
                </a:lnTo>
                <a:lnTo>
                  <a:pt x="477672" y="897341"/>
                </a:lnTo>
              </a:path>
            </a:pathLst>
          </a:custGeom>
          <a:noFill/>
          <a:ln w="19050">
            <a:solidFill>
              <a:schemeClr val="bg1"/>
            </a:solidFill>
            <a:prstDash val="sysDot"/>
            <a:miter lim="800000"/>
            <a:headEnd/>
            <a:tailEnd/>
          </a:ln>
        </p:spPr>
        <p:txBody>
          <a:bodyPr rtlCol="0" anchor="ctr"/>
          <a:lstStyle/>
          <a:p>
            <a:pPr algn="ctr"/>
            <a:endParaRPr lang="en-US" dirty="0"/>
          </a:p>
        </p:txBody>
      </p:sp>
      <p:sp>
        <p:nvSpPr>
          <p:cNvPr id="630" name="Freeform: Shape 629">
            <a:extLst>
              <a:ext uri="{FF2B5EF4-FFF2-40B4-BE49-F238E27FC236}">
                <a16:creationId xmlns:a16="http://schemas.microsoft.com/office/drawing/2014/main" id="{BE4BB06D-50A9-DA35-E49E-68DE4637A4F3}"/>
              </a:ext>
            </a:extLst>
          </p:cNvPr>
          <p:cNvSpPr/>
          <p:nvPr/>
        </p:nvSpPr>
        <p:spPr bwMode="auto">
          <a:xfrm>
            <a:off x="1868536" y="2494128"/>
            <a:ext cx="0" cy="904165"/>
          </a:xfrm>
          <a:custGeom>
            <a:avLst/>
            <a:gdLst>
              <a:gd name="connsiteX0" fmla="*/ 0 w 0"/>
              <a:gd name="connsiteY0" fmla="*/ 0 h 904165"/>
              <a:gd name="connsiteX1" fmla="*/ 0 w 0"/>
              <a:gd name="connsiteY1" fmla="*/ 904165 h 904165"/>
            </a:gdLst>
            <a:ahLst/>
            <a:cxnLst>
              <a:cxn ang="0">
                <a:pos x="connsiteX0" y="connsiteY0"/>
              </a:cxn>
              <a:cxn ang="0">
                <a:pos x="connsiteX1" y="connsiteY1"/>
              </a:cxn>
            </a:cxnLst>
            <a:rect l="l" t="t" r="r" b="b"/>
            <a:pathLst>
              <a:path h="904165">
                <a:moveTo>
                  <a:pt x="0" y="0"/>
                </a:moveTo>
                <a:lnTo>
                  <a:pt x="0" y="904165"/>
                </a:lnTo>
              </a:path>
            </a:pathLst>
          </a:custGeom>
          <a:noFill/>
          <a:ln w="19050">
            <a:solidFill>
              <a:schemeClr val="bg1"/>
            </a:solidFill>
            <a:prstDash val="sysDot"/>
            <a:miter lim="800000"/>
            <a:headEnd/>
            <a:tailEnd/>
          </a:ln>
        </p:spPr>
        <p:txBody>
          <a:bodyPr rtlCol="0" anchor="ctr"/>
          <a:lstStyle/>
          <a:p>
            <a:pPr algn="ctr"/>
            <a:endParaRPr lang="en-US" dirty="0"/>
          </a:p>
        </p:txBody>
      </p:sp>
      <p:sp>
        <p:nvSpPr>
          <p:cNvPr id="84" name="Freeform: Shape 83">
            <a:extLst>
              <a:ext uri="{FF2B5EF4-FFF2-40B4-BE49-F238E27FC236}">
                <a16:creationId xmlns:a16="http://schemas.microsoft.com/office/drawing/2014/main" id="{6C818308-8EC4-7FA7-2DFB-C6B6B8392E81}"/>
              </a:ext>
            </a:extLst>
          </p:cNvPr>
          <p:cNvSpPr/>
          <p:nvPr/>
        </p:nvSpPr>
        <p:spPr bwMode="auto">
          <a:xfrm>
            <a:off x="1474089" y="4833870"/>
            <a:ext cx="1436563" cy="897341"/>
          </a:xfrm>
          <a:custGeom>
            <a:avLst/>
            <a:gdLst>
              <a:gd name="connsiteX0" fmla="*/ 0 w 477672"/>
              <a:gd name="connsiteY0" fmla="*/ 0 h 897341"/>
              <a:gd name="connsiteX1" fmla="*/ 477672 w 477672"/>
              <a:gd name="connsiteY1" fmla="*/ 0 h 897341"/>
              <a:gd name="connsiteX2" fmla="*/ 477672 w 477672"/>
              <a:gd name="connsiteY2" fmla="*/ 897341 h 897341"/>
            </a:gdLst>
            <a:ahLst/>
            <a:cxnLst>
              <a:cxn ang="0">
                <a:pos x="connsiteX0" y="connsiteY0"/>
              </a:cxn>
              <a:cxn ang="0">
                <a:pos x="connsiteX1" y="connsiteY1"/>
              </a:cxn>
              <a:cxn ang="0">
                <a:pos x="connsiteX2" y="connsiteY2"/>
              </a:cxn>
            </a:cxnLst>
            <a:rect l="l" t="t" r="r" b="b"/>
            <a:pathLst>
              <a:path w="477672" h="897341">
                <a:moveTo>
                  <a:pt x="0" y="0"/>
                </a:moveTo>
                <a:lnTo>
                  <a:pt x="477672" y="0"/>
                </a:lnTo>
                <a:lnTo>
                  <a:pt x="477672" y="897341"/>
                </a:lnTo>
              </a:path>
            </a:pathLst>
          </a:custGeom>
          <a:noFill/>
          <a:ln w="19050">
            <a:solidFill>
              <a:schemeClr val="bg1"/>
            </a:solidFill>
            <a:prstDash val="sysDot"/>
            <a:miter lim="800000"/>
            <a:headEnd/>
            <a:tailEnd/>
          </a:ln>
        </p:spPr>
        <p:txBody>
          <a:bodyPr rtlCol="0" anchor="ctr"/>
          <a:lstStyle/>
          <a:p>
            <a:pPr algn="ctr"/>
            <a:endParaRPr lang="en-US" dirty="0"/>
          </a:p>
        </p:txBody>
      </p:sp>
      <p:sp>
        <p:nvSpPr>
          <p:cNvPr id="85" name="Freeform: Shape 84">
            <a:extLst>
              <a:ext uri="{FF2B5EF4-FFF2-40B4-BE49-F238E27FC236}">
                <a16:creationId xmlns:a16="http://schemas.microsoft.com/office/drawing/2014/main" id="{A1E5BBAD-35B1-3867-98A1-79C14DD933B0}"/>
              </a:ext>
            </a:extLst>
          </p:cNvPr>
          <p:cNvSpPr/>
          <p:nvPr/>
        </p:nvSpPr>
        <p:spPr bwMode="auto">
          <a:xfrm>
            <a:off x="2562238" y="4833870"/>
            <a:ext cx="0" cy="904165"/>
          </a:xfrm>
          <a:custGeom>
            <a:avLst/>
            <a:gdLst>
              <a:gd name="connsiteX0" fmla="*/ 0 w 0"/>
              <a:gd name="connsiteY0" fmla="*/ 0 h 904165"/>
              <a:gd name="connsiteX1" fmla="*/ 0 w 0"/>
              <a:gd name="connsiteY1" fmla="*/ 904165 h 904165"/>
            </a:gdLst>
            <a:ahLst/>
            <a:cxnLst>
              <a:cxn ang="0">
                <a:pos x="connsiteX0" y="connsiteY0"/>
              </a:cxn>
              <a:cxn ang="0">
                <a:pos x="connsiteX1" y="connsiteY1"/>
              </a:cxn>
            </a:cxnLst>
            <a:rect l="l" t="t" r="r" b="b"/>
            <a:pathLst>
              <a:path h="904165">
                <a:moveTo>
                  <a:pt x="0" y="0"/>
                </a:moveTo>
                <a:lnTo>
                  <a:pt x="0" y="904165"/>
                </a:lnTo>
              </a:path>
            </a:pathLst>
          </a:custGeom>
          <a:noFill/>
          <a:ln w="19050">
            <a:solidFill>
              <a:schemeClr val="bg1"/>
            </a:solidFill>
            <a:prstDash val="sysDot"/>
            <a:miter lim="800000"/>
            <a:headEnd/>
            <a:tailEnd/>
          </a:ln>
        </p:spPr>
        <p:txBody>
          <a:bodyPr rtlCol="0" anchor="ctr"/>
          <a:lstStyle/>
          <a:p>
            <a:pPr algn="ctr"/>
            <a:endParaRPr lang="en-US" dirty="0"/>
          </a:p>
        </p:txBody>
      </p:sp>
      <p:sp>
        <p:nvSpPr>
          <p:cNvPr id="2" name="Title 1">
            <a:extLst>
              <a:ext uri="{FF2B5EF4-FFF2-40B4-BE49-F238E27FC236}">
                <a16:creationId xmlns:a16="http://schemas.microsoft.com/office/drawing/2014/main" id="{A0E5CB93-894E-C9B7-9216-FCCA00F277EF}"/>
              </a:ext>
            </a:extLst>
          </p:cNvPr>
          <p:cNvSpPr>
            <a:spLocks noGrp="1"/>
          </p:cNvSpPr>
          <p:nvPr>
            <p:ph type="title"/>
          </p:nvPr>
        </p:nvSpPr>
        <p:spPr/>
        <p:txBody>
          <a:bodyPr/>
          <a:lstStyle/>
          <a:p>
            <a:r>
              <a:rPr lang="en-US" altLang="en-US" sz="3600" dirty="0"/>
              <a:t>TROPiCS-02</a:t>
            </a:r>
            <a:r>
              <a:rPr lang="en-US" dirty="0"/>
              <a:t>: PFS and OS by TROP-2 Expression Level</a:t>
            </a:r>
          </a:p>
        </p:txBody>
      </p:sp>
      <p:sp>
        <p:nvSpPr>
          <p:cNvPr id="8" name="Text Box 11">
            <a:extLst>
              <a:ext uri="{FF2B5EF4-FFF2-40B4-BE49-F238E27FC236}">
                <a16:creationId xmlns:a16="http://schemas.microsoft.com/office/drawing/2014/main" id="{AD788C63-DC6E-0B6C-78A8-3FD9B08BEAF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Tolaney. ASCO 2023. Abstr 1003. </a:t>
            </a:r>
          </a:p>
        </p:txBody>
      </p:sp>
      <p:sp>
        <p:nvSpPr>
          <p:cNvPr id="6" name="TextBox 5">
            <a:extLst>
              <a:ext uri="{FF2B5EF4-FFF2-40B4-BE49-F238E27FC236}">
                <a16:creationId xmlns:a16="http://schemas.microsoft.com/office/drawing/2014/main" id="{15CF8FCD-DAF4-FC35-70D9-EFA030CE16B8}"/>
              </a:ext>
            </a:extLst>
          </p:cNvPr>
          <p:cNvSpPr txBox="1"/>
          <p:nvPr/>
        </p:nvSpPr>
        <p:spPr bwMode="auto">
          <a:xfrm>
            <a:off x="1552587" y="1248573"/>
            <a:ext cx="39087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 Score &lt;100*</a:t>
            </a:r>
          </a:p>
        </p:txBody>
      </p:sp>
      <p:sp>
        <p:nvSpPr>
          <p:cNvPr id="25" name="TextBox 24">
            <a:extLst>
              <a:ext uri="{FF2B5EF4-FFF2-40B4-BE49-F238E27FC236}">
                <a16:creationId xmlns:a16="http://schemas.microsoft.com/office/drawing/2014/main" id="{1759A6C2-7B30-2B2A-723A-2060A143EA8F}"/>
              </a:ext>
            </a:extLst>
          </p:cNvPr>
          <p:cNvSpPr txBox="1"/>
          <p:nvPr/>
        </p:nvSpPr>
        <p:spPr bwMode="auto">
          <a:xfrm>
            <a:off x="7051623" y="1248573"/>
            <a:ext cx="4335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 Score ≥100*</a:t>
            </a:r>
          </a:p>
        </p:txBody>
      </p:sp>
      <p:sp>
        <p:nvSpPr>
          <p:cNvPr id="35" name="TextBox 34">
            <a:extLst>
              <a:ext uri="{FF2B5EF4-FFF2-40B4-BE49-F238E27FC236}">
                <a16:creationId xmlns:a16="http://schemas.microsoft.com/office/drawing/2014/main" id="{B349EA06-52BA-FD42-EC49-0C697A6203F5}"/>
              </a:ext>
            </a:extLst>
          </p:cNvPr>
          <p:cNvSpPr txBox="1"/>
          <p:nvPr/>
        </p:nvSpPr>
        <p:spPr bwMode="auto">
          <a:xfrm>
            <a:off x="1058140" y="6151317"/>
            <a:ext cx="63887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 score &lt;100: 42% of patients; HR ≥100: 58% of patients. </a:t>
            </a:r>
          </a:p>
        </p:txBody>
      </p:sp>
      <p:cxnSp>
        <p:nvCxnSpPr>
          <p:cNvPr id="22" name="Straight Connector 21">
            <a:extLst>
              <a:ext uri="{FF2B5EF4-FFF2-40B4-BE49-F238E27FC236}">
                <a16:creationId xmlns:a16="http://schemas.microsoft.com/office/drawing/2014/main" id="{F741229D-45DA-64FE-C566-ADC62CF485CF}"/>
              </a:ext>
            </a:extLst>
          </p:cNvPr>
          <p:cNvCxnSpPr>
            <a:cxnSpLocks/>
          </p:cNvCxnSpPr>
          <p:nvPr/>
        </p:nvCxnSpPr>
        <p:spPr bwMode="auto">
          <a:xfrm rot="16200000">
            <a:off x="1434511"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62" name="TextBox 61">
            <a:extLst>
              <a:ext uri="{FF2B5EF4-FFF2-40B4-BE49-F238E27FC236}">
                <a16:creationId xmlns:a16="http://schemas.microsoft.com/office/drawing/2014/main" id="{0006EC53-9634-947C-B2B0-6B09F752EE9E}"/>
              </a:ext>
            </a:extLst>
          </p:cNvPr>
          <p:cNvSpPr txBox="1"/>
          <p:nvPr/>
        </p:nvSpPr>
        <p:spPr bwMode="auto">
          <a:xfrm>
            <a:off x="1480232" y="3645549"/>
            <a:ext cx="34749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a:t>
            </a:r>
          </a:p>
        </p:txBody>
      </p:sp>
      <p:graphicFrame>
        <p:nvGraphicFramePr>
          <p:cNvPr id="86" name="Table 86">
            <a:extLst>
              <a:ext uri="{FF2B5EF4-FFF2-40B4-BE49-F238E27FC236}">
                <a16:creationId xmlns:a16="http://schemas.microsoft.com/office/drawing/2014/main" id="{A6E47EB1-DB62-E04D-B393-C48687B121A2}"/>
              </a:ext>
            </a:extLst>
          </p:cNvPr>
          <p:cNvGraphicFramePr>
            <a:graphicFrameLocks noGrp="1"/>
          </p:cNvGraphicFramePr>
          <p:nvPr>
            <p:extLst>
              <p:ext uri="{D42A27DB-BD31-4B8C-83A1-F6EECF244321}">
                <p14:modId xmlns:p14="http://schemas.microsoft.com/office/powerpoint/2010/main" val="1426873735"/>
              </p:ext>
            </p:extLst>
          </p:nvPr>
        </p:nvGraphicFramePr>
        <p:xfrm>
          <a:off x="3130936" y="1596425"/>
          <a:ext cx="2465790" cy="850440"/>
        </p:xfrm>
        <a:graphic>
          <a:graphicData uri="http://schemas.openxmlformats.org/drawingml/2006/table">
            <a:tbl>
              <a:tblPr firstRow="1" bandRow="1">
                <a:tableStyleId>{93296810-A885-4BE3-A3E7-6D5BEEA58F35}</a:tableStyleId>
              </a:tblPr>
              <a:tblGrid>
                <a:gridCol w="958543">
                  <a:extLst>
                    <a:ext uri="{9D8B030D-6E8A-4147-A177-3AD203B41FA5}">
                      <a16:colId xmlns:a16="http://schemas.microsoft.com/office/drawing/2014/main" val="3465019536"/>
                    </a:ext>
                  </a:extLst>
                </a:gridCol>
                <a:gridCol w="750250">
                  <a:extLst>
                    <a:ext uri="{9D8B030D-6E8A-4147-A177-3AD203B41FA5}">
                      <a16:colId xmlns:a16="http://schemas.microsoft.com/office/drawing/2014/main" val="2474422717"/>
                    </a:ext>
                  </a:extLst>
                </a:gridCol>
                <a:gridCol w="756997">
                  <a:extLst>
                    <a:ext uri="{9D8B030D-6E8A-4147-A177-3AD203B41FA5}">
                      <a16:colId xmlns:a16="http://schemas.microsoft.com/office/drawing/2014/main" val="1933575258"/>
                    </a:ext>
                  </a:extLst>
                </a:gridCol>
              </a:tblGrid>
              <a:tr h="339698">
                <a:tc>
                  <a:txBody>
                    <a:bodyPr/>
                    <a:lstStyle/>
                    <a:p>
                      <a:pPr algn="l">
                        <a:lnSpc>
                          <a:spcPts val="1200"/>
                        </a:lnSpc>
                      </a:pPr>
                      <a:r>
                        <a:rPr lang="en-US" sz="1200" b="1" dirty="0">
                          <a:solidFill>
                            <a:schemeClr val="bg1"/>
                          </a:solidFill>
                        </a:rPr>
                        <a:t>BICR Analysis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ts val="1200"/>
                        </a:lnSpc>
                      </a:pPr>
                      <a:r>
                        <a:rPr lang="en-US" sz="1200" b="1" dirty="0">
                          <a:solidFill>
                            <a:schemeClr val="tx1"/>
                          </a:solidFill>
                        </a:rPr>
                        <a:t>SG</a:t>
                      </a:r>
                      <a:br>
                        <a:rPr lang="en-US" sz="1200" b="1" dirty="0">
                          <a:solidFill>
                            <a:schemeClr val="tx1"/>
                          </a:solidFill>
                        </a:rPr>
                      </a:br>
                      <a:r>
                        <a:rPr lang="en-US" sz="1200" b="1" dirty="0">
                          <a:solidFill>
                            <a:schemeClr val="tx1"/>
                          </a:solidFill>
                        </a:rPr>
                        <a:t>(n = 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ts val="1200"/>
                        </a:lnSpc>
                      </a:pPr>
                      <a:r>
                        <a:rPr lang="en-US" sz="1200" b="1" dirty="0">
                          <a:solidFill>
                            <a:schemeClr val="tx1"/>
                          </a:solidFill>
                        </a:rPr>
                        <a:t>TPC</a:t>
                      </a:r>
                      <a:br>
                        <a:rPr lang="en-US" sz="1200" b="1" dirty="0">
                          <a:solidFill>
                            <a:schemeClr val="tx1"/>
                          </a:solidFill>
                        </a:rPr>
                      </a:br>
                      <a:r>
                        <a:rPr lang="en-US" sz="1200" b="1" dirty="0">
                          <a:solidFill>
                            <a:schemeClr val="tx1"/>
                          </a:solidFill>
                        </a:rPr>
                        <a:t>(n = 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86489843"/>
                  </a:ext>
                </a:extLst>
              </a:tr>
              <a:tr h="339698">
                <a:tc>
                  <a:txBody>
                    <a:bodyPr/>
                    <a:lstStyle/>
                    <a:p>
                      <a:pPr algn="l">
                        <a:lnSpc>
                          <a:spcPts val="1200"/>
                        </a:lnSpc>
                      </a:pPr>
                      <a:r>
                        <a:rPr lang="en-US" sz="1200" b="0" dirty="0">
                          <a:solidFill>
                            <a:schemeClr val="bg1"/>
                          </a:solidFill>
                        </a:rPr>
                        <a:t>Median PFS, mo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5.0</a:t>
                      </a:r>
                      <a:br>
                        <a:rPr lang="en-US" sz="1200" b="0" dirty="0">
                          <a:solidFill>
                            <a:schemeClr val="bg1"/>
                          </a:solidFill>
                        </a:rPr>
                      </a:br>
                      <a:r>
                        <a:rPr lang="en-US" sz="1200" b="0" dirty="0">
                          <a:solidFill>
                            <a:schemeClr val="bg1"/>
                          </a:solidFill>
                        </a:rPr>
                        <a:t>(4.1-6.0)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4.0</a:t>
                      </a:r>
                      <a:br>
                        <a:rPr lang="en-US" sz="1200" b="0" dirty="0">
                          <a:solidFill>
                            <a:schemeClr val="bg1"/>
                          </a:solidFill>
                        </a:rPr>
                      </a:br>
                      <a:r>
                        <a:rPr lang="en-US" sz="1200" b="0" dirty="0">
                          <a:solidFill>
                            <a:schemeClr val="bg1"/>
                          </a:solidFill>
                        </a:rPr>
                        <a:t>(2.7-5.6)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50282131"/>
                  </a:ext>
                </a:extLst>
              </a:tr>
              <a:tr h="171044">
                <a:tc>
                  <a:txBody>
                    <a:bodyPr/>
                    <a:lstStyle/>
                    <a:p>
                      <a:pPr algn="l">
                        <a:lnSpc>
                          <a:spcPts val="1200"/>
                        </a:lnSpc>
                      </a:pPr>
                      <a:r>
                        <a:rPr lang="en-US" sz="1200" b="0" dirty="0">
                          <a:solidFill>
                            <a:schemeClr val="bg1"/>
                          </a:solidFill>
                        </a:rPr>
                        <a:t>HR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ts val="1200"/>
                        </a:lnSpc>
                      </a:pPr>
                      <a:r>
                        <a:rPr lang="en-US" sz="1200" b="0" dirty="0">
                          <a:solidFill>
                            <a:schemeClr val="bg1"/>
                          </a:solidFill>
                        </a:rPr>
                        <a:t>0.79 (0.56-1.12)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lnSpc>
                          <a:spcPts val="1200"/>
                        </a:lnSpc>
                      </a:pP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434679555"/>
                  </a:ext>
                </a:extLst>
              </a:tr>
            </a:tbl>
          </a:graphicData>
        </a:graphic>
      </p:graphicFrame>
      <p:sp>
        <p:nvSpPr>
          <p:cNvPr id="87" name="TextBox 86">
            <a:extLst>
              <a:ext uri="{FF2B5EF4-FFF2-40B4-BE49-F238E27FC236}">
                <a16:creationId xmlns:a16="http://schemas.microsoft.com/office/drawing/2014/main" id="{26690A0F-A6A5-7DE0-2BE9-F995ABB1ABE6}"/>
              </a:ext>
            </a:extLst>
          </p:cNvPr>
          <p:cNvSpPr txBox="1"/>
          <p:nvPr/>
        </p:nvSpPr>
        <p:spPr bwMode="auto">
          <a:xfrm>
            <a:off x="4776451" y="2519579"/>
            <a:ext cx="4285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TPC</a:t>
            </a:r>
          </a:p>
        </p:txBody>
      </p:sp>
      <p:sp>
        <p:nvSpPr>
          <p:cNvPr id="90" name="Line 5">
            <a:extLst>
              <a:ext uri="{FF2B5EF4-FFF2-40B4-BE49-F238E27FC236}">
                <a16:creationId xmlns:a16="http://schemas.microsoft.com/office/drawing/2014/main" id="{6522BF75-ABA9-50FD-0380-DDB3587E0650}"/>
              </a:ext>
            </a:extLst>
          </p:cNvPr>
          <p:cNvSpPr>
            <a:spLocks noChangeShapeType="1"/>
          </p:cNvSpPr>
          <p:nvPr/>
        </p:nvSpPr>
        <p:spPr bwMode="auto">
          <a:xfrm>
            <a:off x="1565288" y="1679373"/>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1" name="Line 6">
            <a:extLst>
              <a:ext uri="{FF2B5EF4-FFF2-40B4-BE49-F238E27FC236}">
                <a16:creationId xmlns:a16="http://schemas.microsoft.com/office/drawing/2014/main" id="{73E7B479-5503-684C-DD59-9F81711965E4}"/>
              </a:ext>
            </a:extLst>
          </p:cNvPr>
          <p:cNvSpPr>
            <a:spLocks noChangeShapeType="1"/>
          </p:cNvSpPr>
          <p:nvPr/>
        </p:nvSpPr>
        <p:spPr bwMode="auto">
          <a:xfrm>
            <a:off x="1517663" y="172699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2" name="Line 7">
            <a:extLst>
              <a:ext uri="{FF2B5EF4-FFF2-40B4-BE49-F238E27FC236}">
                <a16:creationId xmlns:a16="http://schemas.microsoft.com/office/drawing/2014/main" id="{38C8A5DA-B6D1-BF6E-1ACC-CCEA96FC90CE}"/>
              </a:ext>
            </a:extLst>
          </p:cNvPr>
          <p:cNvSpPr>
            <a:spLocks noChangeShapeType="1"/>
          </p:cNvSpPr>
          <p:nvPr/>
        </p:nvSpPr>
        <p:spPr bwMode="auto">
          <a:xfrm>
            <a:off x="1584338" y="176033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3" name="Line 8">
            <a:extLst>
              <a:ext uri="{FF2B5EF4-FFF2-40B4-BE49-F238E27FC236}">
                <a16:creationId xmlns:a16="http://schemas.microsoft.com/office/drawing/2014/main" id="{D87B5812-5E09-76B4-8F22-6CB2E81D5799}"/>
              </a:ext>
            </a:extLst>
          </p:cNvPr>
          <p:cNvSpPr>
            <a:spLocks noChangeShapeType="1"/>
          </p:cNvSpPr>
          <p:nvPr/>
        </p:nvSpPr>
        <p:spPr bwMode="auto">
          <a:xfrm>
            <a:off x="1536713" y="180478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4" name="Line 9">
            <a:extLst>
              <a:ext uri="{FF2B5EF4-FFF2-40B4-BE49-F238E27FC236}">
                <a16:creationId xmlns:a16="http://schemas.microsoft.com/office/drawing/2014/main" id="{999B17A2-777F-FF6E-770A-1F3F4B335731}"/>
              </a:ext>
            </a:extLst>
          </p:cNvPr>
          <p:cNvSpPr>
            <a:spLocks noChangeShapeType="1"/>
          </p:cNvSpPr>
          <p:nvPr/>
        </p:nvSpPr>
        <p:spPr bwMode="auto">
          <a:xfrm>
            <a:off x="1584338" y="189844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5" name="Line 10">
            <a:extLst>
              <a:ext uri="{FF2B5EF4-FFF2-40B4-BE49-F238E27FC236}">
                <a16:creationId xmlns:a16="http://schemas.microsoft.com/office/drawing/2014/main" id="{BB788447-5181-6BB9-E363-B91A493E31A4}"/>
              </a:ext>
            </a:extLst>
          </p:cNvPr>
          <p:cNvSpPr>
            <a:spLocks noChangeShapeType="1"/>
          </p:cNvSpPr>
          <p:nvPr/>
        </p:nvSpPr>
        <p:spPr bwMode="auto">
          <a:xfrm>
            <a:off x="1536713" y="194289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6" name="Line 11">
            <a:extLst>
              <a:ext uri="{FF2B5EF4-FFF2-40B4-BE49-F238E27FC236}">
                <a16:creationId xmlns:a16="http://schemas.microsoft.com/office/drawing/2014/main" id="{2D6D192D-460C-75B7-F9A7-AFB8B226AFC4}"/>
              </a:ext>
            </a:extLst>
          </p:cNvPr>
          <p:cNvSpPr>
            <a:spLocks noChangeShapeType="1"/>
          </p:cNvSpPr>
          <p:nvPr/>
        </p:nvSpPr>
        <p:spPr bwMode="auto">
          <a:xfrm>
            <a:off x="1609738" y="2106410"/>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7" name="Line 12">
            <a:extLst>
              <a:ext uri="{FF2B5EF4-FFF2-40B4-BE49-F238E27FC236}">
                <a16:creationId xmlns:a16="http://schemas.microsoft.com/office/drawing/2014/main" id="{812A5D29-53A6-56AF-BB15-06DE1B05500A}"/>
              </a:ext>
            </a:extLst>
          </p:cNvPr>
          <p:cNvSpPr>
            <a:spLocks noChangeShapeType="1"/>
          </p:cNvSpPr>
          <p:nvPr/>
        </p:nvSpPr>
        <p:spPr bwMode="auto">
          <a:xfrm>
            <a:off x="1565288" y="2154035"/>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8" name="Freeform 13">
            <a:extLst>
              <a:ext uri="{FF2B5EF4-FFF2-40B4-BE49-F238E27FC236}">
                <a16:creationId xmlns:a16="http://schemas.microsoft.com/office/drawing/2014/main" id="{15FD73AA-094B-541D-2136-CE89A5BE6BDF}"/>
              </a:ext>
            </a:extLst>
          </p:cNvPr>
          <p:cNvSpPr>
            <a:spLocks/>
          </p:cNvSpPr>
          <p:nvPr/>
        </p:nvSpPr>
        <p:spPr bwMode="auto">
          <a:xfrm>
            <a:off x="1465276" y="1573010"/>
            <a:ext cx="1608137" cy="1646238"/>
          </a:xfrm>
          <a:custGeom>
            <a:avLst/>
            <a:gdLst>
              <a:gd name="T0" fmla="*/ 0 w 1013"/>
              <a:gd name="T1" fmla="*/ 0 h 1037"/>
              <a:gd name="T2" fmla="*/ 21 w 1013"/>
              <a:gd name="T3" fmla="*/ 0 h 1037"/>
              <a:gd name="T4" fmla="*/ 21 w 1013"/>
              <a:gd name="T5" fmla="*/ 33 h 1037"/>
              <a:gd name="T6" fmla="*/ 33 w 1013"/>
              <a:gd name="T7" fmla="*/ 33 h 1037"/>
              <a:gd name="T8" fmla="*/ 33 w 1013"/>
              <a:gd name="T9" fmla="*/ 43 h 1037"/>
              <a:gd name="T10" fmla="*/ 55 w 1013"/>
              <a:gd name="T11" fmla="*/ 43 h 1037"/>
              <a:gd name="T12" fmla="*/ 55 w 1013"/>
              <a:gd name="T13" fmla="*/ 97 h 1037"/>
              <a:gd name="T14" fmla="*/ 63 w 1013"/>
              <a:gd name="T15" fmla="*/ 97 h 1037"/>
              <a:gd name="T16" fmla="*/ 71 w 1013"/>
              <a:gd name="T17" fmla="*/ 89 h 1037"/>
              <a:gd name="T18" fmla="*/ 71 w 1013"/>
              <a:gd name="T19" fmla="*/ 146 h 1037"/>
              <a:gd name="T20" fmla="*/ 71 w 1013"/>
              <a:gd name="T21" fmla="*/ 239 h 1037"/>
              <a:gd name="T22" fmla="*/ 91 w 1013"/>
              <a:gd name="T23" fmla="*/ 239 h 1037"/>
              <a:gd name="T24" fmla="*/ 91 w 1013"/>
              <a:gd name="T25" fmla="*/ 366 h 1037"/>
              <a:gd name="T26" fmla="*/ 103 w 1013"/>
              <a:gd name="T27" fmla="*/ 366 h 1037"/>
              <a:gd name="T28" fmla="*/ 103 w 1013"/>
              <a:gd name="T29" fmla="*/ 425 h 1037"/>
              <a:gd name="T30" fmla="*/ 122 w 1013"/>
              <a:gd name="T31" fmla="*/ 425 h 1037"/>
              <a:gd name="T32" fmla="*/ 122 w 1013"/>
              <a:gd name="T33" fmla="*/ 435 h 1037"/>
              <a:gd name="T34" fmla="*/ 174 w 1013"/>
              <a:gd name="T35" fmla="*/ 435 h 1037"/>
              <a:gd name="T36" fmla="*/ 174 w 1013"/>
              <a:gd name="T37" fmla="*/ 500 h 1037"/>
              <a:gd name="T38" fmla="*/ 174 w 1013"/>
              <a:gd name="T39" fmla="*/ 520 h 1037"/>
              <a:gd name="T40" fmla="*/ 186 w 1013"/>
              <a:gd name="T41" fmla="*/ 520 h 1037"/>
              <a:gd name="T42" fmla="*/ 186 w 1013"/>
              <a:gd name="T43" fmla="*/ 538 h 1037"/>
              <a:gd name="T44" fmla="*/ 211 w 1013"/>
              <a:gd name="T45" fmla="*/ 538 h 1037"/>
              <a:gd name="T46" fmla="*/ 211 w 1013"/>
              <a:gd name="T47" fmla="*/ 550 h 1037"/>
              <a:gd name="T48" fmla="*/ 227 w 1013"/>
              <a:gd name="T49" fmla="*/ 550 h 1037"/>
              <a:gd name="T50" fmla="*/ 227 w 1013"/>
              <a:gd name="T51" fmla="*/ 570 h 1037"/>
              <a:gd name="T52" fmla="*/ 243 w 1013"/>
              <a:gd name="T53" fmla="*/ 570 h 1037"/>
              <a:gd name="T54" fmla="*/ 243 w 1013"/>
              <a:gd name="T55" fmla="*/ 578 h 1037"/>
              <a:gd name="T56" fmla="*/ 257 w 1013"/>
              <a:gd name="T57" fmla="*/ 578 h 1037"/>
              <a:gd name="T58" fmla="*/ 257 w 1013"/>
              <a:gd name="T59" fmla="*/ 635 h 1037"/>
              <a:gd name="T60" fmla="*/ 271 w 1013"/>
              <a:gd name="T61" fmla="*/ 635 h 1037"/>
              <a:gd name="T62" fmla="*/ 271 w 1013"/>
              <a:gd name="T63" fmla="*/ 665 h 1037"/>
              <a:gd name="T64" fmla="*/ 271 w 1013"/>
              <a:gd name="T65" fmla="*/ 671 h 1037"/>
              <a:gd name="T66" fmla="*/ 328 w 1013"/>
              <a:gd name="T67" fmla="*/ 671 h 1037"/>
              <a:gd name="T68" fmla="*/ 328 w 1013"/>
              <a:gd name="T69" fmla="*/ 693 h 1037"/>
              <a:gd name="T70" fmla="*/ 346 w 1013"/>
              <a:gd name="T71" fmla="*/ 693 h 1037"/>
              <a:gd name="T72" fmla="*/ 346 w 1013"/>
              <a:gd name="T73" fmla="*/ 748 h 1037"/>
              <a:gd name="T74" fmla="*/ 376 w 1013"/>
              <a:gd name="T75" fmla="*/ 748 h 1037"/>
              <a:gd name="T76" fmla="*/ 376 w 1013"/>
              <a:gd name="T77" fmla="*/ 776 h 1037"/>
              <a:gd name="T78" fmla="*/ 398 w 1013"/>
              <a:gd name="T79" fmla="*/ 776 h 1037"/>
              <a:gd name="T80" fmla="*/ 398 w 1013"/>
              <a:gd name="T81" fmla="*/ 815 h 1037"/>
              <a:gd name="T82" fmla="*/ 467 w 1013"/>
              <a:gd name="T83" fmla="*/ 815 h 1037"/>
              <a:gd name="T84" fmla="*/ 467 w 1013"/>
              <a:gd name="T85" fmla="*/ 857 h 1037"/>
              <a:gd name="T86" fmla="*/ 512 w 1013"/>
              <a:gd name="T87" fmla="*/ 857 h 1037"/>
              <a:gd name="T88" fmla="*/ 512 w 1013"/>
              <a:gd name="T89" fmla="*/ 906 h 1037"/>
              <a:gd name="T90" fmla="*/ 570 w 1013"/>
              <a:gd name="T91" fmla="*/ 906 h 1037"/>
              <a:gd name="T92" fmla="*/ 570 w 1013"/>
              <a:gd name="T93" fmla="*/ 928 h 1037"/>
              <a:gd name="T94" fmla="*/ 570 w 1013"/>
              <a:gd name="T95" fmla="*/ 942 h 1037"/>
              <a:gd name="T96" fmla="*/ 623 w 1013"/>
              <a:gd name="T97" fmla="*/ 942 h 1037"/>
              <a:gd name="T98" fmla="*/ 623 w 1013"/>
              <a:gd name="T99" fmla="*/ 964 h 1037"/>
              <a:gd name="T100" fmla="*/ 675 w 1013"/>
              <a:gd name="T101" fmla="*/ 964 h 1037"/>
              <a:gd name="T102" fmla="*/ 675 w 1013"/>
              <a:gd name="T103" fmla="*/ 1037 h 1037"/>
              <a:gd name="T104" fmla="*/ 1013 w 1013"/>
              <a:gd name="T105" fmla="*/ 1037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13" h="1037">
                <a:moveTo>
                  <a:pt x="0" y="0"/>
                </a:moveTo>
                <a:lnTo>
                  <a:pt x="21" y="0"/>
                </a:lnTo>
                <a:lnTo>
                  <a:pt x="21" y="33"/>
                </a:lnTo>
                <a:lnTo>
                  <a:pt x="33" y="33"/>
                </a:lnTo>
                <a:lnTo>
                  <a:pt x="33" y="43"/>
                </a:lnTo>
                <a:lnTo>
                  <a:pt x="55" y="43"/>
                </a:lnTo>
                <a:lnTo>
                  <a:pt x="55" y="97"/>
                </a:lnTo>
                <a:lnTo>
                  <a:pt x="63" y="97"/>
                </a:lnTo>
                <a:lnTo>
                  <a:pt x="71" y="89"/>
                </a:lnTo>
                <a:lnTo>
                  <a:pt x="71" y="146"/>
                </a:lnTo>
                <a:lnTo>
                  <a:pt x="71" y="239"/>
                </a:lnTo>
                <a:lnTo>
                  <a:pt x="91" y="239"/>
                </a:lnTo>
                <a:lnTo>
                  <a:pt x="91" y="366"/>
                </a:lnTo>
                <a:lnTo>
                  <a:pt x="103" y="366"/>
                </a:lnTo>
                <a:lnTo>
                  <a:pt x="103" y="425"/>
                </a:lnTo>
                <a:lnTo>
                  <a:pt x="122" y="425"/>
                </a:lnTo>
                <a:lnTo>
                  <a:pt x="122" y="435"/>
                </a:lnTo>
                <a:lnTo>
                  <a:pt x="174" y="435"/>
                </a:lnTo>
                <a:lnTo>
                  <a:pt x="174" y="500"/>
                </a:lnTo>
                <a:lnTo>
                  <a:pt x="174" y="520"/>
                </a:lnTo>
                <a:lnTo>
                  <a:pt x="186" y="520"/>
                </a:lnTo>
                <a:lnTo>
                  <a:pt x="186" y="538"/>
                </a:lnTo>
                <a:lnTo>
                  <a:pt x="211" y="538"/>
                </a:lnTo>
                <a:lnTo>
                  <a:pt x="211" y="550"/>
                </a:lnTo>
                <a:lnTo>
                  <a:pt x="227" y="550"/>
                </a:lnTo>
                <a:lnTo>
                  <a:pt x="227" y="570"/>
                </a:lnTo>
                <a:lnTo>
                  <a:pt x="243" y="570"/>
                </a:lnTo>
                <a:lnTo>
                  <a:pt x="243" y="578"/>
                </a:lnTo>
                <a:lnTo>
                  <a:pt x="257" y="578"/>
                </a:lnTo>
                <a:lnTo>
                  <a:pt x="257" y="635"/>
                </a:lnTo>
                <a:lnTo>
                  <a:pt x="271" y="635"/>
                </a:lnTo>
                <a:lnTo>
                  <a:pt x="271" y="665"/>
                </a:lnTo>
                <a:lnTo>
                  <a:pt x="271" y="671"/>
                </a:lnTo>
                <a:lnTo>
                  <a:pt x="328" y="671"/>
                </a:lnTo>
                <a:lnTo>
                  <a:pt x="328" y="693"/>
                </a:lnTo>
                <a:lnTo>
                  <a:pt x="346" y="693"/>
                </a:lnTo>
                <a:lnTo>
                  <a:pt x="346" y="748"/>
                </a:lnTo>
                <a:lnTo>
                  <a:pt x="376" y="748"/>
                </a:lnTo>
                <a:lnTo>
                  <a:pt x="376" y="776"/>
                </a:lnTo>
                <a:lnTo>
                  <a:pt x="398" y="776"/>
                </a:lnTo>
                <a:lnTo>
                  <a:pt x="398" y="815"/>
                </a:lnTo>
                <a:lnTo>
                  <a:pt x="467" y="815"/>
                </a:lnTo>
                <a:lnTo>
                  <a:pt x="467" y="857"/>
                </a:lnTo>
                <a:lnTo>
                  <a:pt x="512" y="857"/>
                </a:lnTo>
                <a:lnTo>
                  <a:pt x="512" y="906"/>
                </a:lnTo>
                <a:lnTo>
                  <a:pt x="570" y="906"/>
                </a:lnTo>
                <a:lnTo>
                  <a:pt x="570" y="928"/>
                </a:lnTo>
                <a:lnTo>
                  <a:pt x="570" y="942"/>
                </a:lnTo>
                <a:lnTo>
                  <a:pt x="623" y="942"/>
                </a:lnTo>
                <a:lnTo>
                  <a:pt x="623" y="964"/>
                </a:lnTo>
                <a:lnTo>
                  <a:pt x="675" y="964"/>
                </a:lnTo>
                <a:lnTo>
                  <a:pt x="675" y="1037"/>
                </a:lnTo>
                <a:lnTo>
                  <a:pt x="1013" y="1037"/>
                </a:lnTo>
              </a:path>
            </a:pathLst>
          </a:custGeom>
          <a:noFill/>
          <a:ln w="28575"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9" name="Line 14">
            <a:extLst>
              <a:ext uri="{FF2B5EF4-FFF2-40B4-BE49-F238E27FC236}">
                <a16:creationId xmlns:a16="http://schemas.microsoft.com/office/drawing/2014/main" id="{1A47D76E-41E1-F084-9559-5998563679B1}"/>
              </a:ext>
            </a:extLst>
          </p:cNvPr>
          <p:cNvSpPr>
            <a:spLocks noChangeShapeType="1"/>
          </p:cNvSpPr>
          <p:nvPr/>
        </p:nvSpPr>
        <p:spPr bwMode="auto">
          <a:xfrm>
            <a:off x="1584338" y="2198485"/>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0" name="Line 15">
            <a:extLst>
              <a:ext uri="{FF2B5EF4-FFF2-40B4-BE49-F238E27FC236}">
                <a16:creationId xmlns:a16="http://schemas.microsoft.com/office/drawing/2014/main" id="{EDF74810-2C60-9552-41FD-31F001C0335F}"/>
              </a:ext>
            </a:extLst>
          </p:cNvPr>
          <p:cNvSpPr>
            <a:spLocks noChangeShapeType="1"/>
          </p:cNvSpPr>
          <p:nvPr/>
        </p:nvSpPr>
        <p:spPr bwMode="auto">
          <a:xfrm>
            <a:off x="1712926" y="222547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1" name="Line 16">
            <a:extLst>
              <a:ext uri="{FF2B5EF4-FFF2-40B4-BE49-F238E27FC236}">
                <a16:creationId xmlns:a16="http://schemas.microsoft.com/office/drawing/2014/main" id="{A7616CFA-70CC-AE9A-8175-F84DA7264636}"/>
              </a:ext>
            </a:extLst>
          </p:cNvPr>
          <p:cNvSpPr>
            <a:spLocks noChangeShapeType="1"/>
          </p:cNvSpPr>
          <p:nvPr/>
        </p:nvSpPr>
        <p:spPr bwMode="auto">
          <a:xfrm>
            <a:off x="1668476" y="227309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2" name="Line 17">
            <a:extLst>
              <a:ext uri="{FF2B5EF4-FFF2-40B4-BE49-F238E27FC236}">
                <a16:creationId xmlns:a16="http://schemas.microsoft.com/office/drawing/2014/main" id="{EC129472-0B2E-4FC0-4C5C-98153721F369}"/>
              </a:ext>
            </a:extLst>
          </p:cNvPr>
          <p:cNvSpPr>
            <a:spLocks noChangeShapeType="1"/>
          </p:cNvSpPr>
          <p:nvPr/>
        </p:nvSpPr>
        <p:spPr bwMode="auto">
          <a:xfrm>
            <a:off x="1741501" y="226357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3" name="Line 18">
            <a:extLst>
              <a:ext uri="{FF2B5EF4-FFF2-40B4-BE49-F238E27FC236}">
                <a16:creationId xmlns:a16="http://schemas.microsoft.com/office/drawing/2014/main" id="{3FC693FB-9373-F38D-563F-2851623680CF}"/>
              </a:ext>
            </a:extLst>
          </p:cNvPr>
          <p:cNvSpPr>
            <a:spLocks noChangeShapeType="1"/>
          </p:cNvSpPr>
          <p:nvPr/>
        </p:nvSpPr>
        <p:spPr bwMode="auto">
          <a:xfrm>
            <a:off x="1697051" y="230802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4" name="Line 19">
            <a:extLst>
              <a:ext uri="{FF2B5EF4-FFF2-40B4-BE49-F238E27FC236}">
                <a16:creationId xmlns:a16="http://schemas.microsoft.com/office/drawing/2014/main" id="{2F21D8C6-834D-C4AE-49B3-12CBC651DE88}"/>
              </a:ext>
            </a:extLst>
          </p:cNvPr>
          <p:cNvSpPr>
            <a:spLocks noChangeShapeType="1"/>
          </p:cNvSpPr>
          <p:nvPr/>
        </p:nvSpPr>
        <p:spPr bwMode="auto">
          <a:xfrm>
            <a:off x="1873263" y="2477885"/>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5" name="Line 20">
            <a:extLst>
              <a:ext uri="{FF2B5EF4-FFF2-40B4-BE49-F238E27FC236}">
                <a16:creationId xmlns:a16="http://schemas.microsoft.com/office/drawing/2014/main" id="{369DBA0C-4AC4-083B-AE32-FC693027322A}"/>
              </a:ext>
            </a:extLst>
          </p:cNvPr>
          <p:cNvSpPr>
            <a:spLocks noChangeShapeType="1"/>
          </p:cNvSpPr>
          <p:nvPr/>
        </p:nvSpPr>
        <p:spPr bwMode="auto">
          <a:xfrm>
            <a:off x="1825638" y="252709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6" name="Line 21">
            <a:extLst>
              <a:ext uri="{FF2B5EF4-FFF2-40B4-BE49-F238E27FC236}">
                <a16:creationId xmlns:a16="http://schemas.microsoft.com/office/drawing/2014/main" id="{E4EACA36-0947-1811-942F-F6A6DFB07469}"/>
              </a:ext>
            </a:extLst>
          </p:cNvPr>
          <p:cNvSpPr>
            <a:spLocks noChangeShapeType="1"/>
          </p:cNvSpPr>
          <p:nvPr/>
        </p:nvSpPr>
        <p:spPr bwMode="auto">
          <a:xfrm>
            <a:off x="1895488" y="257154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7" name="Line 22">
            <a:extLst>
              <a:ext uri="{FF2B5EF4-FFF2-40B4-BE49-F238E27FC236}">
                <a16:creationId xmlns:a16="http://schemas.microsoft.com/office/drawing/2014/main" id="{08C10424-12EF-57A7-E00D-997049584324}"/>
              </a:ext>
            </a:extLst>
          </p:cNvPr>
          <p:cNvSpPr>
            <a:spLocks noChangeShapeType="1"/>
          </p:cNvSpPr>
          <p:nvPr/>
        </p:nvSpPr>
        <p:spPr bwMode="auto">
          <a:xfrm>
            <a:off x="1851038" y="261917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8" name="Line 23">
            <a:extLst>
              <a:ext uri="{FF2B5EF4-FFF2-40B4-BE49-F238E27FC236}">
                <a16:creationId xmlns:a16="http://schemas.microsoft.com/office/drawing/2014/main" id="{B78E5692-B821-5946-2119-92C962D95C21}"/>
              </a:ext>
            </a:extLst>
          </p:cNvPr>
          <p:cNvSpPr>
            <a:spLocks noChangeShapeType="1"/>
          </p:cNvSpPr>
          <p:nvPr/>
        </p:nvSpPr>
        <p:spPr bwMode="auto">
          <a:xfrm>
            <a:off x="1985976" y="2628698"/>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9" name="Line 24">
            <a:extLst>
              <a:ext uri="{FF2B5EF4-FFF2-40B4-BE49-F238E27FC236}">
                <a16:creationId xmlns:a16="http://schemas.microsoft.com/office/drawing/2014/main" id="{A80B1505-7D8B-DE51-414A-332490EC57C1}"/>
              </a:ext>
            </a:extLst>
          </p:cNvPr>
          <p:cNvSpPr>
            <a:spLocks noChangeShapeType="1"/>
          </p:cNvSpPr>
          <p:nvPr/>
        </p:nvSpPr>
        <p:spPr bwMode="auto">
          <a:xfrm>
            <a:off x="1936763" y="2673148"/>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0" name="Line 25">
            <a:extLst>
              <a:ext uri="{FF2B5EF4-FFF2-40B4-BE49-F238E27FC236}">
                <a16:creationId xmlns:a16="http://schemas.microsoft.com/office/drawing/2014/main" id="{44730F7C-C426-5F07-195B-1FE2003359B2}"/>
              </a:ext>
            </a:extLst>
          </p:cNvPr>
          <p:cNvSpPr>
            <a:spLocks noChangeShapeType="1"/>
          </p:cNvSpPr>
          <p:nvPr/>
        </p:nvSpPr>
        <p:spPr bwMode="auto">
          <a:xfrm>
            <a:off x="2014551" y="2722360"/>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1" name="Line 26">
            <a:extLst>
              <a:ext uri="{FF2B5EF4-FFF2-40B4-BE49-F238E27FC236}">
                <a16:creationId xmlns:a16="http://schemas.microsoft.com/office/drawing/2014/main" id="{003A0DF1-350A-46C9-E3E3-71923F018A74}"/>
              </a:ext>
            </a:extLst>
          </p:cNvPr>
          <p:cNvSpPr>
            <a:spLocks noChangeShapeType="1"/>
          </p:cNvSpPr>
          <p:nvPr/>
        </p:nvSpPr>
        <p:spPr bwMode="auto">
          <a:xfrm>
            <a:off x="1970101" y="276998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2" name="Line 27">
            <a:extLst>
              <a:ext uri="{FF2B5EF4-FFF2-40B4-BE49-F238E27FC236}">
                <a16:creationId xmlns:a16="http://schemas.microsoft.com/office/drawing/2014/main" id="{6B7684DD-F891-4BA4-567E-B942830ADA66}"/>
              </a:ext>
            </a:extLst>
          </p:cNvPr>
          <p:cNvSpPr>
            <a:spLocks noChangeShapeType="1"/>
          </p:cNvSpPr>
          <p:nvPr/>
        </p:nvSpPr>
        <p:spPr bwMode="auto">
          <a:xfrm>
            <a:off x="2178063" y="2820785"/>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3" name="Line 28">
            <a:extLst>
              <a:ext uri="{FF2B5EF4-FFF2-40B4-BE49-F238E27FC236}">
                <a16:creationId xmlns:a16="http://schemas.microsoft.com/office/drawing/2014/main" id="{E38CEB46-D9F8-6E75-77CD-3E1F3B0A935C}"/>
              </a:ext>
            </a:extLst>
          </p:cNvPr>
          <p:cNvSpPr>
            <a:spLocks noChangeShapeType="1"/>
          </p:cNvSpPr>
          <p:nvPr/>
        </p:nvSpPr>
        <p:spPr bwMode="auto">
          <a:xfrm>
            <a:off x="2130438" y="286682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4" name="Line 29">
            <a:extLst>
              <a:ext uri="{FF2B5EF4-FFF2-40B4-BE49-F238E27FC236}">
                <a16:creationId xmlns:a16="http://schemas.microsoft.com/office/drawing/2014/main" id="{FE48D68A-752A-D836-8F3B-29A22BF42564}"/>
              </a:ext>
            </a:extLst>
          </p:cNvPr>
          <p:cNvSpPr>
            <a:spLocks noChangeShapeType="1"/>
          </p:cNvSpPr>
          <p:nvPr/>
        </p:nvSpPr>
        <p:spPr bwMode="auto">
          <a:xfrm>
            <a:off x="2268551" y="289539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5" name="Line 30">
            <a:extLst>
              <a:ext uri="{FF2B5EF4-FFF2-40B4-BE49-F238E27FC236}">
                <a16:creationId xmlns:a16="http://schemas.microsoft.com/office/drawing/2014/main" id="{9B8177A9-5386-BF26-EF5A-AD7EA664FDDF}"/>
              </a:ext>
            </a:extLst>
          </p:cNvPr>
          <p:cNvSpPr>
            <a:spLocks noChangeShapeType="1"/>
          </p:cNvSpPr>
          <p:nvPr/>
        </p:nvSpPr>
        <p:spPr bwMode="auto">
          <a:xfrm>
            <a:off x="2222513" y="2943023"/>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6" name="Line 31">
            <a:extLst>
              <a:ext uri="{FF2B5EF4-FFF2-40B4-BE49-F238E27FC236}">
                <a16:creationId xmlns:a16="http://schemas.microsoft.com/office/drawing/2014/main" id="{3C60B61F-697A-A8A9-C134-6198824DDEB3}"/>
              </a:ext>
            </a:extLst>
          </p:cNvPr>
          <p:cNvSpPr>
            <a:spLocks noChangeShapeType="1"/>
          </p:cNvSpPr>
          <p:nvPr/>
        </p:nvSpPr>
        <p:spPr bwMode="auto">
          <a:xfrm>
            <a:off x="2405076" y="301128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7" name="Line 32">
            <a:extLst>
              <a:ext uri="{FF2B5EF4-FFF2-40B4-BE49-F238E27FC236}">
                <a16:creationId xmlns:a16="http://schemas.microsoft.com/office/drawing/2014/main" id="{555F5703-7965-9666-1F35-8056478DA513}"/>
              </a:ext>
            </a:extLst>
          </p:cNvPr>
          <p:cNvSpPr>
            <a:spLocks noChangeShapeType="1"/>
          </p:cNvSpPr>
          <p:nvPr/>
        </p:nvSpPr>
        <p:spPr bwMode="auto">
          <a:xfrm>
            <a:off x="2360626" y="3058910"/>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8" name="Line 33">
            <a:extLst>
              <a:ext uri="{FF2B5EF4-FFF2-40B4-BE49-F238E27FC236}">
                <a16:creationId xmlns:a16="http://schemas.microsoft.com/office/drawing/2014/main" id="{ADF4AE88-135E-FE77-BB7E-ABE43E1BF123}"/>
              </a:ext>
            </a:extLst>
          </p:cNvPr>
          <p:cNvSpPr>
            <a:spLocks noChangeShapeType="1"/>
          </p:cNvSpPr>
          <p:nvPr/>
        </p:nvSpPr>
        <p:spPr bwMode="auto">
          <a:xfrm>
            <a:off x="2536838" y="3093835"/>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9" name="Line 34">
            <a:extLst>
              <a:ext uri="{FF2B5EF4-FFF2-40B4-BE49-F238E27FC236}">
                <a16:creationId xmlns:a16="http://schemas.microsoft.com/office/drawing/2014/main" id="{8B4FAB4B-D41C-3C7B-02A0-E69AE1E992C8}"/>
              </a:ext>
            </a:extLst>
          </p:cNvPr>
          <p:cNvSpPr>
            <a:spLocks noChangeShapeType="1"/>
          </p:cNvSpPr>
          <p:nvPr/>
        </p:nvSpPr>
        <p:spPr bwMode="auto">
          <a:xfrm>
            <a:off x="2492388" y="3138285"/>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0" name="Line 35">
            <a:extLst>
              <a:ext uri="{FF2B5EF4-FFF2-40B4-BE49-F238E27FC236}">
                <a16:creationId xmlns:a16="http://schemas.microsoft.com/office/drawing/2014/main" id="{C51905F9-1DE7-52C5-2A20-5DE539F2ACD2}"/>
              </a:ext>
            </a:extLst>
          </p:cNvPr>
          <p:cNvSpPr>
            <a:spLocks noChangeShapeType="1"/>
          </p:cNvSpPr>
          <p:nvPr/>
        </p:nvSpPr>
        <p:spPr bwMode="auto">
          <a:xfrm>
            <a:off x="2736863" y="317162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1" name="Line 36">
            <a:extLst>
              <a:ext uri="{FF2B5EF4-FFF2-40B4-BE49-F238E27FC236}">
                <a16:creationId xmlns:a16="http://schemas.microsoft.com/office/drawing/2014/main" id="{392D6BBB-5149-68CD-2450-AB16470AC4AA}"/>
              </a:ext>
            </a:extLst>
          </p:cNvPr>
          <p:cNvSpPr>
            <a:spLocks noChangeShapeType="1"/>
          </p:cNvSpPr>
          <p:nvPr/>
        </p:nvSpPr>
        <p:spPr bwMode="auto">
          <a:xfrm>
            <a:off x="2690826" y="3219248"/>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2" name="Line 37">
            <a:extLst>
              <a:ext uri="{FF2B5EF4-FFF2-40B4-BE49-F238E27FC236}">
                <a16:creationId xmlns:a16="http://schemas.microsoft.com/office/drawing/2014/main" id="{A289F211-BD2E-91E1-D53A-CDD96276746E}"/>
              </a:ext>
            </a:extLst>
          </p:cNvPr>
          <p:cNvSpPr>
            <a:spLocks noChangeShapeType="1"/>
          </p:cNvSpPr>
          <p:nvPr/>
        </p:nvSpPr>
        <p:spPr bwMode="auto">
          <a:xfrm>
            <a:off x="3073413" y="317162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3" name="Line 38">
            <a:extLst>
              <a:ext uri="{FF2B5EF4-FFF2-40B4-BE49-F238E27FC236}">
                <a16:creationId xmlns:a16="http://schemas.microsoft.com/office/drawing/2014/main" id="{4359F6C6-E0E0-8079-5386-89423CADBBED}"/>
              </a:ext>
            </a:extLst>
          </p:cNvPr>
          <p:cNvSpPr>
            <a:spLocks noChangeShapeType="1"/>
          </p:cNvSpPr>
          <p:nvPr/>
        </p:nvSpPr>
        <p:spPr bwMode="auto">
          <a:xfrm>
            <a:off x="3024201" y="3219248"/>
            <a:ext cx="9683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5" name="Line 40">
            <a:extLst>
              <a:ext uri="{FF2B5EF4-FFF2-40B4-BE49-F238E27FC236}">
                <a16:creationId xmlns:a16="http://schemas.microsoft.com/office/drawing/2014/main" id="{7E5D4E02-A6AB-4432-99C5-4AD9EBB0DBF9}"/>
              </a:ext>
            </a:extLst>
          </p:cNvPr>
          <p:cNvSpPr>
            <a:spLocks noChangeShapeType="1"/>
          </p:cNvSpPr>
          <p:nvPr/>
        </p:nvSpPr>
        <p:spPr bwMode="auto">
          <a:xfrm>
            <a:off x="1420826" y="1576388"/>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6" name="Line 41">
            <a:extLst>
              <a:ext uri="{FF2B5EF4-FFF2-40B4-BE49-F238E27FC236}">
                <a16:creationId xmlns:a16="http://schemas.microsoft.com/office/drawing/2014/main" id="{C7413710-4836-AD6B-D80C-CC39AE0FC9D1}"/>
              </a:ext>
            </a:extLst>
          </p:cNvPr>
          <p:cNvSpPr>
            <a:spLocks noChangeShapeType="1"/>
          </p:cNvSpPr>
          <p:nvPr/>
        </p:nvSpPr>
        <p:spPr bwMode="auto">
          <a:xfrm>
            <a:off x="1581163" y="1566660"/>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7" name="Line 42">
            <a:extLst>
              <a:ext uri="{FF2B5EF4-FFF2-40B4-BE49-F238E27FC236}">
                <a16:creationId xmlns:a16="http://schemas.microsoft.com/office/drawing/2014/main" id="{5A6D6BD6-B332-8941-91D6-F4A178322446}"/>
              </a:ext>
            </a:extLst>
          </p:cNvPr>
          <p:cNvSpPr>
            <a:spLocks noChangeShapeType="1"/>
          </p:cNvSpPr>
          <p:nvPr/>
        </p:nvSpPr>
        <p:spPr bwMode="auto">
          <a:xfrm>
            <a:off x="1533538" y="161269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8" name="Line 43">
            <a:extLst>
              <a:ext uri="{FF2B5EF4-FFF2-40B4-BE49-F238E27FC236}">
                <a16:creationId xmlns:a16="http://schemas.microsoft.com/office/drawing/2014/main" id="{1501090F-FC64-61CC-8A25-AF5EA8933FE8}"/>
              </a:ext>
            </a:extLst>
          </p:cNvPr>
          <p:cNvSpPr>
            <a:spLocks noChangeShapeType="1"/>
          </p:cNvSpPr>
          <p:nvPr/>
        </p:nvSpPr>
        <p:spPr bwMode="auto">
          <a:xfrm>
            <a:off x="1600213" y="1663498"/>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9" name="Line 44">
            <a:extLst>
              <a:ext uri="{FF2B5EF4-FFF2-40B4-BE49-F238E27FC236}">
                <a16:creationId xmlns:a16="http://schemas.microsoft.com/office/drawing/2014/main" id="{CA45D93E-93A3-EF33-B285-DB1A8109DBA2}"/>
              </a:ext>
            </a:extLst>
          </p:cNvPr>
          <p:cNvSpPr>
            <a:spLocks noChangeShapeType="1"/>
          </p:cNvSpPr>
          <p:nvPr/>
        </p:nvSpPr>
        <p:spPr bwMode="auto">
          <a:xfrm>
            <a:off x="1552588" y="1707948"/>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0" name="Line 45">
            <a:extLst>
              <a:ext uri="{FF2B5EF4-FFF2-40B4-BE49-F238E27FC236}">
                <a16:creationId xmlns:a16="http://schemas.microsoft.com/office/drawing/2014/main" id="{E52B4F9A-FD69-6E4A-0D9F-A0C41D4DE79C}"/>
              </a:ext>
            </a:extLst>
          </p:cNvPr>
          <p:cNvSpPr>
            <a:spLocks noChangeShapeType="1"/>
          </p:cNvSpPr>
          <p:nvPr/>
        </p:nvSpPr>
        <p:spPr bwMode="auto">
          <a:xfrm>
            <a:off x="1600213" y="1707948"/>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1" name="Line 46">
            <a:extLst>
              <a:ext uri="{FF2B5EF4-FFF2-40B4-BE49-F238E27FC236}">
                <a16:creationId xmlns:a16="http://schemas.microsoft.com/office/drawing/2014/main" id="{02C66587-7ED2-3AF9-BCC1-6BAEAE21D740}"/>
              </a:ext>
            </a:extLst>
          </p:cNvPr>
          <p:cNvSpPr>
            <a:spLocks noChangeShapeType="1"/>
          </p:cNvSpPr>
          <p:nvPr/>
        </p:nvSpPr>
        <p:spPr bwMode="auto">
          <a:xfrm>
            <a:off x="1552588" y="1757160"/>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2" name="Line 47">
            <a:extLst>
              <a:ext uri="{FF2B5EF4-FFF2-40B4-BE49-F238E27FC236}">
                <a16:creationId xmlns:a16="http://schemas.microsoft.com/office/drawing/2014/main" id="{C573E077-12EB-C0F5-12DF-F07C5D82159B}"/>
              </a:ext>
            </a:extLst>
          </p:cNvPr>
          <p:cNvSpPr>
            <a:spLocks noChangeShapeType="1"/>
          </p:cNvSpPr>
          <p:nvPr/>
        </p:nvSpPr>
        <p:spPr bwMode="auto">
          <a:xfrm>
            <a:off x="1625613" y="1766685"/>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3" name="Line 48">
            <a:extLst>
              <a:ext uri="{FF2B5EF4-FFF2-40B4-BE49-F238E27FC236}">
                <a16:creationId xmlns:a16="http://schemas.microsoft.com/office/drawing/2014/main" id="{6FABB2C2-9661-14EE-AE00-ABCC3E08930E}"/>
              </a:ext>
            </a:extLst>
          </p:cNvPr>
          <p:cNvSpPr>
            <a:spLocks noChangeShapeType="1"/>
          </p:cNvSpPr>
          <p:nvPr/>
        </p:nvSpPr>
        <p:spPr bwMode="auto">
          <a:xfrm>
            <a:off x="1581163" y="1811135"/>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4" name="Line 49">
            <a:extLst>
              <a:ext uri="{FF2B5EF4-FFF2-40B4-BE49-F238E27FC236}">
                <a16:creationId xmlns:a16="http://schemas.microsoft.com/office/drawing/2014/main" id="{07662533-6325-ACA7-79E4-F3222A47620C}"/>
              </a:ext>
            </a:extLst>
          </p:cNvPr>
          <p:cNvSpPr>
            <a:spLocks noChangeShapeType="1"/>
          </p:cNvSpPr>
          <p:nvPr/>
        </p:nvSpPr>
        <p:spPr bwMode="auto">
          <a:xfrm>
            <a:off x="1625613" y="1811135"/>
            <a:ext cx="0" cy="96838"/>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5" name="Line 50">
            <a:extLst>
              <a:ext uri="{FF2B5EF4-FFF2-40B4-BE49-F238E27FC236}">
                <a16:creationId xmlns:a16="http://schemas.microsoft.com/office/drawing/2014/main" id="{8338F494-AD73-E5B0-47A2-5C5B03C80A6B}"/>
              </a:ext>
            </a:extLst>
          </p:cNvPr>
          <p:cNvSpPr>
            <a:spLocks noChangeShapeType="1"/>
          </p:cNvSpPr>
          <p:nvPr/>
        </p:nvSpPr>
        <p:spPr bwMode="auto">
          <a:xfrm>
            <a:off x="1581163" y="1858760"/>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6" name="Line 51">
            <a:extLst>
              <a:ext uri="{FF2B5EF4-FFF2-40B4-BE49-F238E27FC236}">
                <a16:creationId xmlns:a16="http://schemas.microsoft.com/office/drawing/2014/main" id="{CC10E063-075B-1BD7-D0C3-BF0A32EEA0B0}"/>
              </a:ext>
            </a:extLst>
          </p:cNvPr>
          <p:cNvSpPr>
            <a:spLocks noChangeShapeType="1"/>
          </p:cNvSpPr>
          <p:nvPr/>
        </p:nvSpPr>
        <p:spPr bwMode="auto">
          <a:xfrm>
            <a:off x="1646251" y="1914323"/>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7" name="Line 52">
            <a:extLst>
              <a:ext uri="{FF2B5EF4-FFF2-40B4-BE49-F238E27FC236}">
                <a16:creationId xmlns:a16="http://schemas.microsoft.com/office/drawing/2014/main" id="{51AD3D38-C6A0-E01A-1554-79C47B418305}"/>
              </a:ext>
            </a:extLst>
          </p:cNvPr>
          <p:cNvSpPr>
            <a:spLocks noChangeShapeType="1"/>
          </p:cNvSpPr>
          <p:nvPr/>
        </p:nvSpPr>
        <p:spPr bwMode="auto">
          <a:xfrm>
            <a:off x="1600213" y="1961948"/>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8" name="Line 53">
            <a:extLst>
              <a:ext uri="{FF2B5EF4-FFF2-40B4-BE49-F238E27FC236}">
                <a16:creationId xmlns:a16="http://schemas.microsoft.com/office/drawing/2014/main" id="{73112317-41B9-EE3B-C4DB-E9F2A111C700}"/>
              </a:ext>
            </a:extLst>
          </p:cNvPr>
          <p:cNvSpPr>
            <a:spLocks noChangeShapeType="1"/>
          </p:cNvSpPr>
          <p:nvPr/>
        </p:nvSpPr>
        <p:spPr bwMode="auto">
          <a:xfrm>
            <a:off x="1731976" y="2058785"/>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9" name="Line 54">
            <a:extLst>
              <a:ext uri="{FF2B5EF4-FFF2-40B4-BE49-F238E27FC236}">
                <a16:creationId xmlns:a16="http://schemas.microsoft.com/office/drawing/2014/main" id="{8EE570B5-DF6A-686D-9528-F841FCAF4004}"/>
              </a:ext>
            </a:extLst>
          </p:cNvPr>
          <p:cNvSpPr>
            <a:spLocks noChangeShapeType="1"/>
          </p:cNvSpPr>
          <p:nvPr/>
        </p:nvSpPr>
        <p:spPr bwMode="auto">
          <a:xfrm>
            <a:off x="1687526" y="2103235"/>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0" name="Line 55">
            <a:extLst>
              <a:ext uri="{FF2B5EF4-FFF2-40B4-BE49-F238E27FC236}">
                <a16:creationId xmlns:a16="http://schemas.microsoft.com/office/drawing/2014/main" id="{D032B488-2666-0263-6281-20ED93C16276}"/>
              </a:ext>
            </a:extLst>
          </p:cNvPr>
          <p:cNvSpPr>
            <a:spLocks noChangeShapeType="1"/>
          </p:cNvSpPr>
          <p:nvPr/>
        </p:nvSpPr>
        <p:spPr bwMode="auto">
          <a:xfrm>
            <a:off x="1744676" y="2131810"/>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1" name="Line 56">
            <a:extLst>
              <a:ext uri="{FF2B5EF4-FFF2-40B4-BE49-F238E27FC236}">
                <a16:creationId xmlns:a16="http://schemas.microsoft.com/office/drawing/2014/main" id="{45D684BE-75EB-EB06-DC71-93FFE9253C29}"/>
              </a:ext>
            </a:extLst>
          </p:cNvPr>
          <p:cNvSpPr>
            <a:spLocks noChangeShapeType="1"/>
          </p:cNvSpPr>
          <p:nvPr/>
        </p:nvSpPr>
        <p:spPr bwMode="auto">
          <a:xfrm>
            <a:off x="1700226" y="2176260"/>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2" name="Line 57">
            <a:extLst>
              <a:ext uri="{FF2B5EF4-FFF2-40B4-BE49-F238E27FC236}">
                <a16:creationId xmlns:a16="http://schemas.microsoft.com/office/drawing/2014/main" id="{0B030C02-3A01-3E98-0772-D8D748D627D3}"/>
              </a:ext>
            </a:extLst>
          </p:cNvPr>
          <p:cNvSpPr>
            <a:spLocks noChangeShapeType="1"/>
          </p:cNvSpPr>
          <p:nvPr/>
        </p:nvSpPr>
        <p:spPr bwMode="auto">
          <a:xfrm>
            <a:off x="1866913" y="222864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3" name="Line 58">
            <a:extLst>
              <a:ext uri="{FF2B5EF4-FFF2-40B4-BE49-F238E27FC236}">
                <a16:creationId xmlns:a16="http://schemas.microsoft.com/office/drawing/2014/main" id="{B38D5EB3-7D5B-C041-23B1-5EE1064C7B71}"/>
              </a:ext>
            </a:extLst>
          </p:cNvPr>
          <p:cNvSpPr>
            <a:spLocks noChangeShapeType="1"/>
          </p:cNvSpPr>
          <p:nvPr/>
        </p:nvSpPr>
        <p:spPr bwMode="auto">
          <a:xfrm>
            <a:off x="1822463" y="227627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4" name="Line 59">
            <a:extLst>
              <a:ext uri="{FF2B5EF4-FFF2-40B4-BE49-F238E27FC236}">
                <a16:creationId xmlns:a16="http://schemas.microsoft.com/office/drawing/2014/main" id="{D9802DD9-DA72-8911-1962-B44A70783B1F}"/>
              </a:ext>
            </a:extLst>
          </p:cNvPr>
          <p:cNvSpPr>
            <a:spLocks noChangeShapeType="1"/>
          </p:cNvSpPr>
          <p:nvPr/>
        </p:nvSpPr>
        <p:spPr bwMode="auto">
          <a:xfrm>
            <a:off x="1866913" y="2339773"/>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5" name="Line 60">
            <a:extLst>
              <a:ext uri="{FF2B5EF4-FFF2-40B4-BE49-F238E27FC236}">
                <a16:creationId xmlns:a16="http://schemas.microsoft.com/office/drawing/2014/main" id="{2E141B09-90EC-B8B2-D55C-16B362E9B271}"/>
              </a:ext>
            </a:extLst>
          </p:cNvPr>
          <p:cNvSpPr>
            <a:spLocks noChangeShapeType="1"/>
          </p:cNvSpPr>
          <p:nvPr/>
        </p:nvSpPr>
        <p:spPr bwMode="auto">
          <a:xfrm>
            <a:off x="1822463" y="2385810"/>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6" name="Line 61">
            <a:extLst>
              <a:ext uri="{FF2B5EF4-FFF2-40B4-BE49-F238E27FC236}">
                <a16:creationId xmlns:a16="http://schemas.microsoft.com/office/drawing/2014/main" id="{7C99C076-6896-8D61-BA4C-5F06EFCE3A26}"/>
              </a:ext>
            </a:extLst>
          </p:cNvPr>
          <p:cNvSpPr>
            <a:spLocks noChangeShapeType="1"/>
          </p:cNvSpPr>
          <p:nvPr/>
        </p:nvSpPr>
        <p:spPr bwMode="auto">
          <a:xfrm>
            <a:off x="2143138" y="2660448"/>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7" name="Line 62">
            <a:extLst>
              <a:ext uri="{FF2B5EF4-FFF2-40B4-BE49-F238E27FC236}">
                <a16:creationId xmlns:a16="http://schemas.microsoft.com/office/drawing/2014/main" id="{21C29E24-F8C7-E94B-6AEE-02814C4C836E}"/>
              </a:ext>
            </a:extLst>
          </p:cNvPr>
          <p:cNvSpPr>
            <a:spLocks noChangeShapeType="1"/>
          </p:cNvSpPr>
          <p:nvPr/>
        </p:nvSpPr>
        <p:spPr bwMode="auto">
          <a:xfrm>
            <a:off x="2093926" y="2706485"/>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8" name="Line 63">
            <a:extLst>
              <a:ext uri="{FF2B5EF4-FFF2-40B4-BE49-F238E27FC236}">
                <a16:creationId xmlns:a16="http://schemas.microsoft.com/office/drawing/2014/main" id="{F3F71358-A7B8-4B94-42F2-855014A603CB}"/>
              </a:ext>
            </a:extLst>
          </p:cNvPr>
          <p:cNvSpPr>
            <a:spLocks noChangeShapeType="1"/>
          </p:cNvSpPr>
          <p:nvPr/>
        </p:nvSpPr>
        <p:spPr bwMode="auto">
          <a:xfrm>
            <a:off x="2322526" y="286364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9" name="Line 64">
            <a:extLst>
              <a:ext uri="{FF2B5EF4-FFF2-40B4-BE49-F238E27FC236}">
                <a16:creationId xmlns:a16="http://schemas.microsoft.com/office/drawing/2014/main" id="{4B645C32-A8AB-AED7-3F81-6E77FEC55008}"/>
              </a:ext>
            </a:extLst>
          </p:cNvPr>
          <p:cNvSpPr>
            <a:spLocks noChangeShapeType="1"/>
          </p:cNvSpPr>
          <p:nvPr/>
        </p:nvSpPr>
        <p:spPr bwMode="auto">
          <a:xfrm>
            <a:off x="2274901" y="291127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0" name="Line 65">
            <a:extLst>
              <a:ext uri="{FF2B5EF4-FFF2-40B4-BE49-F238E27FC236}">
                <a16:creationId xmlns:a16="http://schemas.microsoft.com/office/drawing/2014/main" id="{5D8AB585-D999-5428-96C6-219EE3798D17}"/>
              </a:ext>
            </a:extLst>
          </p:cNvPr>
          <p:cNvSpPr>
            <a:spLocks noChangeShapeType="1"/>
          </p:cNvSpPr>
          <p:nvPr/>
        </p:nvSpPr>
        <p:spPr bwMode="auto">
          <a:xfrm>
            <a:off x="2530488" y="2992235"/>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1" name="Line 66">
            <a:extLst>
              <a:ext uri="{FF2B5EF4-FFF2-40B4-BE49-F238E27FC236}">
                <a16:creationId xmlns:a16="http://schemas.microsoft.com/office/drawing/2014/main" id="{E3782BA2-D1CF-03A9-5884-49AF7A684297}"/>
              </a:ext>
            </a:extLst>
          </p:cNvPr>
          <p:cNvSpPr>
            <a:spLocks noChangeShapeType="1"/>
          </p:cNvSpPr>
          <p:nvPr/>
        </p:nvSpPr>
        <p:spPr bwMode="auto">
          <a:xfrm>
            <a:off x="2482863" y="3039860"/>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2" name="Line 67">
            <a:extLst>
              <a:ext uri="{FF2B5EF4-FFF2-40B4-BE49-F238E27FC236}">
                <a16:creationId xmlns:a16="http://schemas.microsoft.com/office/drawing/2014/main" id="{0E972AFE-3B41-A5CE-0703-F2EEA94FFF20}"/>
              </a:ext>
            </a:extLst>
          </p:cNvPr>
          <p:cNvSpPr>
            <a:spLocks noChangeShapeType="1"/>
          </p:cNvSpPr>
          <p:nvPr/>
        </p:nvSpPr>
        <p:spPr bwMode="auto">
          <a:xfrm>
            <a:off x="2562238" y="3039860"/>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3" name="Line 68">
            <a:extLst>
              <a:ext uri="{FF2B5EF4-FFF2-40B4-BE49-F238E27FC236}">
                <a16:creationId xmlns:a16="http://schemas.microsoft.com/office/drawing/2014/main" id="{5702EFEB-8172-08D4-EABD-D417D9B6DF01}"/>
              </a:ext>
            </a:extLst>
          </p:cNvPr>
          <p:cNvSpPr>
            <a:spLocks noChangeShapeType="1"/>
          </p:cNvSpPr>
          <p:nvPr/>
        </p:nvSpPr>
        <p:spPr bwMode="auto">
          <a:xfrm>
            <a:off x="2517788" y="3084310"/>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4" name="Line 69">
            <a:extLst>
              <a:ext uri="{FF2B5EF4-FFF2-40B4-BE49-F238E27FC236}">
                <a16:creationId xmlns:a16="http://schemas.microsoft.com/office/drawing/2014/main" id="{2A0E97F3-A80F-A6D3-3457-5308D83262DD}"/>
              </a:ext>
            </a:extLst>
          </p:cNvPr>
          <p:cNvSpPr>
            <a:spLocks noChangeShapeType="1"/>
          </p:cNvSpPr>
          <p:nvPr/>
        </p:nvSpPr>
        <p:spPr bwMode="auto">
          <a:xfrm>
            <a:off x="2703526" y="3144635"/>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5" name="Line 70">
            <a:extLst>
              <a:ext uri="{FF2B5EF4-FFF2-40B4-BE49-F238E27FC236}">
                <a16:creationId xmlns:a16="http://schemas.microsoft.com/office/drawing/2014/main" id="{1768B588-0172-8884-6853-560BD65B63E8}"/>
              </a:ext>
            </a:extLst>
          </p:cNvPr>
          <p:cNvSpPr>
            <a:spLocks noChangeShapeType="1"/>
          </p:cNvSpPr>
          <p:nvPr/>
        </p:nvSpPr>
        <p:spPr bwMode="auto">
          <a:xfrm>
            <a:off x="2655901" y="3193848"/>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6" name="Line 71">
            <a:extLst>
              <a:ext uri="{FF2B5EF4-FFF2-40B4-BE49-F238E27FC236}">
                <a16:creationId xmlns:a16="http://schemas.microsoft.com/office/drawing/2014/main" id="{0259042A-655F-FC1D-0D61-9D05331D4C19}"/>
              </a:ext>
            </a:extLst>
          </p:cNvPr>
          <p:cNvSpPr>
            <a:spLocks noChangeShapeType="1"/>
          </p:cNvSpPr>
          <p:nvPr/>
        </p:nvSpPr>
        <p:spPr bwMode="auto">
          <a:xfrm>
            <a:off x="2809888" y="3282748"/>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nvGrpSpPr>
          <p:cNvPr id="222" name="Group 221">
            <a:extLst>
              <a:ext uri="{FF2B5EF4-FFF2-40B4-BE49-F238E27FC236}">
                <a16:creationId xmlns:a16="http://schemas.microsoft.com/office/drawing/2014/main" id="{131467F0-1679-C610-AF8F-A8796B52AA13}"/>
              </a:ext>
            </a:extLst>
          </p:cNvPr>
          <p:cNvGrpSpPr/>
          <p:nvPr/>
        </p:nvGrpSpPr>
        <p:grpSpPr>
          <a:xfrm>
            <a:off x="896737" y="1472766"/>
            <a:ext cx="4179107" cy="2192824"/>
            <a:chOff x="1614274" y="1472766"/>
            <a:chExt cx="4179107" cy="2192824"/>
          </a:xfrm>
        </p:grpSpPr>
        <p:cxnSp>
          <p:nvCxnSpPr>
            <p:cNvPr id="4" name="Straight Connector 3">
              <a:extLst>
                <a:ext uri="{FF2B5EF4-FFF2-40B4-BE49-F238E27FC236}">
                  <a16:creationId xmlns:a16="http://schemas.microsoft.com/office/drawing/2014/main" id="{E1232EF7-7192-1E6E-199E-AEB2679E4247}"/>
                </a:ext>
              </a:extLst>
            </p:cNvPr>
            <p:cNvCxnSpPr>
              <a:cxnSpLocks/>
            </p:cNvCxnSpPr>
            <p:nvPr/>
          </p:nvCxnSpPr>
          <p:spPr bwMode="auto">
            <a:xfrm>
              <a:off x="2197768" y="1592847"/>
              <a:ext cx="0" cy="182880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D2A6D585-2FE8-4831-1768-A3F1EF76B924}"/>
                </a:ext>
              </a:extLst>
            </p:cNvPr>
            <p:cNvCxnSpPr/>
            <p:nvPr/>
          </p:nvCxnSpPr>
          <p:spPr bwMode="auto">
            <a:xfrm>
              <a:off x="2106328" y="16002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CF81F5E4-4B3A-6D64-38D3-1DFA96B4B37A}"/>
                </a:ext>
              </a:extLst>
            </p:cNvPr>
            <p:cNvCxnSpPr/>
            <p:nvPr/>
          </p:nvCxnSpPr>
          <p:spPr bwMode="auto">
            <a:xfrm>
              <a:off x="2106328" y="176690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DFCFACD1-C665-09BE-1D72-CBB03A4BDA67}"/>
                </a:ext>
              </a:extLst>
            </p:cNvPr>
            <p:cNvCxnSpPr/>
            <p:nvPr/>
          </p:nvCxnSpPr>
          <p:spPr bwMode="auto">
            <a:xfrm>
              <a:off x="2106328" y="194585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AB5BE36A-849A-C030-0433-0CD01A3A43B5}"/>
                </a:ext>
              </a:extLst>
            </p:cNvPr>
            <p:cNvCxnSpPr/>
            <p:nvPr/>
          </p:nvCxnSpPr>
          <p:spPr bwMode="auto">
            <a:xfrm>
              <a:off x="2106328" y="212726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08EF14F-8794-54E0-8A81-3A098E29203F}"/>
                </a:ext>
              </a:extLst>
            </p:cNvPr>
            <p:cNvCxnSpPr/>
            <p:nvPr/>
          </p:nvCxnSpPr>
          <p:spPr bwMode="auto">
            <a:xfrm>
              <a:off x="2106328" y="23062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D5DF4EAB-8BEB-707D-0327-8E67B0667223}"/>
                </a:ext>
              </a:extLst>
            </p:cNvPr>
            <p:cNvCxnSpPr/>
            <p:nvPr/>
          </p:nvCxnSpPr>
          <p:spPr bwMode="auto">
            <a:xfrm>
              <a:off x="2106328" y="24920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35B5319E-B23E-7FA7-13A5-E37C310F5216}"/>
                </a:ext>
              </a:extLst>
            </p:cNvPr>
            <p:cNvCxnSpPr/>
            <p:nvPr/>
          </p:nvCxnSpPr>
          <p:spPr bwMode="auto">
            <a:xfrm>
              <a:off x="2106328" y="267394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8E4C918E-26D8-15CE-C312-AA244DF3C2C2}"/>
                </a:ext>
              </a:extLst>
            </p:cNvPr>
            <p:cNvCxnSpPr/>
            <p:nvPr/>
          </p:nvCxnSpPr>
          <p:spPr bwMode="auto">
            <a:xfrm>
              <a:off x="2106328" y="28553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4648C50-0A77-683A-1291-25CEE533AB7E}"/>
                </a:ext>
              </a:extLst>
            </p:cNvPr>
            <p:cNvCxnSpPr/>
            <p:nvPr/>
          </p:nvCxnSpPr>
          <p:spPr bwMode="auto">
            <a:xfrm>
              <a:off x="2106328" y="30416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3AFB60B-DA9C-B82F-3BC2-EAE87C155082}"/>
                </a:ext>
              </a:extLst>
            </p:cNvPr>
            <p:cNvCxnSpPr/>
            <p:nvPr/>
          </p:nvCxnSpPr>
          <p:spPr bwMode="auto">
            <a:xfrm>
              <a:off x="2106328" y="322062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81B33B24-9BD3-6C5E-7259-843975AB66B9}"/>
                </a:ext>
              </a:extLst>
            </p:cNvPr>
            <p:cNvCxnSpPr>
              <a:cxnSpLocks/>
            </p:cNvCxnSpPr>
            <p:nvPr/>
          </p:nvCxnSpPr>
          <p:spPr bwMode="auto">
            <a:xfrm>
              <a:off x="2106328" y="3402034"/>
              <a:ext cx="3566384"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192EFDD-DBE3-4154-369C-85CD03304EBE}"/>
                </a:ext>
              </a:extLst>
            </p:cNvPr>
            <p:cNvCxnSpPr>
              <a:cxnSpLocks/>
            </p:cNvCxnSpPr>
            <p:nvPr/>
          </p:nvCxnSpPr>
          <p:spPr bwMode="auto">
            <a:xfrm rot="16200000">
              <a:off x="2443774"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1B54FC7-13FD-27FE-A080-E1A2B059FB2E}"/>
                </a:ext>
              </a:extLst>
            </p:cNvPr>
            <p:cNvCxnSpPr>
              <a:cxnSpLocks/>
            </p:cNvCxnSpPr>
            <p:nvPr/>
          </p:nvCxnSpPr>
          <p:spPr bwMode="auto">
            <a:xfrm rot="16200000">
              <a:off x="273549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601106C-B008-5F99-53B6-8AFBB5F5A062}"/>
                </a:ext>
              </a:extLst>
            </p:cNvPr>
            <p:cNvCxnSpPr>
              <a:cxnSpLocks/>
            </p:cNvCxnSpPr>
            <p:nvPr/>
          </p:nvCxnSpPr>
          <p:spPr bwMode="auto">
            <a:xfrm rot="16200000">
              <a:off x="3019870"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5237196-692B-C6AC-CE2A-2364E8A65AF2}"/>
                </a:ext>
              </a:extLst>
            </p:cNvPr>
            <p:cNvCxnSpPr>
              <a:cxnSpLocks/>
            </p:cNvCxnSpPr>
            <p:nvPr/>
          </p:nvCxnSpPr>
          <p:spPr bwMode="auto">
            <a:xfrm rot="16200000">
              <a:off x="330669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CD7D15B-2248-3A81-4BE5-AB70FEC1CC32}"/>
                </a:ext>
              </a:extLst>
            </p:cNvPr>
            <p:cNvCxnSpPr>
              <a:cxnSpLocks/>
            </p:cNvCxnSpPr>
            <p:nvPr/>
          </p:nvCxnSpPr>
          <p:spPr bwMode="auto">
            <a:xfrm rot="16200000">
              <a:off x="359841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C2C1665-929B-F47C-DF0D-AF9B86311F6F}"/>
                </a:ext>
              </a:extLst>
            </p:cNvPr>
            <p:cNvCxnSpPr>
              <a:cxnSpLocks/>
            </p:cNvCxnSpPr>
            <p:nvPr/>
          </p:nvCxnSpPr>
          <p:spPr bwMode="auto">
            <a:xfrm rot="16200000">
              <a:off x="3885241"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9E73ACF-F110-D4AB-32F3-34D24D0E6E33}"/>
                </a:ext>
              </a:extLst>
            </p:cNvPr>
            <p:cNvCxnSpPr>
              <a:cxnSpLocks/>
            </p:cNvCxnSpPr>
            <p:nvPr/>
          </p:nvCxnSpPr>
          <p:spPr bwMode="auto">
            <a:xfrm rot="16200000">
              <a:off x="416961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6F11541-83A0-492F-B9DD-7344BF766B4A}"/>
                </a:ext>
              </a:extLst>
            </p:cNvPr>
            <p:cNvCxnSpPr>
              <a:cxnSpLocks/>
            </p:cNvCxnSpPr>
            <p:nvPr/>
          </p:nvCxnSpPr>
          <p:spPr bwMode="auto">
            <a:xfrm rot="16200000">
              <a:off x="446133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E3C742A-335E-5B76-CE48-83C8008BD56B}"/>
                </a:ext>
              </a:extLst>
            </p:cNvPr>
            <p:cNvCxnSpPr>
              <a:cxnSpLocks/>
            </p:cNvCxnSpPr>
            <p:nvPr/>
          </p:nvCxnSpPr>
          <p:spPr bwMode="auto">
            <a:xfrm rot="16200000">
              <a:off x="4755515"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06AACF0-2A22-D128-AC68-4DFC605C16B0}"/>
                </a:ext>
              </a:extLst>
            </p:cNvPr>
            <p:cNvCxnSpPr>
              <a:cxnSpLocks/>
            </p:cNvCxnSpPr>
            <p:nvPr/>
          </p:nvCxnSpPr>
          <p:spPr bwMode="auto">
            <a:xfrm rot="16200000">
              <a:off x="504478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953C8A7-201E-9E31-8670-7C4AD692C3B4}"/>
                </a:ext>
              </a:extLst>
            </p:cNvPr>
            <p:cNvCxnSpPr>
              <a:cxnSpLocks/>
            </p:cNvCxnSpPr>
            <p:nvPr/>
          </p:nvCxnSpPr>
          <p:spPr bwMode="auto">
            <a:xfrm rot="16200000">
              <a:off x="5338966"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85A6CD8-A6EA-3ED0-AC11-08C917C44E98}"/>
                </a:ext>
              </a:extLst>
            </p:cNvPr>
            <p:cNvCxnSpPr>
              <a:cxnSpLocks/>
            </p:cNvCxnSpPr>
            <p:nvPr/>
          </p:nvCxnSpPr>
          <p:spPr bwMode="auto">
            <a:xfrm rot="16200000">
              <a:off x="5611080"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4568F7E6-31B4-8D28-B9D3-92DF1E1E35AF}"/>
                </a:ext>
              </a:extLst>
            </p:cNvPr>
            <p:cNvSpPr txBox="1"/>
            <p:nvPr/>
          </p:nvSpPr>
          <p:spPr bwMode="auto">
            <a:xfrm>
              <a:off x="1821019" y="150786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39" name="TextBox 38">
              <a:extLst>
                <a:ext uri="{FF2B5EF4-FFF2-40B4-BE49-F238E27FC236}">
                  <a16:creationId xmlns:a16="http://schemas.microsoft.com/office/drawing/2014/main" id="{15EE5225-2832-85B9-F2F7-4A59CCAFED12}"/>
                </a:ext>
              </a:extLst>
            </p:cNvPr>
            <p:cNvSpPr txBox="1"/>
            <p:nvPr/>
          </p:nvSpPr>
          <p:spPr bwMode="auto">
            <a:xfrm>
              <a:off x="1821019" y="16745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a:t>
              </a:r>
            </a:p>
          </p:txBody>
        </p:sp>
        <p:sp>
          <p:nvSpPr>
            <p:cNvPr id="40" name="TextBox 39">
              <a:extLst>
                <a:ext uri="{FF2B5EF4-FFF2-40B4-BE49-F238E27FC236}">
                  <a16:creationId xmlns:a16="http://schemas.microsoft.com/office/drawing/2014/main" id="{D647FB89-CFBE-64C6-7391-217F6F7D11E3}"/>
                </a:ext>
              </a:extLst>
            </p:cNvPr>
            <p:cNvSpPr txBox="1"/>
            <p:nvPr/>
          </p:nvSpPr>
          <p:spPr bwMode="auto">
            <a:xfrm>
              <a:off x="1821019" y="1853526"/>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41" name="TextBox 40">
              <a:extLst>
                <a:ext uri="{FF2B5EF4-FFF2-40B4-BE49-F238E27FC236}">
                  <a16:creationId xmlns:a16="http://schemas.microsoft.com/office/drawing/2014/main" id="{85C2599E-187F-988B-F446-66702FD29DCB}"/>
                </a:ext>
              </a:extLst>
            </p:cNvPr>
            <p:cNvSpPr txBox="1"/>
            <p:nvPr/>
          </p:nvSpPr>
          <p:spPr bwMode="auto">
            <a:xfrm>
              <a:off x="1821019" y="203738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p>
          </p:txBody>
        </p:sp>
        <p:sp>
          <p:nvSpPr>
            <p:cNvPr id="42" name="TextBox 41">
              <a:extLst>
                <a:ext uri="{FF2B5EF4-FFF2-40B4-BE49-F238E27FC236}">
                  <a16:creationId xmlns:a16="http://schemas.microsoft.com/office/drawing/2014/main" id="{714ED3B1-2AEE-A639-8455-F4C71A0665B0}"/>
                </a:ext>
              </a:extLst>
            </p:cNvPr>
            <p:cNvSpPr txBox="1"/>
            <p:nvPr/>
          </p:nvSpPr>
          <p:spPr bwMode="auto">
            <a:xfrm>
              <a:off x="1821019" y="22138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43" name="TextBox 42">
              <a:extLst>
                <a:ext uri="{FF2B5EF4-FFF2-40B4-BE49-F238E27FC236}">
                  <a16:creationId xmlns:a16="http://schemas.microsoft.com/office/drawing/2014/main" id="{C0D0C38D-C1D6-6698-6A44-123A61D8A11E}"/>
                </a:ext>
              </a:extLst>
            </p:cNvPr>
            <p:cNvSpPr txBox="1"/>
            <p:nvPr/>
          </p:nvSpPr>
          <p:spPr bwMode="auto">
            <a:xfrm>
              <a:off x="1821019" y="2400205"/>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44" name="TextBox 43">
              <a:extLst>
                <a:ext uri="{FF2B5EF4-FFF2-40B4-BE49-F238E27FC236}">
                  <a16:creationId xmlns:a16="http://schemas.microsoft.com/office/drawing/2014/main" id="{0DEB5869-BBBE-FDA9-9235-C1EAE9AB6167}"/>
                </a:ext>
              </a:extLst>
            </p:cNvPr>
            <p:cNvSpPr txBox="1"/>
            <p:nvPr/>
          </p:nvSpPr>
          <p:spPr bwMode="auto">
            <a:xfrm>
              <a:off x="1821019" y="25889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45" name="TextBox 44">
              <a:extLst>
                <a:ext uri="{FF2B5EF4-FFF2-40B4-BE49-F238E27FC236}">
                  <a16:creationId xmlns:a16="http://schemas.microsoft.com/office/drawing/2014/main" id="{59896CC2-4FC6-87A6-171A-E65BF9B3EEF8}"/>
                </a:ext>
              </a:extLst>
            </p:cNvPr>
            <p:cNvSpPr txBox="1"/>
            <p:nvPr/>
          </p:nvSpPr>
          <p:spPr bwMode="auto">
            <a:xfrm>
              <a:off x="1821019" y="2760571"/>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46" name="TextBox 45">
              <a:extLst>
                <a:ext uri="{FF2B5EF4-FFF2-40B4-BE49-F238E27FC236}">
                  <a16:creationId xmlns:a16="http://schemas.microsoft.com/office/drawing/2014/main" id="{1EAACE4C-5971-FABE-7D2A-0843AACFEF18}"/>
                </a:ext>
              </a:extLst>
            </p:cNvPr>
            <p:cNvSpPr txBox="1"/>
            <p:nvPr/>
          </p:nvSpPr>
          <p:spPr bwMode="auto">
            <a:xfrm>
              <a:off x="1821019" y="294688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47" name="TextBox 46">
              <a:extLst>
                <a:ext uri="{FF2B5EF4-FFF2-40B4-BE49-F238E27FC236}">
                  <a16:creationId xmlns:a16="http://schemas.microsoft.com/office/drawing/2014/main" id="{86C04ACE-CDD7-CC9E-DE51-1B265022CBF0}"/>
                </a:ext>
              </a:extLst>
            </p:cNvPr>
            <p:cNvSpPr txBox="1"/>
            <p:nvPr/>
          </p:nvSpPr>
          <p:spPr bwMode="auto">
            <a:xfrm>
              <a:off x="1821019" y="31282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48" name="TextBox 47">
              <a:extLst>
                <a:ext uri="{FF2B5EF4-FFF2-40B4-BE49-F238E27FC236}">
                  <a16:creationId xmlns:a16="http://schemas.microsoft.com/office/drawing/2014/main" id="{6FFB0C17-55CB-914C-3632-3C4A6B1BD198}"/>
                </a:ext>
              </a:extLst>
            </p:cNvPr>
            <p:cNvSpPr txBox="1"/>
            <p:nvPr/>
          </p:nvSpPr>
          <p:spPr bwMode="auto">
            <a:xfrm>
              <a:off x="1821019" y="331705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223BCB22-F7CA-38F9-DAAA-6686C420C6AE}"/>
                </a:ext>
              </a:extLst>
            </p:cNvPr>
            <p:cNvSpPr txBox="1"/>
            <p:nvPr/>
          </p:nvSpPr>
          <p:spPr bwMode="auto">
            <a:xfrm>
              <a:off x="206363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90970E57-DC17-6C4A-A9A9-16135678419F}"/>
                </a:ext>
              </a:extLst>
            </p:cNvPr>
            <p:cNvSpPr txBox="1"/>
            <p:nvPr/>
          </p:nvSpPr>
          <p:spPr bwMode="auto">
            <a:xfrm>
              <a:off x="235781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51" name="TextBox 50">
              <a:extLst>
                <a:ext uri="{FF2B5EF4-FFF2-40B4-BE49-F238E27FC236}">
                  <a16:creationId xmlns:a16="http://schemas.microsoft.com/office/drawing/2014/main" id="{82774CFC-0949-2FE6-8F14-85CC6742B863}"/>
                </a:ext>
              </a:extLst>
            </p:cNvPr>
            <p:cNvSpPr txBox="1"/>
            <p:nvPr/>
          </p:nvSpPr>
          <p:spPr bwMode="auto">
            <a:xfrm>
              <a:off x="264463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52" name="TextBox 51">
              <a:extLst>
                <a:ext uri="{FF2B5EF4-FFF2-40B4-BE49-F238E27FC236}">
                  <a16:creationId xmlns:a16="http://schemas.microsoft.com/office/drawing/2014/main" id="{7AE0606C-D4B2-5FD8-C2F3-9FAF2F1DFF35}"/>
                </a:ext>
              </a:extLst>
            </p:cNvPr>
            <p:cNvSpPr txBox="1"/>
            <p:nvPr/>
          </p:nvSpPr>
          <p:spPr bwMode="auto">
            <a:xfrm>
              <a:off x="293881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53" name="TextBox 52">
              <a:extLst>
                <a:ext uri="{FF2B5EF4-FFF2-40B4-BE49-F238E27FC236}">
                  <a16:creationId xmlns:a16="http://schemas.microsoft.com/office/drawing/2014/main" id="{26652ACB-11A8-C8C8-3897-9F5BBFE67176}"/>
                </a:ext>
              </a:extLst>
            </p:cNvPr>
            <p:cNvSpPr txBox="1"/>
            <p:nvPr/>
          </p:nvSpPr>
          <p:spPr bwMode="auto">
            <a:xfrm>
              <a:off x="322808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54" name="TextBox 53">
              <a:extLst>
                <a:ext uri="{FF2B5EF4-FFF2-40B4-BE49-F238E27FC236}">
                  <a16:creationId xmlns:a16="http://schemas.microsoft.com/office/drawing/2014/main" id="{1F2AE832-2FC3-8896-A720-A9CBFE0BFA7F}"/>
                </a:ext>
              </a:extLst>
            </p:cNvPr>
            <p:cNvSpPr txBox="1"/>
            <p:nvPr/>
          </p:nvSpPr>
          <p:spPr bwMode="auto">
            <a:xfrm>
              <a:off x="3507557"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55" name="TextBox 54">
              <a:extLst>
                <a:ext uri="{FF2B5EF4-FFF2-40B4-BE49-F238E27FC236}">
                  <a16:creationId xmlns:a16="http://schemas.microsoft.com/office/drawing/2014/main" id="{02339142-46A0-2219-9F89-AE3C687EA693}"/>
                </a:ext>
              </a:extLst>
            </p:cNvPr>
            <p:cNvSpPr txBox="1"/>
            <p:nvPr/>
          </p:nvSpPr>
          <p:spPr bwMode="auto">
            <a:xfrm>
              <a:off x="379683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56" name="TextBox 55">
              <a:extLst>
                <a:ext uri="{FF2B5EF4-FFF2-40B4-BE49-F238E27FC236}">
                  <a16:creationId xmlns:a16="http://schemas.microsoft.com/office/drawing/2014/main" id="{82F54AE3-55E1-78D9-1605-4160D8F20BF8}"/>
                </a:ext>
              </a:extLst>
            </p:cNvPr>
            <p:cNvSpPr txBox="1"/>
            <p:nvPr/>
          </p:nvSpPr>
          <p:spPr bwMode="auto">
            <a:xfrm>
              <a:off x="409100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57" name="TextBox 56">
              <a:extLst>
                <a:ext uri="{FF2B5EF4-FFF2-40B4-BE49-F238E27FC236}">
                  <a16:creationId xmlns:a16="http://schemas.microsoft.com/office/drawing/2014/main" id="{D0833DCE-DB2E-461F-3520-E3AB456432F0}"/>
                </a:ext>
              </a:extLst>
            </p:cNvPr>
            <p:cNvSpPr txBox="1"/>
            <p:nvPr/>
          </p:nvSpPr>
          <p:spPr bwMode="auto">
            <a:xfrm>
              <a:off x="436802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58" name="TextBox 57">
              <a:extLst>
                <a:ext uri="{FF2B5EF4-FFF2-40B4-BE49-F238E27FC236}">
                  <a16:creationId xmlns:a16="http://schemas.microsoft.com/office/drawing/2014/main" id="{CD32B90C-9E42-A289-54CF-B1A0DED42CF5}"/>
                </a:ext>
              </a:extLst>
            </p:cNvPr>
            <p:cNvSpPr txBox="1"/>
            <p:nvPr/>
          </p:nvSpPr>
          <p:spPr bwMode="auto">
            <a:xfrm>
              <a:off x="4664653"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59" name="TextBox 58">
              <a:extLst>
                <a:ext uri="{FF2B5EF4-FFF2-40B4-BE49-F238E27FC236}">
                  <a16:creationId xmlns:a16="http://schemas.microsoft.com/office/drawing/2014/main" id="{A5B61B7B-A02A-3A35-001A-5809F1E68034}"/>
                </a:ext>
              </a:extLst>
            </p:cNvPr>
            <p:cNvSpPr txBox="1"/>
            <p:nvPr/>
          </p:nvSpPr>
          <p:spPr bwMode="auto">
            <a:xfrm>
              <a:off x="496128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60" name="TextBox 59">
              <a:extLst>
                <a:ext uri="{FF2B5EF4-FFF2-40B4-BE49-F238E27FC236}">
                  <a16:creationId xmlns:a16="http://schemas.microsoft.com/office/drawing/2014/main" id="{7C8688A9-90B2-4CEA-1F8C-F362AA91EC11}"/>
                </a:ext>
              </a:extLst>
            </p:cNvPr>
            <p:cNvSpPr txBox="1"/>
            <p:nvPr/>
          </p:nvSpPr>
          <p:spPr bwMode="auto">
            <a:xfrm>
              <a:off x="525300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61" name="TextBox 60">
              <a:extLst>
                <a:ext uri="{FF2B5EF4-FFF2-40B4-BE49-F238E27FC236}">
                  <a16:creationId xmlns:a16="http://schemas.microsoft.com/office/drawing/2014/main" id="{66AC4FF0-FE6F-FA89-5F84-29F2E7A205EB}"/>
                </a:ext>
              </a:extLst>
            </p:cNvPr>
            <p:cNvSpPr txBox="1"/>
            <p:nvPr/>
          </p:nvSpPr>
          <p:spPr bwMode="auto">
            <a:xfrm>
              <a:off x="5525120"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63" name="TextBox 62">
              <a:extLst>
                <a:ext uri="{FF2B5EF4-FFF2-40B4-BE49-F238E27FC236}">
                  <a16:creationId xmlns:a16="http://schemas.microsoft.com/office/drawing/2014/main" id="{42302EDD-84D8-133A-B8FE-AF26489244ED}"/>
                </a:ext>
              </a:extLst>
            </p:cNvPr>
            <p:cNvSpPr txBox="1"/>
            <p:nvPr/>
          </p:nvSpPr>
          <p:spPr bwMode="auto">
            <a:xfrm rot="16200000">
              <a:off x="677845" y="2409195"/>
              <a:ext cx="20575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PFS Probability (%)</a:t>
              </a:r>
            </a:p>
          </p:txBody>
        </p:sp>
        <p:sp>
          <p:nvSpPr>
            <p:cNvPr id="124" name="Line 39">
              <a:extLst>
                <a:ext uri="{FF2B5EF4-FFF2-40B4-BE49-F238E27FC236}">
                  <a16:creationId xmlns:a16="http://schemas.microsoft.com/office/drawing/2014/main" id="{AF67AEDC-05E2-9D2A-0742-235984EC6E20}"/>
                </a:ext>
              </a:extLst>
            </p:cNvPr>
            <p:cNvSpPr>
              <a:spLocks noChangeShapeType="1"/>
            </p:cNvSpPr>
            <p:nvPr/>
          </p:nvSpPr>
          <p:spPr bwMode="auto">
            <a:xfrm>
              <a:off x="2182813" y="1519035"/>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7" name="Line 72">
              <a:extLst>
                <a:ext uri="{FF2B5EF4-FFF2-40B4-BE49-F238E27FC236}">
                  <a16:creationId xmlns:a16="http://schemas.microsoft.com/office/drawing/2014/main" id="{FA76C075-7F4A-F6F7-6128-AC55526DCFB4}"/>
                </a:ext>
              </a:extLst>
            </p:cNvPr>
            <p:cNvSpPr>
              <a:spLocks noChangeShapeType="1"/>
            </p:cNvSpPr>
            <p:nvPr/>
          </p:nvSpPr>
          <p:spPr bwMode="auto">
            <a:xfrm>
              <a:off x="3482975" y="3328785"/>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sp>
        <p:nvSpPr>
          <p:cNvPr id="158" name="Freeform 73">
            <a:extLst>
              <a:ext uri="{FF2B5EF4-FFF2-40B4-BE49-F238E27FC236}">
                <a16:creationId xmlns:a16="http://schemas.microsoft.com/office/drawing/2014/main" id="{443D1EDE-D67C-F0E8-E98F-34C063E5DBB6}"/>
              </a:ext>
            </a:extLst>
          </p:cNvPr>
          <p:cNvSpPr>
            <a:spLocks/>
          </p:cNvSpPr>
          <p:nvPr/>
        </p:nvSpPr>
        <p:spPr bwMode="auto">
          <a:xfrm>
            <a:off x="1455751" y="1576388"/>
            <a:ext cx="1347787" cy="1768475"/>
          </a:xfrm>
          <a:custGeom>
            <a:avLst/>
            <a:gdLst>
              <a:gd name="T0" fmla="*/ 35 w 849"/>
              <a:gd name="T1" fmla="*/ 0 h 1114"/>
              <a:gd name="T2" fmla="*/ 85 w 849"/>
              <a:gd name="T3" fmla="*/ 31 h 1114"/>
              <a:gd name="T4" fmla="*/ 85 w 849"/>
              <a:gd name="T5" fmla="*/ 162 h 1114"/>
              <a:gd name="T6" fmla="*/ 103 w 849"/>
              <a:gd name="T7" fmla="*/ 251 h 1114"/>
              <a:gd name="T8" fmla="*/ 132 w 849"/>
              <a:gd name="T9" fmla="*/ 269 h 1114"/>
              <a:gd name="T10" fmla="*/ 140 w 849"/>
              <a:gd name="T11" fmla="*/ 279 h 1114"/>
              <a:gd name="T12" fmla="*/ 158 w 849"/>
              <a:gd name="T13" fmla="*/ 299 h 1114"/>
              <a:gd name="T14" fmla="*/ 172 w 849"/>
              <a:gd name="T15" fmla="*/ 326 h 1114"/>
              <a:gd name="T16" fmla="*/ 190 w 849"/>
              <a:gd name="T17" fmla="*/ 380 h 1114"/>
              <a:gd name="T18" fmla="*/ 212 w 849"/>
              <a:gd name="T19" fmla="*/ 392 h 1114"/>
              <a:gd name="T20" fmla="*/ 241 w 849"/>
              <a:gd name="T21" fmla="*/ 409 h 1114"/>
              <a:gd name="T22" fmla="*/ 259 w 849"/>
              <a:gd name="T23" fmla="*/ 427 h 1114"/>
              <a:gd name="T24" fmla="*/ 267 w 849"/>
              <a:gd name="T25" fmla="*/ 528 h 1114"/>
              <a:gd name="T26" fmla="*/ 281 w 849"/>
              <a:gd name="T27" fmla="*/ 542 h 1114"/>
              <a:gd name="T28" fmla="*/ 312 w 849"/>
              <a:gd name="T29" fmla="*/ 558 h 1114"/>
              <a:gd name="T30" fmla="*/ 334 w 849"/>
              <a:gd name="T31" fmla="*/ 578 h 1114"/>
              <a:gd name="T32" fmla="*/ 344 w 849"/>
              <a:gd name="T33" fmla="*/ 603 h 1114"/>
              <a:gd name="T34" fmla="*/ 362 w 849"/>
              <a:gd name="T35" fmla="*/ 681 h 1114"/>
              <a:gd name="T36" fmla="*/ 378 w 849"/>
              <a:gd name="T37" fmla="*/ 693 h 1114"/>
              <a:gd name="T38" fmla="*/ 441 w 849"/>
              <a:gd name="T39" fmla="*/ 714 h 1114"/>
              <a:gd name="T40" fmla="*/ 441 w 849"/>
              <a:gd name="T41" fmla="*/ 754 h 1114"/>
              <a:gd name="T42" fmla="*/ 512 w 849"/>
              <a:gd name="T43" fmla="*/ 782 h 1114"/>
              <a:gd name="T44" fmla="*/ 526 w 849"/>
              <a:gd name="T45" fmla="*/ 827 h 1114"/>
              <a:gd name="T46" fmla="*/ 536 w 849"/>
              <a:gd name="T47" fmla="*/ 845 h 1114"/>
              <a:gd name="T48" fmla="*/ 556 w 849"/>
              <a:gd name="T49" fmla="*/ 867 h 1114"/>
              <a:gd name="T50" fmla="*/ 590 w 849"/>
              <a:gd name="T51" fmla="*/ 887 h 1114"/>
              <a:gd name="T52" fmla="*/ 637 w 849"/>
              <a:gd name="T53" fmla="*/ 912 h 1114"/>
              <a:gd name="T54" fmla="*/ 677 w 849"/>
              <a:gd name="T55" fmla="*/ 954 h 1114"/>
              <a:gd name="T56" fmla="*/ 712 w 849"/>
              <a:gd name="T57" fmla="*/ 986 h 1114"/>
              <a:gd name="T58" fmla="*/ 782 w 849"/>
              <a:gd name="T59" fmla="*/ 1027 h 1114"/>
              <a:gd name="T60" fmla="*/ 792 w 849"/>
              <a:gd name="T61" fmla="*/ 1063 h 1114"/>
              <a:gd name="T62" fmla="*/ 849 w 849"/>
              <a:gd name="T63" fmla="*/ 1114 h 1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49" h="1114">
                <a:moveTo>
                  <a:pt x="0" y="0"/>
                </a:moveTo>
                <a:lnTo>
                  <a:pt x="35" y="0"/>
                </a:lnTo>
                <a:lnTo>
                  <a:pt x="35" y="31"/>
                </a:lnTo>
                <a:lnTo>
                  <a:pt x="85" y="31"/>
                </a:lnTo>
                <a:lnTo>
                  <a:pt x="85" y="83"/>
                </a:lnTo>
                <a:lnTo>
                  <a:pt x="85" y="162"/>
                </a:lnTo>
                <a:lnTo>
                  <a:pt x="103" y="162"/>
                </a:lnTo>
                <a:lnTo>
                  <a:pt x="103" y="251"/>
                </a:lnTo>
                <a:lnTo>
                  <a:pt x="132" y="251"/>
                </a:lnTo>
                <a:lnTo>
                  <a:pt x="132" y="269"/>
                </a:lnTo>
                <a:lnTo>
                  <a:pt x="140" y="269"/>
                </a:lnTo>
                <a:lnTo>
                  <a:pt x="140" y="279"/>
                </a:lnTo>
                <a:lnTo>
                  <a:pt x="158" y="279"/>
                </a:lnTo>
                <a:lnTo>
                  <a:pt x="158" y="299"/>
                </a:lnTo>
                <a:lnTo>
                  <a:pt x="172" y="299"/>
                </a:lnTo>
                <a:lnTo>
                  <a:pt x="172" y="326"/>
                </a:lnTo>
                <a:lnTo>
                  <a:pt x="172" y="380"/>
                </a:lnTo>
                <a:lnTo>
                  <a:pt x="190" y="380"/>
                </a:lnTo>
                <a:lnTo>
                  <a:pt x="190" y="392"/>
                </a:lnTo>
                <a:lnTo>
                  <a:pt x="212" y="392"/>
                </a:lnTo>
                <a:lnTo>
                  <a:pt x="212" y="409"/>
                </a:lnTo>
                <a:lnTo>
                  <a:pt x="241" y="409"/>
                </a:lnTo>
                <a:lnTo>
                  <a:pt x="241" y="427"/>
                </a:lnTo>
                <a:lnTo>
                  <a:pt x="259" y="427"/>
                </a:lnTo>
                <a:lnTo>
                  <a:pt x="259" y="528"/>
                </a:lnTo>
                <a:lnTo>
                  <a:pt x="267" y="528"/>
                </a:lnTo>
                <a:lnTo>
                  <a:pt x="267" y="542"/>
                </a:lnTo>
                <a:lnTo>
                  <a:pt x="281" y="542"/>
                </a:lnTo>
                <a:lnTo>
                  <a:pt x="281" y="558"/>
                </a:lnTo>
                <a:lnTo>
                  <a:pt x="312" y="558"/>
                </a:lnTo>
                <a:lnTo>
                  <a:pt x="312" y="578"/>
                </a:lnTo>
                <a:lnTo>
                  <a:pt x="334" y="578"/>
                </a:lnTo>
                <a:lnTo>
                  <a:pt x="334" y="603"/>
                </a:lnTo>
                <a:lnTo>
                  <a:pt x="344" y="603"/>
                </a:lnTo>
                <a:lnTo>
                  <a:pt x="344" y="681"/>
                </a:lnTo>
                <a:lnTo>
                  <a:pt x="362" y="681"/>
                </a:lnTo>
                <a:lnTo>
                  <a:pt x="362" y="693"/>
                </a:lnTo>
                <a:lnTo>
                  <a:pt x="378" y="693"/>
                </a:lnTo>
                <a:lnTo>
                  <a:pt x="378" y="714"/>
                </a:lnTo>
                <a:lnTo>
                  <a:pt x="441" y="714"/>
                </a:lnTo>
                <a:lnTo>
                  <a:pt x="441" y="738"/>
                </a:lnTo>
                <a:lnTo>
                  <a:pt x="441" y="754"/>
                </a:lnTo>
                <a:lnTo>
                  <a:pt x="512" y="754"/>
                </a:lnTo>
                <a:lnTo>
                  <a:pt x="512" y="782"/>
                </a:lnTo>
                <a:lnTo>
                  <a:pt x="526" y="782"/>
                </a:lnTo>
                <a:lnTo>
                  <a:pt x="526" y="827"/>
                </a:lnTo>
                <a:lnTo>
                  <a:pt x="536" y="827"/>
                </a:lnTo>
                <a:lnTo>
                  <a:pt x="536" y="845"/>
                </a:lnTo>
                <a:lnTo>
                  <a:pt x="556" y="845"/>
                </a:lnTo>
                <a:lnTo>
                  <a:pt x="556" y="867"/>
                </a:lnTo>
                <a:lnTo>
                  <a:pt x="590" y="867"/>
                </a:lnTo>
                <a:lnTo>
                  <a:pt x="590" y="887"/>
                </a:lnTo>
                <a:lnTo>
                  <a:pt x="637" y="887"/>
                </a:lnTo>
                <a:lnTo>
                  <a:pt x="637" y="912"/>
                </a:lnTo>
                <a:lnTo>
                  <a:pt x="677" y="912"/>
                </a:lnTo>
                <a:lnTo>
                  <a:pt x="677" y="954"/>
                </a:lnTo>
                <a:lnTo>
                  <a:pt x="712" y="954"/>
                </a:lnTo>
                <a:lnTo>
                  <a:pt x="712" y="986"/>
                </a:lnTo>
                <a:lnTo>
                  <a:pt x="782" y="986"/>
                </a:lnTo>
                <a:lnTo>
                  <a:pt x="782" y="1027"/>
                </a:lnTo>
                <a:lnTo>
                  <a:pt x="792" y="1027"/>
                </a:lnTo>
                <a:lnTo>
                  <a:pt x="792" y="1063"/>
                </a:lnTo>
                <a:lnTo>
                  <a:pt x="849" y="1063"/>
                </a:lnTo>
                <a:lnTo>
                  <a:pt x="849" y="1114"/>
                </a:ln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nvGrpSpPr>
          <p:cNvPr id="164" name="Group 163">
            <a:extLst>
              <a:ext uri="{FF2B5EF4-FFF2-40B4-BE49-F238E27FC236}">
                <a16:creationId xmlns:a16="http://schemas.microsoft.com/office/drawing/2014/main" id="{847EF5AE-D742-7404-68C1-53632273285F}"/>
              </a:ext>
            </a:extLst>
          </p:cNvPr>
          <p:cNvGrpSpPr/>
          <p:nvPr/>
        </p:nvGrpSpPr>
        <p:grpSpPr>
          <a:xfrm>
            <a:off x="4635800" y="2755145"/>
            <a:ext cx="96837" cy="92075"/>
            <a:chOff x="3894138" y="3324023"/>
            <a:chExt cx="96837" cy="92075"/>
          </a:xfrm>
        </p:grpSpPr>
        <p:sp>
          <p:nvSpPr>
            <p:cNvPr id="162" name="Line 37">
              <a:extLst>
                <a:ext uri="{FF2B5EF4-FFF2-40B4-BE49-F238E27FC236}">
                  <a16:creationId xmlns:a16="http://schemas.microsoft.com/office/drawing/2014/main" id="{495E6139-9870-526F-C3A7-03FFA1B3A8CD}"/>
                </a:ext>
              </a:extLst>
            </p:cNvPr>
            <p:cNvSpPr>
              <a:spLocks noChangeShapeType="1"/>
            </p:cNvSpPr>
            <p:nvPr/>
          </p:nvSpPr>
          <p:spPr bwMode="auto">
            <a:xfrm>
              <a:off x="3943350" y="332402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3" name="Line 38">
              <a:extLst>
                <a:ext uri="{FF2B5EF4-FFF2-40B4-BE49-F238E27FC236}">
                  <a16:creationId xmlns:a16="http://schemas.microsoft.com/office/drawing/2014/main" id="{4A5BBBFF-A073-4F3B-14B2-ED0FAF9C7F05}"/>
                </a:ext>
              </a:extLst>
            </p:cNvPr>
            <p:cNvSpPr>
              <a:spLocks noChangeShapeType="1"/>
            </p:cNvSpPr>
            <p:nvPr/>
          </p:nvSpPr>
          <p:spPr bwMode="auto">
            <a:xfrm>
              <a:off x="3894138" y="3371648"/>
              <a:ext cx="9683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65" name="Group 164">
            <a:extLst>
              <a:ext uri="{FF2B5EF4-FFF2-40B4-BE49-F238E27FC236}">
                <a16:creationId xmlns:a16="http://schemas.microsoft.com/office/drawing/2014/main" id="{EA08E615-0DDF-2042-7578-F46F2EBCB719}"/>
              </a:ext>
            </a:extLst>
          </p:cNvPr>
          <p:cNvGrpSpPr/>
          <p:nvPr/>
        </p:nvGrpSpPr>
        <p:grpSpPr>
          <a:xfrm>
            <a:off x="4635800" y="2558986"/>
            <a:ext cx="96837" cy="92075"/>
            <a:chOff x="3894138" y="3324023"/>
            <a:chExt cx="96837" cy="92075"/>
          </a:xfrm>
        </p:grpSpPr>
        <p:sp>
          <p:nvSpPr>
            <p:cNvPr id="166" name="Line 37">
              <a:extLst>
                <a:ext uri="{FF2B5EF4-FFF2-40B4-BE49-F238E27FC236}">
                  <a16:creationId xmlns:a16="http://schemas.microsoft.com/office/drawing/2014/main" id="{0BF8386F-CD2C-AC4F-E7A1-8BC601418368}"/>
                </a:ext>
              </a:extLst>
            </p:cNvPr>
            <p:cNvSpPr>
              <a:spLocks noChangeShapeType="1"/>
            </p:cNvSpPr>
            <p:nvPr/>
          </p:nvSpPr>
          <p:spPr bwMode="auto">
            <a:xfrm>
              <a:off x="3943350" y="3324023"/>
              <a:ext cx="0" cy="92075"/>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7" name="Line 38">
              <a:extLst>
                <a:ext uri="{FF2B5EF4-FFF2-40B4-BE49-F238E27FC236}">
                  <a16:creationId xmlns:a16="http://schemas.microsoft.com/office/drawing/2014/main" id="{EFFEB3CA-74D7-58BE-CA81-B197518385CE}"/>
                </a:ext>
              </a:extLst>
            </p:cNvPr>
            <p:cNvSpPr>
              <a:spLocks noChangeShapeType="1"/>
            </p:cNvSpPr>
            <p:nvPr/>
          </p:nvSpPr>
          <p:spPr bwMode="auto">
            <a:xfrm>
              <a:off x="3894138" y="3371648"/>
              <a:ext cx="96837" cy="0"/>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223" name="Group 222">
            <a:extLst>
              <a:ext uri="{FF2B5EF4-FFF2-40B4-BE49-F238E27FC236}">
                <a16:creationId xmlns:a16="http://schemas.microsoft.com/office/drawing/2014/main" id="{DB202924-20D6-9913-CF08-C12D7FAEB39C}"/>
              </a:ext>
            </a:extLst>
          </p:cNvPr>
          <p:cNvGrpSpPr/>
          <p:nvPr/>
        </p:nvGrpSpPr>
        <p:grpSpPr>
          <a:xfrm>
            <a:off x="6475146" y="1472766"/>
            <a:ext cx="4179107" cy="2192824"/>
            <a:chOff x="1614274" y="1472766"/>
            <a:chExt cx="4179107" cy="2192824"/>
          </a:xfrm>
        </p:grpSpPr>
        <p:cxnSp>
          <p:nvCxnSpPr>
            <p:cNvPr id="224" name="Straight Connector 223">
              <a:extLst>
                <a:ext uri="{FF2B5EF4-FFF2-40B4-BE49-F238E27FC236}">
                  <a16:creationId xmlns:a16="http://schemas.microsoft.com/office/drawing/2014/main" id="{0B23717C-D97B-ED62-E793-14525E11B9AB}"/>
                </a:ext>
              </a:extLst>
            </p:cNvPr>
            <p:cNvCxnSpPr>
              <a:cxnSpLocks/>
            </p:cNvCxnSpPr>
            <p:nvPr/>
          </p:nvCxnSpPr>
          <p:spPr bwMode="auto">
            <a:xfrm>
              <a:off x="2197768" y="1592847"/>
              <a:ext cx="0" cy="182880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5F96E4E1-FDD8-9E0B-2D33-A6A873573523}"/>
                </a:ext>
              </a:extLst>
            </p:cNvPr>
            <p:cNvCxnSpPr/>
            <p:nvPr/>
          </p:nvCxnSpPr>
          <p:spPr bwMode="auto">
            <a:xfrm>
              <a:off x="2106328" y="16002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ECA99DDD-E49D-CCCC-3B8B-9A2A270E8CFC}"/>
                </a:ext>
              </a:extLst>
            </p:cNvPr>
            <p:cNvCxnSpPr/>
            <p:nvPr/>
          </p:nvCxnSpPr>
          <p:spPr bwMode="auto">
            <a:xfrm>
              <a:off x="2106328" y="176690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0DAE6E7B-777F-EA5A-3ED9-2E71A042FA85}"/>
                </a:ext>
              </a:extLst>
            </p:cNvPr>
            <p:cNvCxnSpPr/>
            <p:nvPr/>
          </p:nvCxnSpPr>
          <p:spPr bwMode="auto">
            <a:xfrm>
              <a:off x="2106328" y="194585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3C952BA6-5C00-EE4E-A5A5-F527D6C59A9C}"/>
                </a:ext>
              </a:extLst>
            </p:cNvPr>
            <p:cNvCxnSpPr/>
            <p:nvPr/>
          </p:nvCxnSpPr>
          <p:spPr bwMode="auto">
            <a:xfrm>
              <a:off x="2106328" y="212726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EAFF1EF8-2B4D-A176-490F-FE4D5D01E7DC}"/>
                </a:ext>
              </a:extLst>
            </p:cNvPr>
            <p:cNvCxnSpPr/>
            <p:nvPr/>
          </p:nvCxnSpPr>
          <p:spPr bwMode="auto">
            <a:xfrm>
              <a:off x="2106328" y="23062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3BCCC95C-BD6D-1AD0-C45A-5FF7DF6486F1}"/>
                </a:ext>
              </a:extLst>
            </p:cNvPr>
            <p:cNvCxnSpPr/>
            <p:nvPr/>
          </p:nvCxnSpPr>
          <p:spPr bwMode="auto">
            <a:xfrm>
              <a:off x="2106328" y="24920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AE7664BA-B2E7-7A11-B492-06340E36B698}"/>
                </a:ext>
              </a:extLst>
            </p:cNvPr>
            <p:cNvCxnSpPr/>
            <p:nvPr/>
          </p:nvCxnSpPr>
          <p:spPr bwMode="auto">
            <a:xfrm>
              <a:off x="2106328" y="267394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47FF99B4-821D-B506-629E-EBD0214ED262}"/>
                </a:ext>
              </a:extLst>
            </p:cNvPr>
            <p:cNvCxnSpPr/>
            <p:nvPr/>
          </p:nvCxnSpPr>
          <p:spPr bwMode="auto">
            <a:xfrm>
              <a:off x="2106328" y="28553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92CED978-487D-7913-4337-F0FEF9019FC2}"/>
                </a:ext>
              </a:extLst>
            </p:cNvPr>
            <p:cNvCxnSpPr/>
            <p:nvPr/>
          </p:nvCxnSpPr>
          <p:spPr bwMode="auto">
            <a:xfrm>
              <a:off x="2106328" y="30416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F803DDA6-6E87-E9B5-6CF3-BF7F90386E35}"/>
                </a:ext>
              </a:extLst>
            </p:cNvPr>
            <p:cNvCxnSpPr/>
            <p:nvPr/>
          </p:nvCxnSpPr>
          <p:spPr bwMode="auto">
            <a:xfrm>
              <a:off x="2106328" y="322062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D5993188-077F-28BA-F084-4AB9885AFD30}"/>
                </a:ext>
              </a:extLst>
            </p:cNvPr>
            <p:cNvCxnSpPr>
              <a:cxnSpLocks/>
            </p:cNvCxnSpPr>
            <p:nvPr/>
          </p:nvCxnSpPr>
          <p:spPr bwMode="auto">
            <a:xfrm>
              <a:off x="2106328" y="3402034"/>
              <a:ext cx="3566384" cy="0"/>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04473700-430B-A666-D0D0-B4BD7C388726}"/>
                </a:ext>
              </a:extLst>
            </p:cNvPr>
            <p:cNvCxnSpPr>
              <a:cxnSpLocks/>
            </p:cNvCxnSpPr>
            <p:nvPr/>
          </p:nvCxnSpPr>
          <p:spPr bwMode="auto">
            <a:xfrm rot="16200000">
              <a:off x="2443774"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F03EB336-2DDC-4F17-1358-374E3E7B9762}"/>
                </a:ext>
              </a:extLst>
            </p:cNvPr>
            <p:cNvCxnSpPr>
              <a:cxnSpLocks/>
            </p:cNvCxnSpPr>
            <p:nvPr/>
          </p:nvCxnSpPr>
          <p:spPr bwMode="auto">
            <a:xfrm rot="16200000">
              <a:off x="273549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FB1F3EB3-461E-6BA6-A9B0-5CBC47DD0BCF}"/>
                </a:ext>
              </a:extLst>
            </p:cNvPr>
            <p:cNvCxnSpPr>
              <a:cxnSpLocks/>
            </p:cNvCxnSpPr>
            <p:nvPr/>
          </p:nvCxnSpPr>
          <p:spPr bwMode="auto">
            <a:xfrm rot="16200000">
              <a:off x="3019870"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B4B7FEF7-227D-4F3B-1C2A-07F2953D4B26}"/>
                </a:ext>
              </a:extLst>
            </p:cNvPr>
            <p:cNvCxnSpPr>
              <a:cxnSpLocks/>
            </p:cNvCxnSpPr>
            <p:nvPr/>
          </p:nvCxnSpPr>
          <p:spPr bwMode="auto">
            <a:xfrm rot="16200000">
              <a:off x="330669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26E7D953-E2EF-5B54-2B1B-AD385F9C7CA6}"/>
                </a:ext>
              </a:extLst>
            </p:cNvPr>
            <p:cNvCxnSpPr>
              <a:cxnSpLocks/>
            </p:cNvCxnSpPr>
            <p:nvPr/>
          </p:nvCxnSpPr>
          <p:spPr bwMode="auto">
            <a:xfrm rot="16200000">
              <a:off x="359841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4165869E-F8F6-844B-8601-1567C46DD460}"/>
                </a:ext>
              </a:extLst>
            </p:cNvPr>
            <p:cNvCxnSpPr>
              <a:cxnSpLocks/>
            </p:cNvCxnSpPr>
            <p:nvPr/>
          </p:nvCxnSpPr>
          <p:spPr bwMode="auto">
            <a:xfrm rot="16200000">
              <a:off x="3885241"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A8E7DCFA-CB0D-87AF-869A-F08E7A261C57}"/>
                </a:ext>
              </a:extLst>
            </p:cNvPr>
            <p:cNvCxnSpPr>
              <a:cxnSpLocks/>
            </p:cNvCxnSpPr>
            <p:nvPr/>
          </p:nvCxnSpPr>
          <p:spPr bwMode="auto">
            <a:xfrm rot="16200000">
              <a:off x="416961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C414AD8E-CEB5-68F4-7E66-08C93D8318BC}"/>
                </a:ext>
              </a:extLst>
            </p:cNvPr>
            <p:cNvCxnSpPr>
              <a:cxnSpLocks/>
            </p:cNvCxnSpPr>
            <p:nvPr/>
          </p:nvCxnSpPr>
          <p:spPr bwMode="auto">
            <a:xfrm rot="16200000">
              <a:off x="446133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CE19DFB7-8B18-2D7A-91F2-AB3AF7464F78}"/>
                </a:ext>
              </a:extLst>
            </p:cNvPr>
            <p:cNvCxnSpPr>
              <a:cxnSpLocks/>
            </p:cNvCxnSpPr>
            <p:nvPr/>
          </p:nvCxnSpPr>
          <p:spPr bwMode="auto">
            <a:xfrm rot="16200000">
              <a:off x="4755515"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AB7D4430-DFB7-B3EC-C967-7EEA1E812095}"/>
                </a:ext>
              </a:extLst>
            </p:cNvPr>
            <p:cNvCxnSpPr>
              <a:cxnSpLocks/>
            </p:cNvCxnSpPr>
            <p:nvPr/>
          </p:nvCxnSpPr>
          <p:spPr bwMode="auto">
            <a:xfrm rot="16200000">
              <a:off x="504478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FE373B15-E6D3-4CBC-5CB1-CDA6EE77411B}"/>
                </a:ext>
              </a:extLst>
            </p:cNvPr>
            <p:cNvCxnSpPr>
              <a:cxnSpLocks/>
            </p:cNvCxnSpPr>
            <p:nvPr/>
          </p:nvCxnSpPr>
          <p:spPr bwMode="auto">
            <a:xfrm rot="16200000">
              <a:off x="5338966"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A42383F0-F650-C99B-A7DF-B10C0E986092}"/>
                </a:ext>
              </a:extLst>
            </p:cNvPr>
            <p:cNvCxnSpPr>
              <a:cxnSpLocks/>
            </p:cNvCxnSpPr>
            <p:nvPr/>
          </p:nvCxnSpPr>
          <p:spPr bwMode="auto">
            <a:xfrm rot="16200000">
              <a:off x="5611080"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248" name="TextBox 247">
              <a:extLst>
                <a:ext uri="{FF2B5EF4-FFF2-40B4-BE49-F238E27FC236}">
                  <a16:creationId xmlns:a16="http://schemas.microsoft.com/office/drawing/2014/main" id="{37FD426C-D428-7DEA-62D4-DA5E9482F740}"/>
                </a:ext>
              </a:extLst>
            </p:cNvPr>
            <p:cNvSpPr txBox="1"/>
            <p:nvPr/>
          </p:nvSpPr>
          <p:spPr bwMode="auto">
            <a:xfrm>
              <a:off x="1821019" y="150786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249" name="TextBox 248">
              <a:extLst>
                <a:ext uri="{FF2B5EF4-FFF2-40B4-BE49-F238E27FC236}">
                  <a16:creationId xmlns:a16="http://schemas.microsoft.com/office/drawing/2014/main" id="{453FC29B-94B2-B705-A075-910AEB25599C}"/>
                </a:ext>
              </a:extLst>
            </p:cNvPr>
            <p:cNvSpPr txBox="1"/>
            <p:nvPr/>
          </p:nvSpPr>
          <p:spPr bwMode="auto">
            <a:xfrm>
              <a:off x="1821019" y="16745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a:t>
              </a:r>
            </a:p>
          </p:txBody>
        </p:sp>
        <p:sp>
          <p:nvSpPr>
            <p:cNvPr id="250" name="TextBox 249">
              <a:extLst>
                <a:ext uri="{FF2B5EF4-FFF2-40B4-BE49-F238E27FC236}">
                  <a16:creationId xmlns:a16="http://schemas.microsoft.com/office/drawing/2014/main" id="{0970CAEC-DBDD-6246-BBD7-F022DE5AE5ED}"/>
                </a:ext>
              </a:extLst>
            </p:cNvPr>
            <p:cNvSpPr txBox="1"/>
            <p:nvPr/>
          </p:nvSpPr>
          <p:spPr bwMode="auto">
            <a:xfrm>
              <a:off x="1821019" y="1853526"/>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251" name="TextBox 250">
              <a:extLst>
                <a:ext uri="{FF2B5EF4-FFF2-40B4-BE49-F238E27FC236}">
                  <a16:creationId xmlns:a16="http://schemas.microsoft.com/office/drawing/2014/main" id="{BB295F2D-2965-64BF-C2C7-C8D22EA2CBAF}"/>
                </a:ext>
              </a:extLst>
            </p:cNvPr>
            <p:cNvSpPr txBox="1"/>
            <p:nvPr/>
          </p:nvSpPr>
          <p:spPr bwMode="auto">
            <a:xfrm>
              <a:off x="1821019" y="203738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p>
          </p:txBody>
        </p:sp>
        <p:sp>
          <p:nvSpPr>
            <p:cNvPr id="252" name="TextBox 251">
              <a:extLst>
                <a:ext uri="{FF2B5EF4-FFF2-40B4-BE49-F238E27FC236}">
                  <a16:creationId xmlns:a16="http://schemas.microsoft.com/office/drawing/2014/main" id="{928F6124-5D98-6FC8-D717-E8F7F17A0A5A}"/>
                </a:ext>
              </a:extLst>
            </p:cNvPr>
            <p:cNvSpPr txBox="1"/>
            <p:nvPr/>
          </p:nvSpPr>
          <p:spPr bwMode="auto">
            <a:xfrm>
              <a:off x="1821019" y="22138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53" name="TextBox 252">
              <a:extLst>
                <a:ext uri="{FF2B5EF4-FFF2-40B4-BE49-F238E27FC236}">
                  <a16:creationId xmlns:a16="http://schemas.microsoft.com/office/drawing/2014/main" id="{A8B122ED-42A9-D6BD-CF42-692D8466DACF}"/>
                </a:ext>
              </a:extLst>
            </p:cNvPr>
            <p:cNvSpPr txBox="1"/>
            <p:nvPr/>
          </p:nvSpPr>
          <p:spPr bwMode="auto">
            <a:xfrm>
              <a:off x="1821019" y="2400205"/>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254" name="TextBox 253">
              <a:extLst>
                <a:ext uri="{FF2B5EF4-FFF2-40B4-BE49-F238E27FC236}">
                  <a16:creationId xmlns:a16="http://schemas.microsoft.com/office/drawing/2014/main" id="{CB91A439-F79E-8871-80F6-8865284B324F}"/>
                </a:ext>
              </a:extLst>
            </p:cNvPr>
            <p:cNvSpPr txBox="1"/>
            <p:nvPr/>
          </p:nvSpPr>
          <p:spPr bwMode="auto">
            <a:xfrm>
              <a:off x="1821019" y="25889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255" name="TextBox 254">
              <a:extLst>
                <a:ext uri="{FF2B5EF4-FFF2-40B4-BE49-F238E27FC236}">
                  <a16:creationId xmlns:a16="http://schemas.microsoft.com/office/drawing/2014/main" id="{99CC30E9-EFBF-9889-8D65-F3D804D4749A}"/>
                </a:ext>
              </a:extLst>
            </p:cNvPr>
            <p:cNvSpPr txBox="1"/>
            <p:nvPr/>
          </p:nvSpPr>
          <p:spPr bwMode="auto">
            <a:xfrm>
              <a:off x="1821019" y="2760571"/>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256" name="TextBox 255">
              <a:extLst>
                <a:ext uri="{FF2B5EF4-FFF2-40B4-BE49-F238E27FC236}">
                  <a16:creationId xmlns:a16="http://schemas.microsoft.com/office/drawing/2014/main" id="{9B92F1A8-0425-FA6B-7512-19553C10D6BD}"/>
                </a:ext>
              </a:extLst>
            </p:cNvPr>
            <p:cNvSpPr txBox="1"/>
            <p:nvPr/>
          </p:nvSpPr>
          <p:spPr bwMode="auto">
            <a:xfrm>
              <a:off x="1821019" y="294688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257" name="TextBox 256">
              <a:extLst>
                <a:ext uri="{FF2B5EF4-FFF2-40B4-BE49-F238E27FC236}">
                  <a16:creationId xmlns:a16="http://schemas.microsoft.com/office/drawing/2014/main" id="{8F5BD9C7-FAB3-FFA6-4580-25739B184A7D}"/>
                </a:ext>
              </a:extLst>
            </p:cNvPr>
            <p:cNvSpPr txBox="1"/>
            <p:nvPr/>
          </p:nvSpPr>
          <p:spPr bwMode="auto">
            <a:xfrm>
              <a:off x="1821019" y="31282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258" name="TextBox 257">
              <a:extLst>
                <a:ext uri="{FF2B5EF4-FFF2-40B4-BE49-F238E27FC236}">
                  <a16:creationId xmlns:a16="http://schemas.microsoft.com/office/drawing/2014/main" id="{8D795CAB-A246-686A-DC7F-13018CB6E496}"/>
                </a:ext>
              </a:extLst>
            </p:cNvPr>
            <p:cNvSpPr txBox="1"/>
            <p:nvPr/>
          </p:nvSpPr>
          <p:spPr bwMode="auto">
            <a:xfrm>
              <a:off x="1821019" y="331705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59" name="TextBox 258">
              <a:extLst>
                <a:ext uri="{FF2B5EF4-FFF2-40B4-BE49-F238E27FC236}">
                  <a16:creationId xmlns:a16="http://schemas.microsoft.com/office/drawing/2014/main" id="{8C335AA9-273A-F697-77B4-D206433A0F20}"/>
                </a:ext>
              </a:extLst>
            </p:cNvPr>
            <p:cNvSpPr txBox="1"/>
            <p:nvPr/>
          </p:nvSpPr>
          <p:spPr bwMode="auto">
            <a:xfrm>
              <a:off x="206363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60" name="TextBox 259">
              <a:extLst>
                <a:ext uri="{FF2B5EF4-FFF2-40B4-BE49-F238E27FC236}">
                  <a16:creationId xmlns:a16="http://schemas.microsoft.com/office/drawing/2014/main" id="{61D8326E-741B-7571-6FA3-1BD7E31F3268}"/>
                </a:ext>
              </a:extLst>
            </p:cNvPr>
            <p:cNvSpPr txBox="1"/>
            <p:nvPr/>
          </p:nvSpPr>
          <p:spPr bwMode="auto">
            <a:xfrm>
              <a:off x="235781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261" name="TextBox 260">
              <a:extLst>
                <a:ext uri="{FF2B5EF4-FFF2-40B4-BE49-F238E27FC236}">
                  <a16:creationId xmlns:a16="http://schemas.microsoft.com/office/drawing/2014/main" id="{CBF00ED8-AC0C-4C53-E6DD-B259997312EA}"/>
                </a:ext>
              </a:extLst>
            </p:cNvPr>
            <p:cNvSpPr txBox="1"/>
            <p:nvPr/>
          </p:nvSpPr>
          <p:spPr bwMode="auto">
            <a:xfrm>
              <a:off x="264463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262" name="TextBox 261">
              <a:extLst>
                <a:ext uri="{FF2B5EF4-FFF2-40B4-BE49-F238E27FC236}">
                  <a16:creationId xmlns:a16="http://schemas.microsoft.com/office/drawing/2014/main" id="{EBA47B35-7AD6-28F1-450D-B4D581949916}"/>
                </a:ext>
              </a:extLst>
            </p:cNvPr>
            <p:cNvSpPr txBox="1"/>
            <p:nvPr/>
          </p:nvSpPr>
          <p:spPr bwMode="auto">
            <a:xfrm>
              <a:off x="293881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263" name="TextBox 262">
              <a:extLst>
                <a:ext uri="{FF2B5EF4-FFF2-40B4-BE49-F238E27FC236}">
                  <a16:creationId xmlns:a16="http://schemas.microsoft.com/office/drawing/2014/main" id="{7BA46D05-AACB-F685-40A1-343E0B5772F7}"/>
                </a:ext>
              </a:extLst>
            </p:cNvPr>
            <p:cNvSpPr txBox="1"/>
            <p:nvPr/>
          </p:nvSpPr>
          <p:spPr bwMode="auto">
            <a:xfrm>
              <a:off x="322808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64" name="TextBox 263">
              <a:extLst>
                <a:ext uri="{FF2B5EF4-FFF2-40B4-BE49-F238E27FC236}">
                  <a16:creationId xmlns:a16="http://schemas.microsoft.com/office/drawing/2014/main" id="{F1D3C271-F470-9B7D-8FE8-8E7FAA7F5829}"/>
                </a:ext>
              </a:extLst>
            </p:cNvPr>
            <p:cNvSpPr txBox="1"/>
            <p:nvPr/>
          </p:nvSpPr>
          <p:spPr bwMode="auto">
            <a:xfrm>
              <a:off x="3507557"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265" name="TextBox 264">
              <a:extLst>
                <a:ext uri="{FF2B5EF4-FFF2-40B4-BE49-F238E27FC236}">
                  <a16:creationId xmlns:a16="http://schemas.microsoft.com/office/drawing/2014/main" id="{592C762D-E4CD-2928-E80C-D891CFAA9BF2}"/>
                </a:ext>
              </a:extLst>
            </p:cNvPr>
            <p:cNvSpPr txBox="1"/>
            <p:nvPr/>
          </p:nvSpPr>
          <p:spPr bwMode="auto">
            <a:xfrm>
              <a:off x="379683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266" name="TextBox 265">
              <a:extLst>
                <a:ext uri="{FF2B5EF4-FFF2-40B4-BE49-F238E27FC236}">
                  <a16:creationId xmlns:a16="http://schemas.microsoft.com/office/drawing/2014/main" id="{AD8585C4-A46E-0080-8C76-47EA6C6AA5E2}"/>
                </a:ext>
              </a:extLst>
            </p:cNvPr>
            <p:cNvSpPr txBox="1"/>
            <p:nvPr/>
          </p:nvSpPr>
          <p:spPr bwMode="auto">
            <a:xfrm>
              <a:off x="409100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267" name="TextBox 266">
              <a:extLst>
                <a:ext uri="{FF2B5EF4-FFF2-40B4-BE49-F238E27FC236}">
                  <a16:creationId xmlns:a16="http://schemas.microsoft.com/office/drawing/2014/main" id="{2F67F22B-4DFC-4F36-8EF0-9A2C84D3F8DE}"/>
                </a:ext>
              </a:extLst>
            </p:cNvPr>
            <p:cNvSpPr txBox="1"/>
            <p:nvPr/>
          </p:nvSpPr>
          <p:spPr bwMode="auto">
            <a:xfrm>
              <a:off x="436802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268" name="TextBox 267">
              <a:extLst>
                <a:ext uri="{FF2B5EF4-FFF2-40B4-BE49-F238E27FC236}">
                  <a16:creationId xmlns:a16="http://schemas.microsoft.com/office/drawing/2014/main" id="{3BE6D5F0-F544-C877-40F1-83093DF7381E}"/>
                </a:ext>
              </a:extLst>
            </p:cNvPr>
            <p:cNvSpPr txBox="1"/>
            <p:nvPr/>
          </p:nvSpPr>
          <p:spPr bwMode="auto">
            <a:xfrm>
              <a:off x="4664653"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269" name="TextBox 268">
              <a:extLst>
                <a:ext uri="{FF2B5EF4-FFF2-40B4-BE49-F238E27FC236}">
                  <a16:creationId xmlns:a16="http://schemas.microsoft.com/office/drawing/2014/main" id="{C116C99E-51E7-D24D-B0AE-67DE6A1D1945}"/>
                </a:ext>
              </a:extLst>
            </p:cNvPr>
            <p:cNvSpPr txBox="1"/>
            <p:nvPr/>
          </p:nvSpPr>
          <p:spPr bwMode="auto">
            <a:xfrm>
              <a:off x="496128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270" name="TextBox 269">
              <a:extLst>
                <a:ext uri="{FF2B5EF4-FFF2-40B4-BE49-F238E27FC236}">
                  <a16:creationId xmlns:a16="http://schemas.microsoft.com/office/drawing/2014/main" id="{1B0975D8-898D-7AC7-E2BD-DFCABFAB44E0}"/>
                </a:ext>
              </a:extLst>
            </p:cNvPr>
            <p:cNvSpPr txBox="1"/>
            <p:nvPr/>
          </p:nvSpPr>
          <p:spPr bwMode="auto">
            <a:xfrm>
              <a:off x="525300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271" name="TextBox 270">
              <a:extLst>
                <a:ext uri="{FF2B5EF4-FFF2-40B4-BE49-F238E27FC236}">
                  <a16:creationId xmlns:a16="http://schemas.microsoft.com/office/drawing/2014/main" id="{B636716F-5B42-FEFD-0E69-8491924F6607}"/>
                </a:ext>
              </a:extLst>
            </p:cNvPr>
            <p:cNvSpPr txBox="1"/>
            <p:nvPr/>
          </p:nvSpPr>
          <p:spPr bwMode="auto">
            <a:xfrm>
              <a:off x="5525120"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272" name="TextBox 271">
              <a:extLst>
                <a:ext uri="{FF2B5EF4-FFF2-40B4-BE49-F238E27FC236}">
                  <a16:creationId xmlns:a16="http://schemas.microsoft.com/office/drawing/2014/main" id="{BED07D35-BF2C-B7A2-BA65-0F91C59BF447}"/>
                </a:ext>
              </a:extLst>
            </p:cNvPr>
            <p:cNvSpPr txBox="1"/>
            <p:nvPr/>
          </p:nvSpPr>
          <p:spPr bwMode="auto">
            <a:xfrm rot="16200000">
              <a:off x="677845" y="2409195"/>
              <a:ext cx="20575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PFS Probability (%)</a:t>
              </a:r>
            </a:p>
          </p:txBody>
        </p:sp>
        <p:cxnSp>
          <p:nvCxnSpPr>
            <p:cNvPr id="275" name="Straight Connector 274">
              <a:extLst>
                <a:ext uri="{FF2B5EF4-FFF2-40B4-BE49-F238E27FC236}">
                  <a16:creationId xmlns:a16="http://schemas.microsoft.com/office/drawing/2014/main" id="{882F48C5-DDC7-4D83-3C9C-9BB1BAEC6D54}"/>
                </a:ext>
              </a:extLst>
            </p:cNvPr>
            <p:cNvCxnSpPr>
              <a:cxnSpLocks/>
            </p:cNvCxnSpPr>
            <p:nvPr/>
          </p:nvCxnSpPr>
          <p:spPr bwMode="auto">
            <a:xfrm rot="16200000">
              <a:off x="2152331" y="3447754"/>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279" name="AutoShape 75">
            <a:extLst>
              <a:ext uri="{FF2B5EF4-FFF2-40B4-BE49-F238E27FC236}">
                <a16:creationId xmlns:a16="http://schemas.microsoft.com/office/drawing/2014/main" id="{B01D5658-11C9-2293-35E1-7EF40F7E0CB1}"/>
              </a:ext>
            </a:extLst>
          </p:cNvPr>
          <p:cNvSpPr>
            <a:spLocks noChangeAspect="1" noChangeArrowheads="1" noTextEdit="1"/>
          </p:cNvSpPr>
          <p:nvPr/>
        </p:nvSpPr>
        <p:spPr bwMode="auto">
          <a:xfrm>
            <a:off x="6997647" y="1529430"/>
            <a:ext cx="3452813"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360" name="Group 359">
            <a:extLst>
              <a:ext uri="{FF2B5EF4-FFF2-40B4-BE49-F238E27FC236}">
                <a16:creationId xmlns:a16="http://schemas.microsoft.com/office/drawing/2014/main" id="{76653433-89AD-8991-5307-405C4D5917EB}"/>
              </a:ext>
            </a:extLst>
          </p:cNvPr>
          <p:cNvGrpSpPr/>
          <p:nvPr/>
        </p:nvGrpSpPr>
        <p:grpSpPr>
          <a:xfrm>
            <a:off x="7000822" y="1529430"/>
            <a:ext cx="3449638" cy="1873250"/>
            <a:chOff x="6921500" y="1529430"/>
            <a:chExt cx="3449638" cy="1873250"/>
          </a:xfrm>
        </p:grpSpPr>
        <p:sp>
          <p:nvSpPr>
            <p:cNvPr id="280" name="Line 77">
              <a:extLst>
                <a:ext uri="{FF2B5EF4-FFF2-40B4-BE49-F238E27FC236}">
                  <a16:creationId xmlns:a16="http://schemas.microsoft.com/office/drawing/2014/main" id="{A4F97D3B-C281-72D2-E717-283ED0F642D3}"/>
                </a:ext>
              </a:extLst>
            </p:cNvPr>
            <p:cNvSpPr>
              <a:spLocks noChangeShapeType="1"/>
            </p:cNvSpPr>
            <p:nvPr/>
          </p:nvSpPr>
          <p:spPr bwMode="auto">
            <a:xfrm>
              <a:off x="7112000" y="206759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1" name="Line 78">
              <a:extLst>
                <a:ext uri="{FF2B5EF4-FFF2-40B4-BE49-F238E27FC236}">
                  <a16:creationId xmlns:a16="http://schemas.microsoft.com/office/drawing/2014/main" id="{57A881D0-7E9C-C0A2-6B4F-68B3DB81EBF5}"/>
                </a:ext>
              </a:extLst>
            </p:cNvPr>
            <p:cNvSpPr>
              <a:spLocks noChangeShapeType="1"/>
            </p:cNvSpPr>
            <p:nvPr/>
          </p:nvSpPr>
          <p:spPr bwMode="auto">
            <a:xfrm>
              <a:off x="7064375" y="211521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2" name="Line 79">
              <a:extLst>
                <a:ext uri="{FF2B5EF4-FFF2-40B4-BE49-F238E27FC236}">
                  <a16:creationId xmlns:a16="http://schemas.microsoft.com/office/drawing/2014/main" id="{10959A74-0036-D891-5CC6-F97FD96867DE}"/>
                </a:ext>
              </a:extLst>
            </p:cNvPr>
            <p:cNvSpPr>
              <a:spLocks noChangeShapeType="1"/>
            </p:cNvSpPr>
            <p:nvPr/>
          </p:nvSpPr>
          <p:spPr bwMode="auto">
            <a:xfrm>
              <a:off x="7089775" y="1700880"/>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3" name="Line 80">
              <a:extLst>
                <a:ext uri="{FF2B5EF4-FFF2-40B4-BE49-F238E27FC236}">
                  <a16:creationId xmlns:a16="http://schemas.microsoft.com/office/drawing/2014/main" id="{00986AF1-5A65-6C09-717F-C1398E7E0E6C}"/>
                </a:ext>
              </a:extLst>
            </p:cNvPr>
            <p:cNvSpPr>
              <a:spLocks noChangeShapeType="1"/>
            </p:cNvSpPr>
            <p:nvPr/>
          </p:nvSpPr>
          <p:spPr bwMode="auto">
            <a:xfrm>
              <a:off x="7045325" y="174850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4" name="Line 81">
              <a:extLst>
                <a:ext uri="{FF2B5EF4-FFF2-40B4-BE49-F238E27FC236}">
                  <a16:creationId xmlns:a16="http://schemas.microsoft.com/office/drawing/2014/main" id="{1D8E5809-1AED-6126-05FC-912D59878ED4}"/>
                </a:ext>
              </a:extLst>
            </p:cNvPr>
            <p:cNvSpPr>
              <a:spLocks noChangeShapeType="1"/>
            </p:cNvSpPr>
            <p:nvPr/>
          </p:nvSpPr>
          <p:spPr bwMode="auto">
            <a:xfrm>
              <a:off x="7089775" y="182311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5" name="Line 82">
              <a:extLst>
                <a:ext uri="{FF2B5EF4-FFF2-40B4-BE49-F238E27FC236}">
                  <a16:creationId xmlns:a16="http://schemas.microsoft.com/office/drawing/2014/main" id="{2AC83C58-95BC-DED6-270F-E39B99598FBF}"/>
                </a:ext>
              </a:extLst>
            </p:cNvPr>
            <p:cNvSpPr>
              <a:spLocks noChangeShapeType="1"/>
            </p:cNvSpPr>
            <p:nvPr/>
          </p:nvSpPr>
          <p:spPr bwMode="auto">
            <a:xfrm>
              <a:off x="7045325" y="186756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6" name="Line 83">
              <a:extLst>
                <a:ext uri="{FF2B5EF4-FFF2-40B4-BE49-F238E27FC236}">
                  <a16:creationId xmlns:a16="http://schemas.microsoft.com/office/drawing/2014/main" id="{07CC0534-0A78-0134-ADB3-49CA6E6FB1D9}"/>
                </a:ext>
              </a:extLst>
            </p:cNvPr>
            <p:cNvSpPr>
              <a:spLocks noChangeShapeType="1"/>
            </p:cNvSpPr>
            <p:nvPr/>
          </p:nvSpPr>
          <p:spPr bwMode="auto">
            <a:xfrm>
              <a:off x="7080250" y="1640555"/>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7" name="Line 84">
              <a:extLst>
                <a:ext uri="{FF2B5EF4-FFF2-40B4-BE49-F238E27FC236}">
                  <a16:creationId xmlns:a16="http://schemas.microsoft.com/office/drawing/2014/main" id="{39674B45-1650-0681-3258-37D74E8935F9}"/>
                </a:ext>
              </a:extLst>
            </p:cNvPr>
            <p:cNvSpPr>
              <a:spLocks noChangeShapeType="1"/>
            </p:cNvSpPr>
            <p:nvPr/>
          </p:nvSpPr>
          <p:spPr bwMode="auto">
            <a:xfrm>
              <a:off x="7032625" y="1685005"/>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8" name="Line 85">
              <a:extLst>
                <a:ext uri="{FF2B5EF4-FFF2-40B4-BE49-F238E27FC236}">
                  <a16:creationId xmlns:a16="http://schemas.microsoft.com/office/drawing/2014/main" id="{E1325E9C-3969-B8FD-B68D-DF177FA0CD26}"/>
                </a:ext>
              </a:extLst>
            </p:cNvPr>
            <p:cNvSpPr>
              <a:spLocks noChangeShapeType="1"/>
            </p:cNvSpPr>
            <p:nvPr/>
          </p:nvSpPr>
          <p:spPr bwMode="auto">
            <a:xfrm>
              <a:off x="6965950" y="1529430"/>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9" name="Line 86">
              <a:extLst>
                <a:ext uri="{FF2B5EF4-FFF2-40B4-BE49-F238E27FC236}">
                  <a16:creationId xmlns:a16="http://schemas.microsoft.com/office/drawing/2014/main" id="{21658569-2AF0-F27A-2C2F-77DAB4C251D0}"/>
                </a:ext>
              </a:extLst>
            </p:cNvPr>
            <p:cNvSpPr>
              <a:spLocks noChangeShapeType="1"/>
            </p:cNvSpPr>
            <p:nvPr/>
          </p:nvSpPr>
          <p:spPr bwMode="auto">
            <a:xfrm>
              <a:off x="6921500" y="1573880"/>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0" name="Line 87">
              <a:extLst>
                <a:ext uri="{FF2B5EF4-FFF2-40B4-BE49-F238E27FC236}">
                  <a16:creationId xmlns:a16="http://schemas.microsoft.com/office/drawing/2014/main" id="{8E76D841-FB79-CC55-1574-14A0DFA8CDE4}"/>
                </a:ext>
              </a:extLst>
            </p:cNvPr>
            <p:cNvSpPr>
              <a:spLocks noChangeShapeType="1"/>
            </p:cNvSpPr>
            <p:nvPr/>
          </p:nvSpPr>
          <p:spPr bwMode="auto">
            <a:xfrm>
              <a:off x="7096125" y="1770730"/>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1" name="Line 88">
              <a:extLst>
                <a:ext uri="{FF2B5EF4-FFF2-40B4-BE49-F238E27FC236}">
                  <a16:creationId xmlns:a16="http://schemas.microsoft.com/office/drawing/2014/main" id="{BF7D8555-C2B1-9C46-C899-45D2404CED9A}"/>
                </a:ext>
              </a:extLst>
            </p:cNvPr>
            <p:cNvSpPr>
              <a:spLocks noChangeShapeType="1"/>
            </p:cNvSpPr>
            <p:nvPr/>
          </p:nvSpPr>
          <p:spPr bwMode="auto">
            <a:xfrm>
              <a:off x="7051675" y="181676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2" name="Line 89">
              <a:extLst>
                <a:ext uri="{FF2B5EF4-FFF2-40B4-BE49-F238E27FC236}">
                  <a16:creationId xmlns:a16="http://schemas.microsoft.com/office/drawing/2014/main" id="{5CA22F2B-37B2-72E5-A80F-DFA0B705D872}"/>
                </a:ext>
              </a:extLst>
            </p:cNvPr>
            <p:cNvSpPr>
              <a:spLocks noChangeShapeType="1"/>
            </p:cNvSpPr>
            <p:nvPr/>
          </p:nvSpPr>
          <p:spPr bwMode="auto">
            <a:xfrm>
              <a:off x="7096125" y="184851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3" name="Line 90">
              <a:extLst>
                <a:ext uri="{FF2B5EF4-FFF2-40B4-BE49-F238E27FC236}">
                  <a16:creationId xmlns:a16="http://schemas.microsoft.com/office/drawing/2014/main" id="{961B3473-4DC2-D817-6DCE-370EA185A9E3}"/>
                </a:ext>
              </a:extLst>
            </p:cNvPr>
            <p:cNvSpPr>
              <a:spLocks noChangeShapeType="1"/>
            </p:cNvSpPr>
            <p:nvPr/>
          </p:nvSpPr>
          <p:spPr bwMode="auto">
            <a:xfrm>
              <a:off x="7051675" y="189296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4" name="Line 91">
              <a:extLst>
                <a:ext uri="{FF2B5EF4-FFF2-40B4-BE49-F238E27FC236}">
                  <a16:creationId xmlns:a16="http://schemas.microsoft.com/office/drawing/2014/main" id="{7DBCF4C2-5C29-59BE-8EE5-71A069148C46}"/>
                </a:ext>
              </a:extLst>
            </p:cNvPr>
            <p:cNvSpPr>
              <a:spLocks noChangeShapeType="1"/>
            </p:cNvSpPr>
            <p:nvPr/>
          </p:nvSpPr>
          <p:spPr bwMode="auto">
            <a:xfrm>
              <a:off x="7124700" y="198821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5" name="Line 92">
              <a:extLst>
                <a:ext uri="{FF2B5EF4-FFF2-40B4-BE49-F238E27FC236}">
                  <a16:creationId xmlns:a16="http://schemas.microsoft.com/office/drawing/2014/main" id="{0DD7D328-F624-4047-C6D4-15F47E9C1910}"/>
                </a:ext>
              </a:extLst>
            </p:cNvPr>
            <p:cNvSpPr>
              <a:spLocks noChangeShapeType="1"/>
            </p:cNvSpPr>
            <p:nvPr/>
          </p:nvSpPr>
          <p:spPr bwMode="auto">
            <a:xfrm>
              <a:off x="7080250" y="203584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6" name="Line 93">
              <a:extLst>
                <a:ext uri="{FF2B5EF4-FFF2-40B4-BE49-F238E27FC236}">
                  <a16:creationId xmlns:a16="http://schemas.microsoft.com/office/drawing/2014/main" id="{1A6AA601-E056-D754-2668-AF3628BEFAF9}"/>
                </a:ext>
              </a:extLst>
            </p:cNvPr>
            <p:cNvSpPr>
              <a:spLocks noChangeShapeType="1"/>
            </p:cNvSpPr>
            <p:nvPr/>
          </p:nvSpPr>
          <p:spPr bwMode="auto">
            <a:xfrm>
              <a:off x="7156450" y="203584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7" name="Line 94">
              <a:extLst>
                <a:ext uri="{FF2B5EF4-FFF2-40B4-BE49-F238E27FC236}">
                  <a16:creationId xmlns:a16="http://schemas.microsoft.com/office/drawing/2014/main" id="{2B2D03AF-0DAE-A8CB-485C-6DEA32B2FD19}"/>
                </a:ext>
              </a:extLst>
            </p:cNvPr>
            <p:cNvSpPr>
              <a:spLocks noChangeShapeType="1"/>
            </p:cNvSpPr>
            <p:nvPr/>
          </p:nvSpPr>
          <p:spPr bwMode="auto">
            <a:xfrm>
              <a:off x="7108825" y="208346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8" name="Line 95">
              <a:extLst>
                <a:ext uri="{FF2B5EF4-FFF2-40B4-BE49-F238E27FC236}">
                  <a16:creationId xmlns:a16="http://schemas.microsoft.com/office/drawing/2014/main" id="{D6E8A126-0E94-7EE2-8437-B2857B7B5B11}"/>
                </a:ext>
              </a:extLst>
            </p:cNvPr>
            <p:cNvSpPr>
              <a:spLocks noChangeShapeType="1"/>
            </p:cNvSpPr>
            <p:nvPr/>
          </p:nvSpPr>
          <p:spPr bwMode="auto">
            <a:xfrm>
              <a:off x="7216775" y="203584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9" name="Line 96">
              <a:extLst>
                <a:ext uri="{FF2B5EF4-FFF2-40B4-BE49-F238E27FC236}">
                  <a16:creationId xmlns:a16="http://schemas.microsoft.com/office/drawing/2014/main" id="{74F5A055-812F-AFD9-D7CC-4541E5516C4F}"/>
                </a:ext>
              </a:extLst>
            </p:cNvPr>
            <p:cNvSpPr>
              <a:spLocks noChangeShapeType="1"/>
            </p:cNvSpPr>
            <p:nvPr/>
          </p:nvSpPr>
          <p:spPr bwMode="auto">
            <a:xfrm>
              <a:off x="7169150" y="208346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0" name="Line 97">
              <a:extLst>
                <a:ext uri="{FF2B5EF4-FFF2-40B4-BE49-F238E27FC236}">
                  <a16:creationId xmlns:a16="http://schemas.microsoft.com/office/drawing/2014/main" id="{0EAC95CF-7A1F-1547-9977-72702AC2B071}"/>
                </a:ext>
              </a:extLst>
            </p:cNvPr>
            <p:cNvSpPr>
              <a:spLocks noChangeShapeType="1"/>
            </p:cNvSpPr>
            <p:nvPr/>
          </p:nvSpPr>
          <p:spPr bwMode="auto">
            <a:xfrm>
              <a:off x="7235825" y="2162843"/>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1" name="Line 98">
              <a:extLst>
                <a:ext uri="{FF2B5EF4-FFF2-40B4-BE49-F238E27FC236}">
                  <a16:creationId xmlns:a16="http://schemas.microsoft.com/office/drawing/2014/main" id="{BC7C180C-DDA3-3967-474B-9181D35135A2}"/>
                </a:ext>
              </a:extLst>
            </p:cNvPr>
            <p:cNvSpPr>
              <a:spLocks noChangeShapeType="1"/>
            </p:cNvSpPr>
            <p:nvPr/>
          </p:nvSpPr>
          <p:spPr bwMode="auto">
            <a:xfrm>
              <a:off x="7191375" y="221046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2" name="Line 99">
              <a:extLst>
                <a:ext uri="{FF2B5EF4-FFF2-40B4-BE49-F238E27FC236}">
                  <a16:creationId xmlns:a16="http://schemas.microsoft.com/office/drawing/2014/main" id="{6C89810D-B9F0-129E-684B-3768CA27E910}"/>
                </a:ext>
              </a:extLst>
            </p:cNvPr>
            <p:cNvSpPr>
              <a:spLocks noChangeShapeType="1"/>
            </p:cNvSpPr>
            <p:nvPr/>
          </p:nvSpPr>
          <p:spPr bwMode="auto">
            <a:xfrm>
              <a:off x="7359650" y="2285080"/>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3" name="Line 100">
              <a:extLst>
                <a:ext uri="{FF2B5EF4-FFF2-40B4-BE49-F238E27FC236}">
                  <a16:creationId xmlns:a16="http://schemas.microsoft.com/office/drawing/2014/main" id="{03F4697E-8E55-A8EF-99BB-1CECA166570C}"/>
                </a:ext>
              </a:extLst>
            </p:cNvPr>
            <p:cNvSpPr>
              <a:spLocks noChangeShapeType="1"/>
            </p:cNvSpPr>
            <p:nvPr/>
          </p:nvSpPr>
          <p:spPr bwMode="auto">
            <a:xfrm>
              <a:off x="7312025" y="2332705"/>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4" name="Line 101">
              <a:extLst>
                <a:ext uri="{FF2B5EF4-FFF2-40B4-BE49-F238E27FC236}">
                  <a16:creationId xmlns:a16="http://schemas.microsoft.com/office/drawing/2014/main" id="{8BC162FF-FE1A-73F3-6E2C-4A730026EC56}"/>
                </a:ext>
              </a:extLst>
            </p:cNvPr>
            <p:cNvSpPr>
              <a:spLocks noChangeShapeType="1"/>
            </p:cNvSpPr>
            <p:nvPr/>
          </p:nvSpPr>
          <p:spPr bwMode="auto">
            <a:xfrm>
              <a:off x="7489825" y="2386680"/>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5" name="Line 102">
              <a:extLst>
                <a:ext uri="{FF2B5EF4-FFF2-40B4-BE49-F238E27FC236}">
                  <a16:creationId xmlns:a16="http://schemas.microsoft.com/office/drawing/2014/main" id="{8B6D23D8-4EFF-9655-7EDB-00DE2BF54BEB}"/>
                </a:ext>
              </a:extLst>
            </p:cNvPr>
            <p:cNvSpPr>
              <a:spLocks noChangeShapeType="1"/>
            </p:cNvSpPr>
            <p:nvPr/>
          </p:nvSpPr>
          <p:spPr bwMode="auto">
            <a:xfrm>
              <a:off x="7442200" y="2431130"/>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6" name="Line 103">
              <a:extLst>
                <a:ext uri="{FF2B5EF4-FFF2-40B4-BE49-F238E27FC236}">
                  <a16:creationId xmlns:a16="http://schemas.microsoft.com/office/drawing/2014/main" id="{2D921FA0-A546-7412-F8E5-03BF6A385969}"/>
                </a:ext>
              </a:extLst>
            </p:cNvPr>
            <p:cNvSpPr>
              <a:spLocks noChangeShapeType="1"/>
            </p:cNvSpPr>
            <p:nvPr/>
          </p:nvSpPr>
          <p:spPr bwMode="auto">
            <a:xfrm>
              <a:off x="7735888" y="2593055"/>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7" name="Line 104">
              <a:extLst>
                <a:ext uri="{FF2B5EF4-FFF2-40B4-BE49-F238E27FC236}">
                  <a16:creationId xmlns:a16="http://schemas.microsoft.com/office/drawing/2014/main" id="{28FAB0B6-A590-8A0A-308D-65D60BDA7885}"/>
                </a:ext>
              </a:extLst>
            </p:cNvPr>
            <p:cNvSpPr>
              <a:spLocks noChangeShapeType="1"/>
            </p:cNvSpPr>
            <p:nvPr/>
          </p:nvSpPr>
          <p:spPr bwMode="auto">
            <a:xfrm>
              <a:off x="7691438" y="2640680"/>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8" name="Line 105">
              <a:extLst>
                <a:ext uri="{FF2B5EF4-FFF2-40B4-BE49-F238E27FC236}">
                  <a16:creationId xmlns:a16="http://schemas.microsoft.com/office/drawing/2014/main" id="{B5B0A6F6-F03A-A5D1-BEDA-524B39BA3AA2}"/>
                </a:ext>
              </a:extLst>
            </p:cNvPr>
            <p:cNvSpPr>
              <a:spLocks noChangeShapeType="1"/>
            </p:cNvSpPr>
            <p:nvPr/>
          </p:nvSpPr>
          <p:spPr bwMode="auto">
            <a:xfrm>
              <a:off x="7783513" y="2653380"/>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9" name="Line 106">
              <a:extLst>
                <a:ext uri="{FF2B5EF4-FFF2-40B4-BE49-F238E27FC236}">
                  <a16:creationId xmlns:a16="http://schemas.microsoft.com/office/drawing/2014/main" id="{B0474689-8C9A-D178-B126-6BE1CFF550AA}"/>
                </a:ext>
              </a:extLst>
            </p:cNvPr>
            <p:cNvSpPr>
              <a:spLocks noChangeShapeType="1"/>
            </p:cNvSpPr>
            <p:nvPr/>
          </p:nvSpPr>
          <p:spPr bwMode="auto">
            <a:xfrm>
              <a:off x="7735888" y="2701005"/>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0" name="Line 107">
              <a:extLst>
                <a:ext uri="{FF2B5EF4-FFF2-40B4-BE49-F238E27FC236}">
                  <a16:creationId xmlns:a16="http://schemas.microsoft.com/office/drawing/2014/main" id="{6950D469-7DA5-939B-1C9A-0E4703E15E75}"/>
                </a:ext>
              </a:extLst>
            </p:cNvPr>
            <p:cNvSpPr>
              <a:spLocks noChangeShapeType="1"/>
            </p:cNvSpPr>
            <p:nvPr/>
          </p:nvSpPr>
          <p:spPr bwMode="auto">
            <a:xfrm>
              <a:off x="7920038" y="280101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1" name="Line 108">
              <a:extLst>
                <a:ext uri="{FF2B5EF4-FFF2-40B4-BE49-F238E27FC236}">
                  <a16:creationId xmlns:a16="http://schemas.microsoft.com/office/drawing/2014/main" id="{BA1A0AD8-9169-5B6A-03B2-AD600565E0F5}"/>
                </a:ext>
              </a:extLst>
            </p:cNvPr>
            <p:cNvSpPr>
              <a:spLocks noChangeShapeType="1"/>
            </p:cNvSpPr>
            <p:nvPr/>
          </p:nvSpPr>
          <p:spPr bwMode="auto">
            <a:xfrm>
              <a:off x="7872413" y="284864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2" name="Line 109">
              <a:extLst>
                <a:ext uri="{FF2B5EF4-FFF2-40B4-BE49-F238E27FC236}">
                  <a16:creationId xmlns:a16="http://schemas.microsoft.com/office/drawing/2014/main" id="{A8D47BE8-BF50-9662-5559-0D85BC4595B9}"/>
                </a:ext>
              </a:extLst>
            </p:cNvPr>
            <p:cNvSpPr>
              <a:spLocks noChangeShapeType="1"/>
            </p:cNvSpPr>
            <p:nvPr/>
          </p:nvSpPr>
          <p:spPr bwMode="auto">
            <a:xfrm>
              <a:off x="8034338" y="283276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3" name="Line 110">
              <a:extLst>
                <a:ext uri="{FF2B5EF4-FFF2-40B4-BE49-F238E27FC236}">
                  <a16:creationId xmlns:a16="http://schemas.microsoft.com/office/drawing/2014/main" id="{EC13EC85-A214-715F-477D-B68AC0EBC734}"/>
                </a:ext>
              </a:extLst>
            </p:cNvPr>
            <p:cNvSpPr>
              <a:spLocks noChangeShapeType="1"/>
            </p:cNvSpPr>
            <p:nvPr/>
          </p:nvSpPr>
          <p:spPr bwMode="auto">
            <a:xfrm>
              <a:off x="7986713" y="287721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4" name="Line 111">
              <a:extLst>
                <a:ext uri="{FF2B5EF4-FFF2-40B4-BE49-F238E27FC236}">
                  <a16:creationId xmlns:a16="http://schemas.microsoft.com/office/drawing/2014/main" id="{7A31DFF1-3F74-06E1-966F-B0C702A74D42}"/>
                </a:ext>
              </a:extLst>
            </p:cNvPr>
            <p:cNvSpPr>
              <a:spLocks noChangeShapeType="1"/>
            </p:cNvSpPr>
            <p:nvPr/>
          </p:nvSpPr>
          <p:spPr bwMode="auto">
            <a:xfrm>
              <a:off x="8053388" y="288991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5" name="Line 112">
              <a:extLst>
                <a:ext uri="{FF2B5EF4-FFF2-40B4-BE49-F238E27FC236}">
                  <a16:creationId xmlns:a16="http://schemas.microsoft.com/office/drawing/2014/main" id="{F2E7C00E-3D20-5D88-9E51-95E0FC519E0B}"/>
                </a:ext>
              </a:extLst>
            </p:cNvPr>
            <p:cNvSpPr>
              <a:spLocks noChangeShapeType="1"/>
            </p:cNvSpPr>
            <p:nvPr/>
          </p:nvSpPr>
          <p:spPr bwMode="auto">
            <a:xfrm>
              <a:off x="8005763" y="293754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6" name="Line 113">
              <a:extLst>
                <a:ext uri="{FF2B5EF4-FFF2-40B4-BE49-F238E27FC236}">
                  <a16:creationId xmlns:a16="http://schemas.microsoft.com/office/drawing/2014/main" id="{D456313C-A0F2-4FBB-F6D9-05A2C51CB323}"/>
                </a:ext>
              </a:extLst>
            </p:cNvPr>
            <p:cNvSpPr>
              <a:spLocks noChangeShapeType="1"/>
            </p:cNvSpPr>
            <p:nvPr/>
          </p:nvSpPr>
          <p:spPr bwMode="auto">
            <a:xfrm>
              <a:off x="8142288" y="288991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7" name="Line 114">
              <a:extLst>
                <a:ext uri="{FF2B5EF4-FFF2-40B4-BE49-F238E27FC236}">
                  <a16:creationId xmlns:a16="http://schemas.microsoft.com/office/drawing/2014/main" id="{5A86BE06-974D-D11E-8675-87D69B4C49F8}"/>
                </a:ext>
              </a:extLst>
            </p:cNvPr>
            <p:cNvSpPr>
              <a:spLocks noChangeShapeType="1"/>
            </p:cNvSpPr>
            <p:nvPr/>
          </p:nvSpPr>
          <p:spPr bwMode="auto">
            <a:xfrm>
              <a:off x="8097838" y="293754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8" name="Line 115">
              <a:extLst>
                <a:ext uri="{FF2B5EF4-FFF2-40B4-BE49-F238E27FC236}">
                  <a16:creationId xmlns:a16="http://schemas.microsoft.com/office/drawing/2014/main" id="{BE57DA9A-7E85-BAA7-833D-4CC9E7B54ADE}"/>
                </a:ext>
              </a:extLst>
            </p:cNvPr>
            <p:cNvSpPr>
              <a:spLocks noChangeShapeType="1"/>
            </p:cNvSpPr>
            <p:nvPr/>
          </p:nvSpPr>
          <p:spPr bwMode="auto">
            <a:xfrm>
              <a:off x="8380413" y="294706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9" name="Line 116">
              <a:extLst>
                <a:ext uri="{FF2B5EF4-FFF2-40B4-BE49-F238E27FC236}">
                  <a16:creationId xmlns:a16="http://schemas.microsoft.com/office/drawing/2014/main" id="{8900DEE3-8816-6C24-63F6-E608ADF82A5E}"/>
                </a:ext>
              </a:extLst>
            </p:cNvPr>
            <p:cNvSpPr>
              <a:spLocks noChangeShapeType="1"/>
            </p:cNvSpPr>
            <p:nvPr/>
          </p:nvSpPr>
          <p:spPr bwMode="auto">
            <a:xfrm>
              <a:off x="8335963" y="299151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0" name="Line 117">
              <a:extLst>
                <a:ext uri="{FF2B5EF4-FFF2-40B4-BE49-F238E27FC236}">
                  <a16:creationId xmlns:a16="http://schemas.microsoft.com/office/drawing/2014/main" id="{0153BB4B-F6C9-592D-09F2-9F1518850D07}"/>
                </a:ext>
              </a:extLst>
            </p:cNvPr>
            <p:cNvSpPr>
              <a:spLocks noChangeShapeType="1"/>
            </p:cNvSpPr>
            <p:nvPr/>
          </p:nvSpPr>
          <p:spPr bwMode="auto">
            <a:xfrm>
              <a:off x="8428038" y="294706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1" name="Line 118">
              <a:extLst>
                <a:ext uri="{FF2B5EF4-FFF2-40B4-BE49-F238E27FC236}">
                  <a16:creationId xmlns:a16="http://schemas.microsoft.com/office/drawing/2014/main" id="{4BCF0D1B-A014-475C-C118-4E9076EE8E75}"/>
                </a:ext>
              </a:extLst>
            </p:cNvPr>
            <p:cNvSpPr>
              <a:spLocks noChangeShapeType="1"/>
            </p:cNvSpPr>
            <p:nvPr/>
          </p:nvSpPr>
          <p:spPr bwMode="auto">
            <a:xfrm>
              <a:off x="8380413" y="299151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2" name="Line 119">
              <a:extLst>
                <a:ext uri="{FF2B5EF4-FFF2-40B4-BE49-F238E27FC236}">
                  <a16:creationId xmlns:a16="http://schemas.microsoft.com/office/drawing/2014/main" id="{CA152D65-B29B-2840-7D12-185A48440319}"/>
                </a:ext>
              </a:extLst>
            </p:cNvPr>
            <p:cNvSpPr>
              <a:spLocks noChangeShapeType="1"/>
            </p:cNvSpPr>
            <p:nvPr/>
          </p:nvSpPr>
          <p:spPr bwMode="auto">
            <a:xfrm>
              <a:off x="8699500" y="301374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3" name="Line 120">
              <a:extLst>
                <a:ext uri="{FF2B5EF4-FFF2-40B4-BE49-F238E27FC236}">
                  <a16:creationId xmlns:a16="http://schemas.microsoft.com/office/drawing/2014/main" id="{098D658A-9F8B-523F-4FD1-ADD392F83187}"/>
                </a:ext>
              </a:extLst>
            </p:cNvPr>
            <p:cNvSpPr>
              <a:spLocks noChangeShapeType="1"/>
            </p:cNvSpPr>
            <p:nvPr/>
          </p:nvSpPr>
          <p:spPr bwMode="auto">
            <a:xfrm>
              <a:off x="8653463" y="3058193"/>
              <a:ext cx="93663"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4" name="Line 121">
              <a:extLst>
                <a:ext uri="{FF2B5EF4-FFF2-40B4-BE49-F238E27FC236}">
                  <a16:creationId xmlns:a16="http://schemas.microsoft.com/office/drawing/2014/main" id="{71D676B4-58B1-4730-24B5-978E8A258A3E}"/>
                </a:ext>
              </a:extLst>
            </p:cNvPr>
            <p:cNvSpPr>
              <a:spLocks noChangeShapeType="1"/>
            </p:cNvSpPr>
            <p:nvPr/>
          </p:nvSpPr>
          <p:spPr bwMode="auto">
            <a:xfrm>
              <a:off x="8893175" y="304866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5" name="Line 122">
              <a:extLst>
                <a:ext uri="{FF2B5EF4-FFF2-40B4-BE49-F238E27FC236}">
                  <a16:creationId xmlns:a16="http://schemas.microsoft.com/office/drawing/2014/main" id="{142B05B6-C96D-5814-7AC6-EC99894D7C04}"/>
                </a:ext>
              </a:extLst>
            </p:cNvPr>
            <p:cNvSpPr>
              <a:spLocks noChangeShapeType="1"/>
            </p:cNvSpPr>
            <p:nvPr/>
          </p:nvSpPr>
          <p:spPr bwMode="auto">
            <a:xfrm>
              <a:off x="8848725" y="309311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6" name="Line 123">
              <a:extLst>
                <a:ext uri="{FF2B5EF4-FFF2-40B4-BE49-F238E27FC236}">
                  <a16:creationId xmlns:a16="http://schemas.microsoft.com/office/drawing/2014/main" id="{E468F35C-9B1D-721B-C639-6AC236C63A0E}"/>
                </a:ext>
              </a:extLst>
            </p:cNvPr>
            <p:cNvSpPr>
              <a:spLocks noChangeShapeType="1"/>
            </p:cNvSpPr>
            <p:nvPr/>
          </p:nvSpPr>
          <p:spPr bwMode="auto">
            <a:xfrm>
              <a:off x="10323513" y="3310605"/>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7" name="Line 124">
              <a:extLst>
                <a:ext uri="{FF2B5EF4-FFF2-40B4-BE49-F238E27FC236}">
                  <a16:creationId xmlns:a16="http://schemas.microsoft.com/office/drawing/2014/main" id="{7A354305-A2A5-9B8D-1ACC-F7B6FE2D315D}"/>
                </a:ext>
              </a:extLst>
            </p:cNvPr>
            <p:cNvSpPr>
              <a:spLocks noChangeShapeType="1"/>
            </p:cNvSpPr>
            <p:nvPr/>
          </p:nvSpPr>
          <p:spPr bwMode="auto">
            <a:xfrm>
              <a:off x="10279063" y="3355055"/>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8" name="Line 125">
              <a:extLst>
                <a:ext uri="{FF2B5EF4-FFF2-40B4-BE49-F238E27FC236}">
                  <a16:creationId xmlns:a16="http://schemas.microsoft.com/office/drawing/2014/main" id="{F4CCFB9D-477E-FD9D-E35A-8DA8CDAA88CB}"/>
                </a:ext>
              </a:extLst>
            </p:cNvPr>
            <p:cNvSpPr>
              <a:spLocks noChangeShapeType="1"/>
            </p:cNvSpPr>
            <p:nvPr/>
          </p:nvSpPr>
          <p:spPr bwMode="auto">
            <a:xfrm>
              <a:off x="7369175" y="2342230"/>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9" name="Line 126">
              <a:extLst>
                <a:ext uri="{FF2B5EF4-FFF2-40B4-BE49-F238E27FC236}">
                  <a16:creationId xmlns:a16="http://schemas.microsoft.com/office/drawing/2014/main" id="{B9FA4534-89F6-F128-9829-AC7BB8CF0746}"/>
                </a:ext>
              </a:extLst>
            </p:cNvPr>
            <p:cNvSpPr>
              <a:spLocks noChangeShapeType="1"/>
            </p:cNvSpPr>
            <p:nvPr/>
          </p:nvSpPr>
          <p:spPr bwMode="auto">
            <a:xfrm>
              <a:off x="7321550" y="2386680"/>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0" name="Line 127">
              <a:extLst>
                <a:ext uri="{FF2B5EF4-FFF2-40B4-BE49-F238E27FC236}">
                  <a16:creationId xmlns:a16="http://schemas.microsoft.com/office/drawing/2014/main" id="{FCFB60A2-A93C-CEDC-E9FA-026DBD2F2885}"/>
                </a:ext>
              </a:extLst>
            </p:cNvPr>
            <p:cNvSpPr>
              <a:spLocks noChangeShapeType="1"/>
            </p:cNvSpPr>
            <p:nvPr/>
          </p:nvSpPr>
          <p:spPr bwMode="auto">
            <a:xfrm>
              <a:off x="7112000" y="199456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1" name="Line 128">
              <a:extLst>
                <a:ext uri="{FF2B5EF4-FFF2-40B4-BE49-F238E27FC236}">
                  <a16:creationId xmlns:a16="http://schemas.microsoft.com/office/drawing/2014/main" id="{3247F4D5-67C1-1598-1440-A2E7DAEF6308}"/>
                </a:ext>
              </a:extLst>
            </p:cNvPr>
            <p:cNvSpPr>
              <a:spLocks noChangeShapeType="1"/>
            </p:cNvSpPr>
            <p:nvPr/>
          </p:nvSpPr>
          <p:spPr bwMode="auto">
            <a:xfrm>
              <a:off x="7064375" y="203901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2" name="Line 129">
              <a:extLst>
                <a:ext uri="{FF2B5EF4-FFF2-40B4-BE49-F238E27FC236}">
                  <a16:creationId xmlns:a16="http://schemas.microsoft.com/office/drawing/2014/main" id="{9F0C72F7-DAD6-1FA2-253F-083E5538258B}"/>
                </a:ext>
              </a:extLst>
            </p:cNvPr>
            <p:cNvSpPr>
              <a:spLocks noChangeShapeType="1"/>
            </p:cNvSpPr>
            <p:nvPr/>
          </p:nvSpPr>
          <p:spPr bwMode="auto">
            <a:xfrm>
              <a:off x="7112000" y="212474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3" name="Line 130">
              <a:extLst>
                <a:ext uri="{FF2B5EF4-FFF2-40B4-BE49-F238E27FC236}">
                  <a16:creationId xmlns:a16="http://schemas.microsoft.com/office/drawing/2014/main" id="{DA9C1692-C22A-7309-A44D-3824AB1EBF7D}"/>
                </a:ext>
              </a:extLst>
            </p:cNvPr>
            <p:cNvSpPr>
              <a:spLocks noChangeShapeType="1"/>
            </p:cNvSpPr>
            <p:nvPr/>
          </p:nvSpPr>
          <p:spPr bwMode="auto">
            <a:xfrm>
              <a:off x="7064375" y="217236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4" name="Line 131">
              <a:extLst>
                <a:ext uri="{FF2B5EF4-FFF2-40B4-BE49-F238E27FC236}">
                  <a16:creationId xmlns:a16="http://schemas.microsoft.com/office/drawing/2014/main" id="{3CA616BC-B7B2-E639-FA30-E9E2F5E8EE12}"/>
                </a:ext>
              </a:extLst>
            </p:cNvPr>
            <p:cNvSpPr>
              <a:spLocks noChangeShapeType="1"/>
            </p:cNvSpPr>
            <p:nvPr/>
          </p:nvSpPr>
          <p:spPr bwMode="auto">
            <a:xfrm>
              <a:off x="7229475" y="2335880"/>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5" name="Line 132">
              <a:extLst>
                <a:ext uri="{FF2B5EF4-FFF2-40B4-BE49-F238E27FC236}">
                  <a16:creationId xmlns:a16="http://schemas.microsoft.com/office/drawing/2014/main" id="{78C3D8AD-E3F0-3A3F-37B2-7AABBA6A06F4}"/>
                </a:ext>
              </a:extLst>
            </p:cNvPr>
            <p:cNvSpPr>
              <a:spLocks noChangeShapeType="1"/>
            </p:cNvSpPr>
            <p:nvPr/>
          </p:nvSpPr>
          <p:spPr bwMode="auto">
            <a:xfrm>
              <a:off x="7185025" y="238350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6" name="Line 133">
              <a:extLst>
                <a:ext uri="{FF2B5EF4-FFF2-40B4-BE49-F238E27FC236}">
                  <a16:creationId xmlns:a16="http://schemas.microsoft.com/office/drawing/2014/main" id="{C814DF6B-22D2-D1C1-18E4-D75621007156}"/>
                </a:ext>
              </a:extLst>
            </p:cNvPr>
            <p:cNvSpPr>
              <a:spLocks noChangeShapeType="1"/>
            </p:cNvSpPr>
            <p:nvPr/>
          </p:nvSpPr>
          <p:spPr bwMode="auto">
            <a:xfrm>
              <a:off x="7321550" y="2399380"/>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7" name="Line 134">
              <a:extLst>
                <a:ext uri="{FF2B5EF4-FFF2-40B4-BE49-F238E27FC236}">
                  <a16:creationId xmlns:a16="http://schemas.microsoft.com/office/drawing/2014/main" id="{C73E87F7-EEC1-0915-4D5A-BF7FA9E367B8}"/>
                </a:ext>
              </a:extLst>
            </p:cNvPr>
            <p:cNvSpPr>
              <a:spLocks noChangeShapeType="1"/>
            </p:cNvSpPr>
            <p:nvPr/>
          </p:nvSpPr>
          <p:spPr bwMode="auto">
            <a:xfrm>
              <a:off x="7277100" y="2443830"/>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8" name="Line 135">
              <a:extLst>
                <a:ext uri="{FF2B5EF4-FFF2-40B4-BE49-F238E27FC236}">
                  <a16:creationId xmlns:a16="http://schemas.microsoft.com/office/drawing/2014/main" id="{C5BBEBBF-42BE-1618-763B-68CC10004418}"/>
                </a:ext>
              </a:extLst>
            </p:cNvPr>
            <p:cNvSpPr>
              <a:spLocks noChangeShapeType="1"/>
            </p:cNvSpPr>
            <p:nvPr/>
          </p:nvSpPr>
          <p:spPr bwMode="auto">
            <a:xfrm>
              <a:off x="7369175" y="249780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9" name="Line 136">
              <a:extLst>
                <a:ext uri="{FF2B5EF4-FFF2-40B4-BE49-F238E27FC236}">
                  <a16:creationId xmlns:a16="http://schemas.microsoft.com/office/drawing/2014/main" id="{A830BA57-216B-F379-7A2F-015207AF05EC}"/>
                </a:ext>
              </a:extLst>
            </p:cNvPr>
            <p:cNvSpPr>
              <a:spLocks noChangeShapeType="1"/>
            </p:cNvSpPr>
            <p:nvPr/>
          </p:nvSpPr>
          <p:spPr bwMode="auto">
            <a:xfrm>
              <a:off x="7321550" y="254225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0" name="Line 137">
              <a:extLst>
                <a:ext uri="{FF2B5EF4-FFF2-40B4-BE49-F238E27FC236}">
                  <a16:creationId xmlns:a16="http://schemas.microsoft.com/office/drawing/2014/main" id="{0FFC9443-E6A1-5F8B-E6EF-779E7770A61C}"/>
                </a:ext>
              </a:extLst>
            </p:cNvPr>
            <p:cNvSpPr>
              <a:spLocks noChangeShapeType="1"/>
            </p:cNvSpPr>
            <p:nvPr/>
          </p:nvSpPr>
          <p:spPr bwMode="auto">
            <a:xfrm>
              <a:off x="7388225" y="259940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1" name="Line 138">
              <a:extLst>
                <a:ext uri="{FF2B5EF4-FFF2-40B4-BE49-F238E27FC236}">
                  <a16:creationId xmlns:a16="http://schemas.microsoft.com/office/drawing/2014/main" id="{0E17277D-0B4F-8318-FA82-2F3CEB708CD9}"/>
                </a:ext>
              </a:extLst>
            </p:cNvPr>
            <p:cNvSpPr>
              <a:spLocks noChangeShapeType="1"/>
            </p:cNvSpPr>
            <p:nvPr/>
          </p:nvSpPr>
          <p:spPr bwMode="auto">
            <a:xfrm>
              <a:off x="7340600" y="2647030"/>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2" name="Line 139">
              <a:extLst>
                <a:ext uri="{FF2B5EF4-FFF2-40B4-BE49-F238E27FC236}">
                  <a16:creationId xmlns:a16="http://schemas.microsoft.com/office/drawing/2014/main" id="{7110AE8C-B013-CB9D-5F5A-0DA137664365}"/>
                </a:ext>
              </a:extLst>
            </p:cNvPr>
            <p:cNvSpPr>
              <a:spLocks noChangeShapeType="1"/>
            </p:cNvSpPr>
            <p:nvPr/>
          </p:nvSpPr>
          <p:spPr bwMode="auto">
            <a:xfrm>
              <a:off x="7496175" y="273116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3" name="Line 140">
              <a:extLst>
                <a:ext uri="{FF2B5EF4-FFF2-40B4-BE49-F238E27FC236}">
                  <a16:creationId xmlns:a16="http://schemas.microsoft.com/office/drawing/2014/main" id="{D3DE6D98-9E1D-D164-6A8E-DD541379E8AD}"/>
                </a:ext>
              </a:extLst>
            </p:cNvPr>
            <p:cNvSpPr>
              <a:spLocks noChangeShapeType="1"/>
            </p:cNvSpPr>
            <p:nvPr/>
          </p:nvSpPr>
          <p:spPr bwMode="auto">
            <a:xfrm>
              <a:off x="7448550" y="2775618"/>
              <a:ext cx="95250"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4" name="Line 141">
              <a:extLst>
                <a:ext uri="{FF2B5EF4-FFF2-40B4-BE49-F238E27FC236}">
                  <a16:creationId xmlns:a16="http://schemas.microsoft.com/office/drawing/2014/main" id="{C5C1FC7D-84A1-FCF1-8156-83D21FB95818}"/>
                </a:ext>
              </a:extLst>
            </p:cNvPr>
            <p:cNvSpPr>
              <a:spLocks noChangeShapeType="1"/>
            </p:cNvSpPr>
            <p:nvPr/>
          </p:nvSpPr>
          <p:spPr bwMode="auto">
            <a:xfrm>
              <a:off x="7512050" y="2845468"/>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5" name="Line 142">
              <a:extLst>
                <a:ext uri="{FF2B5EF4-FFF2-40B4-BE49-F238E27FC236}">
                  <a16:creationId xmlns:a16="http://schemas.microsoft.com/office/drawing/2014/main" id="{35A1162B-9ACF-C22E-2438-4EF5548A3CF8}"/>
                </a:ext>
              </a:extLst>
            </p:cNvPr>
            <p:cNvSpPr>
              <a:spLocks noChangeShapeType="1"/>
            </p:cNvSpPr>
            <p:nvPr/>
          </p:nvSpPr>
          <p:spPr bwMode="auto">
            <a:xfrm>
              <a:off x="7467600" y="289309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6" name="Line 143">
              <a:extLst>
                <a:ext uri="{FF2B5EF4-FFF2-40B4-BE49-F238E27FC236}">
                  <a16:creationId xmlns:a16="http://schemas.microsoft.com/office/drawing/2014/main" id="{F466F7AD-AE63-D54E-BECC-A4ADD825BB68}"/>
                </a:ext>
              </a:extLst>
            </p:cNvPr>
            <p:cNvSpPr>
              <a:spLocks noChangeShapeType="1"/>
            </p:cNvSpPr>
            <p:nvPr/>
          </p:nvSpPr>
          <p:spPr bwMode="auto">
            <a:xfrm>
              <a:off x="7577138" y="287404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7" name="Line 144">
              <a:extLst>
                <a:ext uri="{FF2B5EF4-FFF2-40B4-BE49-F238E27FC236}">
                  <a16:creationId xmlns:a16="http://schemas.microsoft.com/office/drawing/2014/main" id="{4FFE8252-56C8-92F4-3E11-B5F44D87FEE3}"/>
                </a:ext>
              </a:extLst>
            </p:cNvPr>
            <p:cNvSpPr>
              <a:spLocks noChangeShapeType="1"/>
            </p:cNvSpPr>
            <p:nvPr/>
          </p:nvSpPr>
          <p:spPr bwMode="auto">
            <a:xfrm>
              <a:off x="7531100" y="2921668"/>
              <a:ext cx="93663"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8" name="Line 145">
              <a:extLst>
                <a:ext uri="{FF2B5EF4-FFF2-40B4-BE49-F238E27FC236}">
                  <a16:creationId xmlns:a16="http://schemas.microsoft.com/office/drawing/2014/main" id="{E74926F3-F553-90CD-CBE7-CBC6F94AED69}"/>
                </a:ext>
              </a:extLst>
            </p:cNvPr>
            <p:cNvSpPr>
              <a:spLocks noChangeShapeType="1"/>
            </p:cNvSpPr>
            <p:nvPr/>
          </p:nvSpPr>
          <p:spPr bwMode="auto">
            <a:xfrm>
              <a:off x="7612063" y="287404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9" name="Line 146">
              <a:extLst>
                <a:ext uri="{FF2B5EF4-FFF2-40B4-BE49-F238E27FC236}">
                  <a16:creationId xmlns:a16="http://schemas.microsoft.com/office/drawing/2014/main" id="{E67E515C-739B-1F3E-E55E-3AAFFED10E1F}"/>
                </a:ext>
              </a:extLst>
            </p:cNvPr>
            <p:cNvSpPr>
              <a:spLocks noChangeShapeType="1"/>
            </p:cNvSpPr>
            <p:nvPr/>
          </p:nvSpPr>
          <p:spPr bwMode="auto">
            <a:xfrm>
              <a:off x="7562850" y="2921668"/>
              <a:ext cx="96838"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0" name="Line 147">
              <a:extLst>
                <a:ext uri="{FF2B5EF4-FFF2-40B4-BE49-F238E27FC236}">
                  <a16:creationId xmlns:a16="http://schemas.microsoft.com/office/drawing/2014/main" id="{5E775EB7-0395-B344-4176-FE703980B00F}"/>
                </a:ext>
              </a:extLst>
            </p:cNvPr>
            <p:cNvSpPr>
              <a:spLocks noChangeShapeType="1"/>
            </p:cNvSpPr>
            <p:nvPr/>
          </p:nvSpPr>
          <p:spPr bwMode="auto">
            <a:xfrm>
              <a:off x="7659688" y="302009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1" name="Line 148">
              <a:extLst>
                <a:ext uri="{FF2B5EF4-FFF2-40B4-BE49-F238E27FC236}">
                  <a16:creationId xmlns:a16="http://schemas.microsoft.com/office/drawing/2014/main" id="{307240D9-B743-999D-9AC5-5CE6E52480B0}"/>
                </a:ext>
              </a:extLst>
            </p:cNvPr>
            <p:cNvSpPr>
              <a:spLocks noChangeShapeType="1"/>
            </p:cNvSpPr>
            <p:nvPr/>
          </p:nvSpPr>
          <p:spPr bwMode="auto">
            <a:xfrm>
              <a:off x="7612063" y="306771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2" name="Line 149">
              <a:extLst>
                <a:ext uri="{FF2B5EF4-FFF2-40B4-BE49-F238E27FC236}">
                  <a16:creationId xmlns:a16="http://schemas.microsoft.com/office/drawing/2014/main" id="{04D739D9-7261-F851-0E7E-9AB206453C60}"/>
                </a:ext>
              </a:extLst>
            </p:cNvPr>
            <p:cNvSpPr>
              <a:spLocks noChangeShapeType="1"/>
            </p:cNvSpPr>
            <p:nvPr/>
          </p:nvSpPr>
          <p:spPr bwMode="auto">
            <a:xfrm>
              <a:off x="7767638" y="305501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3" name="Line 150">
              <a:extLst>
                <a:ext uri="{FF2B5EF4-FFF2-40B4-BE49-F238E27FC236}">
                  <a16:creationId xmlns:a16="http://schemas.microsoft.com/office/drawing/2014/main" id="{0BE038FA-8632-F630-F4F0-4D6CC209FBA0}"/>
                </a:ext>
              </a:extLst>
            </p:cNvPr>
            <p:cNvSpPr>
              <a:spLocks noChangeShapeType="1"/>
            </p:cNvSpPr>
            <p:nvPr/>
          </p:nvSpPr>
          <p:spPr bwMode="auto">
            <a:xfrm>
              <a:off x="7720013" y="310264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4" name="Line 151">
              <a:extLst>
                <a:ext uri="{FF2B5EF4-FFF2-40B4-BE49-F238E27FC236}">
                  <a16:creationId xmlns:a16="http://schemas.microsoft.com/office/drawing/2014/main" id="{DE162172-08BB-0AD1-BFDB-0A3DEC1AAEBB}"/>
                </a:ext>
              </a:extLst>
            </p:cNvPr>
            <p:cNvSpPr>
              <a:spLocks noChangeShapeType="1"/>
            </p:cNvSpPr>
            <p:nvPr/>
          </p:nvSpPr>
          <p:spPr bwMode="auto">
            <a:xfrm>
              <a:off x="8154988" y="3178843"/>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5" name="Line 152">
              <a:extLst>
                <a:ext uri="{FF2B5EF4-FFF2-40B4-BE49-F238E27FC236}">
                  <a16:creationId xmlns:a16="http://schemas.microsoft.com/office/drawing/2014/main" id="{AF284197-7725-74EB-6AC7-1EAB01DB89AE}"/>
                </a:ext>
              </a:extLst>
            </p:cNvPr>
            <p:cNvSpPr>
              <a:spLocks noChangeShapeType="1"/>
            </p:cNvSpPr>
            <p:nvPr/>
          </p:nvSpPr>
          <p:spPr bwMode="auto">
            <a:xfrm>
              <a:off x="8110538" y="322805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6" name="Line 153">
              <a:extLst>
                <a:ext uri="{FF2B5EF4-FFF2-40B4-BE49-F238E27FC236}">
                  <a16:creationId xmlns:a16="http://schemas.microsoft.com/office/drawing/2014/main" id="{CEFF3A21-2D7E-0AC8-7B96-A5A1187F8BAC}"/>
                </a:ext>
              </a:extLst>
            </p:cNvPr>
            <p:cNvSpPr>
              <a:spLocks noChangeShapeType="1"/>
            </p:cNvSpPr>
            <p:nvPr/>
          </p:nvSpPr>
          <p:spPr bwMode="auto">
            <a:xfrm>
              <a:off x="10079038" y="329155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7" name="Line 154">
              <a:extLst>
                <a:ext uri="{FF2B5EF4-FFF2-40B4-BE49-F238E27FC236}">
                  <a16:creationId xmlns:a16="http://schemas.microsoft.com/office/drawing/2014/main" id="{A413A566-3443-B0B1-1A8C-BCB31C2DB28D}"/>
                </a:ext>
              </a:extLst>
            </p:cNvPr>
            <p:cNvSpPr>
              <a:spLocks noChangeShapeType="1"/>
            </p:cNvSpPr>
            <p:nvPr/>
          </p:nvSpPr>
          <p:spPr bwMode="auto">
            <a:xfrm>
              <a:off x="10034588" y="333600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8" name="Freeform 155">
              <a:extLst>
                <a:ext uri="{FF2B5EF4-FFF2-40B4-BE49-F238E27FC236}">
                  <a16:creationId xmlns:a16="http://schemas.microsoft.com/office/drawing/2014/main" id="{79474A66-E186-0490-BEAE-456550F851D8}"/>
                </a:ext>
              </a:extLst>
            </p:cNvPr>
            <p:cNvSpPr>
              <a:spLocks/>
            </p:cNvSpPr>
            <p:nvPr/>
          </p:nvSpPr>
          <p:spPr bwMode="auto">
            <a:xfrm>
              <a:off x="6959600" y="1570705"/>
              <a:ext cx="3119438" cy="1765300"/>
            </a:xfrm>
            <a:custGeom>
              <a:avLst/>
              <a:gdLst>
                <a:gd name="T0" fmla="*/ 0 w 1965"/>
                <a:gd name="T1" fmla="*/ 0 h 1112"/>
                <a:gd name="T2" fmla="*/ 22 w 1965"/>
                <a:gd name="T3" fmla="*/ 0 h 1112"/>
                <a:gd name="T4" fmla="*/ 22 w 1965"/>
                <a:gd name="T5" fmla="*/ 26 h 1112"/>
                <a:gd name="T6" fmla="*/ 54 w 1965"/>
                <a:gd name="T7" fmla="*/ 26 h 1112"/>
                <a:gd name="T8" fmla="*/ 54 w 1965"/>
                <a:gd name="T9" fmla="*/ 42 h 1112"/>
                <a:gd name="T10" fmla="*/ 70 w 1965"/>
                <a:gd name="T11" fmla="*/ 42 h 1112"/>
                <a:gd name="T12" fmla="*/ 70 w 1965"/>
                <a:gd name="T13" fmla="*/ 114 h 1112"/>
                <a:gd name="T14" fmla="*/ 84 w 1965"/>
                <a:gd name="T15" fmla="*/ 114 h 1112"/>
                <a:gd name="T16" fmla="*/ 84 w 1965"/>
                <a:gd name="T17" fmla="*/ 351 h 1112"/>
                <a:gd name="T18" fmla="*/ 94 w 1965"/>
                <a:gd name="T19" fmla="*/ 351 h 1112"/>
                <a:gd name="T20" fmla="*/ 94 w 1965"/>
                <a:gd name="T21" fmla="*/ 383 h 1112"/>
                <a:gd name="T22" fmla="*/ 106 w 1965"/>
                <a:gd name="T23" fmla="*/ 383 h 1112"/>
                <a:gd name="T24" fmla="*/ 106 w 1965"/>
                <a:gd name="T25" fmla="*/ 423 h 1112"/>
                <a:gd name="T26" fmla="*/ 106 w 1965"/>
                <a:gd name="T27" fmla="*/ 446 h 1112"/>
                <a:gd name="T28" fmla="*/ 130 w 1965"/>
                <a:gd name="T29" fmla="*/ 446 h 1112"/>
                <a:gd name="T30" fmla="*/ 130 w 1965"/>
                <a:gd name="T31" fmla="*/ 460 h 1112"/>
                <a:gd name="T32" fmla="*/ 146 w 1965"/>
                <a:gd name="T33" fmla="*/ 460 h 1112"/>
                <a:gd name="T34" fmla="*/ 146 w 1965"/>
                <a:gd name="T35" fmla="*/ 476 h 1112"/>
                <a:gd name="T36" fmla="*/ 160 w 1965"/>
                <a:gd name="T37" fmla="*/ 476 h 1112"/>
                <a:gd name="T38" fmla="*/ 160 w 1965"/>
                <a:gd name="T39" fmla="*/ 494 h 1112"/>
                <a:gd name="T40" fmla="*/ 160 w 1965"/>
                <a:gd name="T41" fmla="*/ 520 h 1112"/>
                <a:gd name="T42" fmla="*/ 180 w 1965"/>
                <a:gd name="T43" fmla="*/ 520 h 1112"/>
                <a:gd name="T44" fmla="*/ 210 w 1965"/>
                <a:gd name="T45" fmla="*/ 520 h 1112"/>
                <a:gd name="T46" fmla="*/ 210 w 1965"/>
                <a:gd name="T47" fmla="*/ 548 h 1112"/>
                <a:gd name="T48" fmla="*/ 242 w 1965"/>
                <a:gd name="T49" fmla="*/ 548 h 1112"/>
                <a:gd name="T50" fmla="*/ 242 w 1965"/>
                <a:gd name="T51" fmla="*/ 606 h 1112"/>
                <a:gd name="T52" fmla="*/ 264 w 1965"/>
                <a:gd name="T53" fmla="*/ 606 h 1112"/>
                <a:gd name="T54" fmla="*/ 264 w 1965"/>
                <a:gd name="T55" fmla="*/ 678 h 1112"/>
                <a:gd name="T56" fmla="*/ 264 w 1965"/>
                <a:gd name="T57" fmla="*/ 702 h 1112"/>
                <a:gd name="T58" fmla="*/ 334 w 1965"/>
                <a:gd name="T59" fmla="*/ 702 h 1112"/>
                <a:gd name="T60" fmla="*/ 334 w 1965"/>
                <a:gd name="T61" fmla="*/ 805 h 1112"/>
                <a:gd name="T62" fmla="*/ 350 w 1965"/>
                <a:gd name="T63" fmla="*/ 805 h 1112"/>
                <a:gd name="T64" fmla="*/ 350 w 1965"/>
                <a:gd name="T65" fmla="*/ 833 h 1112"/>
                <a:gd name="T66" fmla="*/ 370 w 1965"/>
                <a:gd name="T67" fmla="*/ 833 h 1112"/>
                <a:gd name="T68" fmla="*/ 370 w 1965"/>
                <a:gd name="T69" fmla="*/ 845 h 1112"/>
                <a:gd name="T70" fmla="*/ 425 w 1965"/>
                <a:gd name="T71" fmla="*/ 845 h 1112"/>
                <a:gd name="T72" fmla="*/ 425 w 1965"/>
                <a:gd name="T73" fmla="*/ 875 h 1112"/>
                <a:gd name="T74" fmla="*/ 435 w 1965"/>
                <a:gd name="T75" fmla="*/ 875 h 1112"/>
                <a:gd name="T76" fmla="*/ 435 w 1965"/>
                <a:gd name="T77" fmla="*/ 921 h 1112"/>
                <a:gd name="T78" fmla="*/ 435 w 1965"/>
                <a:gd name="T79" fmla="*/ 939 h 1112"/>
                <a:gd name="T80" fmla="*/ 501 w 1965"/>
                <a:gd name="T81" fmla="*/ 939 h 1112"/>
                <a:gd name="T82" fmla="*/ 501 w 1965"/>
                <a:gd name="T83" fmla="*/ 959 h 1112"/>
                <a:gd name="T84" fmla="*/ 565 w 1965"/>
                <a:gd name="T85" fmla="*/ 959 h 1112"/>
                <a:gd name="T86" fmla="*/ 565 w 1965"/>
                <a:gd name="T87" fmla="*/ 991 h 1112"/>
                <a:gd name="T88" fmla="*/ 669 w 1965"/>
                <a:gd name="T89" fmla="*/ 991 h 1112"/>
                <a:gd name="T90" fmla="*/ 669 w 1965"/>
                <a:gd name="T91" fmla="*/ 1042 h 1112"/>
                <a:gd name="T92" fmla="*/ 759 w 1965"/>
                <a:gd name="T93" fmla="*/ 1042 h 1112"/>
                <a:gd name="T94" fmla="*/ 759 w 1965"/>
                <a:gd name="T95" fmla="*/ 1084 h 1112"/>
                <a:gd name="T96" fmla="*/ 925 w 1965"/>
                <a:gd name="T97" fmla="*/ 1084 h 1112"/>
                <a:gd name="T98" fmla="*/ 925 w 1965"/>
                <a:gd name="T99" fmla="*/ 1112 h 1112"/>
                <a:gd name="T100" fmla="*/ 1965 w 1965"/>
                <a:gd name="T101" fmla="*/ 1112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65" h="1112">
                  <a:moveTo>
                    <a:pt x="0" y="0"/>
                  </a:moveTo>
                  <a:lnTo>
                    <a:pt x="22" y="0"/>
                  </a:lnTo>
                  <a:lnTo>
                    <a:pt x="22" y="26"/>
                  </a:lnTo>
                  <a:lnTo>
                    <a:pt x="54" y="26"/>
                  </a:lnTo>
                  <a:lnTo>
                    <a:pt x="54" y="42"/>
                  </a:lnTo>
                  <a:lnTo>
                    <a:pt x="70" y="42"/>
                  </a:lnTo>
                  <a:lnTo>
                    <a:pt x="70" y="114"/>
                  </a:lnTo>
                  <a:lnTo>
                    <a:pt x="84" y="114"/>
                  </a:lnTo>
                  <a:lnTo>
                    <a:pt x="84" y="351"/>
                  </a:lnTo>
                  <a:lnTo>
                    <a:pt x="94" y="351"/>
                  </a:lnTo>
                  <a:lnTo>
                    <a:pt x="94" y="383"/>
                  </a:lnTo>
                  <a:lnTo>
                    <a:pt x="106" y="383"/>
                  </a:lnTo>
                  <a:lnTo>
                    <a:pt x="106" y="423"/>
                  </a:lnTo>
                  <a:lnTo>
                    <a:pt x="106" y="446"/>
                  </a:lnTo>
                  <a:lnTo>
                    <a:pt x="130" y="446"/>
                  </a:lnTo>
                  <a:lnTo>
                    <a:pt x="130" y="460"/>
                  </a:lnTo>
                  <a:lnTo>
                    <a:pt x="146" y="460"/>
                  </a:lnTo>
                  <a:lnTo>
                    <a:pt x="146" y="476"/>
                  </a:lnTo>
                  <a:lnTo>
                    <a:pt x="160" y="476"/>
                  </a:lnTo>
                  <a:lnTo>
                    <a:pt x="160" y="494"/>
                  </a:lnTo>
                  <a:lnTo>
                    <a:pt x="160" y="520"/>
                  </a:lnTo>
                  <a:lnTo>
                    <a:pt x="180" y="520"/>
                  </a:lnTo>
                  <a:lnTo>
                    <a:pt x="210" y="520"/>
                  </a:lnTo>
                  <a:lnTo>
                    <a:pt x="210" y="548"/>
                  </a:lnTo>
                  <a:lnTo>
                    <a:pt x="242" y="548"/>
                  </a:lnTo>
                  <a:lnTo>
                    <a:pt x="242" y="606"/>
                  </a:lnTo>
                  <a:lnTo>
                    <a:pt x="264" y="606"/>
                  </a:lnTo>
                  <a:lnTo>
                    <a:pt x="264" y="678"/>
                  </a:lnTo>
                  <a:lnTo>
                    <a:pt x="264" y="702"/>
                  </a:lnTo>
                  <a:lnTo>
                    <a:pt x="334" y="702"/>
                  </a:lnTo>
                  <a:lnTo>
                    <a:pt x="334" y="805"/>
                  </a:lnTo>
                  <a:lnTo>
                    <a:pt x="350" y="805"/>
                  </a:lnTo>
                  <a:lnTo>
                    <a:pt x="350" y="833"/>
                  </a:lnTo>
                  <a:lnTo>
                    <a:pt x="370" y="833"/>
                  </a:lnTo>
                  <a:lnTo>
                    <a:pt x="370" y="845"/>
                  </a:lnTo>
                  <a:lnTo>
                    <a:pt x="425" y="845"/>
                  </a:lnTo>
                  <a:lnTo>
                    <a:pt x="425" y="875"/>
                  </a:lnTo>
                  <a:lnTo>
                    <a:pt x="435" y="875"/>
                  </a:lnTo>
                  <a:lnTo>
                    <a:pt x="435" y="921"/>
                  </a:lnTo>
                  <a:lnTo>
                    <a:pt x="435" y="939"/>
                  </a:lnTo>
                  <a:lnTo>
                    <a:pt x="501" y="939"/>
                  </a:lnTo>
                  <a:lnTo>
                    <a:pt x="501" y="959"/>
                  </a:lnTo>
                  <a:lnTo>
                    <a:pt x="565" y="959"/>
                  </a:lnTo>
                  <a:lnTo>
                    <a:pt x="565" y="991"/>
                  </a:lnTo>
                  <a:lnTo>
                    <a:pt x="669" y="991"/>
                  </a:lnTo>
                  <a:lnTo>
                    <a:pt x="669" y="1042"/>
                  </a:lnTo>
                  <a:lnTo>
                    <a:pt x="759" y="1042"/>
                  </a:lnTo>
                  <a:lnTo>
                    <a:pt x="759" y="1084"/>
                  </a:lnTo>
                  <a:lnTo>
                    <a:pt x="925" y="1084"/>
                  </a:lnTo>
                  <a:lnTo>
                    <a:pt x="925" y="1112"/>
                  </a:lnTo>
                  <a:lnTo>
                    <a:pt x="1965" y="1112"/>
                  </a:lnTo>
                </a:path>
              </a:pathLst>
            </a:custGeom>
            <a:noFill/>
            <a:ln w="28575"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9" name="Freeform 156">
              <a:extLst>
                <a:ext uri="{FF2B5EF4-FFF2-40B4-BE49-F238E27FC236}">
                  <a16:creationId xmlns:a16="http://schemas.microsoft.com/office/drawing/2014/main" id="{7938DEAF-1EC7-F28D-AE9F-1AE6F1AEDF77}"/>
                </a:ext>
              </a:extLst>
            </p:cNvPr>
            <p:cNvSpPr>
              <a:spLocks/>
            </p:cNvSpPr>
            <p:nvPr/>
          </p:nvSpPr>
          <p:spPr bwMode="auto">
            <a:xfrm>
              <a:off x="6953250" y="1570705"/>
              <a:ext cx="3363913" cy="1787525"/>
            </a:xfrm>
            <a:custGeom>
              <a:avLst/>
              <a:gdLst>
                <a:gd name="T0" fmla="*/ 22 w 2119"/>
                <a:gd name="T1" fmla="*/ 0 h 1126"/>
                <a:gd name="T2" fmla="*/ 52 w 2119"/>
                <a:gd name="T3" fmla="*/ 26 h 1126"/>
                <a:gd name="T4" fmla="*/ 66 w 2119"/>
                <a:gd name="T5" fmla="*/ 38 h 1126"/>
                <a:gd name="T6" fmla="*/ 88 w 2119"/>
                <a:gd name="T7" fmla="*/ 80 h 1126"/>
                <a:gd name="T8" fmla="*/ 110 w 2119"/>
                <a:gd name="T9" fmla="*/ 297 h 1126"/>
                <a:gd name="T10" fmla="*/ 164 w 2119"/>
                <a:gd name="T11" fmla="*/ 313 h 1126"/>
                <a:gd name="T12" fmla="*/ 176 w 2119"/>
                <a:gd name="T13" fmla="*/ 343 h 1126"/>
                <a:gd name="T14" fmla="*/ 198 w 2119"/>
                <a:gd name="T15" fmla="*/ 405 h 1126"/>
                <a:gd name="T16" fmla="*/ 226 w 2119"/>
                <a:gd name="T17" fmla="*/ 438 h 1126"/>
                <a:gd name="T18" fmla="*/ 254 w 2119"/>
                <a:gd name="T19" fmla="*/ 472 h 1126"/>
                <a:gd name="T20" fmla="*/ 276 w 2119"/>
                <a:gd name="T21" fmla="*/ 514 h 1126"/>
                <a:gd name="T22" fmla="*/ 290 w 2119"/>
                <a:gd name="T23" fmla="*/ 524 h 1126"/>
                <a:gd name="T24" fmla="*/ 350 w 2119"/>
                <a:gd name="T25" fmla="*/ 540 h 1126"/>
                <a:gd name="T26" fmla="*/ 364 w 2119"/>
                <a:gd name="T27" fmla="*/ 560 h 1126"/>
                <a:gd name="T28" fmla="*/ 399 w 2119"/>
                <a:gd name="T29" fmla="*/ 572 h 1126"/>
                <a:gd name="T30" fmla="*/ 421 w 2119"/>
                <a:gd name="T31" fmla="*/ 588 h 1126"/>
                <a:gd name="T32" fmla="*/ 437 w 2119"/>
                <a:gd name="T33" fmla="*/ 608 h 1126"/>
                <a:gd name="T34" fmla="*/ 449 w 2119"/>
                <a:gd name="T35" fmla="*/ 624 h 1126"/>
                <a:gd name="T36" fmla="*/ 461 w 2119"/>
                <a:gd name="T37" fmla="*/ 650 h 1126"/>
                <a:gd name="T38" fmla="*/ 461 w 2119"/>
                <a:gd name="T39" fmla="*/ 676 h 1126"/>
                <a:gd name="T40" fmla="*/ 507 w 2119"/>
                <a:gd name="T41" fmla="*/ 690 h 1126"/>
                <a:gd name="T42" fmla="*/ 523 w 2119"/>
                <a:gd name="T43" fmla="*/ 716 h 1126"/>
                <a:gd name="T44" fmla="*/ 533 w 2119"/>
                <a:gd name="T45" fmla="*/ 731 h 1126"/>
                <a:gd name="T46" fmla="*/ 543 w 2119"/>
                <a:gd name="T47" fmla="*/ 747 h 1126"/>
                <a:gd name="T48" fmla="*/ 565 w 2119"/>
                <a:gd name="T49" fmla="*/ 757 h 1126"/>
                <a:gd name="T50" fmla="*/ 579 w 2119"/>
                <a:gd name="T51" fmla="*/ 777 h 1126"/>
                <a:gd name="T52" fmla="*/ 589 w 2119"/>
                <a:gd name="T53" fmla="*/ 787 h 1126"/>
                <a:gd name="T54" fmla="*/ 609 w 2119"/>
                <a:gd name="T55" fmla="*/ 799 h 1126"/>
                <a:gd name="T56" fmla="*/ 621 w 2119"/>
                <a:gd name="T57" fmla="*/ 813 h 1126"/>
                <a:gd name="T58" fmla="*/ 689 w 2119"/>
                <a:gd name="T59" fmla="*/ 825 h 1126"/>
                <a:gd name="T60" fmla="*/ 777 w 2119"/>
                <a:gd name="T61" fmla="*/ 859 h 1126"/>
                <a:gd name="T62" fmla="*/ 797 w 2119"/>
                <a:gd name="T63" fmla="*/ 875 h 1126"/>
                <a:gd name="T64" fmla="*/ 989 w 2119"/>
                <a:gd name="T65" fmla="*/ 895 h 1126"/>
                <a:gd name="T66" fmla="*/ 1031 w 2119"/>
                <a:gd name="T67" fmla="*/ 915 h 1126"/>
                <a:gd name="T68" fmla="*/ 1216 w 2119"/>
                <a:gd name="T69" fmla="*/ 937 h 1126"/>
                <a:gd name="T70" fmla="*/ 1252 w 2119"/>
                <a:gd name="T71" fmla="*/ 961 h 1126"/>
                <a:gd name="T72" fmla="*/ 1262 w 2119"/>
                <a:gd name="T73" fmla="*/ 983 h 1126"/>
                <a:gd name="T74" fmla="*/ 1286 w 2119"/>
                <a:gd name="T75" fmla="*/ 1009 h 1126"/>
                <a:gd name="T76" fmla="*/ 1432 w 2119"/>
                <a:gd name="T77" fmla="*/ 1044 h 1126"/>
                <a:gd name="T78" fmla="*/ 1450 w 2119"/>
                <a:gd name="T79" fmla="*/ 1072 h 1126"/>
                <a:gd name="T80" fmla="*/ 1598 w 2119"/>
                <a:gd name="T81" fmla="*/ 1098 h 1126"/>
                <a:gd name="T82" fmla="*/ 2119 w 2119"/>
                <a:gd name="T83" fmla="*/ 1126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19" h="1126">
                  <a:moveTo>
                    <a:pt x="0" y="0"/>
                  </a:moveTo>
                  <a:lnTo>
                    <a:pt x="22" y="0"/>
                  </a:lnTo>
                  <a:lnTo>
                    <a:pt x="22" y="26"/>
                  </a:lnTo>
                  <a:lnTo>
                    <a:pt x="52" y="26"/>
                  </a:lnTo>
                  <a:lnTo>
                    <a:pt x="52" y="38"/>
                  </a:lnTo>
                  <a:lnTo>
                    <a:pt x="66" y="38"/>
                  </a:lnTo>
                  <a:lnTo>
                    <a:pt x="66" y="80"/>
                  </a:lnTo>
                  <a:lnTo>
                    <a:pt x="88" y="80"/>
                  </a:lnTo>
                  <a:lnTo>
                    <a:pt x="88" y="297"/>
                  </a:lnTo>
                  <a:lnTo>
                    <a:pt x="110" y="297"/>
                  </a:lnTo>
                  <a:lnTo>
                    <a:pt x="110" y="313"/>
                  </a:lnTo>
                  <a:lnTo>
                    <a:pt x="164" y="313"/>
                  </a:lnTo>
                  <a:lnTo>
                    <a:pt x="164" y="343"/>
                  </a:lnTo>
                  <a:lnTo>
                    <a:pt x="176" y="343"/>
                  </a:lnTo>
                  <a:lnTo>
                    <a:pt x="176" y="405"/>
                  </a:lnTo>
                  <a:lnTo>
                    <a:pt x="198" y="405"/>
                  </a:lnTo>
                  <a:lnTo>
                    <a:pt x="198" y="438"/>
                  </a:lnTo>
                  <a:lnTo>
                    <a:pt x="226" y="438"/>
                  </a:lnTo>
                  <a:lnTo>
                    <a:pt x="226" y="472"/>
                  </a:lnTo>
                  <a:lnTo>
                    <a:pt x="254" y="472"/>
                  </a:lnTo>
                  <a:lnTo>
                    <a:pt x="254" y="514"/>
                  </a:lnTo>
                  <a:lnTo>
                    <a:pt x="276" y="514"/>
                  </a:lnTo>
                  <a:lnTo>
                    <a:pt x="276" y="524"/>
                  </a:lnTo>
                  <a:lnTo>
                    <a:pt x="290" y="524"/>
                  </a:lnTo>
                  <a:lnTo>
                    <a:pt x="290" y="540"/>
                  </a:lnTo>
                  <a:lnTo>
                    <a:pt x="350" y="540"/>
                  </a:lnTo>
                  <a:lnTo>
                    <a:pt x="350" y="560"/>
                  </a:lnTo>
                  <a:lnTo>
                    <a:pt x="364" y="560"/>
                  </a:lnTo>
                  <a:lnTo>
                    <a:pt x="364" y="572"/>
                  </a:lnTo>
                  <a:lnTo>
                    <a:pt x="399" y="572"/>
                  </a:lnTo>
                  <a:lnTo>
                    <a:pt x="399" y="588"/>
                  </a:lnTo>
                  <a:lnTo>
                    <a:pt x="421" y="588"/>
                  </a:lnTo>
                  <a:lnTo>
                    <a:pt x="421" y="608"/>
                  </a:lnTo>
                  <a:lnTo>
                    <a:pt x="437" y="608"/>
                  </a:lnTo>
                  <a:lnTo>
                    <a:pt x="437" y="624"/>
                  </a:lnTo>
                  <a:lnTo>
                    <a:pt x="449" y="624"/>
                  </a:lnTo>
                  <a:lnTo>
                    <a:pt x="449" y="650"/>
                  </a:lnTo>
                  <a:lnTo>
                    <a:pt x="461" y="650"/>
                  </a:lnTo>
                  <a:lnTo>
                    <a:pt x="461" y="666"/>
                  </a:lnTo>
                  <a:lnTo>
                    <a:pt x="461" y="676"/>
                  </a:lnTo>
                  <a:lnTo>
                    <a:pt x="507" y="676"/>
                  </a:lnTo>
                  <a:lnTo>
                    <a:pt x="507" y="690"/>
                  </a:lnTo>
                  <a:lnTo>
                    <a:pt x="523" y="690"/>
                  </a:lnTo>
                  <a:lnTo>
                    <a:pt x="523" y="716"/>
                  </a:lnTo>
                  <a:lnTo>
                    <a:pt x="523" y="731"/>
                  </a:lnTo>
                  <a:lnTo>
                    <a:pt x="533" y="731"/>
                  </a:lnTo>
                  <a:lnTo>
                    <a:pt x="533" y="747"/>
                  </a:lnTo>
                  <a:lnTo>
                    <a:pt x="543" y="747"/>
                  </a:lnTo>
                  <a:lnTo>
                    <a:pt x="543" y="757"/>
                  </a:lnTo>
                  <a:lnTo>
                    <a:pt x="565" y="757"/>
                  </a:lnTo>
                  <a:lnTo>
                    <a:pt x="565" y="777"/>
                  </a:lnTo>
                  <a:lnTo>
                    <a:pt x="579" y="777"/>
                  </a:lnTo>
                  <a:lnTo>
                    <a:pt x="579" y="787"/>
                  </a:lnTo>
                  <a:lnTo>
                    <a:pt x="589" y="787"/>
                  </a:lnTo>
                  <a:lnTo>
                    <a:pt x="589" y="799"/>
                  </a:lnTo>
                  <a:lnTo>
                    <a:pt x="609" y="799"/>
                  </a:lnTo>
                  <a:lnTo>
                    <a:pt x="609" y="813"/>
                  </a:lnTo>
                  <a:lnTo>
                    <a:pt x="621" y="813"/>
                  </a:lnTo>
                  <a:lnTo>
                    <a:pt x="621" y="825"/>
                  </a:lnTo>
                  <a:lnTo>
                    <a:pt x="689" y="825"/>
                  </a:lnTo>
                  <a:lnTo>
                    <a:pt x="689" y="859"/>
                  </a:lnTo>
                  <a:lnTo>
                    <a:pt x="777" y="859"/>
                  </a:lnTo>
                  <a:lnTo>
                    <a:pt x="777" y="875"/>
                  </a:lnTo>
                  <a:lnTo>
                    <a:pt x="797" y="875"/>
                  </a:lnTo>
                  <a:lnTo>
                    <a:pt x="797" y="895"/>
                  </a:lnTo>
                  <a:lnTo>
                    <a:pt x="989" y="895"/>
                  </a:lnTo>
                  <a:lnTo>
                    <a:pt x="989" y="915"/>
                  </a:lnTo>
                  <a:lnTo>
                    <a:pt x="1031" y="915"/>
                  </a:lnTo>
                  <a:lnTo>
                    <a:pt x="1031" y="937"/>
                  </a:lnTo>
                  <a:lnTo>
                    <a:pt x="1216" y="937"/>
                  </a:lnTo>
                  <a:lnTo>
                    <a:pt x="1216" y="961"/>
                  </a:lnTo>
                  <a:lnTo>
                    <a:pt x="1252" y="961"/>
                  </a:lnTo>
                  <a:lnTo>
                    <a:pt x="1252" y="983"/>
                  </a:lnTo>
                  <a:lnTo>
                    <a:pt x="1262" y="983"/>
                  </a:lnTo>
                  <a:lnTo>
                    <a:pt x="1262" y="1009"/>
                  </a:lnTo>
                  <a:lnTo>
                    <a:pt x="1286" y="1009"/>
                  </a:lnTo>
                  <a:lnTo>
                    <a:pt x="1286" y="1044"/>
                  </a:lnTo>
                  <a:lnTo>
                    <a:pt x="1432" y="1044"/>
                  </a:lnTo>
                  <a:lnTo>
                    <a:pt x="1432" y="1072"/>
                  </a:lnTo>
                  <a:lnTo>
                    <a:pt x="1450" y="1072"/>
                  </a:lnTo>
                  <a:lnTo>
                    <a:pt x="1450" y="1098"/>
                  </a:lnTo>
                  <a:lnTo>
                    <a:pt x="1598" y="1098"/>
                  </a:lnTo>
                  <a:lnTo>
                    <a:pt x="1598" y="1126"/>
                  </a:lnTo>
                  <a:lnTo>
                    <a:pt x="2119" y="1126"/>
                  </a:lnTo>
                  <a:lnTo>
                    <a:pt x="2113" y="1126"/>
                  </a:ln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sp>
        <p:nvSpPr>
          <p:cNvPr id="361" name="Freeform: Shape 360">
            <a:extLst>
              <a:ext uri="{FF2B5EF4-FFF2-40B4-BE49-F238E27FC236}">
                <a16:creationId xmlns:a16="http://schemas.microsoft.com/office/drawing/2014/main" id="{50D8ED04-673C-E842-8A6E-02CE0A894418}"/>
              </a:ext>
            </a:extLst>
          </p:cNvPr>
          <p:cNvSpPr/>
          <p:nvPr/>
        </p:nvSpPr>
        <p:spPr bwMode="auto">
          <a:xfrm>
            <a:off x="7068288" y="2494128"/>
            <a:ext cx="546897" cy="897341"/>
          </a:xfrm>
          <a:custGeom>
            <a:avLst/>
            <a:gdLst>
              <a:gd name="connsiteX0" fmla="*/ 0 w 477672"/>
              <a:gd name="connsiteY0" fmla="*/ 0 h 897341"/>
              <a:gd name="connsiteX1" fmla="*/ 477672 w 477672"/>
              <a:gd name="connsiteY1" fmla="*/ 0 h 897341"/>
              <a:gd name="connsiteX2" fmla="*/ 477672 w 477672"/>
              <a:gd name="connsiteY2" fmla="*/ 897341 h 897341"/>
            </a:gdLst>
            <a:ahLst/>
            <a:cxnLst>
              <a:cxn ang="0">
                <a:pos x="connsiteX0" y="connsiteY0"/>
              </a:cxn>
              <a:cxn ang="0">
                <a:pos x="connsiteX1" y="connsiteY1"/>
              </a:cxn>
              <a:cxn ang="0">
                <a:pos x="connsiteX2" y="connsiteY2"/>
              </a:cxn>
            </a:cxnLst>
            <a:rect l="l" t="t" r="r" b="b"/>
            <a:pathLst>
              <a:path w="477672" h="897341">
                <a:moveTo>
                  <a:pt x="0" y="0"/>
                </a:moveTo>
                <a:lnTo>
                  <a:pt x="477672" y="0"/>
                </a:lnTo>
                <a:lnTo>
                  <a:pt x="477672" y="897341"/>
                </a:lnTo>
              </a:path>
            </a:pathLst>
          </a:custGeom>
          <a:noFill/>
          <a:ln w="19050">
            <a:solidFill>
              <a:schemeClr val="bg1"/>
            </a:solidFill>
            <a:prstDash val="sysDot"/>
            <a:miter lim="800000"/>
            <a:headEnd/>
            <a:tailEnd/>
          </a:ln>
        </p:spPr>
        <p:txBody>
          <a:bodyPr rtlCol="0" anchor="ctr"/>
          <a:lstStyle/>
          <a:p>
            <a:pPr algn="ctr"/>
            <a:endParaRPr lang="en-US" dirty="0"/>
          </a:p>
        </p:txBody>
      </p:sp>
      <p:sp>
        <p:nvSpPr>
          <p:cNvPr id="362" name="Freeform: Shape 361">
            <a:extLst>
              <a:ext uri="{FF2B5EF4-FFF2-40B4-BE49-F238E27FC236}">
                <a16:creationId xmlns:a16="http://schemas.microsoft.com/office/drawing/2014/main" id="{935E139F-2E22-3626-ED2C-59072341BEBF}"/>
              </a:ext>
            </a:extLst>
          </p:cNvPr>
          <p:cNvSpPr/>
          <p:nvPr/>
        </p:nvSpPr>
        <p:spPr bwMode="auto">
          <a:xfrm>
            <a:off x="7443603" y="2494128"/>
            <a:ext cx="0" cy="904165"/>
          </a:xfrm>
          <a:custGeom>
            <a:avLst/>
            <a:gdLst>
              <a:gd name="connsiteX0" fmla="*/ 0 w 0"/>
              <a:gd name="connsiteY0" fmla="*/ 0 h 904165"/>
              <a:gd name="connsiteX1" fmla="*/ 0 w 0"/>
              <a:gd name="connsiteY1" fmla="*/ 904165 h 904165"/>
            </a:gdLst>
            <a:ahLst/>
            <a:cxnLst>
              <a:cxn ang="0">
                <a:pos x="connsiteX0" y="connsiteY0"/>
              </a:cxn>
              <a:cxn ang="0">
                <a:pos x="connsiteX1" y="connsiteY1"/>
              </a:cxn>
            </a:cxnLst>
            <a:rect l="l" t="t" r="r" b="b"/>
            <a:pathLst>
              <a:path h="904165">
                <a:moveTo>
                  <a:pt x="0" y="0"/>
                </a:moveTo>
                <a:lnTo>
                  <a:pt x="0" y="904165"/>
                </a:lnTo>
              </a:path>
            </a:pathLst>
          </a:custGeom>
          <a:noFill/>
          <a:ln w="19050">
            <a:solidFill>
              <a:schemeClr val="bg1"/>
            </a:solidFill>
            <a:prstDash val="sysDot"/>
            <a:miter lim="800000"/>
            <a:headEnd/>
            <a:tailEnd/>
          </a:ln>
        </p:spPr>
        <p:txBody>
          <a:bodyPr rtlCol="0" anchor="ctr"/>
          <a:lstStyle/>
          <a:p>
            <a:pPr algn="ctr"/>
            <a:endParaRPr lang="en-US" dirty="0"/>
          </a:p>
        </p:txBody>
      </p:sp>
      <p:graphicFrame>
        <p:nvGraphicFramePr>
          <p:cNvPr id="363" name="Table 86">
            <a:extLst>
              <a:ext uri="{FF2B5EF4-FFF2-40B4-BE49-F238E27FC236}">
                <a16:creationId xmlns:a16="http://schemas.microsoft.com/office/drawing/2014/main" id="{574DAEE6-8101-8C03-DBBF-08A6D2B625FA}"/>
              </a:ext>
            </a:extLst>
          </p:cNvPr>
          <p:cNvGraphicFramePr>
            <a:graphicFrameLocks noGrp="1"/>
          </p:cNvGraphicFramePr>
          <p:nvPr>
            <p:extLst>
              <p:ext uri="{D42A27DB-BD31-4B8C-83A1-F6EECF244321}">
                <p14:modId xmlns:p14="http://schemas.microsoft.com/office/powerpoint/2010/main" val="2535930195"/>
              </p:ext>
            </p:extLst>
          </p:nvPr>
        </p:nvGraphicFramePr>
        <p:xfrm>
          <a:off x="8933002" y="1588841"/>
          <a:ext cx="2465790" cy="855900"/>
        </p:xfrm>
        <a:graphic>
          <a:graphicData uri="http://schemas.openxmlformats.org/drawingml/2006/table">
            <a:tbl>
              <a:tblPr firstRow="1" bandRow="1">
                <a:tableStyleId>{93296810-A885-4BE3-A3E7-6D5BEEA58F35}</a:tableStyleId>
              </a:tblPr>
              <a:tblGrid>
                <a:gridCol w="958543">
                  <a:extLst>
                    <a:ext uri="{9D8B030D-6E8A-4147-A177-3AD203B41FA5}">
                      <a16:colId xmlns:a16="http://schemas.microsoft.com/office/drawing/2014/main" val="3465019536"/>
                    </a:ext>
                  </a:extLst>
                </a:gridCol>
                <a:gridCol w="750250">
                  <a:extLst>
                    <a:ext uri="{9D8B030D-6E8A-4147-A177-3AD203B41FA5}">
                      <a16:colId xmlns:a16="http://schemas.microsoft.com/office/drawing/2014/main" val="2474422717"/>
                    </a:ext>
                  </a:extLst>
                </a:gridCol>
                <a:gridCol w="756997">
                  <a:extLst>
                    <a:ext uri="{9D8B030D-6E8A-4147-A177-3AD203B41FA5}">
                      <a16:colId xmlns:a16="http://schemas.microsoft.com/office/drawing/2014/main" val="1933575258"/>
                    </a:ext>
                  </a:extLst>
                </a:gridCol>
              </a:tblGrid>
              <a:tr h="341879">
                <a:tc>
                  <a:txBody>
                    <a:bodyPr/>
                    <a:lstStyle/>
                    <a:p>
                      <a:pPr algn="l">
                        <a:lnSpc>
                          <a:spcPts val="1200"/>
                        </a:lnSpc>
                      </a:pPr>
                      <a:r>
                        <a:rPr lang="en-US" sz="1200" b="1" dirty="0">
                          <a:solidFill>
                            <a:schemeClr val="bg1"/>
                          </a:solidFill>
                        </a:rPr>
                        <a:t>BICR Analysis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ts val="1200"/>
                        </a:lnSpc>
                      </a:pPr>
                      <a:r>
                        <a:rPr lang="en-US" sz="1200" b="1" dirty="0">
                          <a:solidFill>
                            <a:schemeClr val="tx1"/>
                          </a:solidFill>
                        </a:rPr>
                        <a:t>SG</a:t>
                      </a:r>
                      <a:br>
                        <a:rPr lang="en-US" sz="1200" b="1" dirty="0">
                          <a:solidFill>
                            <a:schemeClr val="tx1"/>
                          </a:solidFill>
                        </a:rPr>
                      </a:br>
                      <a:r>
                        <a:rPr lang="en-US" sz="1200" b="1" dirty="0">
                          <a:solidFill>
                            <a:schemeClr val="tx1"/>
                          </a:solidFill>
                        </a:rPr>
                        <a:t>(n = 142)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ts val="1200"/>
                        </a:lnSpc>
                      </a:pPr>
                      <a:r>
                        <a:rPr lang="en-US" sz="1200" b="1" dirty="0">
                          <a:solidFill>
                            <a:schemeClr val="tx1"/>
                          </a:solidFill>
                        </a:rPr>
                        <a:t>TPC</a:t>
                      </a:r>
                      <a:br>
                        <a:rPr lang="en-US" sz="1200" b="1" dirty="0">
                          <a:solidFill>
                            <a:schemeClr val="tx1"/>
                          </a:solidFill>
                        </a:rPr>
                      </a:br>
                      <a:r>
                        <a:rPr lang="en-US" sz="1200" b="1" dirty="0">
                          <a:solidFill>
                            <a:schemeClr val="tx1"/>
                          </a:solidFill>
                        </a:rPr>
                        <a:t>(n = 128)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86489843"/>
                  </a:ext>
                </a:extLst>
              </a:tr>
              <a:tr h="341879">
                <a:tc>
                  <a:txBody>
                    <a:bodyPr/>
                    <a:lstStyle/>
                    <a:p>
                      <a:pPr algn="l">
                        <a:lnSpc>
                          <a:spcPts val="1200"/>
                        </a:lnSpc>
                      </a:pPr>
                      <a:r>
                        <a:rPr lang="en-US" sz="1200" b="0" dirty="0">
                          <a:solidFill>
                            <a:schemeClr val="bg1"/>
                          </a:solidFill>
                        </a:rPr>
                        <a:t>Median PFS, mo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5.8</a:t>
                      </a:r>
                      <a:br>
                        <a:rPr lang="en-US" sz="1200" b="0" dirty="0">
                          <a:solidFill>
                            <a:schemeClr val="bg1"/>
                          </a:solidFill>
                        </a:rPr>
                      </a:br>
                      <a:r>
                        <a:rPr lang="en-US" sz="1200" b="0" dirty="0">
                          <a:solidFill>
                            <a:schemeClr val="bg1"/>
                          </a:solidFill>
                        </a:rPr>
                        <a:t>(4.0-8.3)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4.1</a:t>
                      </a:r>
                      <a:br>
                        <a:rPr lang="en-US" sz="1200" b="0" dirty="0">
                          <a:solidFill>
                            <a:schemeClr val="bg1"/>
                          </a:solidFill>
                        </a:rPr>
                      </a:br>
                      <a:r>
                        <a:rPr lang="en-US" sz="1200" b="0" dirty="0">
                          <a:solidFill>
                            <a:schemeClr val="bg1"/>
                          </a:solidFill>
                        </a:rPr>
                        <a:t>(2.3-4.5)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50282131"/>
                  </a:ext>
                </a:extLst>
              </a:tr>
              <a:tr h="172142">
                <a:tc>
                  <a:txBody>
                    <a:bodyPr/>
                    <a:lstStyle/>
                    <a:p>
                      <a:pPr algn="l">
                        <a:lnSpc>
                          <a:spcPts val="1200"/>
                        </a:lnSpc>
                      </a:pPr>
                      <a:r>
                        <a:rPr lang="en-US" sz="1200" b="0" dirty="0">
                          <a:solidFill>
                            <a:schemeClr val="bg1"/>
                          </a:solidFill>
                        </a:rPr>
                        <a:t>HR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ts val="1200"/>
                        </a:lnSpc>
                      </a:pPr>
                      <a:r>
                        <a:rPr lang="en-US" sz="1200" b="0" dirty="0">
                          <a:solidFill>
                            <a:schemeClr val="bg1"/>
                          </a:solidFill>
                        </a:rPr>
                        <a:t>0.61 (0.45-0.83)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lnSpc>
                          <a:spcPts val="1200"/>
                        </a:lnSpc>
                      </a:pP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434679555"/>
                  </a:ext>
                </a:extLst>
              </a:tr>
            </a:tbl>
          </a:graphicData>
        </a:graphic>
      </p:graphicFrame>
      <p:sp>
        <p:nvSpPr>
          <p:cNvPr id="364" name="TextBox 363">
            <a:extLst>
              <a:ext uri="{FF2B5EF4-FFF2-40B4-BE49-F238E27FC236}">
                <a16:creationId xmlns:a16="http://schemas.microsoft.com/office/drawing/2014/main" id="{EC20E4A5-EEE0-C6DF-473F-3B6B1E928842}"/>
              </a:ext>
            </a:extLst>
          </p:cNvPr>
          <p:cNvSpPr txBox="1"/>
          <p:nvPr/>
        </p:nvSpPr>
        <p:spPr bwMode="auto">
          <a:xfrm>
            <a:off x="10290010" y="2519579"/>
            <a:ext cx="4285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TPC</a:t>
            </a:r>
          </a:p>
        </p:txBody>
      </p:sp>
      <p:grpSp>
        <p:nvGrpSpPr>
          <p:cNvPr id="365" name="Group 364">
            <a:extLst>
              <a:ext uri="{FF2B5EF4-FFF2-40B4-BE49-F238E27FC236}">
                <a16:creationId xmlns:a16="http://schemas.microsoft.com/office/drawing/2014/main" id="{63FF09C9-B174-EECC-8ACA-E712A1874E90}"/>
              </a:ext>
            </a:extLst>
          </p:cNvPr>
          <p:cNvGrpSpPr/>
          <p:nvPr/>
        </p:nvGrpSpPr>
        <p:grpSpPr>
          <a:xfrm>
            <a:off x="10149359" y="2755145"/>
            <a:ext cx="96837" cy="92075"/>
            <a:chOff x="3894138" y="3324023"/>
            <a:chExt cx="96837" cy="92075"/>
          </a:xfrm>
        </p:grpSpPr>
        <p:sp>
          <p:nvSpPr>
            <p:cNvPr id="366" name="Line 37">
              <a:extLst>
                <a:ext uri="{FF2B5EF4-FFF2-40B4-BE49-F238E27FC236}">
                  <a16:creationId xmlns:a16="http://schemas.microsoft.com/office/drawing/2014/main" id="{3698C6B9-4512-760D-C66C-A4947F64023A}"/>
                </a:ext>
              </a:extLst>
            </p:cNvPr>
            <p:cNvSpPr>
              <a:spLocks noChangeShapeType="1"/>
            </p:cNvSpPr>
            <p:nvPr/>
          </p:nvSpPr>
          <p:spPr bwMode="auto">
            <a:xfrm>
              <a:off x="3943350" y="332402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7" name="Line 38">
              <a:extLst>
                <a:ext uri="{FF2B5EF4-FFF2-40B4-BE49-F238E27FC236}">
                  <a16:creationId xmlns:a16="http://schemas.microsoft.com/office/drawing/2014/main" id="{4E22F1E9-9552-F09E-D362-4E4DB2C128F9}"/>
                </a:ext>
              </a:extLst>
            </p:cNvPr>
            <p:cNvSpPr>
              <a:spLocks noChangeShapeType="1"/>
            </p:cNvSpPr>
            <p:nvPr/>
          </p:nvSpPr>
          <p:spPr bwMode="auto">
            <a:xfrm>
              <a:off x="3894138" y="3371648"/>
              <a:ext cx="9683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368" name="Group 367">
            <a:extLst>
              <a:ext uri="{FF2B5EF4-FFF2-40B4-BE49-F238E27FC236}">
                <a16:creationId xmlns:a16="http://schemas.microsoft.com/office/drawing/2014/main" id="{D9B5826F-C420-2F88-85AC-57D265FEEF1A}"/>
              </a:ext>
            </a:extLst>
          </p:cNvPr>
          <p:cNvGrpSpPr/>
          <p:nvPr/>
        </p:nvGrpSpPr>
        <p:grpSpPr>
          <a:xfrm>
            <a:off x="10149359" y="2558986"/>
            <a:ext cx="96837" cy="92075"/>
            <a:chOff x="3894138" y="3324023"/>
            <a:chExt cx="96837" cy="92075"/>
          </a:xfrm>
        </p:grpSpPr>
        <p:sp>
          <p:nvSpPr>
            <p:cNvPr id="369" name="Line 37">
              <a:extLst>
                <a:ext uri="{FF2B5EF4-FFF2-40B4-BE49-F238E27FC236}">
                  <a16:creationId xmlns:a16="http://schemas.microsoft.com/office/drawing/2014/main" id="{17E41F79-A369-A4B0-80B6-80719704CE1E}"/>
                </a:ext>
              </a:extLst>
            </p:cNvPr>
            <p:cNvSpPr>
              <a:spLocks noChangeShapeType="1"/>
            </p:cNvSpPr>
            <p:nvPr/>
          </p:nvSpPr>
          <p:spPr bwMode="auto">
            <a:xfrm>
              <a:off x="3943350" y="3324023"/>
              <a:ext cx="0" cy="92075"/>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0" name="Line 38">
              <a:extLst>
                <a:ext uri="{FF2B5EF4-FFF2-40B4-BE49-F238E27FC236}">
                  <a16:creationId xmlns:a16="http://schemas.microsoft.com/office/drawing/2014/main" id="{C5F8BD0D-A031-1B8D-B9E3-74C88FEF1ED3}"/>
                </a:ext>
              </a:extLst>
            </p:cNvPr>
            <p:cNvSpPr>
              <a:spLocks noChangeShapeType="1"/>
            </p:cNvSpPr>
            <p:nvPr/>
          </p:nvSpPr>
          <p:spPr bwMode="auto">
            <a:xfrm>
              <a:off x="3894138" y="3371648"/>
              <a:ext cx="96837" cy="0"/>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371" name="Group 370">
            <a:extLst>
              <a:ext uri="{FF2B5EF4-FFF2-40B4-BE49-F238E27FC236}">
                <a16:creationId xmlns:a16="http://schemas.microsoft.com/office/drawing/2014/main" id="{7D9A4D64-DB1F-0E88-4BAE-26DAFF7AD781}"/>
              </a:ext>
            </a:extLst>
          </p:cNvPr>
          <p:cNvGrpSpPr/>
          <p:nvPr/>
        </p:nvGrpSpPr>
        <p:grpSpPr>
          <a:xfrm>
            <a:off x="896737" y="3815916"/>
            <a:ext cx="4474942" cy="2192824"/>
            <a:chOff x="1614274" y="1472766"/>
            <a:chExt cx="4474942" cy="2192824"/>
          </a:xfrm>
        </p:grpSpPr>
        <p:cxnSp>
          <p:nvCxnSpPr>
            <p:cNvPr id="372" name="Straight Connector 371">
              <a:extLst>
                <a:ext uri="{FF2B5EF4-FFF2-40B4-BE49-F238E27FC236}">
                  <a16:creationId xmlns:a16="http://schemas.microsoft.com/office/drawing/2014/main" id="{1304D3EA-42F5-65A1-6CBC-D3FC6DF71B2A}"/>
                </a:ext>
              </a:extLst>
            </p:cNvPr>
            <p:cNvCxnSpPr>
              <a:cxnSpLocks/>
            </p:cNvCxnSpPr>
            <p:nvPr/>
          </p:nvCxnSpPr>
          <p:spPr bwMode="auto">
            <a:xfrm>
              <a:off x="2197768" y="1592847"/>
              <a:ext cx="0" cy="1828800"/>
            </a:xfrm>
            <a:prstGeom prst="line">
              <a:avLst/>
            </a:prstGeom>
            <a:noFill/>
            <a:ln w="28575" cap="flat" cmpd="sng" algn="ctr">
              <a:solidFill>
                <a:schemeClr val="bg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5427FFCD-E895-9730-741C-B316FF47A42C}"/>
                </a:ext>
              </a:extLst>
            </p:cNvPr>
            <p:cNvCxnSpPr/>
            <p:nvPr/>
          </p:nvCxnSpPr>
          <p:spPr bwMode="auto">
            <a:xfrm>
              <a:off x="2106328" y="16002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1D3A98C5-8BA4-6997-F83D-CD87BC3742B1}"/>
                </a:ext>
              </a:extLst>
            </p:cNvPr>
            <p:cNvCxnSpPr/>
            <p:nvPr/>
          </p:nvCxnSpPr>
          <p:spPr bwMode="auto">
            <a:xfrm>
              <a:off x="2106328" y="176690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3ACE27F5-CC92-2A6C-1644-038914D97A09}"/>
                </a:ext>
              </a:extLst>
            </p:cNvPr>
            <p:cNvCxnSpPr/>
            <p:nvPr/>
          </p:nvCxnSpPr>
          <p:spPr bwMode="auto">
            <a:xfrm>
              <a:off x="2106328" y="194585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B053586F-4D39-E927-0454-40E09EF48D8D}"/>
                </a:ext>
              </a:extLst>
            </p:cNvPr>
            <p:cNvCxnSpPr/>
            <p:nvPr/>
          </p:nvCxnSpPr>
          <p:spPr bwMode="auto">
            <a:xfrm>
              <a:off x="2106328" y="212726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1A01D44B-2215-5FC7-176F-4CE6C0A607D7}"/>
                </a:ext>
              </a:extLst>
            </p:cNvPr>
            <p:cNvCxnSpPr/>
            <p:nvPr/>
          </p:nvCxnSpPr>
          <p:spPr bwMode="auto">
            <a:xfrm>
              <a:off x="2106328" y="23062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20108B59-1E67-C58F-224D-FF43E95ABCD7}"/>
                </a:ext>
              </a:extLst>
            </p:cNvPr>
            <p:cNvCxnSpPr/>
            <p:nvPr/>
          </p:nvCxnSpPr>
          <p:spPr bwMode="auto">
            <a:xfrm>
              <a:off x="2106328" y="24920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CDD88CD8-B278-C33A-CF4E-0F7257B3D688}"/>
                </a:ext>
              </a:extLst>
            </p:cNvPr>
            <p:cNvCxnSpPr/>
            <p:nvPr/>
          </p:nvCxnSpPr>
          <p:spPr bwMode="auto">
            <a:xfrm>
              <a:off x="2106328" y="267394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751295DA-8403-0701-8527-8BC04DAEB001}"/>
                </a:ext>
              </a:extLst>
            </p:cNvPr>
            <p:cNvCxnSpPr/>
            <p:nvPr/>
          </p:nvCxnSpPr>
          <p:spPr bwMode="auto">
            <a:xfrm>
              <a:off x="2106328" y="28553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84B169D4-0665-652C-4390-384EE069DD8A}"/>
                </a:ext>
              </a:extLst>
            </p:cNvPr>
            <p:cNvCxnSpPr/>
            <p:nvPr/>
          </p:nvCxnSpPr>
          <p:spPr bwMode="auto">
            <a:xfrm>
              <a:off x="2106328" y="30416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97F10C00-74F1-0C2D-8977-2725AFE728C3}"/>
                </a:ext>
              </a:extLst>
            </p:cNvPr>
            <p:cNvCxnSpPr/>
            <p:nvPr/>
          </p:nvCxnSpPr>
          <p:spPr bwMode="auto">
            <a:xfrm>
              <a:off x="2106328" y="322062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D1171BD4-A64B-9D9C-A78B-D82E1764219B}"/>
                </a:ext>
              </a:extLst>
            </p:cNvPr>
            <p:cNvCxnSpPr>
              <a:cxnSpLocks/>
            </p:cNvCxnSpPr>
            <p:nvPr/>
          </p:nvCxnSpPr>
          <p:spPr bwMode="auto">
            <a:xfrm>
              <a:off x="2106328" y="3402034"/>
              <a:ext cx="3861335" cy="0"/>
            </a:xfrm>
            <a:prstGeom prst="line">
              <a:avLst/>
            </a:prstGeom>
            <a:noFill/>
            <a:ln w="28575" cap="flat" cmpd="sng" algn="ctr">
              <a:solidFill>
                <a:schemeClr val="bg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6B650747-1961-6320-2116-173D70409C72}"/>
                </a:ext>
              </a:extLst>
            </p:cNvPr>
            <p:cNvCxnSpPr>
              <a:cxnSpLocks/>
            </p:cNvCxnSpPr>
            <p:nvPr/>
          </p:nvCxnSpPr>
          <p:spPr bwMode="auto">
            <a:xfrm rot="16200000">
              <a:off x="2443774"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B657264D-52FC-2FDA-6BB6-3414234CA9FB}"/>
                </a:ext>
              </a:extLst>
            </p:cNvPr>
            <p:cNvCxnSpPr>
              <a:cxnSpLocks/>
            </p:cNvCxnSpPr>
            <p:nvPr/>
          </p:nvCxnSpPr>
          <p:spPr bwMode="auto">
            <a:xfrm rot="16200000">
              <a:off x="273549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5832221B-4270-9BD8-4682-E70647664720}"/>
                </a:ext>
              </a:extLst>
            </p:cNvPr>
            <p:cNvCxnSpPr>
              <a:cxnSpLocks/>
            </p:cNvCxnSpPr>
            <p:nvPr/>
          </p:nvCxnSpPr>
          <p:spPr bwMode="auto">
            <a:xfrm rot="16200000">
              <a:off x="3019870"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55044842-2C0C-89E9-9E79-34D559BA8234}"/>
                </a:ext>
              </a:extLst>
            </p:cNvPr>
            <p:cNvCxnSpPr>
              <a:cxnSpLocks/>
            </p:cNvCxnSpPr>
            <p:nvPr/>
          </p:nvCxnSpPr>
          <p:spPr bwMode="auto">
            <a:xfrm rot="16200000">
              <a:off x="330669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C25D12DA-DA05-4E0D-8120-C1B3ED844CA6}"/>
                </a:ext>
              </a:extLst>
            </p:cNvPr>
            <p:cNvCxnSpPr>
              <a:cxnSpLocks/>
            </p:cNvCxnSpPr>
            <p:nvPr/>
          </p:nvCxnSpPr>
          <p:spPr bwMode="auto">
            <a:xfrm rot="16200000">
              <a:off x="359841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7905B5AF-5EA5-4BDA-70B2-40B262F34CE9}"/>
                </a:ext>
              </a:extLst>
            </p:cNvPr>
            <p:cNvCxnSpPr>
              <a:cxnSpLocks/>
            </p:cNvCxnSpPr>
            <p:nvPr/>
          </p:nvCxnSpPr>
          <p:spPr bwMode="auto">
            <a:xfrm rot="16200000">
              <a:off x="3885241"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A6F42DF9-0BB2-D137-C848-B42D9493F171}"/>
                </a:ext>
              </a:extLst>
            </p:cNvPr>
            <p:cNvCxnSpPr>
              <a:cxnSpLocks/>
            </p:cNvCxnSpPr>
            <p:nvPr/>
          </p:nvCxnSpPr>
          <p:spPr bwMode="auto">
            <a:xfrm rot="16200000">
              <a:off x="416961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E6158938-FA8B-5A58-31ED-C8D5402864DE}"/>
                </a:ext>
              </a:extLst>
            </p:cNvPr>
            <p:cNvCxnSpPr>
              <a:cxnSpLocks/>
            </p:cNvCxnSpPr>
            <p:nvPr/>
          </p:nvCxnSpPr>
          <p:spPr bwMode="auto">
            <a:xfrm rot="16200000">
              <a:off x="446133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0E9ADE23-E8F7-4EE9-DB0B-CF9BB615A337}"/>
                </a:ext>
              </a:extLst>
            </p:cNvPr>
            <p:cNvCxnSpPr>
              <a:cxnSpLocks/>
            </p:cNvCxnSpPr>
            <p:nvPr/>
          </p:nvCxnSpPr>
          <p:spPr bwMode="auto">
            <a:xfrm rot="16200000">
              <a:off x="4755515"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A5647E58-D937-B171-A7AD-F4551FF39530}"/>
                </a:ext>
              </a:extLst>
            </p:cNvPr>
            <p:cNvCxnSpPr>
              <a:cxnSpLocks/>
            </p:cNvCxnSpPr>
            <p:nvPr/>
          </p:nvCxnSpPr>
          <p:spPr bwMode="auto">
            <a:xfrm rot="16200000">
              <a:off x="504478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750A722C-589E-E7F3-65D6-AD1868A85BD5}"/>
                </a:ext>
              </a:extLst>
            </p:cNvPr>
            <p:cNvCxnSpPr>
              <a:cxnSpLocks/>
            </p:cNvCxnSpPr>
            <p:nvPr/>
          </p:nvCxnSpPr>
          <p:spPr bwMode="auto">
            <a:xfrm rot="16200000">
              <a:off x="5338966"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1082088D-4680-4FC3-2F74-48785E94E119}"/>
                </a:ext>
              </a:extLst>
            </p:cNvPr>
            <p:cNvCxnSpPr>
              <a:cxnSpLocks/>
            </p:cNvCxnSpPr>
            <p:nvPr/>
          </p:nvCxnSpPr>
          <p:spPr bwMode="auto">
            <a:xfrm rot="16200000">
              <a:off x="5611080"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396" name="TextBox 395">
              <a:extLst>
                <a:ext uri="{FF2B5EF4-FFF2-40B4-BE49-F238E27FC236}">
                  <a16:creationId xmlns:a16="http://schemas.microsoft.com/office/drawing/2014/main" id="{52C9535A-4EA8-AB23-E8B1-DAD00F2892BA}"/>
                </a:ext>
              </a:extLst>
            </p:cNvPr>
            <p:cNvSpPr txBox="1"/>
            <p:nvPr/>
          </p:nvSpPr>
          <p:spPr bwMode="auto">
            <a:xfrm>
              <a:off x="1821019" y="150786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397" name="TextBox 396">
              <a:extLst>
                <a:ext uri="{FF2B5EF4-FFF2-40B4-BE49-F238E27FC236}">
                  <a16:creationId xmlns:a16="http://schemas.microsoft.com/office/drawing/2014/main" id="{E261B3C0-BEA4-356A-6F19-62F0BE51CB75}"/>
                </a:ext>
              </a:extLst>
            </p:cNvPr>
            <p:cNvSpPr txBox="1"/>
            <p:nvPr/>
          </p:nvSpPr>
          <p:spPr bwMode="auto">
            <a:xfrm>
              <a:off x="1821019" y="16745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a:t>
              </a:r>
            </a:p>
          </p:txBody>
        </p:sp>
        <p:sp>
          <p:nvSpPr>
            <p:cNvPr id="398" name="TextBox 397">
              <a:extLst>
                <a:ext uri="{FF2B5EF4-FFF2-40B4-BE49-F238E27FC236}">
                  <a16:creationId xmlns:a16="http://schemas.microsoft.com/office/drawing/2014/main" id="{782DEFE9-BFBD-5623-ABD0-7A0DCF879B41}"/>
                </a:ext>
              </a:extLst>
            </p:cNvPr>
            <p:cNvSpPr txBox="1"/>
            <p:nvPr/>
          </p:nvSpPr>
          <p:spPr bwMode="auto">
            <a:xfrm>
              <a:off x="1821019" y="1853526"/>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399" name="TextBox 398">
              <a:extLst>
                <a:ext uri="{FF2B5EF4-FFF2-40B4-BE49-F238E27FC236}">
                  <a16:creationId xmlns:a16="http://schemas.microsoft.com/office/drawing/2014/main" id="{454E9F94-D58F-20DD-A6F9-D1B6EAA94E8F}"/>
                </a:ext>
              </a:extLst>
            </p:cNvPr>
            <p:cNvSpPr txBox="1"/>
            <p:nvPr/>
          </p:nvSpPr>
          <p:spPr bwMode="auto">
            <a:xfrm>
              <a:off x="1821019" y="203738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p>
          </p:txBody>
        </p:sp>
        <p:sp>
          <p:nvSpPr>
            <p:cNvPr id="400" name="TextBox 399">
              <a:extLst>
                <a:ext uri="{FF2B5EF4-FFF2-40B4-BE49-F238E27FC236}">
                  <a16:creationId xmlns:a16="http://schemas.microsoft.com/office/drawing/2014/main" id="{6419704F-A0D8-0CDA-E034-8C9157718223}"/>
                </a:ext>
              </a:extLst>
            </p:cNvPr>
            <p:cNvSpPr txBox="1"/>
            <p:nvPr/>
          </p:nvSpPr>
          <p:spPr bwMode="auto">
            <a:xfrm>
              <a:off x="1821019" y="22138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401" name="TextBox 400">
              <a:extLst>
                <a:ext uri="{FF2B5EF4-FFF2-40B4-BE49-F238E27FC236}">
                  <a16:creationId xmlns:a16="http://schemas.microsoft.com/office/drawing/2014/main" id="{42F7DBCF-2CA0-8E5C-D0F8-58A5CBB0147B}"/>
                </a:ext>
              </a:extLst>
            </p:cNvPr>
            <p:cNvSpPr txBox="1"/>
            <p:nvPr/>
          </p:nvSpPr>
          <p:spPr bwMode="auto">
            <a:xfrm>
              <a:off x="1821019" y="2400205"/>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402" name="TextBox 401">
              <a:extLst>
                <a:ext uri="{FF2B5EF4-FFF2-40B4-BE49-F238E27FC236}">
                  <a16:creationId xmlns:a16="http://schemas.microsoft.com/office/drawing/2014/main" id="{17AAB6D9-E41D-4E8E-7895-49A2AB273F97}"/>
                </a:ext>
              </a:extLst>
            </p:cNvPr>
            <p:cNvSpPr txBox="1"/>
            <p:nvPr/>
          </p:nvSpPr>
          <p:spPr bwMode="auto">
            <a:xfrm>
              <a:off x="1821019" y="25889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403" name="TextBox 402">
              <a:extLst>
                <a:ext uri="{FF2B5EF4-FFF2-40B4-BE49-F238E27FC236}">
                  <a16:creationId xmlns:a16="http://schemas.microsoft.com/office/drawing/2014/main" id="{B13F2281-8B9B-66F9-A980-2D48DF387A80}"/>
                </a:ext>
              </a:extLst>
            </p:cNvPr>
            <p:cNvSpPr txBox="1"/>
            <p:nvPr/>
          </p:nvSpPr>
          <p:spPr bwMode="auto">
            <a:xfrm>
              <a:off x="1821019" y="2760571"/>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404" name="TextBox 403">
              <a:extLst>
                <a:ext uri="{FF2B5EF4-FFF2-40B4-BE49-F238E27FC236}">
                  <a16:creationId xmlns:a16="http://schemas.microsoft.com/office/drawing/2014/main" id="{B215D92F-11E8-0CB5-3080-4D57D8EF4FA1}"/>
                </a:ext>
              </a:extLst>
            </p:cNvPr>
            <p:cNvSpPr txBox="1"/>
            <p:nvPr/>
          </p:nvSpPr>
          <p:spPr bwMode="auto">
            <a:xfrm>
              <a:off x="1821019" y="294688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405" name="TextBox 404">
              <a:extLst>
                <a:ext uri="{FF2B5EF4-FFF2-40B4-BE49-F238E27FC236}">
                  <a16:creationId xmlns:a16="http://schemas.microsoft.com/office/drawing/2014/main" id="{61ADAA91-9236-DF8D-181D-DAC01ED0C056}"/>
                </a:ext>
              </a:extLst>
            </p:cNvPr>
            <p:cNvSpPr txBox="1"/>
            <p:nvPr/>
          </p:nvSpPr>
          <p:spPr bwMode="auto">
            <a:xfrm>
              <a:off x="1821019" y="31282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406" name="TextBox 405">
              <a:extLst>
                <a:ext uri="{FF2B5EF4-FFF2-40B4-BE49-F238E27FC236}">
                  <a16:creationId xmlns:a16="http://schemas.microsoft.com/office/drawing/2014/main" id="{72B292CE-458E-7040-09E3-7F6C90AB13FD}"/>
                </a:ext>
              </a:extLst>
            </p:cNvPr>
            <p:cNvSpPr txBox="1"/>
            <p:nvPr/>
          </p:nvSpPr>
          <p:spPr bwMode="auto">
            <a:xfrm>
              <a:off x="1821019" y="331705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07" name="TextBox 406">
              <a:extLst>
                <a:ext uri="{FF2B5EF4-FFF2-40B4-BE49-F238E27FC236}">
                  <a16:creationId xmlns:a16="http://schemas.microsoft.com/office/drawing/2014/main" id="{40FBA9AF-C3A8-E12D-4583-9C71EDFEAE65}"/>
                </a:ext>
              </a:extLst>
            </p:cNvPr>
            <p:cNvSpPr txBox="1"/>
            <p:nvPr/>
          </p:nvSpPr>
          <p:spPr bwMode="auto">
            <a:xfrm>
              <a:off x="206363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08" name="TextBox 407">
              <a:extLst>
                <a:ext uri="{FF2B5EF4-FFF2-40B4-BE49-F238E27FC236}">
                  <a16:creationId xmlns:a16="http://schemas.microsoft.com/office/drawing/2014/main" id="{B00AD142-CAF1-086D-4D98-E24D1D11AC85}"/>
                </a:ext>
              </a:extLst>
            </p:cNvPr>
            <p:cNvSpPr txBox="1"/>
            <p:nvPr/>
          </p:nvSpPr>
          <p:spPr bwMode="auto">
            <a:xfrm>
              <a:off x="235781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409" name="TextBox 408">
              <a:extLst>
                <a:ext uri="{FF2B5EF4-FFF2-40B4-BE49-F238E27FC236}">
                  <a16:creationId xmlns:a16="http://schemas.microsoft.com/office/drawing/2014/main" id="{ABD5B80E-088D-C479-166B-EE6970A9375B}"/>
                </a:ext>
              </a:extLst>
            </p:cNvPr>
            <p:cNvSpPr txBox="1"/>
            <p:nvPr/>
          </p:nvSpPr>
          <p:spPr bwMode="auto">
            <a:xfrm>
              <a:off x="264463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410" name="TextBox 409">
              <a:extLst>
                <a:ext uri="{FF2B5EF4-FFF2-40B4-BE49-F238E27FC236}">
                  <a16:creationId xmlns:a16="http://schemas.microsoft.com/office/drawing/2014/main" id="{E6B1AD6F-1280-EA27-67F8-1969830DCE75}"/>
                </a:ext>
              </a:extLst>
            </p:cNvPr>
            <p:cNvSpPr txBox="1"/>
            <p:nvPr/>
          </p:nvSpPr>
          <p:spPr bwMode="auto">
            <a:xfrm>
              <a:off x="293881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411" name="TextBox 410">
              <a:extLst>
                <a:ext uri="{FF2B5EF4-FFF2-40B4-BE49-F238E27FC236}">
                  <a16:creationId xmlns:a16="http://schemas.microsoft.com/office/drawing/2014/main" id="{BEB01D18-32C8-0A42-0E46-FED0E268D05C}"/>
                </a:ext>
              </a:extLst>
            </p:cNvPr>
            <p:cNvSpPr txBox="1"/>
            <p:nvPr/>
          </p:nvSpPr>
          <p:spPr bwMode="auto">
            <a:xfrm>
              <a:off x="322808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412" name="TextBox 411">
              <a:extLst>
                <a:ext uri="{FF2B5EF4-FFF2-40B4-BE49-F238E27FC236}">
                  <a16:creationId xmlns:a16="http://schemas.microsoft.com/office/drawing/2014/main" id="{71223681-DCFB-CD30-364C-B53AAF4847CD}"/>
                </a:ext>
              </a:extLst>
            </p:cNvPr>
            <p:cNvSpPr txBox="1"/>
            <p:nvPr/>
          </p:nvSpPr>
          <p:spPr bwMode="auto">
            <a:xfrm>
              <a:off x="3507557"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413" name="TextBox 412">
              <a:extLst>
                <a:ext uri="{FF2B5EF4-FFF2-40B4-BE49-F238E27FC236}">
                  <a16:creationId xmlns:a16="http://schemas.microsoft.com/office/drawing/2014/main" id="{276B078E-FC38-3467-30B7-CE6313AE456A}"/>
                </a:ext>
              </a:extLst>
            </p:cNvPr>
            <p:cNvSpPr txBox="1"/>
            <p:nvPr/>
          </p:nvSpPr>
          <p:spPr bwMode="auto">
            <a:xfrm>
              <a:off x="379683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414" name="TextBox 413">
              <a:extLst>
                <a:ext uri="{FF2B5EF4-FFF2-40B4-BE49-F238E27FC236}">
                  <a16:creationId xmlns:a16="http://schemas.microsoft.com/office/drawing/2014/main" id="{4F7A4C24-21B4-1212-D156-BFDA4EC5FBA1}"/>
                </a:ext>
              </a:extLst>
            </p:cNvPr>
            <p:cNvSpPr txBox="1"/>
            <p:nvPr/>
          </p:nvSpPr>
          <p:spPr bwMode="auto">
            <a:xfrm>
              <a:off x="409100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415" name="TextBox 414">
              <a:extLst>
                <a:ext uri="{FF2B5EF4-FFF2-40B4-BE49-F238E27FC236}">
                  <a16:creationId xmlns:a16="http://schemas.microsoft.com/office/drawing/2014/main" id="{E047A67B-4457-9DA0-F414-0B5CEBA3DBD0}"/>
                </a:ext>
              </a:extLst>
            </p:cNvPr>
            <p:cNvSpPr txBox="1"/>
            <p:nvPr/>
          </p:nvSpPr>
          <p:spPr bwMode="auto">
            <a:xfrm>
              <a:off x="436802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416" name="TextBox 415">
              <a:extLst>
                <a:ext uri="{FF2B5EF4-FFF2-40B4-BE49-F238E27FC236}">
                  <a16:creationId xmlns:a16="http://schemas.microsoft.com/office/drawing/2014/main" id="{2E9CBFF3-3B29-E1B2-D626-F67ACC9B5AF6}"/>
                </a:ext>
              </a:extLst>
            </p:cNvPr>
            <p:cNvSpPr txBox="1"/>
            <p:nvPr/>
          </p:nvSpPr>
          <p:spPr bwMode="auto">
            <a:xfrm>
              <a:off x="4664653"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417" name="TextBox 416">
              <a:extLst>
                <a:ext uri="{FF2B5EF4-FFF2-40B4-BE49-F238E27FC236}">
                  <a16:creationId xmlns:a16="http://schemas.microsoft.com/office/drawing/2014/main" id="{85C7F860-8849-F1D0-D385-714856EA5860}"/>
                </a:ext>
              </a:extLst>
            </p:cNvPr>
            <p:cNvSpPr txBox="1"/>
            <p:nvPr/>
          </p:nvSpPr>
          <p:spPr bwMode="auto">
            <a:xfrm>
              <a:off x="496128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418" name="TextBox 417">
              <a:extLst>
                <a:ext uri="{FF2B5EF4-FFF2-40B4-BE49-F238E27FC236}">
                  <a16:creationId xmlns:a16="http://schemas.microsoft.com/office/drawing/2014/main" id="{70FCAFD6-842F-EEEA-2DF8-89EEF98DF695}"/>
                </a:ext>
              </a:extLst>
            </p:cNvPr>
            <p:cNvSpPr txBox="1"/>
            <p:nvPr/>
          </p:nvSpPr>
          <p:spPr bwMode="auto">
            <a:xfrm>
              <a:off x="525300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419" name="TextBox 418">
              <a:extLst>
                <a:ext uri="{FF2B5EF4-FFF2-40B4-BE49-F238E27FC236}">
                  <a16:creationId xmlns:a16="http://schemas.microsoft.com/office/drawing/2014/main" id="{62938571-F80F-A506-F6B1-F37079199A97}"/>
                </a:ext>
              </a:extLst>
            </p:cNvPr>
            <p:cNvSpPr txBox="1"/>
            <p:nvPr/>
          </p:nvSpPr>
          <p:spPr bwMode="auto">
            <a:xfrm>
              <a:off x="5525120"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420" name="TextBox 419">
              <a:extLst>
                <a:ext uri="{FF2B5EF4-FFF2-40B4-BE49-F238E27FC236}">
                  <a16:creationId xmlns:a16="http://schemas.microsoft.com/office/drawing/2014/main" id="{BA21DC8F-39EC-D5C2-B5E9-47E352433EB8}"/>
                </a:ext>
              </a:extLst>
            </p:cNvPr>
            <p:cNvSpPr txBox="1"/>
            <p:nvPr/>
          </p:nvSpPr>
          <p:spPr bwMode="auto">
            <a:xfrm rot="16200000">
              <a:off x="677845" y="2409195"/>
              <a:ext cx="20575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OS Probability (%)</a:t>
              </a:r>
            </a:p>
          </p:txBody>
        </p:sp>
        <p:cxnSp>
          <p:nvCxnSpPr>
            <p:cNvPr id="424" name="Straight Connector 423">
              <a:extLst>
                <a:ext uri="{FF2B5EF4-FFF2-40B4-BE49-F238E27FC236}">
                  <a16:creationId xmlns:a16="http://schemas.microsoft.com/office/drawing/2014/main" id="{C82E7170-DBD1-CE3C-09F2-BBFB52606906}"/>
                </a:ext>
              </a:extLst>
            </p:cNvPr>
            <p:cNvCxnSpPr>
              <a:cxnSpLocks/>
            </p:cNvCxnSpPr>
            <p:nvPr/>
          </p:nvCxnSpPr>
          <p:spPr bwMode="auto">
            <a:xfrm rot="16200000">
              <a:off x="591363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EC0C7BC9-63C9-952F-EA4A-10813D3090E3}"/>
                </a:ext>
              </a:extLst>
            </p:cNvPr>
            <p:cNvCxnSpPr>
              <a:cxnSpLocks/>
            </p:cNvCxnSpPr>
            <p:nvPr/>
          </p:nvCxnSpPr>
          <p:spPr bwMode="auto">
            <a:xfrm rot="16200000">
              <a:off x="2154662"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428" name="TextBox 427">
              <a:extLst>
                <a:ext uri="{FF2B5EF4-FFF2-40B4-BE49-F238E27FC236}">
                  <a16:creationId xmlns:a16="http://schemas.microsoft.com/office/drawing/2014/main" id="{132DAC76-946C-1FCB-F049-AA1771C0FDA9}"/>
                </a:ext>
              </a:extLst>
            </p:cNvPr>
            <p:cNvSpPr txBox="1"/>
            <p:nvPr/>
          </p:nvSpPr>
          <p:spPr bwMode="auto">
            <a:xfrm>
              <a:off x="582095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39</a:t>
              </a:r>
            </a:p>
          </p:txBody>
        </p:sp>
      </p:grpSp>
      <p:sp>
        <p:nvSpPr>
          <p:cNvPr id="423" name="TextBox 422">
            <a:extLst>
              <a:ext uri="{FF2B5EF4-FFF2-40B4-BE49-F238E27FC236}">
                <a16:creationId xmlns:a16="http://schemas.microsoft.com/office/drawing/2014/main" id="{5E5557B2-A320-1E5F-AA32-C11C83C01B30}"/>
              </a:ext>
            </a:extLst>
          </p:cNvPr>
          <p:cNvSpPr txBox="1"/>
          <p:nvPr/>
        </p:nvSpPr>
        <p:spPr bwMode="auto">
          <a:xfrm>
            <a:off x="7050797" y="3645549"/>
            <a:ext cx="34749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a:t>
            </a:r>
          </a:p>
        </p:txBody>
      </p:sp>
      <p:grpSp>
        <p:nvGrpSpPr>
          <p:cNvPr id="483" name="Group 482">
            <a:extLst>
              <a:ext uri="{FF2B5EF4-FFF2-40B4-BE49-F238E27FC236}">
                <a16:creationId xmlns:a16="http://schemas.microsoft.com/office/drawing/2014/main" id="{3942A58E-FE5C-9402-4035-51BD83EF05D2}"/>
              </a:ext>
            </a:extLst>
          </p:cNvPr>
          <p:cNvGrpSpPr/>
          <p:nvPr/>
        </p:nvGrpSpPr>
        <p:grpSpPr>
          <a:xfrm>
            <a:off x="1482738" y="3887414"/>
            <a:ext cx="3733800" cy="1798637"/>
            <a:chOff x="2200275" y="3887414"/>
            <a:chExt cx="3733800" cy="1798637"/>
          </a:xfrm>
        </p:grpSpPr>
        <p:sp>
          <p:nvSpPr>
            <p:cNvPr id="435" name="Line 160">
              <a:extLst>
                <a:ext uri="{FF2B5EF4-FFF2-40B4-BE49-F238E27FC236}">
                  <a16:creationId xmlns:a16="http://schemas.microsoft.com/office/drawing/2014/main" id="{5A9CA09B-3F8D-D493-9DEF-826F7AE6EAEB}"/>
                </a:ext>
              </a:extLst>
            </p:cNvPr>
            <p:cNvSpPr>
              <a:spLocks noChangeShapeType="1"/>
            </p:cNvSpPr>
            <p:nvPr/>
          </p:nvSpPr>
          <p:spPr bwMode="auto">
            <a:xfrm>
              <a:off x="3460750" y="4936751"/>
              <a:ext cx="0" cy="93662"/>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6" name="Line 161">
              <a:extLst>
                <a:ext uri="{FF2B5EF4-FFF2-40B4-BE49-F238E27FC236}">
                  <a16:creationId xmlns:a16="http://schemas.microsoft.com/office/drawing/2014/main" id="{A4B2F2C3-F7A5-8BFE-0536-47955031500F}"/>
                </a:ext>
              </a:extLst>
            </p:cNvPr>
            <p:cNvSpPr>
              <a:spLocks noChangeShapeType="1"/>
            </p:cNvSpPr>
            <p:nvPr/>
          </p:nvSpPr>
          <p:spPr bwMode="auto">
            <a:xfrm>
              <a:off x="3411538" y="4984376"/>
              <a:ext cx="103188"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7" name="Line 162">
              <a:extLst>
                <a:ext uri="{FF2B5EF4-FFF2-40B4-BE49-F238E27FC236}">
                  <a16:creationId xmlns:a16="http://schemas.microsoft.com/office/drawing/2014/main" id="{BC84D1C3-D92B-74D5-8F48-A50C181D5B1E}"/>
                </a:ext>
              </a:extLst>
            </p:cNvPr>
            <p:cNvSpPr>
              <a:spLocks noChangeShapeType="1"/>
            </p:cNvSpPr>
            <p:nvPr/>
          </p:nvSpPr>
          <p:spPr bwMode="auto">
            <a:xfrm>
              <a:off x="2859088" y="4347789"/>
              <a:ext cx="0" cy="98425"/>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8" name="Line 163">
              <a:extLst>
                <a:ext uri="{FF2B5EF4-FFF2-40B4-BE49-F238E27FC236}">
                  <a16:creationId xmlns:a16="http://schemas.microsoft.com/office/drawing/2014/main" id="{169E2F98-2B08-E626-D680-42F7C04C7B16}"/>
                </a:ext>
              </a:extLst>
            </p:cNvPr>
            <p:cNvSpPr>
              <a:spLocks noChangeShapeType="1"/>
            </p:cNvSpPr>
            <p:nvPr/>
          </p:nvSpPr>
          <p:spPr bwMode="auto">
            <a:xfrm>
              <a:off x="2809875" y="4397001"/>
              <a:ext cx="101600"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9" name="Line 164">
              <a:extLst>
                <a:ext uri="{FF2B5EF4-FFF2-40B4-BE49-F238E27FC236}">
                  <a16:creationId xmlns:a16="http://schemas.microsoft.com/office/drawing/2014/main" id="{3E6535A6-9558-B32F-4115-24ECEF8DB637}"/>
                </a:ext>
              </a:extLst>
            </p:cNvPr>
            <p:cNvSpPr>
              <a:spLocks noChangeShapeType="1"/>
            </p:cNvSpPr>
            <p:nvPr/>
          </p:nvSpPr>
          <p:spPr bwMode="auto">
            <a:xfrm>
              <a:off x="4243388" y="5297114"/>
              <a:ext cx="0" cy="93662"/>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0" name="Line 165">
              <a:extLst>
                <a:ext uri="{FF2B5EF4-FFF2-40B4-BE49-F238E27FC236}">
                  <a16:creationId xmlns:a16="http://schemas.microsoft.com/office/drawing/2014/main" id="{5FCD17E8-0EC8-93D4-5344-6E1303B20D00}"/>
                </a:ext>
              </a:extLst>
            </p:cNvPr>
            <p:cNvSpPr>
              <a:spLocks noChangeShapeType="1"/>
            </p:cNvSpPr>
            <p:nvPr/>
          </p:nvSpPr>
          <p:spPr bwMode="auto">
            <a:xfrm>
              <a:off x="4191000" y="5344739"/>
              <a:ext cx="101600"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1" name="Line 166">
              <a:extLst>
                <a:ext uri="{FF2B5EF4-FFF2-40B4-BE49-F238E27FC236}">
                  <a16:creationId xmlns:a16="http://schemas.microsoft.com/office/drawing/2014/main" id="{1A66D3C4-8912-9337-7CF9-656B5B7B8661}"/>
                </a:ext>
              </a:extLst>
            </p:cNvPr>
            <p:cNvSpPr>
              <a:spLocks noChangeShapeType="1"/>
            </p:cNvSpPr>
            <p:nvPr/>
          </p:nvSpPr>
          <p:spPr bwMode="auto">
            <a:xfrm>
              <a:off x="2338388" y="3887414"/>
              <a:ext cx="0" cy="93662"/>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2" name="Line 167">
              <a:extLst>
                <a:ext uri="{FF2B5EF4-FFF2-40B4-BE49-F238E27FC236}">
                  <a16:creationId xmlns:a16="http://schemas.microsoft.com/office/drawing/2014/main" id="{CEB902F9-406A-9987-87CB-017FDDB3F433}"/>
                </a:ext>
              </a:extLst>
            </p:cNvPr>
            <p:cNvSpPr>
              <a:spLocks noChangeShapeType="1"/>
            </p:cNvSpPr>
            <p:nvPr/>
          </p:nvSpPr>
          <p:spPr bwMode="auto">
            <a:xfrm>
              <a:off x="2284413" y="3933451"/>
              <a:ext cx="103188"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3" name="Line 168">
              <a:extLst>
                <a:ext uri="{FF2B5EF4-FFF2-40B4-BE49-F238E27FC236}">
                  <a16:creationId xmlns:a16="http://schemas.microsoft.com/office/drawing/2014/main" id="{5FE9C82F-015E-E4DE-2F61-DF8B4404455C}"/>
                </a:ext>
              </a:extLst>
            </p:cNvPr>
            <p:cNvSpPr>
              <a:spLocks noChangeShapeType="1"/>
            </p:cNvSpPr>
            <p:nvPr/>
          </p:nvSpPr>
          <p:spPr bwMode="auto">
            <a:xfrm>
              <a:off x="2601913" y="3987426"/>
              <a:ext cx="0" cy="9525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4" name="Line 169">
              <a:extLst>
                <a:ext uri="{FF2B5EF4-FFF2-40B4-BE49-F238E27FC236}">
                  <a16:creationId xmlns:a16="http://schemas.microsoft.com/office/drawing/2014/main" id="{1A821A35-5ACD-ACC8-7441-3F16D5C069B1}"/>
                </a:ext>
              </a:extLst>
            </p:cNvPr>
            <p:cNvSpPr>
              <a:spLocks noChangeShapeType="1"/>
            </p:cNvSpPr>
            <p:nvPr/>
          </p:nvSpPr>
          <p:spPr bwMode="auto">
            <a:xfrm>
              <a:off x="2552700" y="4033464"/>
              <a:ext cx="101600"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5" name="Line 170">
              <a:extLst>
                <a:ext uri="{FF2B5EF4-FFF2-40B4-BE49-F238E27FC236}">
                  <a16:creationId xmlns:a16="http://schemas.microsoft.com/office/drawing/2014/main" id="{69C2D021-80B6-61CF-D8F3-94EF2E28280F}"/>
                </a:ext>
              </a:extLst>
            </p:cNvPr>
            <p:cNvSpPr>
              <a:spLocks noChangeShapeType="1"/>
            </p:cNvSpPr>
            <p:nvPr/>
          </p:nvSpPr>
          <p:spPr bwMode="auto">
            <a:xfrm>
              <a:off x="2601913" y="4089026"/>
              <a:ext cx="0" cy="0"/>
            </a:xfrm>
            <a:prstGeom prst="line">
              <a:avLst/>
            </a:prstGeom>
            <a:noFill/>
            <a:ln w="317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6" name="Line 171">
              <a:extLst>
                <a:ext uri="{FF2B5EF4-FFF2-40B4-BE49-F238E27FC236}">
                  <a16:creationId xmlns:a16="http://schemas.microsoft.com/office/drawing/2014/main" id="{C324F8C1-75B8-BB0D-D330-54B011B46591}"/>
                </a:ext>
              </a:extLst>
            </p:cNvPr>
            <p:cNvSpPr>
              <a:spLocks noChangeShapeType="1"/>
            </p:cNvSpPr>
            <p:nvPr/>
          </p:nvSpPr>
          <p:spPr bwMode="auto">
            <a:xfrm>
              <a:off x="2601913" y="3993776"/>
              <a:ext cx="0" cy="0"/>
            </a:xfrm>
            <a:prstGeom prst="line">
              <a:avLst/>
            </a:prstGeom>
            <a:noFill/>
            <a:ln w="317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7" name="Freeform 172">
              <a:extLst>
                <a:ext uri="{FF2B5EF4-FFF2-40B4-BE49-F238E27FC236}">
                  <a16:creationId xmlns:a16="http://schemas.microsoft.com/office/drawing/2014/main" id="{105054BF-0135-4773-0A06-31737E276091}"/>
                </a:ext>
              </a:extLst>
            </p:cNvPr>
            <p:cNvSpPr>
              <a:spLocks/>
            </p:cNvSpPr>
            <p:nvPr/>
          </p:nvSpPr>
          <p:spPr bwMode="auto">
            <a:xfrm>
              <a:off x="2200275" y="3933451"/>
              <a:ext cx="3248025" cy="1709737"/>
            </a:xfrm>
            <a:custGeom>
              <a:avLst/>
              <a:gdLst>
                <a:gd name="T0" fmla="*/ 29 w 2046"/>
                <a:gd name="T1" fmla="*/ 0 h 1077"/>
                <a:gd name="T2" fmla="*/ 118 w 2046"/>
                <a:gd name="T3" fmla="*/ 8 h 1077"/>
                <a:gd name="T4" fmla="*/ 127 w 2046"/>
                <a:gd name="T5" fmla="*/ 18 h 1077"/>
                <a:gd name="T6" fmla="*/ 156 w 2046"/>
                <a:gd name="T7" fmla="*/ 30 h 1077"/>
                <a:gd name="T8" fmla="*/ 222 w 2046"/>
                <a:gd name="T9" fmla="*/ 38 h 1077"/>
                <a:gd name="T10" fmla="*/ 253 w 2046"/>
                <a:gd name="T11" fmla="*/ 67 h 1077"/>
                <a:gd name="T12" fmla="*/ 297 w 2046"/>
                <a:gd name="T13" fmla="*/ 98 h 1077"/>
                <a:gd name="T14" fmla="*/ 311 w 2046"/>
                <a:gd name="T15" fmla="*/ 114 h 1077"/>
                <a:gd name="T16" fmla="*/ 324 w 2046"/>
                <a:gd name="T17" fmla="*/ 130 h 1077"/>
                <a:gd name="T18" fmla="*/ 335 w 2046"/>
                <a:gd name="T19" fmla="*/ 141 h 1077"/>
                <a:gd name="T20" fmla="*/ 344 w 2046"/>
                <a:gd name="T21" fmla="*/ 153 h 1077"/>
                <a:gd name="T22" fmla="*/ 371 w 2046"/>
                <a:gd name="T23" fmla="*/ 165 h 1077"/>
                <a:gd name="T24" fmla="*/ 448 w 2046"/>
                <a:gd name="T25" fmla="*/ 180 h 1077"/>
                <a:gd name="T26" fmla="*/ 473 w 2046"/>
                <a:gd name="T27" fmla="*/ 200 h 1077"/>
                <a:gd name="T28" fmla="*/ 506 w 2046"/>
                <a:gd name="T29" fmla="*/ 214 h 1077"/>
                <a:gd name="T30" fmla="*/ 524 w 2046"/>
                <a:gd name="T31" fmla="*/ 229 h 1077"/>
                <a:gd name="T32" fmla="*/ 542 w 2046"/>
                <a:gd name="T33" fmla="*/ 245 h 1077"/>
                <a:gd name="T34" fmla="*/ 557 w 2046"/>
                <a:gd name="T35" fmla="*/ 276 h 1077"/>
                <a:gd name="T36" fmla="*/ 577 w 2046"/>
                <a:gd name="T37" fmla="*/ 288 h 1077"/>
                <a:gd name="T38" fmla="*/ 597 w 2046"/>
                <a:gd name="T39" fmla="*/ 302 h 1077"/>
                <a:gd name="T40" fmla="*/ 628 w 2046"/>
                <a:gd name="T41" fmla="*/ 333 h 1077"/>
                <a:gd name="T42" fmla="*/ 639 w 2046"/>
                <a:gd name="T43" fmla="*/ 366 h 1077"/>
                <a:gd name="T44" fmla="*/ 664 w 2046"/>
                <a:gd name="T45" fmla="*/ 376 h 1077"/>
                <a:gd name="T46" fmla="*/ 697 w 2046"/>
                <a:gd name="T47" fmla="*/ 386 h 1077"/>
                <a:gd name="T48" fmla="*/ 710 w 2046"/>
                <a:gd name="T49" fmla="*/ 400 h 1077"/>
                <a:gd name="T50" fmla="*/ 730 w 2046"/>
                <a:gd name="T51" fmla="*/ 435 h 1077"/>
                <a:gd name="T52" fmla="*/ 772 w 2046"/>
                <a:gd name="T53" fmla="*/ 454 h 1077"/>
                <a:gd name="T54" fmla="*/ 783 w 2046"/>
                <a:gd name="T55" fmla="*/ 470 h 1077"/>
                <a:gd name="T56" fmla="*/ 794 w 2046"/>
                <a:gd name="T57" fmla="*/ 488 h 1077"/>
                <a:gd name="T58" fmla="*/ 794 w 2046"/>
                <a:gd name="T59" fmla="*/ 523 h 1077"/>
                <a:gd name="T60" fmla="*/ 834 w 2046"/>
                <a:gd name="T61" fmla="*/ 537 h 1077"/>
                <a:gd name="T62" fmla="*/ 859 w 2046"/>
                <a:gd name="T63" fmla="*/ 548 h 1077"/>
                <a:gd name="T64" fmla="*/ 877 w 2046"/>
                <a:gd name="T65" fmla="*/ 564 h 1077"/>
                <a:gd name="T66" fmla="*/ 894 w 2046"/>
                <a:gd name="T67" fmla="*/ 585 h 1077"/>
                <a:gd name="T68" fmla="*/ 941 w 2046"/>
                <a:gd name="T69" fmla="*/ 607 h 1077"/>
                <a:gd name="T70" fmla="*/ 970 w 2046"/>
                <a:gd name="T71" fmla="*/ 619 h 1077"/>
                <a:gd name="T72" fmla="*/ 990 w 2046"/>
                <a:gd name="T73" fmla="*/ 634 h 1077"/>
                <a:gd name="T74" fmla="*/ 1001 w 2046"/>
                <a:gd name="T75" fmla="*/ 646 h 1077"/>
                <a:gd name="T76" fmla="*/ 1027 w 2046"/>
                <a:gd name="T77" fmla="*/ 654 h 1077"/>
                <a:gd name="T78" fmla="*/ 1036 w 2046"/>
                <a:gd name="T79" fmla="*/ 666 h 1077"/>
                <a:gd name="T80" fmla="*/ 1067 w 2046"/>
                <a:gd name="T81" fmla="*/ 681 h 1077"/>
                <a:gd name="T82" fmla="*/ 1103 w 2046"/>
                <a:gd name="T83" fmla="*/ 691 h 1077"/>
                <a:gd name="T84" fmla="*/ 1127 w 2046"/>
                <a:gd name="T85" fmla="*/ 703 h 1077"/>
                <a:gd name="T86" fmla="*/ 1163 w 2046"/>
                <a:gd name="T87" fmla="*/ 722 h 1077"/>
                <a:gd name="T88" fmla="*/ 1189 w 2046"/>
                <a:gd name="T89" fmla="*/ 732 h 1077"/>
                <a:gd name="T90" fmla="*/ 1209 w 2046"/>
                <a:gd name="T91" fmla="*/ 760 h 1077"/>
                <a:gd name="T92" fmla="*/ 1249 w 2046"/>
                <a:gd name="T93" fmla="*/ 773 h 1077"/>
                <a:gd name="T94" fmla="*/ 1265 w 2046"/>
                <a:gd name="T95" fmla="*/ 793 h 1077"/>
                <a:gd name="T96" fmla="*/ 1309 w 2046"/>
                <a:gd name="T97" fmla="*/ 809 h 1077"/>
                <a:gd name="T98" fmla="*/ 1334 w 2046"/>
                <a:gd name="T99" fmla="*/ 820 h 1077"/>
                <a:gd name="T100" fmla="*/ 1402 w 2046"/>
                <a:gd name="T101" fmla="*/ 840 h 1077"/>
                <a:gd name="T102" fmla="*/ 1422 w 2046"/>
                <a:gd name="T103" fmla="*/ 854 h 1077"/>
                <a:gd name="T104" fmla="*/ 1447 w 2046"/>
                <a:gd name="T105" fmla="*/ 871 h 1077"/>
                <a:gd name="T106" fmla="*/ 1484 w 2046"/>
                <a:gd name="T107" fmla="*/ 889 h 1077"/>
                <a:gd name="T108" fmla="*/ 1522 w 2046"/>
                <a:gd name="T109" fmla="*/ 906 h 1077"/>
                <a:gd name="T110" fmla="*/ 1580 w 2046"/>
                <a:gd name="T111" fmla="*/ 924 h 1077"/>
                <a:gd name="T112" fmla="*/ 1708 w 2046"/>
                <a:gd name="T113" fmla="*/ 944 h 1077"/>
                <a:gd name="T114" fmla="*/ 2008 w 2046"/>
                <a:gd name="T115" fmla="*/ 1016 h 1077"/>
                <a:gd name="T116" fmla="*/ 2028 w 2046"/>
                <a:gd name="T117" fmla="*/ 1077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46" h="1077">
                  <a:moveTo>
                    <a:pt x="0" y="0"/>
                  </a:moveTo>
                  <a:lnTo>
                    <a:pt x="29" y="0"/>
                  </a:lnTo>
                  <a:lnTo>
                    <a:pt x="29" y="8"/>
                  </a:lnTo>
                  <a:lnTo>
                    <a:pt x="118" y="8"/>
                  </a:lnTo>
                  <a:lnTo>
                    <a:pt x="118" y="18"/>
                  </a:lnTo>
                  <a:lnTo>
                    <a:pt x="127" y="18"/>
                  </a:lnTo>
                  <a:lnTo>
                    <a:pt x="127" y="30"/>
                  </a:lnTo>
                  <a:lnTo>
                    <a:pt x="156" y="30"/>
                  </a:lnTo>
                  <a:lnTo>
                    <a:pt x="156" y="38"/>
                  </a:lnTo>
                  <a:lnTo>
                    <a:pt x="222" y="38"/>
                  </a:lnTo>
                  <a:lnTo>
                    <a:pt x="222" y="67"/>
                  </a:lnTo>
                  <a:lnTo>
                    <a:pt x="253" y="67"/>
                  </a:lnTo>
                  <a:lnTo>
                    <a:pt x="253" y="98"/>
                  </a:lnTo>
                  <a:lnTo>
                    <a:pt x="297" y="98"/>
                  </a:lnTo>
                  <a:lnTo>
                    <a:pt x="297" y="114"/>
                  </a:lnTo>
                  <a:lnTo>
                    <a:pt x="311" y="114"/>
                  </a:lnTo>
                  <a:lnTo>
                    <a:pt x="311" y="130"/>
                  </a:lnTo>
                  <a:lnTo>
                    <a:pt x="324" y="130"/>
                  </a:lnTo>
                  <a:lnTo>
                    <a:pt x="324" y="141"/>
                  </a:lnTo>
                  <a:lnTo>
                    <a:pt x="335" y="141"/>
                  </a:lnTo>
                  <a:lnTo>
                    <a:pt x="335" y="153"/>
                  </a:lnTo>
                  <a:lnTo>
                    <a:pt x="344" y="153"/>
                  </a:lnTo>
                  <a:lnTo>
                    <a:pt x="344" y="165"/>
                  </a:lnTo>
                  <a:lnTo>
                    <a:pt x="371" y="165"/>
                  </a:lnTo>
                  <a:lnTo>
                    <a:pt x="371" y="180"/>
                  </a:lnTo>
                  <a:lnTo>
                    <a:pt x="448" y="180"/>
                  </a:lnTo>
                  <a:lnTo>
                    <a:pt x="448" y="200"/>
                  </a:lnTo>
                  <a:lnTo>
                    <a:pt x="473" y="200"/>
                  </a:lnTo>
                  <a:lnTo>
                    <a:pt x="473" y="214"/>
                  </a:lnTo>
                  <a:lnTo>
                    <a:pt x="506" y="214"/>
                  </a:lnTo>
                  <a:lnTo>
                    <a:pt x="506" y="229"/>
                  </a:lnTo>
                  <a:lnTo>
                    <a:pt x="524" y="229"/>
                  </a:lnTo>
                  <a:lnTo>
                    <a:pt x="524" y="245"/>
                  </a:lnTo>
                  <a:lnTo>
                    <a:pt x="542" y="245"/>
                  </a:lnTo>
                  <a:lnTo>
                    <a:pt x="542" y="276"/>
                  </a:lnTo>
                  <a:lnTo>
                    <a:pt x="557" y="276"/>
                  </a:lnTo>
                  <a:lnTo>
                    <a:pt x="557" y="288"/>
                  </a:lnTo>
                  <a:lnTo>
                    <a:pt x="577" y="288"/>
                  </a:lnTo>
                  <a:lnTo>
                    <a:pt x="577" y="302"/>
                  </a:lnTo>
                  <a:lnTo>
                    <a:pt x="597" y="302"/>
                  </a:lnTo>
                  <a:lnTo>
                    <a:pt x="597" y="333"/>
                  </a:lnTo>
                  <a:lnTo>
                    <a:pt x="628" y="333"/>
                  </a:lnTo>
                  <a:lnTo>
                    <a:pt x="628" y="366"/>
                  </a:lnTo>
                  <a:lnTo>
                    <a:pt x="639" y="366"/>
                  </a:lnTo>
                  <a:lnTo>
                    <a:pt x="639" y="376"/>
                  </a:lnTo>
                  <a:lnTo>
                    <a:pt x="664" y="376"/>
                  </a:lnTo>
                  <a:lnTo>
                    <a:pt x="664" y="386"/>
                  </a:lnTo>
                  <a:lnTo>
                    <a:pt x="697" y="386"/>
                  </a:lnTo>
                  <a:lnTo>
                    <a:pt x="697" y="400"/>
                  </a:lnTo>
                  <a:lnTo>
                    <a:pt x="710" y="400"/>
                  </a:lnTo>
                  <a:lnTo>
                    <a:pt x="710" y="435"/>
                  </a:lnTo>
                  <a:lnTo>
                    <a:pt x="730" y="435"/>
                  </a:lnTo>
                  <a:lnTo>
                    <a:pt x="730" y="454"/>
                  </a:lnTo>
                  <a:lnTo>
                    <a:pt x="772" y="454"/>
                  </a:lnTo>
                  <a:lnTo>
                    <a:pt x="772" y="470"/>
                  </a:lnTo>
                  <a:lnTo>
                    <a:pt x="783" y="470"/>
                  </a:lnTo>
                  <a:lnTo>
                    <a:pt x="783" y="488"/>
                  </a:lnTo>
                  <a:lnTo>
                    <a:pt x="794" y="488"/>
                  </a:lnTo>
                  <a:lnTo>
                    <a:pt x="794" y="503"/>
                  </a:lnTo>
                  <a:lnTo>
                    <a:pt x="794" y="523"/>
                  </a:lnTo>
                  <a:lnTo>
                    <a:pt x="834" y="523"/>
                  </a:lnTo>
                  <a:lnTo>
                    <a:pt x="834" y="537"/>
                  </a:lnTo>
                  <a:lnTo>
                    <a:pt x="859" y="537"/>
                  </a:lnTo>
                  <a:lnTo>
                    <a:pt x="859" y="548"/>
                  </a:lnTo>
                  <a:lnTo>
                    <a:pt x="877" y="548"/>
                  </a:lnTo>
                  <a:lnTo>
                    <a:pt x="877" y="564"/>
                  </a:lnTo>
                  <a:lnTo>
                    <a:pt x="894" y="564"/>
                  </a:lnTo>
                  <a:lnTo>
                    <a:pt x="894" y="585"/>
                  </a:lnTo>
                  <a:lnTo>
                    <a:pt x="941" y="585"/>
                  </a:lnTo>
                  <a:lnTo>
                    <a:pt x="941" y="607"/>
                  </a:lnTo>
                  <a:lnTo>
                    <a:pt x="970" y="607"/>
                  </a:lnTo>
                  <a:lnTo>
                    <a:pt x="970" y="619"/>
                  </a:lnTo>
                  <a:lnTo>
                    <a:pt x="990" y="619"/>
                  </a:lnTo>
                  <a:lnTo>
                    <a:pt x="990" y="634"/>
                  </a:lnTo>
                  <a:lnTo>
                    <a:pt x="1001" y="634"/>
                  </a:lnTo>
                  <a:lnTo>
                    <a:pt x="1001" y="646"/>
                  </a:lnTo>
                  <a:lnTo>
                    <a:pt x="1027" y="646"/>
                  </a:lnTo>
                  <a:lnTo>
                    <a:pt x="1027" y="654"/>
                  </a:lnTo>
                  <a:lnTo>
                    <a:pt x="1036" y="654"/>
                  </a:lnTo>
                  <a:lnTo>
                    <a:pt x="1036" y="666"/>
                  </a:lnTo>
                  <a:lnTo>
                    <a:pt x="1067" y="666"/>
                  </a:lnTo>
                  <a:lnTo>
                    <a:pt x="1067" y="681"/>
                  </a:lnTo>
                  <a:lnTo>
                    <a:pt x="1103" y="681"/>
                  </a:lnTo>
                  <a:lnTo>
                    <a:pt x="1103" y="691"/>
                  </a:lnTo>
                  <a:lnTo>
                    <a:pt x="1127" y="691"/>
                  </a:lnTo>
                  <a:lnTo>
                    <a:pt x="1127" y="703"/>
                  </a:lnTo>
                  <a:lnTo>
                    <a:pt x="1163" y="703"/>
                  </a:lnTo>
                  <a:lnTo>
                    <a:pt x="1163" y="722"/>
                  </a:lnTo>
                  <a:lnTo>
                    <a:pt x="1189" y="722"/>
                  </a:lnTo>
                  <a:lnTo>
                    <a:pt x="1189" y="732"/>
                  </a:lnTo>
                  <a:lnTo>
                    <a:pt x="1209" y="732"/>
                  </a:lnTo>
                  <a:lnTo>
                    <a:pt x="1209" y="760"/>
                  </a:lnTo>
                  <a:lnTo>
                    <a:pt x="1249" y="760"/>
                  </a:lnTo>
                  <a:lnTo>
                    <a:pt x="1249" y="773"/>
                  </a:lnTo>
                  <a:lnTo>
                    <a:pt x="1265" y="773"/>
                  </a:lnTo>
                  <a:lnTo>
                    <a:pt x="1265" y="793"/>
                  </a:lnTo>
                  <a:lnTo>
                    <a:pt x="1309" y="793"/>
                  </a:lnTo>
                  <a:lnTo>
                    <a:pt x="1309" y="809"/>
                  </a:lnTo>
                  <a:lnTo>
                    <a:pt x="1334" y="809"/>
                  </a:lnTo>
                  <a:lnTo>
                    <a:pt x="1334" y="820"/>
                  </a:lnTo>
                  <a:lnTo>
                    <a:pt x="1402" y="820"/>
                  </a:lnTo>
                  <a:lnTo>
                    <a:pt x="1402" y="840"/>
                  </a:lnTo>
                  <a:lnTo>
                    <a:pt x="1422" y="840"/>
                  </a:lnTo>
                  <a:lnTo>
                    <a:pt x="1422" y="854"/>
                  </a:lnTo>
                  <a:lnTo>
                    <a:pt x="1447" y="854"/>
                  </a:lnTo>
                  <a:lnTo>
                    <a:pt x="1447" y="871"/>
                  </a:lnTo>
                  <a:lnTo>
                    <a:pt x="1484" y="871"/>
                  </a:lnTo>
                  <a:lnTo>
                    <a:pt x="1484" y="889"/>
                  </a:lnTo>
                  <a:lnTo>
                    <a:pt x="1522" y="889"/>
                  </a:lnTo>
                  <a:lnTo>
                    <a:pt x="1522" y="906"/>
                  </a:lnTo>
                  <a:lnTo>
                    <a:pt x="1580" y="906"/>
                  </a:lnTo>
                  <a:lnTo>
                    <a:pt x="1580" y="924"/>
                  </a:lnTo>
                  <a:lnTo>
                    <a:pt x="1708" y="924"/>
                  </a:lnTo>
                  <a:lnTo>
                    <a:pt x="1708" y="944"/>
                  </a:lnTo>
                  <a:lnTo>
                    <a:pt x="2008" y="944"/>
                  </a:lnTo>
                  <a:lnTo>
                    <a:pt x="2008" y="1016"/>
                  </a:lnTo>
                  <a:lnTo>
                    <a:pt x="2028" y="1016"/>
                  </a:lnTo>
                  <a:lnTo>
                    <a:pt x="2028" y="1077"/>
                  </a:lnTo>
                  <a:lnTo>
                    <a:pt x="2046" y="1077"/>
                  </a:lnTo>
                </a:path>
              </a:pathLst>
            </a:custGeom>
            <a:noFill/>
            <a:ln w="31750"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8" name="Line 173">
              <a:extLst>
                <a:ext uri="{FF2B5EF4-FFF2-40B4-BE49-F238E27FC236}">
                  <a16:creationId xmlns:a16="http://schemas.microsoft.com/office/drawing/2014/main" id="{A3BAA5A8-79F6-0CFF-4C04-EB48A1085D82}"/>
                </a:ext>
              </a:extLst>
            </p:cNvPr>
            <p:cNvSpPr>
              <a:spLocks noChangeShapeType="1"/>
            </p:cNvSpPr>
            <p:nvPr/>
          </p:nvSpPr>
          <p:spPr bwMode="auto">
            <a:xfrm>
              <a:off x="4173538" y="5079626"/>
              <a:ext cx="0" cy="93662"/>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9" name="Line 174">
              <a:extLst>
                <a:ext uri="{FF2B5EF4-FFF2-40B4-BE49-F238E27FC236}">
                  <a16:creationId xmlns:a16="http://schemas.microsoft.com/office/drawing/2014/main" id="{63E6887D-6D3F-450A-4D24-D93F1D32B57E}"/>
                </a:ext>
              </a:extLst>
            </p:cNvPr>
            <p:cNvSpPr>
              <a:spLocks noChangeShapeType="1"/>
            </p:cNvSpPr>
            <p:nvPr/>
          </p:nvSpPr>
          <p:spPr bwMode="auto">
            <a:xfrm>
              <a:off x="4119563" y="5127251"/>
              <a:ext cx="103188"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0" name="Line 175">
              <a:extLst>
                <a:ext uri="{FF2B5EF4-FFF2-40B4-BE49-F238E27FC236}">
                  <a16:creationId xmlns:a16="http://schemas.microsoft.com/office/drawing/2014/main" id="{FD07B447-A3C4-7755-380D-5DC18FD13E87}"/>
                </a:ext>
              </a:extLst>
            </p:cNvPr>
            <p:cNvSpPr>
              <a:spLocks noChangeShapeType="1"/>
            </p:cNvSpPr>
            <p:nvPr/>
          </p:nvSpPr>
          <p:spPr bwMode="auto">
            <a:xfrm>
              <a:off x="4211638" y="5127251"/>
              <a:ext cx="0" cy="9525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1" name="Line 176">
              <a:extLst>
                <a:ext uri="{FF2B5EF4-FFF2-40B4-BE49-F238E27FC236}">
                  <a16:creationId xmlns:a16="http://schemas.microsoft.com/office/drawing/2014/main" id="{48035AAF-8888-5BAB-E062-7DB4C3F09583}"/>
                </a:ext>
              </a:extLst>
            </p:cNvPr>
            <p:cNvSpPr>
              <a:spLocks noChangeShapeType="1"/>
            </p:cNvSpPr>
            <p:nvPr/>
          </p:nvSpPr>
          <p:spPr bwMode="auto">
            <a:xfrm>
              <a:off x="4162425" y="5173289"/>
              <a:ext cx="101600"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2" name="Line 177">
              <a:extLst>
                <a:ext uri="{FF2B5EF4-FFF2-40B4-BE49-F238E27FC236}">
                  <a16:creationId xmlns:a16="http://schemas.microsoft.com/office/drawing/2014/main" id="{BDBE20D7-2F1C-E35B-26F3-BEB853994E0A}"/>
                </a:ext>
              </a:extLst>
            </p:cNvPr>
            <p:cNvSpPr>
              <a:spLocks noChangeShapeType="1"/>
            </p:cNvSpPr>
            <p:nvPr/>
          </p:nvSpPr>
          <p:spPr bwMode="auto">
            <a:xfrm>
              <a:off x="4605338" y="5282826"/>
              <a:ext cx="0" cy="9525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3" name="Line 178">
              <a:extLst>
                <a:ext uri="{FF2B5EF4-FFF2-40B4-BE49-F238E27FC236}">
                  <a16:creationId xmlns:a16="http://schemas.microsoft.com/office/drawing/2014/main" id="{ABABF6F3-9B2F-0CD7-DD95-94A4B1CBE45B}"/>
                </a:ext>
              </a:extLst>
            </p:cNvPr>
            <p:cNvSpPr>
              <a:spLocks noChangeShapeType="1"/>
            </p:cNvSpPr>
            <p:nvPr/>
          </p:nvSpPr>
          <p:spPr bwMode="auto">
            <a:xfrm>
              <a:off x="4556125" y="5332039"/>
              <a:ext cx="103188"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4" name="Line 179">
              <a:extLst>
                <a:ext uri="{FF2B5EF4-FFF2-40B4-BE49-F238E27FC236}">
                  <a16:creationId xmlns:a16="http://schemas.microsoft.com/office/drawing/2014/main" id="{52C50B8C-D3C2-152F-7490-CAAECA7BFCB2}"/>
                </a:ext>
              </a:extLst>
            </p:cNvPr>
            <p:cNvSpPr>
              <a:spLocks noChangeShapeType="1"/>
            </p:cNvSpPr>
            <p:nvPr/>
          </p:nvSpPr>
          <p:spPr bwMode="auto">
            <a:xfrm>
              <a:off x="4845050" y="5347914"/>
              <a:ext cx="0" cy="98425"/>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5" name="Line 180">
              <a:extLst>
                <a:ext uri="{FF2B5EF4-FFF2-40B4-BE49-F238E27FC236}">
                  <a16:creationId xmlns:a16="http://schemas.microsoft.com/office/drawing/2014/main" id="{40183773-B2D4-D3C6-6B5A-B58129821A50}"/>
                </a:ext>
              </a:extLst>
            </p:cNvPr>
            <p:cNvSpPr>
              <a:spLocks noChangeShapeType="1"/>
            </p:cNvSpPr>
            <p:nvPr/>
          </p:nvSpPr>
          <p:spPr bwMode="auto">
            <a:xfrm>
              <a:off x="4795838" y="5397126"/>
              <a:ext cx="103188"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6" name="Line 181">
              <a:extLst>
                <a:ext uri="{FF2B5EF4-FFF2-40B4-BE49-F238E27FC236}">
                  <a16:creationId xmlns:a16="http://schemas.microsoft.com/office/drawing/2014/main" id="{D5878A82-2328-C14F-BBF5-923D4B977686}"/>
                </a:ext>
              </a:extLst>
            </p:cNvPr>
            <p:cNvSpPr>
              <a:spLocks noChangeShapeType="1"/>
            </p:cNvSpPr>
            <p:nvPr/>
          </p:nvSpPr>
          <p:spPr bwMode="auto">
            <a:xfrm>
              <a:off x="4899025" y="5347914"/>
              <a:ext cx="0" cy="98425"/>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7" name="Line 182">
              <a:extLst>
                <a:ext uri="{FF2B5EF4-FFF2-40B4-BE49-F238E27FC236}">
                  <a16:creationId xmlns:a16="http://schemas.microsoft.com/office/drawing/2014/main" id="{5827BBAC-4FAF-BDA3-F0A0-E68BEE92D5AD}"/>
                </a:ext>
              </a:extLst>
            </p:cNvPr>
            <p:cNvSpPr>
              <a:spLocks noChangeShapeType="1"/>
            </p:cNvSpPr>
            <p:nvPr/>
          </p:nvSpPr>
          <p:spPr bwMode="auto">
            <a:xfrm>
              <a:off x="4845050" y="5397126"/>
              <a:ext cx="103188"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8" name="Line 183">
              <a:extLst>
                <a:ext uri="{FF2B5EF4-FFF2-40B4-BE49-F238E27FC236}">
                  <a16:creationId xmlns:a16="http://schemas.microsoft.com/office/drawing/2014/main" id="{E6F9DF16-BEDB-A38A-7CAC-93A5842E08F1}"/>
                </a:ext>
              </a:extLst>
            </p:cNvPr>
            <p:cNvSpPr>
              <a:spLocks noChangeShapeType="1"/>
            </p:cNvSpPr>
            <p:nvPr/>
          </p:nvSpPr>
          <p:spPr bwMode="auto">
            <a:xfrm>
              <a:off x="4997450" y="5397126"/>
              <a:ext cx="0" cy="93662"/>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9" name="Line 184">
              <a:extLst>
                <a:ext uri="{FF2B5EF4-FFF2-40B4-BE49-F238E27FC236}">
                  <a16:creationId xmlns:a16="http://schemas.microsoft.com/office/drawing/2014/main" id="{9EBFE44F-30BE-5A20-F704-D88BF44424E4}"/>
                </a:ext>
              </a:extLst>
            </p:cNvPr>
            <p:cNvSpPr>
              <a:spLocks noChangeShapeType="1"/>
            </p:cNvSpPr>
            <p:nvPr/>
          </p:nvSpPr>
          <p:spPr bwMode="auto">
            <a:xfrm>
              <a:off x="4948238" y="5446339"/>
              <a:ext cx="101600"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0" name="Line 185">
              <a:extLst>
                <a:ext uri="{FF2B5EF4-FFF2-40B4-BE49-F238E27FC236}">
                  <a16:creationId xmlns:a16="http://schemas.microsoft.com/office/drawing/2014/main" id="{49304E12-5B1B-E736-E031-9F47E7B1B7CA}"/>
                </a:ext>
              </a:extLst>
            </p:cNvPr>
            <p:cNvSpPr>
              <a:spLocks noChangeShapeType="1"/>
            </p:cNvSpPr>
            <p:nvPr/>
          </p:nvSpPr>
          <p:spPr bwMode="auto">
            <a:xfrm>
              <a:off x="5264150" y="5397126"/>
              <a:ext cx="0" cy="93662"/>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1" name="Line 186">
              <a:extLst>
                <a:ext uri="{FF2B5EF4-FFF2-40B4-BE49-F238E27FC236}">
                  <a16:creationId xmlns:a16="http://schemas.microsoft.com/office/drawing/2014/main" id="{4717DEF1-2C29-4A82-6E8D-7D30BF0783BF}"/>
                </a:ext>
              </a:extLst>
            </p:cNvPr>
            <p:cNvSpPr>
              <a:spLocks noChangeShapeType="1"/>
            </p:cNvSpPr>
            <p:nvPr/>
          </p:nvSpPr>
          <p:spPr bwMode="auto">
            <a:xfrm>
              <a:off x="5211763" y="5446339"/>
              <a:ext cx="101600"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2" name="Line 187">
              <a:extLst>
                <a:ext uri="{FF2B5EF4-FFF2-40B4-BE49-F238E27FC236}">
                  <a16:creationId xmlns:a16="http://schemas.microsoft.com/office/drawing/2014/main" id="{79FEFD9A-B282-FAD5-4CD1-7F2FF4F41579}"/>
                </a:ext>
              </a:extLst>
            </p:cNvPr>
            <p:cNvSpPr>
              <a:spLocks noChangeShapeType="1"/>
            </p:cNvSpPr>
            <p:nvPr/>
          </p:nvSpPr>
          <p:spPr bwMode="auto">
            <a:xfrm>
              <a:off x="5338763" y="5397126"/>
              <a:ext cx="0" cy="93662"/>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3" name="Line 188">
              <a:extLst>
                <a:ext uri="{FF2B5EF4-FFF2-40B4-BE49-F238E27FC236}">
                  <a16:creationId xmlns:a16="http://schemas.microsoft.com/office/drawing/2014/main" id="{6B8B9077-D025-5C92-AC03-E41B494EE92B}"/>
                </a:ext>
              </a:extLst>
            </p:cNvPr>
            <p:cNvSpPr>
              <a:spLocks noChangeShapeType="1"/>
            </p:cNvSpPr>
            <p:nvPr/>
          </p:nvSpPr>
          <p:spPr bwMode="auto">
            <a:xfrm>
              <a:off x="5286375" y="5446339"/>
              <a:ext cx="101600"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4" name="Line 189">
              <a:extLst>
                <a:ext uri="{FF2B5EF4-FFF2-40B4-BE49-F238E27FC236}">
                  <a16:creationId xmlns:a16="http://schemas.microsoft.com/office/drawing/2014/main" id="{CBCCA157-4822-60CC-8006-1EBA3274D674}"/>
                </a:ext>
              </a:extLst>
            </p:cNvPr>
            <p:cNvSpPr>
              <a:spLocks noChangeShapeType="1"/>
            </p:cNvSpPr>
            <p:nvPr/>
          </p:nvSpPr>
          <p:spPr bwMode="auto">
            <a:xfrm>
              <a:off x="5443538" y="5592389"/>
              <a:ext cx="0" cy="93662"/>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5" name="Line 190">
              <a:extLst>
                <a:ext uri="{FF2B5EF4-FFF2-40B4-BE49-F238E27FC236}">
                  <a16:creationId xmlns:a16="http://schemas.microsoft.com/office/drawing/2014/main" id="{2E71B9C1-DC89-46EF-B45D-593A67EFEA58}"/>
                </a:ext>
              </a:extLst>
            </p:cNvPr>
            <p:cNvSpPr>
              <a:spLocks noChangeShapeType="1"/>
            </p:cNvSpPr>
            <p:nvPr/>
          </p:nvSpPr>
          <p:spPr bwMode="auto">
            <a:xfrm>
              <a:off x="5394325" y="5640014"/>
              <a:ext cx="103188"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6" name="Line 191">
              <a:extLst>
                <a:ext uri="{FF2B5EF4-FFF2-40B4-BE49-F238E27FC236}">
                  <a16:creationId xmlns:a16="http://schemas.microsoft.com/office/drawing/2014/main" id="{06D5B221-41B5-9754-8E2D-CCCFF747B501}"/>
                </a:ext>
              </a:extLst>
            </p:cNvPr>
            <p:cNvSpPr>
              <a:spLocks noChangeShapeType="1"/>
            </p:cNvSpPr>
            <p:nvPr/>
          </p:nvSpPr>
          <p:spPr bwMode="auto">
            <a:xfrm>
              <a:off x="4394200" y="5297114"/>
              <a:ext cx="0" cy="93662"/>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7" name="Line 192">
              <a:extLst>
                <a:ext uri="{FF2B5EF4-FFF2-40B4-BE49-F238E27FC236}">
                  <a16:creationId xmlns:a16="http://schemas.microsoft.com/office/drawing/2014/main" id="{A9F092EB-EC89-DDBE-9145-5BFFF1BB323D}"/>
                </a:ext>
              </a:extLst>
            </p:cNvPr>
            <p:cNvSpPr>
              <a:spLocks noChangeShapeType="1"/>
            </p:cNvSpPr>
            <p:nvPr/>
          </p:nvSpPr>
          <p:spPr bwMode="auto">
            <a:xfrm>
              <a:off x="4341813" y="5344739"/>
              <a:ext cx="101600"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8" name="Line 193">
              <a:extLst>
                <a:ext uri="{FF2B5EF4-FFF2-40B4-BE49-F238E27FC236}">
                  <a16:creationId xmlns:a16="http://schemas.microsoft.com/office/drawing/2014/main" id="{0C9624ED-0FD2-6BB9-3D8B-5AD8CB8BA970}"/>
                </a:ext>
              </a:extLst>
            </p:cNvPr>
            <p:cNvSpPr>
              <a:spLocks noChangeShapeType="1"/>
            </p:cNvSpPr>
            <p:nvPr/>
          </p:nvSpPr>
          <p:spPr bwMode="auto">
            <a:xfrm>
              <a:off x="4479925" y="5332039"/>
              <a:ext cx="0" cy="93662"/>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9" name="Line 194">
              <a:extLst>
                <a:ext uri="{FF2B5EF4-FFF2-40B4-BE49-F238E27FC236}">
                  <a16:creationId xmlns:a16="http://schemas.microsoft.com/office/drawing/2014/main" id="{22B58927-633F-11EB-994A-AD10A6A65A5E}"/>
                </a:ext>
              </a:extLst>
            </p:cNvPr>
            <p:cNvSpPr>
              <a:spLocks noChangeShapeType="1"/>
            </p:cNvSpPr>
            <p:nvPr/>
          </p:nvSpPr>
          <p:spPr bwMode="auto">
            <a:xfrm>
              <a:off x="4425950" y="5378076"/>
              <a:ext cx="103188"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0" name="Line 195">
              <a:extLst>
                <a:ext uri="{FF2B5EF4-FFF2-40B4-BE49-F238E27FC236}">
                  <a16:creationId xmlns:a16="http://schemas.microsoft.com/office/drawing/2014/main" id="{7F1E2E2B-F451-E5F9-3911-589AEBD96521}"/>
                </a:ext>
              </a:extLst>
            </p:cNvPr>
            <p:cNvSpPr>
              <a:spLocks noChangeShapeType="1"/>
            </p:cNvSpPr>
            <p:nvPr/>
          </p:nvSpPr>
          <p:spPr bwMode="auto">
            <a:xfrm>
              <a:off x="4714875" y="5400301"/>
              <a:ext cx="0" cy="93662"/>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1" name="Line 196">
              <a:extLst>
                <a:ext uri="{FF2B5EF4-FFF2-40B4-BE49-F238E27FC236}">
                  <a16:creationId xmlns:a16="http://schemas.microsoft.com/office/drawing/2014/main" id="{D7DCD222-D543-0FBA-0E12-DFAAAAB9B24D}"/>
                </a:ext>
              </a:extLst>
            </p:cNvPr>
            <p:cNvSpPr>
              <a:spLocks noChangeShapeType="1"/>
            </p:cNvSpPr>
            <p:nvPr/>
          </p:nvSpPr>
          <p:spPr bwMode="auto">
            <a:xfrm>
              <a:off x="4662488" y="5446339"/>
              <a:ext cx="101600"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2" name="Line 197">
              <a:extLst>
                <a:ext uri="{FF2B5EF4-FFF2-40B4-BE49-F238E27FC236}">
                  <a16:creationId xmlns:a16="http://schemas.microsoft.com/office/drawing/2014/main" id="{DCCA4AF0-A8C8-0EEF-602F-070091B681C6}"/>
                </a:ext>
              </a:extLst>
            </p:cNvPr>
            <p:cNvSpPr>
              <a:spLocks noChangeShapeType="1"/>
            </p:cNvSpPr>
            <p:nvPr/>
          </p:nvSpPr>
          <p:spPr bwMode="auto">
            <a:xfrm>
              <a:off x="5327650" y="5520951"/>
              <a:ext cx="0" cy="93662"/>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3" name="Line 198">
              <a:extLst>
                <a:ext uri="{FF2B5EF4-FFF2-40B4-BE49-F238E27FC236}">
                  <a16:creationId xmlns:a16="http://schemas.microsoft.com/office/drawing/2014/main" id="{99A052EB-E0DD-D668-297E-03C02485EC41}"/>
                </a:ext>
              </a:extLst>
            </p:cNvPr>
            <p:cNvSpPr>
              <a:spLocks noChangeShapeType="1"/>
            </p:cNvSpPr>
            <p:nvPr/>
          </p:nvSpPr>
          <p:spPr bwMode="auto">
            <a:xfrm>
              <a:off x="5278438" y="5568576"/>
              <a:ext cx="103188"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4" name="Line 199">
              <a:extLst>
                <a:ext uri="{FF2B5EF4-FFF2-40B4-BE49-F238E27FC236}">
                  <a16:creationId xmlns:a16="http://schemas.microsoft.com/office/drawing/2014/main" id="{A399609E-6A62-2867-B077-52B7901B3137}"/>
                </a:ext>
              </a:extLst>
            </p:cNvPr>
            <p:cNvSpPr>
              <a:spLocks noChangeShapeType="1"/>
            </p:cNvSpPr>
            <p:nvPr/>
          </p:nvSpPr>
          <p:spPr bwMode="auto">
            <a:xfrm>
              <a:off x="5370513" y="5520951"/>
              <a:ext cx="0" cy="93662"/>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5" name="Line 200">
              <a:extLst>
                <a:ext uri="{FF2B5EF4-FFF2-40B4-BE49-F238E27FC236}">
                  <a16:creationId xmlns:a16="http://schemas.microsoft.com/office/drawing/2014/main" id="{B2FEF062-5962-ADA6-6F3E-35F6342D2756}"/>
                </a:ext>
              </a:extLst>
            </p:cNvPr>
            <p:cNvSpPr>
              <a:spLocks noChangeShapeType="1"/>
            </p:cNvSpPr>
            <p:nvPr/>
          </p:nvSpPr>
          <p:spPr bwMode="auto">
            <a:xfrm>
              <a:off x="5318125" y="5568576"/>
              <a:ext cx="101600"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6" name="Line 201">
              <a:extLst>
                <a:ext uri="{FF2B5EF4-FFF2-40B4-BE49-F238E27FC236}">
                  <a16:creationId xmlns:a16="http://schemas.microsoft.com/office/drawing/2014/main" id="{ACD46A54-8211-8C6B-E5E4-CB2D3231FFF2}"/>
                </a:ext>
              </a:extLst>
            </p:cNvPr>
            <p:cNvSpPr>
              <a:spLocks noChangeShapeType="1"/>
            </p:cNvSpPr>
            <p:nvPr/>
          </p:nvSpPr>
          <p:spPr bwMode="auto">
            <a:xfrm>
              <a:off x="5518150" y="5520951"/>
              <a:ext cx="0" cy="93662"/>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7" name="Line 202">
              <a:extLst>
                <a:ext uri="{FF2B5EF4-FFF2-40B4-BE49-F238E27FC236}">
                  <a16:creationId xmlns:a16="http://schemas.microsoft.com/office/drawing/2014/main" id="{6B84186E-BA61-4F5E-9888-C5D662F6B4C8}"/>
                </a:ext>
              </a:extLst>
            </p:cNvPr>
            <p:cNvSpPr>
              <a:spLocks noChangeShapeType="1"/>
            </p:cNvSpPr>
            <p:nvPr/>
          </p:nvSpPr>
          <p:spPr bwMode="auto">
            <a:xfrm>
              <a:off x="5465763" y="5568576"/>
              <a:ext cx="101600"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8" name="Line 203">
              <a:extLst>
                <a:ext uri="{FF2B5EF4-FFF2-40B4-BE49-F238E27FC236}">
                  <a16:creationId xmlns:a16="http://schemas.microsoft.com/office/drawing/2014/main" id="{62FD73FF-9B1B-B0AE-2505-DE5B085166D1}"/>
                </a:ext>
              </a:extLst>
            </p:cNvPr>
            <p:cNvSpPr>
              <a:spLocks noChangeShapeType="1"/>
            </p:cNvSpPr>
            <p:nvPr/>
          </p:nvSpPr>
          <p:spPr bwMode="auto">
            <a:xfrm>
              <a:off x="5673725" y="5520951"/>
              <a:ext cx="0" cy="93662"/>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9" name="Line 204">
              <a:extLst>
                <a:ext uri="{FF2B5EF4-FFF2-40B4-BE49-F238E27FC236}">
                  <a16:creationId xmlns:a16="http://schemas.microsoft.com/office/drawing/2014/main" id="{B8BD80BE-7904-0C38-BCA0-70211F0E0429}"/>
                </a:ext>
              </a:extLst>
            </p:cNvPr>
            <p:cNvSpPr>
              <a:spLocks noChangeShapeType="1"/>
            </p:cNvSpPr>
            <p:nvPr/>
          </p:nvSpPr>
          <p:spPr bwMode="auto">
            <a:xfrm>
              <a:off x="5624513" y="5568576"/>
              <a:ext cx="101600"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80" name="Line 205">
              <a:extLst>
                <a:ext uri="{FF2B5EF4-FFF2-40B4-BE49-F238E27FC236}">
                  <a16:creationId xmlns:a16="http://schemas.microsoft.com/office/drawing/2014/main" id="{FEE04D03-F2AB-2B60-DFB5-E478B5E100F9}"/>
                </a:ext>
              </a:extLst>
            </p:cNvPr>
            <p:cNvSpPr>
              <a:spLocks noChangeShapeType="1"/>
            </p:cNvSpPr>
            <p:nvPr/>
          </p:nvSpPr>
          <p:spPr bwMode="auto">
            <a:xfrm>
              <a:off x="5881688" y="5520951"/>
              <a:ext cx="0" cy="93662"/>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81" name="Line 206">
              <a:extLst>
                <a:ext uri="{FF2B5EF4-FFF2-40B4-BE49-F238E27FC236}">
                  <a16:creationId xmlns:a16="http://schemas.microsoft.com/office/drawing/2014/main" id="{9A72E94E-717B-3CBB-9F39-D66CAD058696}"/>
                </a:ext>
              </a:extLst>
            </p:cNvPr>
            <p:cNvSpPr>
              <a:spLocks noChangeShapeType="1"/>
            </p:cNvSpPr>
            <p:nvPr/>
          </p:nvSpPr>
          <p:spPr bwMode="auto">
            <a:xfrm>
              <a:off x="5832475" y="5568576"/>
              <a:ext cx="101600"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82" name="Freeform 207">
              <a:extLst>
                <a:ext uri="{FF2B5EF4-FFF2-40B4-BE49-F238E27FC236}">
                  <a16:creationId xmlns:a16="http://schemas.microsoft.com/office/drawing/2014/main" id="{72598918-16C9-AA20-3224-8B94198C504B}"/>
                </a:ext>
              </a:extLst>
            </p:cNvPr>
            <p:cNvSpPr>
              <a:spLocks/>
            </p:cNvSpPr>
            <p:nvPr/>
          </p:nvSpPr>
          <p:spPr bwMode="auto">
            <a:xfrm>
              <a:off x="2200275" y="3930276"/>
              <a:ext cx="3681413" cy="1638300"/>
            </a:xfrm>
            <a:custGeom>
              <a:avLst/>
              <a:gdLst>
                <a:gd name="T0" fmla="*/ 22 w 2319"/>
                <a:gd name="T1" fmla="*/ 0 h 1032"/>
                <a:gd name="T2" fmla="*/ 116 w 2319"/>
                <a:gd name="T3" fmla="*/ 10 h 1032"/>
                <a:gd name="T4" fmla="*/ 136 w 2319"/>
                <a:gd name="T5" fmla="*/ 28 h 1032"/>
                <a:gd name="T6" fmla="*/ 189 w 2319"/>
                <a:gd name="T7" fmla="*/ 53 h 1032"/>
                <a:gd name="T8" fmla="*/ 211 w 2319"/>
                <a:gd name="T9" fmla="*/ 65 h 1032"/>
                <a:gd name="T10" fmla="*/ 220 w 2319"/>
                <a:gd name="T11" fmla="*/ 87 h 1032"/>
                <a:gd name="T12" fmla="*/ 244 w 2319"/>
                <a:gd name="T13" fmla="*/ 102 h 1032"/>
                <a:gd name="T14" fmla="*/ 278 w 2319"/>
                <a:gd name="T15" fmla="*/ 128 h 1032"/>
                <a:gd name="T16" fmla="*/ 304 w 2319"/>
                <a:gd name="T17" fmla="*/ 141 h 1032"/>
                <a:gd name="T18" fmla="*/ 326 w 2319"/>
                <a:gd name="T19" fmla="*/ 173 h 1032"/>
                <a:gd name="T20" fmla="*/ 337 w 2319"/>
                <a:gd name="T21" fmla="*/ 186 h 1032"/>
                <a:gd name="T22" fmla="*/ 368 w 2319"/>
                <a:gd name="T23" fmla="*/ 245 h 1032"/>
                <a:gd name="T24" fmla="*/ 384 w 2319"/>
                <a:gd name="T25" fmla="*/ 263 h 1032"/>
                <a:gd name="T26" fmla="*/ 395 w 2319"/>
                <a:gd name="T27" fmla="*/ 274 h 1032"/>
                <a:gd name="T28" fmla="*/ 431 w 2319"/>
                <a:gd name="T29" fmla="*/ 294 h 1032"/>
                <a:gd name="T30" fmla="*/ 464 w 2319"/>
                <a:gd name="T31" fmla="*/ 302 h 1032"/>
                <a:gd name="T32" fmla="*/ 482 w 2319"/>
                <a:gd name="T33" fmla="*/ 325 h 1032"/>
                <a:gd name="T34" fmla="*/ 504 w 2319"/>
                <a:gd name="T35" fmla="*/ 343 h 1032"/>
                <a:gd name="T36" fmla="*/ 519 w 2319"/>
                <a:gd name="T37" fmla="*/ 364 h 1032"/>
                <a:gd name="T38" fmla="*/ 535 w 2319"/>
                <a:gd name="T39" fmla="*/ 386 h 1032"/>
                <a:gd name="T40" fmla="*/ 546 w 2319"/>
                <a:gd name="T41" fmla="*/ 407 h 1032"/>
                <a:gd name="T42" fmla="*/ 557 w 2319"/>
                <a:gd name="T43" fmla="*/ 415 h 1032"/>
                <a:gd name="T44" fmla="*/ 606 w 2319"/>
                <a:gd name="T45" fmla="*/ 441 h 1032"/>
                <a:gd name="T46" fmla="*/ 626 w 2319"/>
                <a:gd name="T47" fmla="*/ 474 h 1032"/>
                <a:gd name="T48" fmla="*/ 635 w 2319"/>
                <a:gd name="T49" fmla="*/ 494 h 1032"/>
                <a:gd name="T50" fmla="*/ 650 w 2319"/>
                <a:gd name="T51" fmla="*/ 517 h 1032"/>
                <a:gd name="T52" fmla="*/ 670 w 2319"/>
                <a:gd name="T53" fmla="*/ 535 h 1032"/>
                <a:gd name="T54" fmla="*/ 686 w 2319"/>
                <a:gd name="T55" fmla="*/ 552 h 1032"/>
                <a:gd name="T56" fmla="*/ 735 w 2319"/>
                <a:gd name="T57" fmla="*/ 572 h 1032"/>
                <a:gd name="T58" fmla="*/ 746 w 2319"/>
                <a:gd name="T59" fmla="*/ 595 h 1032"/>
                <a:gd name="T60" fmla="*/ 746 w 2319"/>
                <a:gd name="T61" fmla="*/ 625 h 1032"/>
                <a:gd name="T62" fmla="*/ 763 w 2319"/>
                <a:gd name="T63" fmla="*/ 634 h 1032"/>
                <a:gd name="T64" fmla="*/ 781 w 2319"/>
                <a:gd name="T65" fmla="*/ 664 h 1032"/>
                <a:gd name="T66" fmla="*/ 806 w 2319"/>
                <a:gd name="T67" fmla="*/ 687 h 1032"/>
                <a:gd name="T68" fmla="*/ 828 w 2319"/>
                <a:gd name="T69" fmla="*/ 709 h 1032"/>
                <a:gd name="T70" fmla="*/ 848 w 2319"/>
                <a:gd name="T71" fmla="*/ 726 h 1032"/>
                <a:gd name="T72" fmla="*/ 885 w 2319"/>
                <a:gd name="T73" fmla="*/ 736 h 1032"/>
                <a:gd name="T74" fmla="*/ 901 w 2319"/>
                <a:gd name="T75" fmla="*/ 750 h 1032"/>
                <a:gd name="T76" fmla="*/ 914 w 2319"/>
                <a:gd name="T77" fmla="*/ 764 h 1032"/>
                <a:gd name="T78" fmla="*/ 928 w 2319"/>
                <a:gd name="T79" fmla="*/ 775 h 1032"/>
                <a:gd name="T80" fmla="*/ 954 w 2319"/>
                <a:gd name="T81" fmla="*/ 787 h 1032"/>
                <a:gd name="T82" fmla="*/ 972 w 2319"/>
                <a:gd name="T83" fmla="*/ 795 h 1032"/>
                <a:gd name="T84" fmla="*/ 1016 w 2319"/>
                <a:gd name="T85" fmla="*/ 807 h 1032"/>
                <a:gd name="T86" fmla="*/ 1050 w 2319"/>
                <a:gd name="T87" fmla="*/ 822 h 1032"/>
                <a:gd name="T88" fmla="*/ 1098 w 2319"/>
                <a:gd name="T89" fmla="*/ 836 h 1032"/>
                <a:gd name="T90" fmla="*/ 1129 w 2319"/>
                <a:gd name="T91" fmla="*/ 848 h 1032"/>
                <a:gd name="T92" fmla="*/ 1192 w 2319"/>
                <a:gd name="T93" fmla="*/ 861 h 1032"/>
                <a:gd name="T94" fmla="*/ 1212 w 2319"/>
                <a:gd name="T95" fmla="*/ 875 h 1032"/>
                <a:gd name="T96" fmla="*/ 1263 w 2319"/>
                <a:gd name="T97" fmla="*/ 897 h 1032"/>
                <a:gd name="T98" fmla="*/ 1413 w 2319"/>
                <a:gd name="T99" fmla="*/ 912 h 1032"/>
                <a:gd name="T100" fmla="*/ 1436 w 2319"/>
                <a:gd name="T101" fmla="*/ 926 h 1032"/>
                <a:gd name="T102" fmla="*/ 1476 w 2319"/>
                <a:gd name="T103" fmla="*/ 942 h 1032"/>
                <a:gd name="T104" fmla="*/ 1500 w 2319"/>
                <a:gd name="T105" fmla="*/ 955 h 1032"/>
                <a:gd name="T106" fmla="*/ 1660 w 2319"/>
                <a:gd name="T107" fmla="*/ 973 h 1032"/>
                <a:gd name="T108" fmla="*/ 1693 w 2319"/>
                <a:gd name="T109" fmla="*/ 985 h 1032"/>
                <a:gd name="T110" fmla="*/ 1711 w 2319"/>
                <a:gd name="T111" fmla="*/ 1002 h 1032"/>
                <a:gd name="T112" fmla="*/ 1864 w 2319"/>
                <a:gd name="T113" fmla="*/ 1032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19" h="1032">
                  <a:moveTo>
                    <a:pt x="0" y="0"/>
                  </a:moveTo>
                  <a:lnTo>
                    <a:pt x="22" y="0"/>
                  </a:lnTo>
                  <a:lnTo>
                    <a:pt x="22" y="10"/>
                  </a:lnTo>
                  <a:lnTo>
                    <a:pt x="116" y="10"/>
                  </a:lnTo>
                  <a:lnTo>
                    <a:pt x="116" y="28"/>
                  </a:lnTo>
                  <a:lnTo>
                    <a:pt x="136" y="28"/>
                  </a:lnTo>
                  <a:lnTo>
                    <a:pt x="136" y="53"/>
                  </a:lnTo>
                  <a:lnTo>
                    <a:pt x="189" y="53"/>
                  </a:lnTo>
                  <a:lnTo>
                    <a:pt x="189" y="65"/>
                  </a:lnTo>
                  <a:lnTo>
                    <a:pt x="211" y="65"/>
                  </a:lnTo>
                  <a:lnTo>
                    <a:pt x="211" y="87"/>
                  </a:lnTo>
                  <a:lnTo>
                    <a:pt x="220" y="87"/>
                  </a:lnTo>
                  <a:lnTo>
                    <a:pt x="220" y="102"/>
                  </a:lnTo>
                  <a:lnTo>
                    <a:pt x="244" y="102"/>
                  </a:lnTo>
                  <a:lnTo>
                    <a:pt x="244" y="128"/>
                  </a:lnTo>
                  <a:lnTo>
                    <a:pt x="278" y="128"/>
                  </a:lnTo>
                  <a:lnTo>
                    <a:pt x="278" y="141"/>
                  </a:lnTo>
                  <a:lnTo>
                    <a:pt x="304" y="141"/>
                  </a:lnTo>
                  <a:lnTo>
                    <a:pt x="304" y="173"/>
                  </a:lnTo>
                  <a:lnTo>
                    <a:pt x="326" y="173"/>
                  </a:lnTo>
                  <a:lnTo>
                    <a:pt x="326" y="186"/>
                  </a:lnTo>
                  <a:lnTo>
                    <a:pt x="337" y="186"/>
                  </a:lnTo>
                  <a:lnTo>
                    <a:pt x="337" y="245"/>
                  </a:lnTo>
                  <a:lnTo>
                    <a:pt x="368" y="245"/>
                  </a:lnTo>
                  <a:lnTo>
                    <a:pt x="368" y="263"/>
                  </a:lnTo>
                  <a:lnTo>
                    <a:pt x="384" y="263"/>
                  </a:lnTo>
                  <a:lnTo>
                    <a:pt x="384" y="274"/>
                  </a:lnTo>
                  <a:lnTo>
                    <a:pt x="395" y="274"/>
                  </a:lnTo>
                  <a:lnTo>
                    <a:pt x="395" y="294"/>
                  </a:lnTo>
                  <a:lnTo>
                    <a:pt x="431" y="294"/>
                  </a:lnTo>
                  <a:lnTo>
                    <a:pt x="431" y="302"/>
                  </a:lnTo>
                  <a:lnTo>
                    <a:pt x="464" y="302"/>
                  </a:lnTo>
                  <a:lnTo>
                    <a:pt x="464" y="325"/>
                  </a:lnTo>
                  <a:lnTo>
                    <a:pt x="482" y="325"/>
                  </a:lnTo>
                  <a:lnTo>
                    <a:pt x="482" y="343"/>
                  </a:lnTo>
                  <a:lnTo>
                    <a:pt x="504" y="343"/>
                  </a:lnTo>
                  <a:lnTo>
                    <a:pt x="504" y="364"/>
                  </a:lnTo>
                  <a:lnTo>
                    <a:pt x="519" y="364"/>
                  </a:lnTo>
                  <a:lnTo>
                    <a:pt x="519" y="386"/>
                  </a:lnTo>
                  <a:lnTo>
                    <a:pt x="535" y="386"/>
                  </a:lnTo>
                  <a:lnTo>
                    <a:pt x="535" y="407"/>
                  </a:lnTo>
                  <a:lnTo>
                    <a:pt x="546" y="407"/>
                  </a:lnTo>
                  <a:lnTo>
                    <a:pt x="546" y="415"/>
                  </a:lnTo>
                  <a:lnTo>
                    <a:pt x="557" y="415"/>
                  </a:lnTo>
                  <a:lnTo>
                    <a:pt x="557" y="441"/>
                  </a:lnTo>
                  <a:lnTo>
                    <a:pt x="606" y="441"/>
                  </a:lnTo>
                  <a:lnTo>
                    <a:pt x="606" y="474"/>
                  </a:lnTo>
                  <a:lnTo>
                    <a:pt x="626" y="474"/>
                  </a:lnTo>
                  <a:lnTo>
                    <a:pt x="626" y="494"/>
                  </a:lnTo>
                  <a:lnTo>
                    <a:pt x="635" y="494"/>
                  </a:lnTo>
                  <a:lnTo>
                    <a:pt x="635" y="517"/>
                  </a:lnTo>
                  <a:lnTo>
                    <a:pt x="650" y="517"/>
                  </a:lnTo>
                  <a:lnTo>
                    <a:pt x="650" y="535"/>
                  </a:lnTo>
                  <a:lnTo>
                    <a:pt x="670" y="535"/>
                  </a:lnTo>
                  <a:lnTo>
                    <a:pt x="670" y="552"/>
                  </a:lnTo>
                  <a:lnTo>
                    <a:pt x="686" y="552"/>
                  </a:lnTo>
                  <a:lnTo>
                    <a:pt x="686" y="572"/>
                  </a:lnTo>
                  <a:lnTo>
                    <a:pt x="735" y="572"/>
                  </a:lnTo>
                  <a:lnTo>
                    <a:pt x="735" y="595"/>
                  </a:lnTo>
                  <a:lnTo>
                    <a:pt x="746" y="595"/>
                  </a:lnTo>
                  <a:lnTo>
                    <a:pt x="746" y="611"/>
                  </a:lnTo>
                  <a:lnTo>
                    <a:pt x="746" y="625"/>
                  </a:lnTo>
                  <a:lnTo>
                    <a:pt x="763" y="625"/>
                  </a:lnTo>
                  <a:lnTo>
                    <a:pt x="763" y="634"/>
                  </a:lnTo>
                  <a:lnTo>
                    <a:pt x="781" y="634"/>
                  </a:lnTo>
                  <a:lnTo>
                    <a:pt x="781" y="664"/>
                  </a:lnTo>
                  <a:lnTo>
                    <a:pt x="806" y="664"/>
                  </a:lnTo>
                  <a:lnTo>
                    <a:pt x="806" y="687"/>
                  </a:lnTo>
                  <a:lnTo>
                    <a:pt x="828" y="687"/>
                  </a:lnTo>
                  <a:lnTo>
                    <a:pt x="828" y="709"/>
                  </a:lnTo>
                  <a:lnTo>
                    <a:pt x="848" y="709"/>
                  </a:lnTo>
                  <a:lnTo>
                    <a:pt x="848" y="726"/>
                  </a:lnTo>
                  <a:lnTo>
                    <a:pt x="885" y="726"/>
                  </a:lnTo>
                  <a:lnTo>
                    <a:pt x="885" y="736"/>
                  </a:lnTo>
                  <a:lnTo>
                    <a:pt x="901" y="736"/>
                  </a:lnTo>
                  <a:lnTo>
                    <a:pt x="901" y="750"/>
                  </a:lnTo>
                  <a:lnTo>
                    <a:pt x="914" y="750"/>
                  </a:lnTo>
                  <a:lnTo>
                    <a:pt x="914" y="764"/>
                  </a:lnTo>
                  <a:lnTo>
                    <a:pt x="928" y="764"/>
                  </a:lnTo>
                  <a:lnTo>
                    <a:pt x="928" y="775"/>
                  </a:lnTo>
                  <a:lnTo>
                    <a:pt x="954" y="775"/>
                  </a:lnTo>
                  <a:lnTo>
                    <a:pt x="954" y="787"/>
                  </a:lnTo>
                  <a:lnTo>
                    <a:pt x="972" y="787"/>
                  </a:lnTo>
                  <a:lnTo>
                    <a:pt x="972" y="795"/>
                  </a:lnTo>
                  <a:lnTo>
                    <a:pt x="1016" y="795"/>
                  </a:lnTo>
                  <a:lnTo>
                    <a:pt x="1016" y="807"/>
                  </a:lnTo>
                  <a:lnTo>
                    <a:pt x="1050" y="807"/>
                  </a:lnTo>
                  <a:lnTo>
                    <a:pt x="1050" y="822"/>
                  </a:lnTo>
                  <a:lnTo>
                    <a:pt x="1098" y="822"/>
                  </a:lnTo>
                  <a:lnTo>
                    <a:pt x="1098" y="836"/>
                  </a:lnTo>
                  <a:lnTo>
                    <a:pt x="1129" y="836"/>
                  </a:lnTo>
                  <a:lnTo>
                    <a:pt x="1129" y="848"/>
                  </a:lnTo>
                  <a:lnTo>
                    <a:pt x="1192" y="848"/>
                  </a:lnTo>
                  <a:lnTo>
                    <a:pt x="1192" y="861"/>
                  </a:lnTo>
                  <a:lnTo>
                    <a:pt x="1212" y="861"/>
                  </a:lnTo>
                  <a:lnTo>
                    <a:pt x="1212" y="875"/>
                  </a:lnTo>
                  <a:lnTo>
                    <a:pt x="1263" y="875"/>
                  </a:lnTo>
                  <a:lnTo>
                    <a:pt x="1263" y="897"/>
                  </a:lnTo>
                  <a:lnTo>
                    <a:pt x="1413" y="897"/>
                  </a:lnTo>
                  <a:lnTo>
                    <a:pt x="1413" y="912"/>
                  </a:lnTo>
                  <a:lnTo>
                    <a:pt x="1436" y="912"/>
                  </a:lnTo>
                  <a:lnTo>
                    <a:pt x="1436" y="926"/>
                  </a:lnTo>
                  <a:lnTo>
                    <a:pt x="1476" y="926"/>
                  </a:lnTo>
                  <a:lnTo>
                    <a:pt x="1476" y="942"/>
                  </a:lnTo>
                  <a:lnTo>
                    <a:pt x="1500" y="942"/>
                  </a:lnTo>
                  <a:lnTo>
                    <a:pt x="1500" y="955"/>
                  </a:lnTo>
                  <a:lnTo>
                    <a:pt x="1660" y="955"/>
                  </a:lnTo>
                  <a:lnTo>
                    <a:pt x="1660" y="973"/>
                  </a:lnTo>
                  <a:lnTo>
                    <a:pt x="1693" y="973"/>
                  </a:lnTo>
                  <a:lnTo>
                    <a:pt x="1693" y="985"/>
                  </a:lnTo>
                  <a:lnTo>
                    <a:pt x="1711" y="985"/>
                  </a:lnTo>
                  <a:lnTo>
                    <a:pt x="1711" y="1002"/>
                  </a:lnTo>
                  <a:lnTo>
                    <a:pt x="1864" y="1002"/>
                  </a:lnTo>
                  <a:lnTo>
                    <a:pt x="1864" y="1032"/>
                  </a:lnTo>
                  <a:lnTo>
                    <a:pt x="2319" y="1032"/>
                  </a:lnTo>
                </a:path>
              </a:pathLst>
            </a:custGeom>
            <a:noFill/>
            <a:ln w="31750"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aphicFrame>
        <p:nvGraphicFramePr>
          <p:cNvPr id="484" name="Table 86">
            <a:extLst>
              <a:ext uri="{FF2B5EF4-FFF2-40B4-BE49-F238E27FC236}">
                <a16:creationId xmlns:a16="http://schemas.microsoft.com/office/drawing/2014/main" id="{91DC65EF-6B0B-D9B7-339F-4B609113A885}"/>
              </a:ext>
            </a:extLst>
          </p:cNvPr>
          <p:cNvGraphicFramePr>
            <a:graphicFrameLocks noGrp="1"/>
          </p:cNvGraphicFramePr>
          <p:nvPr>
            <p:extLst>
              <p:ext uri="{D42A27DB-BD31-4B8C-83A1-F6EECF244321}">
                <p14:modId xmlns:p14="http://schemas.microsoft.com/office/powerpoint/2010/main" val="3863396992"/>
              </p:ext>
            </p:extLst>
          </p:nvPr>
        </p:nvGraphicFramePr>
        <p:xfrm>
          <a:off x="3129164" y="3927663"/>
          <a:ext cx="2465790" cy="892424"/>
        </p:xfrm>
        <a:graphic>
          <a:graphicData uri="http://schemas.openxmlformats.org/drawingml/2006/table">
            <a:tbl>
              <a:tblPr firstRow="1" bandRow="1">
                <a:tableStyleId>{93296810-A885-4BE3-A3E7-6D5BEEA58F35}</a:tableStyleId>
              </a:tblPr>
              <a:tblGrid>
                <a:gridCol w="958543">
                  <a:extLst>
                    <a:ext uri="{9D8B030D-6E8A-4147-A177-3AD203B41FA5}">
                      <a16:colId xmlns:a16="http://schemas.microsoft.com/office/drawing/2014/main" val="3465019536"/>
                    </a:ext>
                  </a:extLst>
                </a:gridCol>
                <a:gridCol w="750250">
                  <a:extLst>
                    <a:ext uri="{9D8B030D-6E8A-4147-A177-3AD203B41FA5}">
                      <a16:colId xmlns:a16="http://schemas.microsoft.com/office/drawing/2014/main" val="2474422717"/>
                    </a:ext>
                  </a:extLst>
                </a:gridCol>
                <a:gridCol w="756997">
                  <a:extLst>
                    <a:ext uri="{9D8B030D-6E8A-4147-A177-3AD203B41FA5}">
                      <a16:colId xmlns:a16="http://schemas.microsoft.com/office/drawing/2014/main" val="1933575258"/>
                    </a:ext>
                  </a:extLst>
                </a:gridCol>
              </a:tblGrid>
              <a:tr h="356468">
                <a:tc>
                  <a:txBody>
                    <a:bodyPr/>
                    <a:lstStyle/>
                    <a:p>
                      <a:pPr algn="l">
                        <a:lnSpc>
                          <a:spcPts val="1200"/>
                        </a:lnSpc>
                      </a:pPr>
                      <a:endParaRPr lang="en-US" sz="1200" b="1"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ts val="1200"/>
                        </a:lnSpc>
                      </a:pPr>
                      <a:r>
                        <a:rPr lang="en-US" sz="1200" b="1" dirty="0">
                          <a:solidFill>
                            <a:schemeClr val="tx1"/>
                          </a:solidFill>
                        </a:rPr>
                        <a:t>SG</a:t>
                      </a:r>
                      <a:br>
                        <a:rPr lang="en-US" sz="1200" b="1" dirty="0">
                          <a:solidFill>
                            <a:schemeClr val="tx1"/>
                          </a:solidFill>
                        </a:rPr>
                      </a:br>
                      <a:r>
                        <a:rPr lang="en-US" sz="1200" b="1" dirty="0">
                          <a:solidFill>
                            <a:schemeClr val="tx1"/>
                          </a:solidFill>
                        </a:rPr>
                        <a:t>(n = 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ts val="1200"/>
                        </a:lnSpc>
                      </a:pPr>
                      <a:r>
                        <a:rPr lang="en-US" sz="1200" b="1" dirty="0">
                          <a:solidFill>
                            <a:schemeClr val="tx1"/>
                          </a:solidFill>
                        </a:rPr>
                        <a:t>TPC</a:t>
                      </a:r>
                      <a:br>
                        <a:rPr lang="en-US" sz="1200" b="1" dirty="0">
                          <a:solidFill>
                            <a:schemeClr val="tx1"/>
                          </a:solidFill>
                        </a:rPr>
                      </a:br>
                      <a:r>
                        <a:rPr lang="en-US" sz="1200" b="1" dirty="0">
                          <a:solidFill>
                            <a:schemeClr val="tx1"/>
                          </a:solidFill>
                        </a:rPr>
                        <a:t>(n = 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86489843"/>
                  </a:ext>
                </a:extLst>
              </a:tr>
              <a:tr h="356468">
                <a:tc>
                  <a:txBody>
                    <a:bodyPr/>
                    <a:lstStyle/>
                    <a:p>
                      <a:pPr algn="l">
                        <a:lnSpc>
                          <a:spcPts val="1200"/>
                        </a:lnSpc>
                      </a:pPr>
                      <a:r>
                        <a:rPr lang="en-US" sz="1200" b="0" dirty="0">
                          <a:solidFill>
                            <a:schemeClr val="bg1"/>
                          </a:solidFill>
                        </a:rPr>
                        <a:t>Median OS, </a:t>
                      </a:r>
                      <a:br>
                        <a:rPr lang="en-US" sz="1200" b="0" dirty="0">
                          <a:solidFill>
                            <a:schemeClr val="bg1"/>
                          </a:solidFill>
                        </a:rPr>
                      </a:br>
                      <a:r>
                        <a:rPr lang="en-US" sz="1200" b="0" dirty="0">
                          <a:solidFill>
                            <a:schemeClr val="bg1"/>
                          </a:solidFill>
                        </a:rPr>
                        <a:t>mo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14.9</a:t>
                      </a:r>
                      <a:br>
                        <a:rPr lang="en-US" sz="1200" b="0" dirty="0">
                          <a:solidFill>
                            <a:schemeClr val="bg1"/>
                          </a:solidFill>
                        </a:rPr>
                      </a:br>
                      <a:r>
                        <a:rPr lang="en-US" sz="1200" b="0" dirty="0">
                          <a:solidFill>
                            <a:schemeClr val="bg1"/>
                          </a:solidFill>
                        </a:rPr>
                        <a:t>(12.7-18.1)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11.3</a:t>
                      </a:r>
                      <a:br>
                        <a:rPr lang="en-US" sz="1200" b="0" dirty="0">
                          <a:solidFill>
                            <a:schemeClr val="bg1"/>
                          </a:solidFill>
                        </a:rPr>
                      </a:br>
                      <a:r>
                        <a:rPr lang="en-US" sz="1200" b="0" dirty="0">
                          <a:solidFill>
                            <a:schemeClr val="bg1"/>
                          </a:solidFill>
                        </a:rPr>
                        <a:t>(10.0-13.3)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50282131"/>
                  </a:ext>
                </a:extLst>
              </a:tr>
              <a:tr h="179488">
                <a:tc>
                  <a:txBody>
                    <a:bodyPr/>
                    <a:lstStyle/>
                    <a:p>
                      <a:pPr algn="l">
                        <a:lnSpc>
                          <a:spcPts val="1200"/>
                        </a:lnSpc>
                      </a:pPr>
                      <a:r>
                        <a:rPr lang="en-US" sz="1200" b="0" dirty="0">
                          <a:solidFill>
                            <a:schemeClr val="bg1"/>
                          </a:solidFill>
                        </a:rPr>
                        <a:t>HR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ts val="1200"/>
                        </a:lnSpc>
                      </a:pPr>
                      <a:r>
                        <a:rPr lang="en-US" sz="1200" b="0" dirty="0">
                          <a:solidFill>
                            <a:schemeClr val="bg1"/>
                          </a:solidFill>
                        </a:rPr>
                        <a:t>0.78 (0.57-1.06)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lnSpc>
                          <a:spcPts val="1200"/>
                        </a:lnSpc>
                      </a:pP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434679555"/>
                  </a:ext>
                </a:extLst>
              </a:tr>
            </a:tbl>
          </a:graphicData>
        </a:graphic>
      </p:graphicFrame>
      <p:sp>
        <p:nvSpPr>
          <p:cNvPr id="485" name="TextBox 484">
            <a:extLst>
              <a:ext uri="{FF2B5EF4-FFF2-40B4-BE49-F238E27FC236}">
                <a16:creationId xmlns:a16="http://schemas.microsoft.com/office/drawing/2014/main" id="{9E740749-E4A3-5244-E3FB-E8F02BBAC856}"/>
              </a:ext>
            </a:extLst>
          </p:cNvPr>
          <p:cNvSpPr txBox="1"/>
          <p:nvPr/>
        </p:nvSpPr>
        <p:spPr bwMode="auto">
          <a:xfrm>
            <a:off x="4776451" y="4872815"/>
            <a:ext cx="4285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TPC</a:t>
            </a:r>
          </a:p>
        </p:txBody>
      </p:sp>
      <p:grpSp>
        <p:nvGrpSpPr>
          <p:cNvPr id="486" name="Group 485">
            <a:extLst>
              <a:ext uri="{FF2B5EF4-FFF2-40B4-BE49-F238E27FC236}">
                <a16:creationId xmlns:a16="http://schemas.microsoft.com/office/drawing/2014/main" id="{14A43FE1-77C4-25A1-9FA9-42E0760457D3}"/>
              </a:ext>
            </a:extLst>
          </p:cNvPr>
          <p:cNvGrpSpPr/>
          <p:nvPr/>
        </p:nvGrpSpPr>
        <p:grpSpPr>
          <a:xfrm>
            <a:off x="4635800" y="5108381"/>
            <a:ext cx="96837" cy="92075"/>
            <a:chOff x="3894138" y="3324023"/>
            <a:chExt cx="96837" cy="92075"/>
          </a:xfrm>
        </p:grpSpPr>
        <p:sp>
          <p:nvSpPr>
            <p:cNvPr id="487" name="Line 37">
              <a:extLst>
                <a:ext uri="{FF2B5EF4-FFF2-40B4-BE49-F238E27FC236}">
                  <a16:creationId xmlns:a16="http://schemas.microsoft.com/office/drawing/2014/main" id="{C5C10C1E-A0DE-6EF2-084B-23C88D3CAEFA}"/>
                </a:ext>
              </a:extLst>
            </p:cNvPr>
            <p:cNvSpPr>
              <a:spLocks noChangeShapeType="1"/>
            </p:cNvSpPr>
            <p:nvPr/>
          </p:nvSpPr>
          <p:spPr bwMode="auto">
            <a:xfrm>
              <a:off x="3943350" y="332402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88" name="Line 38">
              <a:extLst>
                <a:ext uri="{FF2B5EF4-FFF2-40B4-BE49-F238E27FC236}">
                  <a16:creationId xmlns:a16="http://schemas.microsoft.com/office/drawing/2014/main" id="{C68BFE5A-0B8C-F1F4-A25B-870EF9AF88F1}"/>
                </a:ext>
              </a:extLst>
            </p:cNvPr>
            <p:cNvSpPr>
              <a:spLocks noChangeShapeType="1"/>
            </p:cNvSpPr>
            <p:nvPr/>
          </p:nvSpPr>
          <p:spPr bwMode="auto">
            <a:xfrm>
              <a:off x="3894138" y="3371648"/>
              <a:ext cx="9683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489" name="Group 488">
            <a:extLst>
              <a:ext uri="{FF2B5EF4-FFF2-40B4-BE49-F238E27FC236}">
                <a16:creationId xmlns:a16="http://schemas.microsoft.com/office/drawing/2014/main" id="{17CE376A-90C2-A986-91DE-EB7BBD5A5899}"/>
              </a:ext>
            </a:extLst>
          </p:cNvPr>
          <p:cNvGrpSpPr/>
          <p:nvPr/>
        </p:nvGrpSpPr>
        <p:grpSpPr>
          <a:xfrm>
            <a:off x="4635800" y="4912222"/>
            <a:ext cx="96837" cy="92075"/>
            <a:chOff x="3894138" y="3324023"/>
            <a:chExt cx="96837" cy="92075"/>
          </a:xfrm>
        </p:grpSpPr>
        <p:sp>
          <p:nvSpPr>
            <p:cNvPr id="490" name="Line 37">
              <a:extLst>
                <a:ext uri="{FF2B5EF4-FFF2-40B4-BE49-F238E27FC236}">
                  <a16:creationId xmlns:a16="http://schemas.microsoft.com/office/drawing/2014/main" id="{F675529F-E54E-915B-A681-013E336BB6A8}"/>
                </a:ext>
              </a:extLst>
            </p:cNvPr>
            <p:cNvSpPr>
              <a:spLocks noChangeShapeType="1"/>
            </p:cNvSpPr>
            <p:nvPr/>
          </p:nvSpPr>
          <p:spPr bwMode="auto">
            <a:xfrm>
              <a:off x="3943350" y="3324023"/>
              <a:ext cx="0" cy="92075"/>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91" name="Line 38">
              <a:extLst>
                <a:ext uri="{FF2B5EF4-FFF2-40B4-BE49-F238E27FC236}">
                  <a16:creationId xmlns:a16="http://schemas.microsoft.com/office/drawing/2014/main" id="{6125A864-0F5B-1907-88D0-8D8599E6D912}"/>
                </a:ext>
              </a:extLst>
            </p:cNvPr>
            <p:cNvSpPr>
              <a:spLocks noChangeShapeType="1"/>
            </p:cNvSpPr>
            <p:nvPr/>
          </p:nvSpPr>
          <p:spPr bwMode="auto">
            <a:xfrm>
              <a:off x="3894138" y="3371648"/>
              <a:ext cx="96837" cy="0"/>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sp>
        <p:nvSpPr>
          <p:cNvPr id="492" name="TextBox 491">
            <a:extLst>
              <a:ext uri="{FF2B5EF4-FFF2-40B4-BE49-F238E27FC236}">
                <a16:creationId xmlns:a16="http://schemas.microsoft.com/office/drawing/2014/main" id="{01701F9D-6DCF-893E-6B57-D16ABB69F367}"/>
              </a:ext>
            </a:extLst>
          </p:cNvPr>
          <p:cNvSpPr txBox="1"/>
          <p:nvPr/>
        </p:nvSpPr>
        <p:spPr bwMode="auto">
          <a:xfrm>
            <a:off x="1480231" y="5978998"/>
            <a:ext cx="37698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a:t>
            </a:r>
          </a:p>
        </p:txBody>
      </p:sp>
      <p:grpSp>
        <p:nvGrpSpPr>
          <p:cNvPr id="493" name="Group 492">
            <a:extLst>
              <a:ext uri="{FF2B5EF4-FFF2-40B4-BE49-F238E27FC236}">
                <a16:creationId xmlns:a16="http://schemas.microsoft.com/office/drawing/2014/main" id="{57B0F7E4-4BF4-CD13-2D7F-868B4BD1BB0F}"/>
              </a:ext>
            </a:extLst>
          </p:cNvPr>
          <p:cNvGrpSpPr/>
          <p:nvPr/>
        </p:nvGrpSpPr>
        <p:grpSpPr>
          <a:xfrm>
            <a:off x="6487472" y="3815916"/>
            <a:ext cx="4474942" cy="2192824"/>
            <a:chOff x="1614274" y="1472766"/>
            <a:chExt cx="4474942" cy="2192824"/>
          </a:xfrm>
        </p:grpSpPr>
        <p:cxnSp>
          <p:nvCxnSpPr>
            <p:cNvPr id="494" name="Straight Connector 493">
              <a:extLst>
                <a:ext uri="{FF2B5EF4-FFF2-40B4-BE49-F238E27FC236}">
                  <a16:creationId xmlns:a16="http://schemas.microsoft.com/office/drawing/2014/main" id="{FACE4F74-0DEA-684B-D25D-8EC8F278DABB}"/>
                </a:ext>
              </a:extLst>
            </p:cNvPr>
            <p:cNvCxnSpPr>
              <a:cxnSpLocks/>
            </p:cNvCxnSpPr>
            <p:nvPr/>
          </p:nvCxnSpPr>
          <p:spPr bwMode="auto">
            <a:xfrm>
              <a:off x="2197768" y="1592847"/>
              <a:ext cx="0" cy="1828800"/>
            </a:xfrm>
            <a:prstGeom prst="line">
              <a:avLst/>
            </a:prstGeom>
            <a:noFill/>
            <a:ln w="28575" cap="flat" cmpd="sng" algn="ctr">
              <a:solidFill>
                <a:schemeClr val="bg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700FA333-883A-05F6-486C-09283C15CC69}"/>
                </a:ext>
              </a:extLst>
            </p:cNvPr>
            <p:cNvCxnSpPr/>
            <p:nvPr/>
          </p:nvCxnSpPr>
          <p:spPr bwMode="auto">
            <a:xfrm>
              <a:off x="2106328" y="16002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10215E35-6758-9FE0-D175-C663B52B278E}"/>
                </a:ext>
              </a:extLst>
            </p:cNvPr>
            <p:cNvCxnSpPr/>
            <p:nvPr/>
          </p:nvCxnSpPr>
          <p:spPr bwMode="auto">
            <a:xfrm>
              <a:off x="2106328" y="176690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B923C4C0-7463-D123-AD20-F784E3F61E9F}"/>
                </a:ext>
              </a:extLst>
            </p:cNvPr>
            <p:cNvCxnSpPr/>
            <p:nvPr/>
          </p:nvCxnSpPr>
          <p:spPr bwMode="auto">
            <a:xfrm>
              <a:off x="2106328" y="194585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A23D6F6C-C3FE-E2D6-6142-7368916E6876}"/>
                </a:ext>
              </a:extLst>
            </p:cNvPr>
            <p:cNvCxnSpPr/>
            <p:nvPr/>
          </p:nvCxnSpPr>
          <p:spPr bwMode="auto">
            <a:xfrm>
              <a:off x="2106328" y="212726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00858E9F-5E31-B735-6A57-B42ACE02090B}"/>
                </a:ext>
              </a:extLst>
            </p:cNvPr>
            <p:cNvCxnSpPr/>
            <p:nvPr/>
          </p:nvCxnSpPr>
          <p:spPr bwMode="auto">
            <a:xfrm>
              <a:off x="2106328" y="23062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EA75C4AF-58A7-421C-C9C6-256C9D7F8095}"/>
                </a:ext>
              </a:extLst>
            </p:cNvPr>
            <p:cNvCxnSpPr/>
            <p:nvPr/>
          </p:nvCxnSpPr>
          <p:spPr bwMode="auto">
            <a:xfrm>
              <a:off x="2106328" y="24920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C844AB13-97EB-6850-057E-05C74EEDE635}"/>
                </a:ext>
              </a:extLst>
            </p:cNvPr>
            <p:cNvCxnSpPr/>
            <p:nvPr/>
          </p:nvCxnSpPr>
          <p:spPr bwMode="auto">
            <a:xfrm>
              <a:off x="2106328" y="267394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60E6C7B1-1A83-FEA9-3B7D-71383BD93CD4}"/>
                </a:ext>
              </a:extLst>
            </p:cNvPr>
            <p:cNvCxnSpPr/>
            <p:nvPr/>
          </p:nvCxnSpPr>
          <p:spPr bwMode="auto">
            <a:xfrm>
              <a:off x="2106328" y="28553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C8CA703C-B48B-0490-0D3F-3C2C588E994E}"/>
                </a:ext>
              </a:extLst>
            </p:cNvPr>
            <p:cNvCxnSpPr/>
            <p:nvPr/>
          </p:nvCxnSpPr>
          <p:spPr bwMode="auto">
            <a:xfrm>
              <a:off x="2106328" y="30416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8EF77891-F76B-5653-4571-A917227EF000}"/>
                </a:ext>
              </a:extLst>
            </p:cNvPr>
            <p:cNvCxnSpPr/>
            <p:nvPr/>
          </p:nvCxnSpPr>
          <p:spPr bwMode="auto">
            <a:xfrm>
              <a:off x="2106328" y="322062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429E24CB-4B1D-AEEA-0359-31E364153573}"/>
                </a:ext>
              </a:extLst>
            </p:cNvPr>
            <p:cNvCxnSpPr>
              <a:cxnSpLocks/>
            </p:cNvCxnSpPr>
            <p:nvPr/>
          </p:nvCxnSpPr>
          <p:spPr bwMode="auto">
            <a:xfrm>
              <a:off x="2106328" y="3402034"/>
              <a:ext cx="3861335" cy="0"/>
            </a:xfrm>
            <a:prstGeom prst="line">
              <a:avLst/>
            </a:prstGeom>
            <a:noFill/>
            <a:ln w="28575" cap="flat" cmpd="sng" algn="ctr">
              <a:solidFill>
                <a:schemeClr val="bg1"/>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0C528930-04E8-6476-FD71-ABFB78F52895}"/>
                </a:ext>
              </a:extLst>
            </p:cNvPr>
            <p:cNvCxnSpPr>
              <a:cxnSpLocks/>
            </p:cNvCxnSpPr>
            <p:nvPr/>
          </p:nvCxnSpPr>
          <p:spPr bwMode="auto">
            <a:xfrm rot="16200000">
              <a:off x="2443774"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EB00053B-A127-02AF-DE02-BF0380B9EDF5}"/>
                </a:ext>
              </a:extLst>
            </p:cNvPr>
            <p:cNvCxnSpPr>
              <a:cxnSpLocks/>
            </p:cNvCxnSpPr>
            <p:nvPr/>
          </p:nvCxnSpPr>
          <p:spPr bwMode="auto">
            <a:xfrm rot="16200000">
              <a:off x="273549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5FF714AC-422E-DE85-7A38-8729BEFD5FDB}"/>
                </a:ext>
              </a:extLst>
            </p:cNvPr>
            <p:cNvCxnSpPr>
              <a:cxnSpLocks/>
            </p:cNvCxnSpPr>
            <p:nvPr/>
          </p:nvCxnSpPr>
          <p:spPr bwMode="auto">
            <a:xfrm rot="16200000">
              <a:off x="3019870"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0B86EBF8-AA9D-268E-B8A0-5E732DB818C0}"/>
                </a:ext>
              </a:extLst>
            </p:cNvPr>
            <p:cNvCxnSpPr>
              <a:cxnSpLocks/>
            </p:cNvCxnSpPr>
            <p:nvPr/>
          </p:nvCxnSpPr>
          <p:spPr bwMode="auto">
            <a:xfrm rot="16200000">
              <a:off x="330669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F722DB7D-2534-6A6C-E72E-F3818EF19540}"/>
                </a:ext>
              </a:extLst>
            </p:cNvPr>
            <p:cNvCxnSpPr>
              <a:cxnSpLocks/>
            </p:cNvCxnSpPr>
            <p:nvPr/>
          </p:nvCxnSpPr>
          <p:spPr bwMode="auto">
            <a:xfrm rot="16200000">
              <a:off x="359841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752BD418-50CE-6DFA-0ADA-30F601812327}"/>
                </a:ext>
              </a:extLst>
            </p:cNvPr>
            <p:cNvCxnSpPr>
              <a:cxnSpLocks/>
            </p:cNvCxnSpPr>
            <p:nvPr/>
          </p:nvCxnSpPr>
          <p:spPr bwMode="auto">
            <a:xfrm rot="16200000">
              <a:off x="3885241"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00548BCB-3D0C-CF9C-6737-4949A6B097D2}"/>
                </a:ext>
              </a:extLst>
            </p:cNvPr>
            <p:cNvCxnSpPr>
              <a:cxnSpLocks/>
            </p:cNvCxnSpPr>
            <p:nvPr/>
          </p:nvCxnSpPr>
          <p:spPr bwMode="auto">
            <a:xfrm rot="16200000">
              <a:off x="416961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EDA37FB1-CCEB-07C3-F89C-9C997CDB5E26}"/>
                </a:ext>
              </a:extLst>
            </p:cNvPr>
            <p:cNvCxnSpPr>
              <a:cxnSpLocks/>
            </p:cNvCxnSpPr>
            <p:nvPr/>
          </p:nvCxnSpPr>
          <p:spPr bwMode="auto">
            <a:xfrm rot="16200000">
              <a:off x="446133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513A3FF8-F183-858B-257C-D14818304A47}"/>
                </a:ext>
              </a:extLst>
            </p:cNvPr>
            <p:cNvCxnSpPr>
              <a:cxnSpLocks/>
            </p:cNvCxnSpPr>
            <p:nvPr/>
          </p:nvCxnSpPr>
          <p:spPr bwMode="auto">
            <a:xfrm rot="16200000">
              <a:off x="4755515"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E16358B8-80AE-4496-ADE0-844ABE97A6F7}"/>
                </a:ext>
              </a:extLst>
            </p:cNvPr>
            <p:cNvCxnSpPr>
              <a:cxnSpLocks/>
            </p:cNvCxnSpPr>
            <p:nvPr/>
          </p:nvCxnSpPr>
          <p:spPr bwMode="auto">
            <a:xfrm rot="16200000">
              <a:off x="504478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D85DA337-DBE3-DFD0-53CA-72E543345815}"/>
                </a:ext>
              </a:extLst>
            </p:cNvPr>
            <p:cNvCxnSpPr>
              <a:cxnSpLocks/>
            </p:cNvCxnSpPr>
            <p:nvPr/>
          </p:nvCxnSpPr>
          <p:spPr bwMode="auto">
            <a:xfrm rot="16200000">
              <a:off x="5338966"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DF618C4C-0571-1765-252E-8D0ECE396391}"/>
                </a:ext>
              </a:extLst>
            </p:cNvPr>
            <p:cNvCxnSpPr>
              <a:cxnSpLocks/>
            </p:cNvCxnSpPr>
            <p:nvPr/>
          </p:nvCxnSpPr>
          <p:spPr bwMode="auto">
            <a:xfrm rot="16200000">
              <a:off x="5611080"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518" name="TextBox 517">
              <a:extLst>
                <a:ext uri="{FF2B5EF4-FFF2-40B4-BE49-F238E27FC236}">
                  <a16:creationId xmlns:a16="http://schemas.microsoft.com/office/drawing/2014/main" id="{81075511-5AA9-FC7E-418F-BD186B99AB96}"/>
                </a:ext>
              </a:extLst>
            </p:cNvPr>
            <p:cNvSpPr txBox="1"/>
            <p:nvPr/>
          </p:nvSpPr>
          <p:spPr bwMode="auto">
            <a:xfrm>
              <a:off x="1821019" y="150786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519" name="TextBox 518">
              <a:extLst>
                <a:ext uri="{FF2B5EF4-FFF2-40B4-BE49-F238E27FC236}">
                  <a16:creationId xmlns:a16="http://schemas.microsoft.com/office/drawing/2014/main" id="{937EE32D-A963-4D0C-58FD-984C8AF8926B}"/>
                </a:ext>
              </a:extLst>
            </p:cNvPr>
            <p:cNvSpPr txBox="1"/>
            <p:nvPr/>
          </p:nvSpPr>
          <p:spPr bwMode="auto">
            <a:xfrm>
              <a:off x="1821019" y="16745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a:t>
              </a:r>
            </a:p>
          </p:txBody>
        </p:sp>
        <p:sp>
          <p:nvSpPr>
            <p:cNvPr id="520" name="TextBox 519">
              <a:extLst>
                <a:ext uri="{FF2B5EF4-FFF2-40B4-BE49-F238E27FC236}">
                  <a16:creationId xmlns:a16="http://schemas.microsoft.com/office/drawing/2014/main" id="{9DB6BADC-EA58-3752-AED3-7987C12B2BA2}"/>
                </a:ext>
              </a:extLst>
            </p:cNvPr>
            <p:cNvSpPr txBox="1"/>
            <p:nvPr/>
          </p:nvSpPr>
          <p:spPr bwMode="auto">
            <a:xfrm>
              <a:off x="1821019" y="1853526"/>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521" name="TextBox 520">
              <a:extLst>
                <a:ext uri="{FF2B5EF4-FFF2-40B4-BE49-F238E27FC236}">
                  <a16:creationId xmlns:a16="http://schemas.microsoft.com/office/drawing/2014/main" id="{391A81DC-3E3B-3973-D818-3363267D824E}"/>
                </a:ext>
              </a:extLst>
            </p:cNvPr>
            <p:cNvSpPr txBox="1"/>
            <p:nvPr/>
          </p:nvSpPr>
          <p:spPr bwMode="auto">
            <a:xfrm>
              <a:off x="1821019" y="203738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p>
          </p:txBody>
        </p:sp>
        <p:sp>
          <p:nvSpPr>
            <p:cNvPr id="522" name="TextBox 521">
              <a:extLst>
                <a:ext uri="{FF2B5EF4-FFF2-40B4-BE49-F238E27FC236}">
                  <a16:creationId xmlns:a16="http://schemas.microsoft.com/office/drawing/2014/main" id="{D3E902C8-6E6D-16C6-A7DE-6C8626551EF3}"/>
                </a:ext>
              </a:extLst>
            </p:cNvPr>
            <p:cNvSpPr txBox="1"/>
            <p:nvPr/>
          </p:nvSpPr>
          <p:spPr bwMode="auto">
            <a:xfrm>
              <a:off x="1821019" y="22138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523" name="TextBox 522">
              <a:extLst>
                <a:ext uri="{FF2B5EF4-FFF2-40B4-BE49-F238E27FC236}">
                  <a16:creationId xmlns:a16="http://schemas.microsoft.com/office/drawing/2014/main" id="{759ACF71-21F6-D86C-4FB0-3AA6B2A555B3}"/>
                </a:ext>
              </a:extLst>
            </p:cNvPr>
            <p:cNvSpPr txBox="1"/>
            <p:nvPr/>
          </p:nvSpPr>
          <p:spPr bwMode="auto">
            <a:xfrm>
              <a:off x="1821019" y="2400205"/>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524" name="TextBox 523">
              <a:extLst>
                <a:ext uri="{FF2B5EF4-FFF2-40B4-BE49-F238E27FC236}">
                  <a16:creationId xmlns:a16="http://schemas.microsoft.com/office/drawing/2014/main" id="{63110085-835F-3D0E-512D-7D5B910958E2}"/>
                </a:ext>
              </a:extLst>
            </p:cNvPr>
            <p:cNvSpPr txBox="1"/>
            <p:nvPr/>
          </p:nvSpPr>
          <p:spPr bwMode="auto">
            <a:xfrm>
              <a:off x="1821019" y="25889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525" name="TextBox 524">
              <a:extLst>
                <a:ext uri="{FF2B5EF4-FFF2-40B4-BE49-F238E27FC236}">
                  <a16:creationId xmlns:a16="http://schemas.microsoft.com/office/drawing/2014/main" id="{D63B59BD-4203-CC37-4D32-0755C834A8AC}"/>
                </a:ext>
              </a:extLst>
            </p:cNvPr>
            <p:cNvSpPr txBox="1"/>
            <p:nvPr/>
          </p:nvSpPr>
          <p:spPr bwMode="auto">
            <a:xfrm>
              <a:off x="1821019" y="2760571"/>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526" name="TextBox 525">
              <a:extLst>
                <a:ext uri="{FF2B5EF4-FFF2-40B4-BE49-F238E27FC236}">
                  <a16:creationId xmlns:a16="http://schemas.microsoft.com/office/drawing/2014/main" id="{B638978D-9E4F-54DF-24BC-341B7DB7CBA9}"/>
                </a:ext>
              </a:extLst>
            </p:cNvPr>
            <p:cNvSpPr txBox="1"/>
            <p:nvPr/>
          </p:nvSpPr>
          <p:spPr bwMode="auto">
            <a:xfrm>
              <a:off x="1821019" y="294688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527" name="TextBox 526">
              <a:extLst>
                <a:ext uri="{FF2B5EF4-FFF2-40B4-BE49-F238E27FC236}">
                  <a16:creationId xmlns:a16="http://schemas.microsoft.com/office/drawing/2014/main" id="{EF8C24FE-E5D6-494A-E035-77BAF3422A7C}"/>
                </a:ext>
              </a:extLst>
            </p:cNvPr>
            <p:cNvSpPr txBox="1"/>
            <p:nvPr/>
          </p:nvSpPr>
          <p:spPr bwMode="auto">
            <a:xfrm>
              <a:off x="1821019" y="31282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528" name="TextBox 527">
              <a:extLst>
                <a:ext uri="{FF2B5EF4-FFF2-40B4-BE49-F238E27FC236}">
                  <a16:creationId xmlns:a16="http://schemas.microsoft.com/office/drawing/2014/main" id="{786449F6-BB25-AB7E-3377-19CF2111310E}"/>
                </a:ext>
              </a:extLst>
            </p:cNvPr>
            <p:cNvSpPr txBox="1"/>
            <p:nvPr/>
          </p:nvSpPr>
          <p:spPr bwMode="auto">
            <a:xfrm>
              <a:off x="1821019" y="331705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529" name="TextBox 528">
              <a:extLst>
                <a:ext uri="{FF2B5EF4-FFF2-40B4-BE49-F238E27FC236}">
                  <a16:creationId xmlns:a16="http://schemas.microsoft.com/office/drawing/2014/main" id="{918EB656-F097-EF8D-A356-2A84BFE3B197}"/>
                </a:ext>
              </a:extLst>
            </p:cNvPr>
            <p:cNvSpPr txBox="1"/>
            <p:nvPr/>
          </p:nvSpPr>
          <p:spPr bwMode="auto">
            <a:xfrm>
              <a:off x="206363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530" name="TextBox 529">
              <a:extLst>
                <a:ext uri="{FF2B5EF4-FFF2-40B4-BE49-F238E27FC236}">
                  <a16:creationId xmlns:a16="http://schemas.microsoft.com/office/drawing/2014/main" id="{4979218E-E8D0-3DB5-9171-B26A2CEC66DE}"/>
                </a:ext>
              </a:extLst>
            </p:cNvPr>
            <p:cNvSpPr txBox="1"/>
            <p:nvPr/>
          </p:nvSpPr>
          <p:spPr bwMode="auto">
            <a:xfrm>
              <a:off x="235781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531" name="TextBox 530">
              <a:extLst>
                <a:ext uri="{FF2B5EF4-FFF2-40B4-BE49-F238E27FC236}">
                  <a16:creationId xmlns:a16="http://schemas.microsoft.com/office/drawing/2014/main" id="{D8376366-8F06-C89E-79FB-7735AF37BA40}"/>
                </a:ext>
              </a:extLst>
            </p:cNvPr>
            <p:cNvSpPr txBox="1"/>
            <p:nvPr/>
          </p:nvSpPr>
          <p:spPr bwMode="auto">
            <a:xfrm>
              <a:off x="264463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532" name="TextBox 531">
              <a:extLst>
                <a:ext uri="{FF2B5EF4-FFF2-40B4-BE49-F238E27FC236}">
                  <a16:creationId xmlns:a16="http://schemas.microsoft.com/office/drawing/2014/main" id="{6998D22F-EEA9-CE00-0929-DB98524D09EE}"/>
                </a:ext>
              </a:extLst>
            </p:cNvPr>
            <p:cNvSpPr txBox="1"/>
            <p:nvPr/>
          </p:nvSpPr>
          <p:spPr bwMode="auto">
            <a:xfrm>
              <a:off x="293881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533" name="TextBox 532">
              <a:extLst>
                <a:ext uri="{FF2B5EF4-FFF2-40B4-BE49-F238E27FC236}">
                  <a16:creationId xmlns:a16="http://schemas.microsoft.com/office/drawing/2014/main" id="{A0C4392E-6C06-D3E3-D5AD-039AD302BC3B}"/>
                </a:ext>
              </a:extLst>
            </p:cNvPr>
            <p:cNvSpPr txBox="1"/>
            <p:nvPr/>
          </p:nvSpPr>
          <p:spPr bwMode="auto">
            <a:xfrm>
              <a:off x="322808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534" name="TextBox 533">
              <a:extLst>
                <a:ext uri="{FF2B5EF4-FFF2-40B4-BE49-F238E27FC236}">
                  <a16:creationId xmlns:a16="http://schemas.microsoft.com/office/drawing/2014/main" id="{A072F54D-74EA-761E-2199-EE652154E5AC}"/>
                </a:ext>
              </a:extLst>
            </p:cNvPr>
            <p:cNvSpPr txBox="1"/>
            <p:nvPr/>
          </p:nvSpPr>
          <p:spPr bwMode="auto">
            <a:xfrm>
              <a:off x="3507557"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535" name="TextBox 534">
              <a:extLst>
                <a:ext uri="{FF2B5EF4-FFF2-40B4-BE49-F238E27FC236}">
                  <a16:creationId xmlns:a16="http://schemas.microsoft.com/office/drawing/2014/main" id="{87AC2C95-EE15-A546-C2A4-56B65207BA6E}"/>
                </a:ext>
              </a:extLst>
            </p:cNvPr>
            <p:cNvSpPr txBox="1"/>
            <p:nvPr/>
          </p:nvSpPr>
          <p:spPr bwMode="auto">
            <a:xfrm>
              <a:off x="379683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536" name="TextBox 535">
              <a:extLst>
                <a:ext uri="{FF2B5EF4-FFF2-40B4-BE49-F238E27FC236}">
                  <a16:creationId xmlns:a16="http://schemas.microsoft.com/office/drawing/2014/main" id="{28F013BD-152B-8BE6-4605-66A2AD503A56}"/>
                </a:ext>
              </a:extLst>
            </p:cNvPr>
            <p:cNvSpPr txBox="1"/>
            <p:nvPr/>
          </p:nvSpPr>
          <p:spPr bwMode="auto">
            <a:xfrm>
              <a:off x="409100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537" name="TextBox 536">
              <a:extLst>
                <a:ext uri="{FF2B5EF4-FFF2-40B4-BE49-F238E27FC236}">
                  <a16:creationId xmlns:a16="http://schemas.microsoft.com/office/drawing/2014/main" id="{E150D49C-D5EB-D032-5D02-A749DBFE6103}"/>
                </a:ext>
              </a:extLst>
            </p:cNvPr>
            <p:cNvSpPr txBox="1"/>
            <p:nvPr/>
          </p:nvSpPr>
          <p:spPr bwMode="auto">
            <a:xfrm>
              <a:off x="436802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538" name="TextBox 537">
              <a:extLst>
                <a:ext uri="{FF2B5EF4-FFF2-40B4-BE49-F238E27FC236}">
                  <a16:creationId xmlns:a16="http://schemas.microsoft.com/office/drawing/2014/main" id="{EA6862DB-A24D-846C-EAFE-B38FB05560DF}"/>
                </a:ext>
              </a:extLst>
            </p:cNvPr>
            <p:cNvSpPr txBox="1"/>
            <p:nvPr/>
          </p:nvSpPr>
          <p:spPr bwMode="auto">
            <a:xfrm>
              <a:off x="4664653"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539" name="TextBox 538">
              <a:extLst>
                <a:ext uri="{FF2B5EF4-FFF2-40B4-BE49-F238E27FC236}">
                  <a16:creationId xmlns:a16="http://schemas.microsoft.com/office/drawing/2014/main" id="{DD967C2E-03A1-8C0A-D544-5BA97E528FB2}"/>
                </a:ext>
              </a:extLst>
            </p:cNvPr>
            <p:cNvSpPr txBox="1"/>
            <p:nvPr/>
          </p:nvSpPr>
          <p:spPr bwMode="auto">
            <a:xfrm>
              <a:off x="496128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540" name="TextBox 539">
              <a:extLst>
                <a:ext uri="{FF2B5EF4-FFF2-40B4-BE49-F238E27FC236}">
                  <a16:creationId xmlns:a16="http://schemas.microsoft.com/office/drawing/2014/main" id="{DC7B0310-A241-9D8F-9684-8B5DAA6312B7}"/>
                </a:ext>
              </a:extLst>
            </p:cNvPr>
            <p:cNvSpPr txBox="1"/>
            <p:nvPr/>
          </p:nvSpPr>
          <p:spPr bwMode="auto">
            <a:xfrm>
              <a:off x="525300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541" name="TextBox 540">
              <a:extLst>
                <a:ext uri="{FF2B5EF4-FFF2-40B4-BE49-F238E27FC236}">
                  <a16:creationId xmlns:a16="http://schemas.microsoft.com/office/drawing/2014/main" id="{071DE6EC-7C95-FE7D-9A00-41FFD86E940A}"/>
                </a:ext>
              </a:extLst>
            </p:cNvPr>
            <p:cNvSpPr txBox="1"/>
            <p:nvPr/>
          </p:nvSpPr>
          <p:spPr bwMode="auto">
            <a:xfrm>
              <a:off x="5525120"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542" name="TextBox 541">
              <a:extLst>
                <a:ext uri="{FF2B5EF4-FFF2-40B4-BE49-F238E27FC236}">
                  <a16:creationId xmlns:a16="http://schemas.microsoft.com/office/drawing/2014/main" id="{B5BCB3DD-241A-243C-73EB-20A54AD7D605}"/>
                </a:ext>
              </a:extLst>
            </p:cNvPr>
            <p:cNvSpPr txBox="1"/>
            <p:nvPr/>
          </p:nvSpPr>
          <p:spPr bwMode="auto">
            <a:xfrm rot="16200000">
              <a:off x="677845" y="2409195"/>
              <a:ext cx="20575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OS Probability (%)</a:t>
              </a:r>
            </a:p>
          </p:txBody>
        </p:sp>
        <p:cxnSp>
          <p:nvCxnSpPr>
            <p:cNvPr id="543" name="Straight Connector 542">
              <a:extLst>
                <a:ext uri="{FF2B5EF4-FFF2-40B4-BE49-F238E27FC236}">
                  <a16:creationId xmlns:a16="http://schemas.microsoft.com/office/drawing/2014/main" id="{21176F6E-2C09-E084-E18C-87D6CF07C621}"/>
                </a:ext>
              </a:extLst>
            </p:cNvPr>
            <p:cNvCxnSpPr>
              <a:cxnSpLocks/>
            </p:cNvCxnSpPr>
            <p:nvPr/>
          </p:nvCxnSpPr>
          <p:spPr bwMode="auto">
            <a:xfrm rot="16200000">
              <a:off x="591363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7E6A4D51-6B22-04BA-1F23-25DB1B859485}"/>
                </a:ext>
              </a:extLst>
            </p:cNvPr>
            <p:cNvCxnSpPr>
              <a:cxnSpLocks/>
            </p:cNvCxnSpPr>
            <p:nvPr/>
          </p:nvCxnSpPr>
          <p:spPr bwMode="auto">
            <a:xfrm rot="16200000">
              <a:off x="2154662"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545" name="TextBox 544">
              <a:extLst>
                <a:ext uri="{FF2B5EF4-FFF2-40B4-BE49-F238E27FC236}">
                  <a16:creationId xmlns:a16="http://schemas.microsoft.com/office/drawing/2014/main" id="{F83E4A23-7736-5EE7-B66A-4F3866FE841D}"/>
                </a:ext>
              </a:extLst>
            </p:cNvPr>
            <p:cNvSpPr txBox="1"/>
            <p:nvPr/>
          </p:nvSpPr>
          <p:spPr bwMode="auto">
            <a:xfrm>
              <a:off x="582095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39</a:t>
              </a:r>
            </a:p>
          </p:txBody>
        </p:sp>
      </p:grpSp>
      <p:sp>
        <p:nvSpPr>
          <p:cNvPr id="546" name="TextBox 545">
            <a:extLst>
              <a:ext uri="{FF2B5EF4-FFF2-40B4-BE49-F238E27FC236}">
                <a16:creationId xmlns:a16="http://schemas.microsoft.com/office/drawing/2014/main" id="{4E05A084-C913-57D1-3CD5-BF3EA9D24D79}"/>
              </a:ext>
            </a:extLst>
          </p:cNvPr>
          <p:cNvSpPr txBox="1"/>
          <p:nvPr/>
        </p:nvSpPr>
        <p:spPr bwMode="auto">
          <a:xfrm>
            <a:off x="7070966" y="5978998"/>
            <a:ext cx="37698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a:t>
            </a:r>
          </a:p>
        </p:txBody>
      </p:sp>
      <p:sp>
        <p:nvSpPr>
          <p:cNvPr id="547" name="Freeform: Shape 546">
            <a:extLst>
              <a:ext uri="{FF2B5EF4-FFF2-40B4-BE49-F238E27FC236}">
                <a16:creationId xmlns:a16="http://schemas.microsoft.com/office/drawing/2014/main" id="{7C606D33-85C5-FF14-80FC-52770E7341AB}"/>
              </a:ext>
            </a:extLst>
          </p:cNvPr>
          <p:cNvSpPr/>
          <p:nvPr/>
        </p:nvSpPr>
        <p:spPr bwMode="auto">
          <a:xfrm>
            <a:off x="7064824" y="4833870"/>
            <a:ext cx="1383597" cy="897341"/>
          </a:xfrm>
          <a:custGeom>
            <a:avLst/>
            <a:gdLst>
              <a:gd name="connsiteX0" fmla="*/ 0 w 477672"/>
              <a:gd name="connsiteY0" fmla="*/ 0 h 897341"/>
              <a:gd name="connsiteX1" fmla="*/ 477672 w 477672"/>
              <a:gd name="connsiteY1" fmla="*/ 0 h 897341"/>
              <a:gd name="connsiteX2" fmla="*/ 477672 w 477672"/>
              <a:gd name="connsiteY2" fmla="*/ 897341 h 897341"/>
            </a:gdLst>
            <a:ahLst/>
            <a:cxnLst>
              <a:cxn ang="0">
                <a:pos x="connsiteX0" y="connsiteY0"/>
              </a:cxn>
              <a:cxn ang="0">
                <a:pos x="connsiteX1" y="connsiteY1"/>
              </a:cxn>
              <a:cxn ang="0">
                <a:pos x="connsiteX2" y="connsiteY2"/>
              </a:cxn>
            </a:cxnLst>
            <a:rect l="l" t="t" r="r" b="b"/>
            <a:pathLst>
              <a:path w="477672" h="897341">
                <a:moveTo>
                  <a:pt x="0" y="0"/>
                </a:moveTo>
                <a:lnTo>
                  <a:pt x="477672" y="0"/>
                </a:lnTo>
                <a:lnTo>
                  <a:pt x="477672" y="897341"/>
                </a:lnTo>
              </a:path>
            </a:pathLst>
          </a:custGeom>
          <a:noFill/>
          <a:ln w="19050">
            <a:solidFill>
              <a:schemeClr val="bg1"/>
            </a:solidFill>
            <a:prstDash val="sysDot"/>
            <a:miter lim="800000"/>
            <a:headEnd/>
            <a:tailEnd/>
          </a:ln>
        </p:spPr>
        <p:txBody>
          <a:bodyPr rtlCol="0" anchor="ctr"/>
          <a:lstStyle/>
          <a:p>
            <a:pPr algn="ctr"/>
            <a:endParaRPr lang="en-US" dirty="0"/>
          </a:p>
        </p:txBody>
      </p:sp>
      <p:sp>
        <p:nvSpPr>
          <p:cNvPr id="548" name="Freeform: Shape 547">
            <a:extLst>
              <a:ext uri="{FF2B5EF4-FFF2-40B4-BE49-F238E27FC236}">
                <a16:creationId xmlns:a16="http://schemas.microsoft.com/office/drawing/2014/main" id="{ECD5BB7C-9631-B4AB-37FE-A6A8213BA705}"/>
              </a:ext>
            </a:extLst>
          </p:cNvPr>
          <p:cNvSpPr/>
          <p:nvPr/>
        </p:nvSpPr>
        <p:spPr bwMode="auto">
          <a:xfrm>
            <a:off x="8132801" y="4833870"/>
            <a:ext cx="0" cy="904165"/>
          </a:xfrm>
          <a:custGeom>
            <a:avLst/>
            <a:gdLst>
              <a:gd name="connsiteX0" fmla="*/ 0 w 0"/>
              <a:gd name="connsiteY0" fmla="*/ 0 h 904165"/>
              <a:gd name="connsiteX1" fmla="*/ 0 w 0"/>
              <a:gd name="connsiteY1" fmla="*/ 904165 h 904165"/>
            </a:gdLst>
            <a:ahLst/>
            <a:cxnLst>
              <a:cxn ang="0">
                <a:pos x="connsiteX0" y="connsiteY0"/>
              </a:cxn>
              <a:cxn ang="0">
                <a:pos x="connsiteX1" y="connsiteY1"/>
              </a:cxn>
            </a:cxnLst>
            <a:rect l="l" t="t" r="r" b="b"/>
            <a:pathLst>
              <a:path h="904165">
                <a:moveTo>
                  <a:pt x="0" y="0"/>
                </a:moveTo>
                <a:lnTo>
                  <a:pt x="0" y="904165"/>
                </a:lnTo>
              </a:path>
            </a:pathLst>
          </a:custGeom>
          <a:noFill/>
          <a:ln w="19050">
            <a:solidFill>
              <a:schemeClr val="bg1"/>
            </a:solidFill>
            <a:prstDash val="sysDot"/>
            <a:miter lim="800000"/>
            <a:headEnd/>
            <a:tailEnd/>
          </a:ln>
        </p:spPr>
        <p:txBody>
          <a:bodyPr rtlCol="0" anchor="ctr"/>
          <a:lstStyle/>
          <a:p>
            <a:pPr algn="ctr"/>
            <a:endParaRPr lang="en-US" dirty="0"/>
          </a:p>
        </p:txBody>
      </p:sp>
      <p:sp>
        <p:nvSpPr>
          <p:cNvPr id="555" name="Line 211">
            <a:extLst>
              <a:ext uri="{FF2B5EF4-FFF2-40B4-BE49-F238E27FC236}">
                <a16:creationId xmlns:a16="http://schemas.microsoft.com/office/drawing/2014/main" id="{8CF2452F-2BFA-19DF-EFDD-E01CE447EE69}"/>
              </a:ext>
            </a:extLst>
          </p:cNvPr>
          <p:cNvSpPr>
            <a:spLocks noChangeShapeType="1"/>
          </p:cNvSpPr>
          <p:nvPr/>
        </p:nvSpPr>
        <p:spPr bwMode="auto">
          <a:xfrm>
            <a:off x="7092897" y="3890963"/>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56" name="Line 212">
            <a:extLst>
              <a:ext uri="{FF2B5EF4-FFF2-40B4-BE49-F238E27FC236}">
                <a16:creationId xmlns:a16="http://schemas.microsoft.com/office/drawing/2014/main" id="{D14BE0CE-1B6B-B468-2923-A88624CEBD97}"/>
              </a:ext>
            </a:extLst>
          </p:cNvPr>
          <p:cNvSpPr>
            <a:spLocks noChangeShapeType="1"/>
          </p:cNvSpPr>
          <p:nvPr/>
        </p:nvSpPr>
        <p:spPr bwMode="auto">
          <a:xfrm>
            <a:off x="7043685" y="3937001"/>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57" name="Line 213">
            <a:extLst>
              <a:ext uri="{FF2B5EF4-FFF2-40B4-BE49-F238E27FC236}">
                <a16:creationId xmlns:a16="http://schemas.microsoft.com/office/drawing/2014/main" id="{40B49524-9253-2E0C-3A7A-3E2E7BCB573D}"/>
              </a:ext>
            </a:extLst>
          </p:cNvPr>
          <p:cNvSpPr>
            <a:spLocks noChangeShapeType="1"/>
          </p:cNvSpPr>
          <p:nvPr/>
        </p:nvSpPr>
        <p:spPr bwMode="auto">
          <a:xfrm>
            <a:off x="7184972" y="3890963"/>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58" name="Line 214">
            <a:extLst>
              <a:ext uri="{FF2B5EF4-FFF2-40B4-BE49-F238E27FC236}">
                <a16:creationId xmlns:a16="http://schemas.microsoft.com/office/drawing/2014/main" id="{B5C68C76-4EF6-4D4C-EA4B-2EF96242F5E2}"/>
              </a:ext>
            </a:extLst>
          </p:cNvPr>
          <p:cNvSpPr>
            <a:spLocks noChangeShapeType="1"/>
          </p:cNvSpPr>
          <p:nvPr/>
        </p:nvSpPr>
        <p:spPr bwMode="auto">
          <a:xfrm>
            <a:off x="7132585" y="3937001"/>
            <a:ext cx="100013"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59" name="Line 215">
            <a:extLst>
              <a:ext uri="{FF2B5EF4-FFF2-40B4-BE49-F238E27FC236}">
                <a16:creationId xmlns:a16="http://schemas.microsoft.com/office/drawing/2014/main" id="{165D2ADE-D0F5-6CD9-AA02-01944FEC0492}"/>
              </a:ext>
            </a:extLst>
          </p:cNvPr>
          <p:cNvSpPr>
            <a:spLocks noChangeShapeType="1"/>
          </p:cNvSpPr>
          <p:nvPr/>
        </p:nvSpPr>
        <p:spPr bwMode="auto">
          <a:xfrm>
            <a:off x="7612010" y="4370388"/>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60" name="Line 216">
            <a:extLst>
              <a:ext uri="{FF2B5EF4-FFF2-40B4-BE49-F238E27FC236}">
                <a16:creationId xmlns:a16="http://schemas.microsoft.com/office/drawing/2014/main" id="{34C1A417-4BCC-C6DE-C7E9-5016CA3350F3}"/>
              </a:ext>
            </a:extLst>
          </p:cNvPr>
          <p:cNvSpPr>
            <a:spLocks noChangeShapeType="1"/>
          </p:cNvSpPr>
          <p:nvPr/>
        </p:nvSpPr>
        <p:spPr bwMode="auto">
          <a:xfrm>
            <a:off x="7562797" y="4418013"/>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61" name="Line 217">
            <a:extLst>
              <a:ext uri="{FF2B5EF4-FFF2-40B4-BE49-F238E27FC236}">
                <a16:creationId xmlns:a16="http://schemas.microsoft.com/office/drawing/2014/main" id="{28E38CF0-F181-2996-7D37-087E598B7EBB}"/>
              </a:ext>
            </a:extLst>
          </p:cNvPr>
          <p:cNvSpPr>
            <a:spLocks noChangeShapeType="1"/>
          </p:cNvSpPr>
          <p:nvPr/>
        </p:nvSpPr>
        <p:spPr bwMode="auto">
          <a:xfrm>
            <a:off x="8335910" y="4978401"/>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62" name="Line 218">
            <a:extLst>
              <a:ext uri="{FF2B5EF4-FFF2-40B4-BE49-F238E27FC236}">
                <a16:creationId xmlns:a16="http://schemas.microsoft.com/office/drawing/2014/main" id="{C81CE5C9-ED3F-BA9F-6C74-1F1459207645}"/>
              </a:ext>
            </a:extLst>
          </p:cNvPr>
          <p:cNvSpPr>
            <a:spLocks noChangeShapeType="1"/>
          </p:cNvSpPr>
          <p:nvPr/>
        </p:nvSpPr>
        <p:spPr bwMode="auto">
          <a:xfrm>
            <a:off x="8286697" y="5027613"/>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63" name="Line 219">
            <a:extLst>
              <a:ext uri="{FF2B5EF4-FFF2-40B4-BE49-F238E27FC236}">
                <a16:creationId xmlns:a16="http://schemas.microsoft.com/office/drawing/2014/main" id="{04381343-7B4A-ADA0-1867-A16098CB1684}"/>
              </a:ext>
            </a:extLst>
          </p:cNvPr>
          <p:cNvSpPr>
            <a:spLocks noChangeShapeType="1"/>
          </p:cNvSpPr>
          <p:nvPr/>
        </p:nvSpPr>
        <p:spPr bwMode="auto">
          <a:xfrm>
            <a:off x="9039172" y="5195888"/>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64" name="Line 220">
            <a:extLst>
              <a:ext uri="{FF2B5EF4-FFF2-40B4-BE49-F238E27FC236}">
                <a16:creationId xmlns:a16="http://schemas.microsoft.com/office/drawing/2014/main" id="{5C149B3F-4830-2EBB-8021-7E943FF3BEA9}"/>
              </a:ext>
            </a:extLst>
          </p:cNvPr>
          <p:cNvSpPr>
            <a:spLocks noChangeShapeType="1"/>
          </p:cNvSpPr>
          <p:nvPr/>
        </p:nvSpPr>
        <p:spPr bwMode="auto">
          <a:xfrm>
            <a:off x="8986785" y="5243513"/>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65" name="Line 221">
            <a:extLst>
              <a:ext uri="{FF2B5EF4-FFF2-40B4-BE49-F238E27FC236}">
                <a16:creationId xmlns:a16="http://schemas.microsoft.com/office/drawing/2014/main" id="{A694FC0E-51C5-D098-EFC2-A1A4995E54E7}"/>
              </a:ext>
            </a:extLst>
          </p:cNvPr>
          <p:cNvSpPr>
            <a:spLocks noChangeShapeType="1"/>
          </p:cNvSpPr>
          <p:nvPr/>
        </p:nvSpPr>
        <p:spPr bwMode="auto">
          <a:xfrm>
            <a:off x="9082035" y="5195888"/>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66" name="Line 222">
            <a:extLst>
              <a:ext uri="{FF2B5EF4-FFF2-40B4-BE49-F238E27FC236}">
                <a16:creationId xmlns:a16="http://schemas.microsoft.com/office/drawing/2014/main" id="{89A82AEB-0B4F-F2A3-5D2C-B53495897A56}"/>
              </a:ext>
            </a:extLst>
          </p:cNvPr>
          <p:cNvSpPr>
            <a:spLocks noChangeShapeType="1"/>
          </p:cNvSpPr>
          <p:nvPr/>
        </p:nvSpPr>
        <p:spPr bwMode="auto">
          <a:xfrm>
            <a:off x="9032822" y="5243513"/>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67" name="Line 223">
            <a:extLst>
              <a:ext uri="{FF2B5EF4-FFF2-40B4-BE49-F238E27FC236}">
                <a16:creationId xmlns:a16="http://schemas.microsoft.com/office/drawing/2014/main" id="{4F9CF9E2-A09A-F786-B610-0A04BA0DA11D}"/>
              </a:ext>
            </a:extLst>
          </p:cNvPr>
          <p:cNvSpPr>
            <a:spLocks noChangeShapeType="1"/>
          </p:cNvSpPr>
          <p:nvPr/>
        </p:nvSpPr>
        <p:spPr bwMode="auto">
          <a:xfrm>
            <a:off x="9588447" y="5334001"/>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68" name="Line 224">
            <a:extLst>
              <a:ext uri="{FF2B5EF4-FFF2-40B4-BE49-F238E27FC236}">
                <a16:creationId xmlns:a16="http://schemas.microsoft.com/office/drawing/2014/main" id="{D4124E22-5F1A-58B2-FAA8-4E27B5D1ACD5}"/>
              </a:ext>
            </a:extLst>
          </p:cNvPr>
          <p:cNvSpPr>
            <a:spLocks noChangeShapeType="1"/>
          </p:cNvSpPr>
          <p:nvPr/>
        </p:nvSpPr>
        <p:spPr bwMode="auto">
          <a:xfrm>
            <a:off x="9540822" y="5383213"/>
            <a:ext cx="100013"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69" name="Line 225">
            <a:extLst>
              <a:ext uri="{FF2B5EF4-FFF2-40B4-BE49-F238E27FC236}">
                <a16:creationId xmlns:a16="http://schemas.microsoft.com/office/drawing/2014/main" id="{DFFE4C59-48A9-0D4D-8ADF-2BF1041215C0}"/>
              </a:ext>
            </a:extLst>
          </p:cNvPr>
          <p:cNvSpPr>
            <a:spLocks noChangeShapeType="1"/>
          </p:cNvSpPr>
          <p:nvPr/>
        </p:nvSpPr>
        <p:spPr bwMode="auto">
          <a:xfrm>
            <a:off x="9640835" y="5383213"/>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70" name="Line 226">
            <a:extLst>
              <a:ext uri="{FF2B5EF4-FFF2-40B4-BE49-F238E27FC236}">
                <a16:creationId xmlns:a16="http://schemas.microsoft.com/office/drawing/2014/main" id="{A8373EFE-1D76-A629-E99A-93E774A75BA4}"/>
              </a:ext>
            </a:extLst>
          </p:cNvPr>
          <p:cNvSpPr>
            <a:spLocks noChangeShapeType="1"/>
          </p:cNvSpPr>
          <p:nvPr/>
        </p:nvSpPr>
        <p:spPr bwMode="auto">
          <a:xfrm>
            <a:off x="9588447" y="5427663"/>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71" name="Line 227">
            <a:extLst>
              <a:ext uri="{FF2B5EF4-FFF2-40B4-BE49-F238E27FC236}">
                <a16:creationId xmlns:a16="http://schemas.microsoft.com/office/drawing/2014/main" id="{2AF798BE-A95B-F7D9-854B-F12778732A63}"/>
              </a:ext>
            </a:extLst>
          </p:cNvPr>
          <p:cNvSpPr>
            <a:spLocks noChangeShapeType="1"/>
          </p:cNvSpPr>
          <p:nvPr/>
        </p:nvSpPr>
        <p:spPr bwMode="auto">
          <a:xfrm>
            <a:off x="9669410" y="5383213"/>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72" name="Line 228">
            <a:extLst>
              <a:ext uri="{FF2B5EF4-FFF2-40B4-BE49-F238E27FC236}">
                <a16:creationId xmlns:a16="http://schemas.microsoft.com/office/drawing/2014/main" id="{7436DEEE-D92B-ACFD-155F-7B5A17C7DF18}"/>
              </a:ext>
            </a:extLst>
          </p:cNvPr>
          <p:cNvSpPr>
            <a:spLocks noChangeShapeType="1"/>
          </p:cNvSpPr>
          <p:nvPr/>
        </p:nvSpPr>
        <p:spPr bwMode="auto">
          <a:xfrm>
            <a:off x="9620197" y="5427663"/>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73" name="Line 229">
            <a:extLst>
              <a:ext uri="{FF2B5EF4-FFF2-40B4-BE49-F238E27FC236}">
                <a16:creationId xmlns:a16="http://schemas.microsoft.com/office/drawing/2014/main" id="{0202D29D-C3B4-DC45-026B-0A1F3D4185C0}"/>
              </a:ext>
            </a:extLst>
          </p:cNvPr>
          <p:cNvSpPr>
            <a:spLocks noChangeShapeType="1"/>
          </p:cNvSpPr>
          <p:nvPr/>
        </p:nvSpPr>
        <p:spPr bwMode="auto">
          <a:xfrm>
            <a:off x="9767835" y="5408613"/>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74" name="Line 230">
            <a:extLst>
              <a:ext uri="{FF2B5EF4-FFF2-40B4-BE49-F238E27FC236}">
                <a16:creationId xmlns:a16="http://schemas.microsoft.com/office/drawing/2014/main" id="{AA65A16A-AC48-6E2A-E186-B2F5F9669A0C}"/>
              </a:ext>
            </a:extLst>
          </p:cNvPr>
          <p:cNvSpPr>
            <a:spLocks noChangeShapeType="1"/>
          </p:cNvSpPr>
          <p:nvPr/>
        </p:nvSpPr>
        <p:spPr bwMode="auto">
          <a:xfrm>
            <a:off x="9718622" y="5454651"/>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75" name="Line 231">
            <a:extLst>
              <a:ext uri="{FF2B5EF4-FFF2-40B4-BE49-F238E27FC236}">
                <a16:creationId xmlns:a16="http://schemas.microsoft.com/office/drawing/2014/main" id="{F5B67B0E-A8EA-248F-2FF6-5DAE058B14BB}"/>
              </a:ext>
            </a:extLst>
          </p:cNvPr>
          <p:cNvSpPr>
            <a:spLocks noChangeShapeType="1"/>
          </p:cNvSpPr>
          <p:nvPr/>
        </p:nvSpPr>
        <p:spPr bwMode="auto">
          <a:xfrm>
            <a:off x="9875785" y="5454651"/>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76" name="Line 232">
            <a:extLst>
              <a:ext uri="{FF2B5EF4-FFF2-40B4-BE49-F238E27FC236}">
                <a16:creationId xmlns:a16="http://schemas.microsoft.com/office/drawing/2014/main" id="{A6397125-E942-8796-EE45-E869097BCE0F}"/>
              </a:ext>
            </a:extLst>
          </p:cNvPr>
          <p:cNvSpPr>
            <a:spLocks noChangeShapeType="1"/>
          </p:cNvSpPr>
          <p:nvPr/>
        </p:nvSpPr>
        <p:spPr bwMode="auto">
          <a:xfrm>
            <a:off x="9823397" y="5502276"/>
            <a:ext cx="104775"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77" name="Line 233">
            <a:extLst>
              <a:ext uri="{FF2B5EF4-FFF2-40B4-BE49-F238E27FC236}">
                <a16:creationId xmlns:a16="http://schemas.microsoft.com/office/drawing/2014/main" id="{EB70CE1B-032C-B16C-6E8C-CF9EA39C12AC}"/>
              </a:ext>
            </a:extLst>
          </p:cNvPr>
          <p:cNvSpPr>
            <a:spLocks noChangeShapeType="1"/>
          </p:cNvSpPr>
          <p:nvPr/>
        </p:nvSpPr>
        <p:spPr bwMode="auto">
          <a:xfrm>
            <a:off x="9967860" y="5454651"/>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78" name="Line 234">
            <a:extLst>
              <a:ext uri="{FF2B5EF4-FFF2-40B4-BE49-F238E27FC236}">
                <a16:creationId xmlns:a16="http://schemas.microsoft.com/office/drawing/2014/main" id="{19C69AC4-A016-0687-B0E8-E8C6917A7EC3}"/>
              </a:ext>
            </a:extLst>
          </p:cNvPr>
          <p:cNvSpPr>
            <a:spLocks noChangeShapeType="1"/>
          </p:cNvSpPr>
          <p:nvPr/>
        </p:nvSpPr>
        <p:spPr bwMode="auto">
          <a:xfrm>
            <a:off x="9913885" y="5502276"/>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79" name="Line 235">
            <a:extLst>
              <a:ext uri="{FF2B5EF4-FFF2-40B4-BE49-F238E27FC236}">
                <a16:creationId xmlns:a16="http://schemas.microsoft.com/office/drawing/2014/main" id="{78AFD8E3-41AB-09E4-DB97-CF630373854A}"/>
              </a:ext>
            </a:extLst>
          </p:cNvPr>
          <p:cNvSpPr>
            <a:spLocks noChangeShapeType="1"/>
          </p:cNvSpPr>
          <p:nvPr/>
        </p:nvSpPr>
        <p:spPr bwMode="auto">
          <a:xfrm>
            <a:off x="10113910" y="5502276"/>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80" name="Line 236">
            <a:extLst>
              <a:ext uri="{FF2B5EF4-FFF2-40B4-BE49-F238E27FC236}">
                <a16:creationId xmlns:a16="http://schemas.microsoft.com/office/drawing/2014/main" id="{097DDDD1-87EA-FECA-B552-BF8981C25F2D}"/>
              </a:ext>
            </a:extLst>
          </p:cNvPr>
          <p:cNvSpPr>
            <a:spLocks noChangeShapeType="1"/>
          </p:cNvSpPr>
          <p:nvPr/>
        </p:nvSpPr>
        <p:spPr bwMode="auto">
          <a:xfrm>
            <a:off x="10061522" y="5548313"/>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81" name="Line 237">
            <a:extLst>
              <a:ext uri="{FF2B5EF4-FFF2-40B4-BE49-F238E27FC236}">
                <a16:creationId xmlns:a16="http://schemas.microsoft.com/office/drawing/2014/main" id="{EFA92226-9A28-A870-FE96-DA7B7FEA4E55}"/>
              </a:ext>
            </a:extLst>
          </p:cNvPr>
          <p:cNvSpPr>
            <a:spLocks noChangeShapeType="1"/>
          </p:cNvSpPr>
          <p:nvPr/>
        </p:nvSpPr>
        <p:spPr bwMode="auto">
          <a:xfrm>
            <a:off x="10261547" y="5502276"/>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82" name="Line 238">
            <a:extLst>
              <a:ext uri="{FF2B5EF4-FFF2-40B4-BE49-F238E27FC236}">
                <a16:creationId xmlns:a16="http://schemas.microsoft.com/office/drawing/2014/main" id="{33133691-FBA5-A750-2EA4-DD382D456BD3}"/>
              </a:ext>
            </a:extLst>
          </p:cNvPr>
          <p:cNvSpPr>
            <a:spLocks noChangeShapeType="1"/>
          </p:cNvSpPr>
          <p:nvPr/>
        </p:nvSpPr>
        <p:spPr bwMode="auto">
          <a:xfrm>
            <a:off x="10212335" y="5548313"/>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83" name="Line 239">
            <a:extLst>
              <a:ext uri="{FF2B5EF4-FFF2-40B4-BE49-F238E27FC236}">
                <a16:creationId xmlns:a16="http://schemas.microsoft.com/office/drawing/2014/main" id="{83A380B4-2D85-E225-B6B3-54CE9333910F}"/>
              </a:ext>
            </a:extLst>
          </p:cNvPr>
          <p:cNvSpPr>
            <a:spLocks noChangeShapeType="1"/>
          </p:cNvSpPr>
          <p:nvPr/>
        </p:nvSpPr>
        <p:spPr bwMode="auto">
          <a:xfrm>
            <a:off x="10383785" y="5502276"/>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84" name="Line 240">
            <a:extLst>
              <a:ext uri="{FF2B5EF4-FFF2-40B4-BE49-F238E27FC236}">
                <a16:creationId xmlns:a16="http://schemas.microsoft.com/office/drawing/2014/main" id="{FBDC708D-94FA-A9BE-A7EB-1998EE8E7DAE}"/>
              </a:ext>
            </a:extLst>
          </p:cNvPr>
          <p:cNvSpPr>
            <a:spLocks noChangeShapeType="1"/>
          </p:cNvSpPr>
          <p:nvPr/>
        </p:nvSpPr>
        <p:spPr bwMode="auto">
          <a:xfrm>
            <a:off x="10331397" y="5548313"/>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85" name="Line 241">
            <a:extLst>
              <a:ext uri="{FF2B5EF4-FFF2-40B4-BE49-F238E27FC236}">
                <a16:creationId xmlns:a16="http://schemas.microsoft.com/office/drawing/2014/main" id="{8A4806B8-0C68-EEFA-9E38-D43E44F8C567}"/>
              </a:ext>
            </a:extLst>
          </p:cNvPr>
          <p:cNvSpPr>
            <a:spLocks noChangeShapeType="1"/>
          </p:cNvSpPr>
          <p:nvPr/>
        </p:nvSpPr>
        <p:spPr bwMode="auto">
          <a:xfrm>
            <a:off x="7069085" y="3894138"/>
            <a:ext cx="0" cy="93663"/>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86" name="Line 242">
            <a:extLst>
              <a:ext uri="{FF2B5EF4-FFF2-40B4-BE49-F238E27FC236}">
                <a16:creationId xmlns:a16="http://schemas.microsoft.com/office/drawing/2014/main" id="{A08E0192-99EA-6FE5-5A25-F149C54CC93E}"/>
              </a:ext>
            </a:extLst>
          </p:cNvPr>
          <p:cNvSpPr>
            <a:spLocks noChangeShapeType="1"/>
          </p:cNvSpPr>
          <p:nvPr/>
        </p:nvSpPr>
        <p:spPr bwMode="auto">
          <a:xfrm>
            <a:off x="7016697" y="3943351"/>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87" name="Line 243">
            <a:extLst>
              <a:ext uri="{FF2B5EF4-FFF2-40B4-BE49-F238E27FC236}">
                <a16:creationId xmlns:a16="http://schemas.microsoft.com/office/drawing/2014/main" id="{1151E21E-E581-E0D0-FE32-C918DBF10F7E}"/>
              </a:ext>
            </a:extLst>
          </p:cNvPr>
          <p:cNvSpPr>
            <a:spLocks noChangeShapeType="1"/>
          </p:cNvSpPr>
          <p:nvPr/>
        </p:nvSpPr>
        <p:spPr bwMode="auto">
          <a:xfrm>
            <a:off x="8969322" y="5078413"/>
            <a:ext cx="0" cy="93663"/>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88" name="Line 244">
            <a:extLst>
              <a:ext uri="{FF2B5EF4-FFF2-40B4-BE49-F238E27FC236}">
                <a16:creationId xmlns:a16="http://schemas.microsoft.com/office/drawing/2014/main" id="{946C03FE-8E94-B2D9-B3E1-2EE44B29D9C0}"/>
              </a:ext>
            </a:extLst>
          </p:cNvPr>
          <p:cNvSpPr>
            <a:spLocks noChangeShapeType="1"/>
          </p:cNvSpPr>
          <p:nvPr/>
        </p:nvSpPr>
        <p:spPr bwMode="auto">
          <a:xfrm>
            <a:off x="8920110" y="5127626"/>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89" name="Line 245">
            <a:extLst>
              <a:ext uri="{FF2B5EF4-FFF2-40B4-BE49-F238E27FC236}">
                <a16:creationId xmlns:a16="http://schemas.microsoft.com/office/drawing/2014/main" id="{E4638319-5459-5E68-20FF-93903D991DC1}"/>
              </a:ext>
            </a:extLst>
          </p:cNvPr>
          <p:cNvSpPr>
            <a:spLocks noChangeShapeType="1"/>
          </p:cNvSpPr>
          <p:nvPr/>
        </p:nvSpPr>
        <p:spPr bwMode="auto">
          <a:xfrm>
            <a:off x="9039172" y="5094288"/>
            <a:ext cx="0" cy="93663"/>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90" name="Line 246">
            <a:extLst>
              <a:ext uri="{FF2B5EF4-FFF2-40B4-BE49-F238E27FC236}">
                <a16:creationId xmlns:a16="http://schemas.microsoft.com/office/drawing/2014/main" id="{339C1034-4DD0-796D-ECE2-AD2360E01CBC}"/>
              </a:ext>
            </a:extLst>
          </p:cNvPr>
          <p:cNvSpPr>
            <a:spLocks noChangeShapeType="1"/>
          </p:cNvSpPr>
          <p:nvPr/>
        </p:nvSpPr>
        <p:spPr bwMode="auto">
          <a:xfrm>
            <a:off x="8986785" y="5140326"/>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91" name="Line 247">
            <a:extLst>
              <a:ext uri="{FF2B5EF4-FFF2-40B4-BE49-F238E27FC236}">
                <a16:creationId xmlns:a16="http://schemas.microsoft.com/office/drawing/2014/main" id="{CA098D87-0A2E-B77B-1399-0B53D2FAB8BE}"/>
              </a:ext>
            </a:extLst>
          </p:cNvPr>
          <p:cNvSpPr>
            <a:spLocks noChangeShapeType="1"/>
          </p:cNvSpPr>
          <p:nvPr/>
        </p:nvSpPr>
        <p:spPr bwMode="auto">
          <a:xfrm>
            <a:off x="9239197" y="5202238"/>
            <a:ext cx="0" cy="96838"/>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92" name="Line 248">
            <a:extLst>
              <a:ext uri="{FF2B5EF4-FFF2-40B4-BE49-F238E27FC236}">
                <a16:creationId xmlns:a16="http://schemas.microsoft.com/office/drawing/2014/main" id="{5806FDEB-6A61-35EE-9A37-CDCD050820FD}"/>
              </a:ext>
            </a:extLst>
          </p:cNvPr>
          <p:cNvSpPr>
            <a:spLocks noChangeShapeType="1"/>
          </p:cNvSpPr>
          <p:nvPr/>
        </p:nvSpPr>
        <p:spPr bwMode="auto">
          <a:xfrm>
            <a:off x="9186810" y="5249863"/>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93" name="Line 249">
            <a:extLst>
              <a:ext uri="{FF2B5EF4-FFF2-40B4-BE49-F238E27FC236}">
                <a16:creationId xmlns:a16="http://schemas.microsoft.com/office/drawing/2014/main" id="{5516D455-0C08-9DC5-7B12-30CBA0916818}"/>
              </a:ext>
            </a:extLst>
          </p:cNvPr>
          <p:cNvSpPr>
            <a:spLocks noChangeShapeType="1"/>
          </p:cNvSpPr>
          <p:nvPr/>
        </p:nvSpPr>
        <p:spPr bwMode="auto">
          <a:xfrm>
            <a:off x="9305872" y="5227638"/>
            <a:ext cx="0" cy="93663"/>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94" name="Line 250">
            <a:extLst>
              <a:ext uri="{FF2B5EF4-FFF2-40B4-BE49-F238E27FC236}">
                <a16:creationId xmlns:a16="http://schemas.microsoft.com/office/drawing/2014/main" id="{5F38A623-7001-4981-7891-8DB517F90B26}"/>
              </a:ext>
            </a:extLst>
          </p:cNvPr>
          <p:cNvSpPr>
            <a:spLocks noChangeShapeType="1"/>
          </p:cNvSpPr>
          <p:nvPr/>
        </p:nvSpPr>
        <p:spPr bwMode="auto">
          <a:xfrm>
            <a:off x="9253485" y="5272088"/>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95" name="Line 251">
            <a:extLst>
              <a:ext uri="{FF2B5EF4-FFF2-40B4-BE49-F238E27FC236}">
                <a16:creationId xmlns:a16="http://schemas.microsoft.com/office/drawing/2014/main" id="{91827E4F-B361-A4A2-395E-31D041DC23C5}"/>
              </a:ext>
            </a:extLst>
          </p:cNvPr>
          <p:cNvSpPr>
            <a:spLocks noChangeShapeType="1"/>
          </p:cNvSpPr>
          <p:nvPr/>
        </p:nvSpPr>
        <p:spPr bwMode="auto">
          <a:xfrm>
            <a:off x="9367785" y="5249863"/>
            <a:ext cx="0" cy="93663"/>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96" name="Line 252">
            <a:extLst>
              <a:ext uri="{FF2B5EF4-FFF2-40B4-BE49-F238E27FC236}">
                <a16:creationId xmlns:a16="http://schemas.microsoft.com/office/drawing/2014/main" id="{F15FE059-0EFF-505A-9AFA-6A003FA506C8}"/>
              </a:ext>
            </a:extLst>
          </p:cNvPr>
          <p:cNvSpPr>
            <a:spLocks noChangeShapeType="1"/>
          </p:cNvSpPr>
          <p:nvPr/>
        </p:nvSpPr>
        <p:spPr bwMode="auto">
          <a:xfrm>
            <a:off x="9320160" y="5299076"/>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97" name="Line 253">
            <a:extLst>
              <a:ext uri="{FF2B5EF4-FFF2-40B4-BE49-F238E27FC236}">
                <a16:creationId xmlns:a16="http://schemas.microsoft.com/office/drawing/2014/main" id="{3BAD2C8F-4215-2163-E67F-2059DDBDF788}"/>
              </a:ext>
            </a:extLst>
          </p:cNvPr>
          <p:cNvSpPr>
            <a:spLocks noChangeShapeType="1"/>
          </p:cNvSpPr>
          <p:nvPr/>
        </p:nvSpPr>
        <p:spPr bwMode="auto">
          <a:xfrm>
            <a:off x="9448747" y="5272088"/>
            <a:ext cx="0" cy="9525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98" name="Line 254">
            <a:extLst>
              <a:ext uri="{FF2B5EF4-FFF2-40B4-BE49-F238E27FC236}">
                <a16:creationId xmlns:a16="http://schemas.microsoft.com/office/drawing/2014/main" id="{267440E0-1EF1-D69F-0999-6485C94210F4}"/>
              </a:ext>
            </a:extLst>
          </p:cNvPr>
          <p:cNvSpPr>
            <a:spLocks noChangeShapeType="1"/>
          </p:cNvSpPr>
          <p:nvPr/>
        </p:nvSpPr>
        <p:spPr bwMode="auto">
          <a:xfrm>
            <a:off x="9396360" y="5321301"/>
            <a:ext cx="104775"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99" name="Line 255">
            <a:extLst>
              <a:ext uri="{FF2B5EF4-FFF2-40B4-BE49-F238E27FC236}">
                <a16:creationId xmlns:a16="http://schemas.microsoft.com/office/drawing/2014/main" id="{4077F3BC-AA99-0036-9858-3996EA3C810B}"/>
              </a:ext>
            </a:extLst>
          </p:cNvPr>
          <p:cNvSpPr>
            <a:spLocks noChangeShapeType="1"/>
          </p:cNvSpPr>
          <p:nvPr/>
        </p:nvSpPr>
        <p:spPr bwMode="auto">
          <a:xfrm>
            <a:off x="9567810" y="5299076"/>
            <a:ext cx="0" cy="93663"/>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00" name="Line 256">
            <a:extLst>
              <a:ext uri="{FF2B5EF4-FFF2-40B4-BE49-F238E27FC236}">
                <a16:creationId xmlns:a16="http://schemas.microsoft.com/office/drawing/2014/main" id="{32FAE244-D2A6-0AAB-82A9-E7D6C2227566}"/>
              </a:ext>
            </a:extLst>
          </p:cNvPr>
          <p:cNvSpPr>
            <a:spLocks noChangeShapeType="1"/>
          </p:cNvSpPr>
          <p:nvPr/>
        </p:nvSpPr>
        <p:spPr bwMode="auto">
          <a:xfrm>
            <a:off x="9518597" y="5343526"/>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01" name="Line 257">
            <a:extLst>
              <a:ext uri="{FF2B5EF4-FFF2-40B4-BE49-F238E27FC236}">
                <a16:creationId xmlns:a16="http://schemas.microsoft.com/office/drawing/2014/main" id="{F8A08294-8603-12E3-E192-C8FC368236BC}"/>
              </a:ext>
            </a:extLst>
          </p:cNvPr>
          <p:cNvSpPr>
            <a:spLocks noChangeShapeType="1"/>
          </p:cNvSpPr>
          <p:nvPr/>
        </p:nvSpPr>
        <p:spPr bwMode="auto">
          <a:xfrm>
            <a:off x="9759897" y="5386388"/>
            <a:ext cx="0" cy="96838"/>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02" name="Line 258">
            <a:extLst>
              <a:ext uri="{FF2B5EF4-FFF2-40B4-BE49-F238E27FC236}">
                <a16:creationId xmlns:a16="http://schemas.microsoft.com/office/drawing/2014/main" id="{E9E28B15-18CF-09C8-09AA-EA1910F221E6}"/>
              </a:ext>
            </a:extLst>
          </p:cNvPr>
          <p:cNvSpPr>
            <a:spLocks noChangeShapeType="1"/>
          </p:cNvSpPr>
          <p:nvPr/>
        </p:nvSpPr>
        <p:spPr bwMode="auto">
          <a:xfrm>
            <a:off x="9707510" y="5434013"/>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03" name="Line 259">
            <a:extLst>
              <a:ext uri="{FF2B5EF4-FFF2-40B4-BE49-F238E27FC236}">
                <a16:creationId xmlns:a16="http://schemas.microsoft.com/office/drawing/2014/main" id="{34CE6FA8-FDD8-E1B5-8667-1E2FEC11D346}"/>
              </a:ext>
            </a:extLst>
          </p:cNvPr>
          <p:cNvSpPr>
            <a:spLocks noChangeShapeType="1"/>
          </p:cNvSpPr>
          <p:nvPr/>
        </p:nvSpPr>
        <p:spPr bwMode="auto">
          <a:xfrm>
            <a:off x="9826572" y="5386388"/>
            <a:ext cx="0" cy="96838"/>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04" name="Line 260">
            <a:extLst>
              <a:ext uri="{FF2B5EF4-FFF2-40B4-BE49-F238E27FC236}">
                <a16:creationId xmlns:a16="http://schemas.microsoft.com/office/drawing/2014/main" id="{68ACA2A6-4E97-D1C3-B265-9A0FCD00199E}"/>
              </a:ext>
            </a:extLst>
          </p:cNvPr>
          <p:cNvSpPr>
            <a:spLocks noChangeShapeType="1"/>
          </p:cNvSpPr>
          <p:nvPr/>
        </p:nvSpPr>
        <p:spPr bwMode="auto">
          <a:xfrm>
            <a:off x="9777360" y="5434013"/>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05" name="Line 261">
            <a:extLst>
              <a:ext uri="{FF2B5EF4-FFF2-40B4-BE49-F238E27FC236}">
                <a16:creationId xmlns:a16="http://schemas.microsoft.com/office/drawing/2014/main" id="{D80BBFA4-7DA4-C716-CB60-9560FB7F0AD0}"/>
              </a:ext>
            </a:extLst>
          </p:cNvPr>
          <p:cNvSpPr>
            <a:spLocks noChangeShapeType="1"/>
          </p:cNvSpPr>
          <p:nvPr/>
        </p:nvSpPr>
        <p:spPr bwMode="auto">
          <a:xfrm>
            <a:off x="9904360" y="5386388"/>
            <a:ext cx="0" cy="96838"/>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06" name="Line 262">
            <a:extLst>
              <a:ext uri="{FF2B5EF4-FFF2-40B4-BE49-F238E27FC236}">
                <a16:creationId xmlns:a16="http://schemas.microsoft.com/office/drawing/2014/main" id="{8FAE931F-08E5-2681-6093-722179BA490A}"/>
              </a:ext>
            </a:extLst>
          </p:cNvPr>
          <p:cNvSpPr>
            <a:spLocks noChangeShapeType="1"/>
          </p:cNvSpPr>
          <p:nvPr/>
        </p:nvSpPr>
        <p:spPr bwMode="auto">
          <a:xfrm>
            <a:off x="9855147" y="5434013"/>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07" name="Line 263">
            <a:extLst>
              <a:ext uri="{FF2B5EF4-FFF2-40B4-BE49-F238E27FC236}">
                <a16:creationId xmlns:a16="http://schemas.microsoft.com/office/drawing/2014/main" id="{3E830EE9-B1CD-FA01-B9A4-B33ABD59FA00}"/>
              </a:ext>
            </a:extLst>
          </p:cNvPr>
          <p:cNvSpPr>
            <a:spLocks noChangeShapeType="1"/>
          </p:cNvSpPr>
          <p:nvPr/>
        </p:nvSpPr>
        <p:spPr bwMode="auto">
          <a:xfrm>
            <a:off x="10194872" y="5386388"/>
            <a:ext cx="0" cy="96838"/>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08" name="Line 264">
            <a:extLst>
              <a:ext uri="{FF2B5EF4-FFF2-40B4-BE49-F238E27FC236}">
                <a16:creationId xmlns:a16="http://schemas.microsoft.com/office/drawing/2014/main" id="{EF88C190-0394-20C0-A6D2-4CD319790F8D}"/>
              </a:ext>
            </a:extLst>
          </p:cNvPr>
          <p:cNvSpPr>
            <a:spLocks noChangeShapeType="1"/>
          </p:cNvSpPr>
          <p:nvPr/>
        </p:nvSpPr>
        <p:spPr bwMode="auto">
          <a:xfrm>
            <a:off x="10142485" y="5434013"/>
            <a:ext cx="104775"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09" name="Line 265">
            <a:extLst>
              <a:ext uri="{FF2B5EF4-FFF2-40B4-BE49-F238E27FC236}">
                <a16:creationId xmlns:a16="http://schemas.microsoft.com/office/drawing/2014/main" id="{919A3559-98B2-52F1-B6C8-7F4259133924}"/>
              </a:ext>
            </a:extLst>
          </p:cNvPr>
          <p:cNvSpPr>
            <a:spLocks noChangeShapeType="1"/>
          </p:cNvSpPr>
          <p:nvPr/>
        </p:nvSpPr>
        <p:spPr bwMode="auto">
          <a:xfrm>
            <a:off x="10247260" y="5386388"/>
            <a:ext cx="0" cy="96838"/>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10" name="Line 266">
            <a:extLst>
              <a:ext uri="{FF2B5EF4-FFF2-40B4-BE49-F238E27FC236}">
                <a16:creationId xmlns:a16="http://schemas.microsoft.com/office/drawing/2014/main" id="{AF40FD99-D31C-F2DA-A50E-F27353EA5A99}"/>
              </a:ext>
            </a:extLst>
          </p:cNvPr>
          <p:cNvSpPr>
            <a:spLocks noChangeShapeType="1"/>
          </p:cNvSpPr>
          <p:nvPr/>
        </p:nvSpPr>
        <p:spPr bwMode="auto">
          <a:xfrm>
            <a:off x="10194872" y="5434013"/>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11" name="Line 267">
            <a:extLst>
              <a:ext uri="{FF2B5EF4-FFF2-40B4-BE49-F238E27FC236}">
                <a16:creationId xmlns:a16="http://schemas.microsoft.com/office/drawing/2014/main" id="{15FB2F12-F8E5-8233-F652-DA7C899EFF26}"/>
              </a:ext>
            </a:extLst>
          </p:cNvPr>
          <p:cNvSpPr>
            <a:spLocks noChangeShapeType="1"/>
          </p:cNvSpPr>
          <p:nvPr/>
        </p:nvSpPr>
        <p:spPr bwMode="auto">
          <a:xfrm>
            <a:off x="10313935" y="5434013"/>
            <a:ext cx="0" cy="93663"/>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12" name="Line 268">
            <a:extLst>
              <a:ext uri="{FF2B5EF4-FFF2-40B4-BE49-F238E27FC236}">
                <a16:creationId xmlns:a16="http://schemas.microsoft.com/office/drawing/2014/main" id="{ECE9F872-F36B-7DA4-CE3C-C6EF9DE803E2}"/>
              </a:ext>
            </a:extLst>
          </p:cNvPr>
          <p:cNvSpPr>
            <a:spLocks noChangeShapeType="1"/>
          </p:cNvSpPr>
          <p:nvPr/>
        </p:nvSpPr>
        <p:spPr bwMode="auto">
          <a:xfrm>
            <a:off x="10264722" y="5483226"/>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13" name="Line 269">
            <a:extLst>
              <a:ext uri="{FF2B5EF4-FFF2-40B4-BE49-F238E27FC236}">
                <a16:creationId xmlns:a16="http://schemas.microsoft.com/office/drawing/2014/main" id="{454B1415-510E-63C2-DC7D-A9471A32857A}"/>
              </a:ext>
            </a:extLst>
          </p:cNvPr>
          <p:cNvSpPr>
            <a:spLocks noChangeShapeType="1"/>
          </p:cNvSpPr>
          <p:nvPr/>
        </p:nvSpPr>
        <p:spPr bwMode="auto">
          <a:xfrm>
            <a:off x="10366322" y="5434013"/>
            <a:ext cx="0" cy="93663"/>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14" name="Line 270">
            <a:extLst>
              <a:ext uri="{FF2B5EF4-FFF2-40B4-BE49-F238E27FC236}">
                <a16:creationId xmlns:a16="http://schemas.microsoft.com/office/drawing/2014/main" id="{B0DC76CF-61DE-C0FC-BC6F-5DCF0BE9DAB9}"/>
              </a:ext>
            </a:extLst>
          </p:cNvPr>
          <p:cNvSpPr>
            <a:spLocks noChangeShapeType="1"/>
          </p:cNvSpPr>
          <p:nvPr/>
        </p:nvSpPr>
        <p:spPr bwMode="auto">
          <a:xfrm>
            <a:off x="10313935" y="5483226"/>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15" name="Line 271">
            <a:extLst>
              <a:ext uri="{FF2B5EF4-FFF2-40B4-BE49-F238E27FC236}">
                <a16:creationId xmlns:a16="http://schemas.microsoft.com/office/drawing/2014/main" id="{1F81B232-C153-ACDE-2C8C-85460418A7AA}"/>
              </a:ext>
            </a:extLst>
          </p:cNvPr>
          <p:cNvSpPr>
            <a:spLocks noChangeShapeType="1"/>
          </p:cNvSpPr>
          <p:nvPr/>
        </p:nvSpPr>
        <p:spPr bwMode="auto">
          <a:xfrm>
            <a:off x="10415535" y="5434013"/>
            <a:ext cx="0" cy="93663"/>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16" name="Line 272">
            <a:extLst>
              <a:ext uri="{FF2B5EF4-FFF2-40B4-BE49-F238E27FC236}">
                <a16:creationId xmlns:a16="http://schemas.microsoft.com/office/drawing/2014/main" id="{BA2C4AF5-0929-6CD6-109C-5449F022E302}"/>
              </a:ext>
            </a:extLst>
          </p:cNvPr>
          <p:cNvSpPr>
            <a:spLocks noChangeShapeType="1"/>
          </p:cNvSpPr>
          <p:nvPr/>
        </p:nvSpPr>
        <p:spPr bwMode="auto">
          <a:xfrm>
            <a:off x="10366322" y="5483226"/>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17" name="Line 273">
            <a:extLst>
              <a:ext uri="{FF2B5EF4-FFF2-40B4-BE49-F238E27FC236}">
                <a16:creationId xmlns:a16="http://schemas.microsoft.com/office/drawing/2014/main" id="{D852D703-3EF4-1D20-A6A4-5094730B986C}"/>
              </a:ext>
            </a:extLst>
          </p:cNvPr>
          <p:cNvSpPr>
            <a:spLocks noChangeShapeType="1"/>
          </p:cNvSpPr>
          <p:nvPr/>
        </p:nvSpPr>
        <p:spPr bwMode="auto">
          <a:xfrm>
            <a:off x="10482210" y="5434013"/>
            <a:ext cx="0" cy="93663"/>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18" name="Line 274">
            <a:extLst>
              <a:ext uri="{FF2B5EF4-FFF2-40B4-BE49-F238E27FC236}">
                <a16:creationId xmlns:a16="http://schemas.microsoft.com/office/drawing/2014/main" id="{9B9D14C1-DEDA-DBB5-817A-452D3E0094AB}"/>
              </a:ext>
            </a:extLst>
          </p:cNvPr>
          <p:cNvSpPr>
            <a:spLocks noChangeShapeType="1"/>
          </p:cNvSpPr>
          <p:nvPr/>
        </p:nvSpPr>
        <p:spPr bwMode="auto">
          <a:xfrm>
            <a:off x="10429822" y="5483226"/>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19" name="Freeform 275">
            <a:extLst>
              <a:ext uri="{FF2B5EF4-FFF2-40B4-BE49-F238E27FC236}">
                <a16:creationId xmlns:a16="http://schemas.microsoft.com/office/drawing/2014/main" id="{0C1CED67-4DFA-DA7D-0CC3-135D3F6D3D59}"/>
              </a:ext>
            </a:extLst>
          </p:cNvPr>
          <p:cNvSpPr>
            <a:spLocks/>
          </p:cNvSpPr>
          <p:nvPr/>
        </p:nvSpPr>
        <p:spPr bwMode="auto">
          <a:xfrm>
            <a:off x="7061147" y="3940176"/>
            <a:ext cx="3325813" cy="1604963"/>
          </a:xfrm>
          <a:custGeom>
            <a:avLst/>
            <a:gdLst>
              <a:gd name="T0" fmla="*/ 82 w 2095"/>
              <a:gd name="T1" fmla="*/ 0 h 1011"/>
              <a:gd name="T2" fmla="*/ 97 w 2095"/>
              <a:gd name="T3" fmla="*/ 18 h 1011"/>
              <a:gd name="T4" fmla="*/ 111 w 2095"/>
              <a:gd name="T5" fmla="*/ 28 h 1011"/>
              <a:gd name="T6" fmla="*/ 150 w 2095"/>
              <a:gd name="T7" fmla="*/ 40 h 1011"/>
              <a:gd name="T8" fmla="*/ 161 w 2095"/>
              <a:gd name="T9" fmla="*/ 63 h 1011"/>
              <a:gd name="T10" fmla="*/ 192 w 2095"/>
              <a:gd name="T11" fmla="*/ 77 h 1011"/>
              <a:gd name="T12" fmla="*/ 203 w 2095"/>
              <a:gd name="T13" fmla="*/ 93 h 1011"/>
              <a:gd name="T14" fmla="*/ 212 w 2095"/>
              <a:gd name="T15" fmla="*/ 116 h 1011"/>
              <a:gd name="T16" fmla="*/ 225 w 2095"/>
              <a:gd name="T17" fmla="*/ 134 h 1011"/>
              <a:gd name="T18" fmla="*/ 225 w 2095"/>
              <a:gd name="T19" fmla="*/ 151 h 1011"/>
              <a:gd name="T20" fmla="*/ 254 w 2095"/>
              <a:gd name="T21" fmla="*/ 173 h 1011"/>
              <a:gd name="T22" fmla="*/ 269 w 2095"/>
              <a:gd name="T23" fmla="*/ 195 h 1011"/>
              <a:gd name="T24" fmla="*/ 280 w 2095"/>
              <a:gd name="T25" fmla="*/ 212 h 1011"/>
              <a:gd name="T26" fmla="*/ 294 w 2095"/>
              <a:gd name="T27" fmla="*/ 222 h 1011"/>
              <a:gd name="T28" fmla="*/ 311 w 2095"/>
              <a:gd name="T29" fmla="*/ 236 h 1011"/>
              <a:gd name="T30" fmla="*/ 311 w 2095"/>
              <a:gd name="T31" fmla="*/ 283 h 1011"/>
              <a:gd name="T32" fmla="*/ 333 w 2095"/>
              <a:gd name="T33" fmla="*/ 305 h 1011"/>
              <a:gd name="T34" fmla="*/ 353 w 2095"/>
              <a:gd name="T35" fmla="*/ 320 h 1011"/>
              <a:gd name="T36" fmla="*/ 373 w 2095"/>
              <a:gd name="T37" fmla="*/ 340 h 1011"/>
              <a:gd name="T38" fmla="*/ 389 w 2095"/>
              <a:gd name="T39" fmla="*/ 356 h 1011"/>
              <a:gd name="T40" fmla="*/ 413 w 2095"/>
              <a:gd name="T41" fmla="*/ 371 h 1011"/>
              <a:gd name="T42" fmla="*/ 433 w 2095"/>
              <a:gd name="T43" fmla="*/ 383 h 1011"/>
              <a:gd name="T44" fmla="*/ 444 w 2095"/>
              <a:gd name="T45" fmla="*/ 399 h 1011"/>
              <a:gd name="T46" fmla="*/ 459 w 2095"/>
              <a:gd name="T47" fmla="*/ 415 h 1011"/>
              <a:gd name="T48" fmla="*/ 567 w 2095"/>
              <a:gd name="T49" fmla="*/ 436 h 1011"/>
              <a:gd name="T50" fmla="*/ 591 w 2095"/>
              <a:gd name="T51" fmla="*/ 464 h 1011"/>
              <a:gd name="T52" fmla="*/ 602 w 2095"/>
              <a:gd name="T53" fmla="*/ 481 h 1011"/>
              <a:gd name="T54" fmla="*/ 611 w 2095"/>
              <a:gd name="T55" fmla="*/ 507 h 1011"/>
              <a:gd name="T56" fmla="*/ 631 w 2095"/>
              <a:gd name="T57" fmla="*/ 546 h 1011"/>
              <a:gd name="T58" fmla="*/ 642 w 2095"/>
              <a:gd name="T59" fmla="*/ 562 h 1011"/>
              <a:gd name="T60" fmla="*/ 671 w 2095"/>
              <a:gd name="T61" fmla="*/ 577 h 1011"/>
              <a:gd name="T62" fmla="*/ 688 w 2095"/>
              <a:gd name="T63" fmla="*/ 591 h 1011"/>
              <a:gd name="T64" fmla="*/ 702 w 2095"/>
              <a:gd name="T65" fmla="*/ 613 h 1011"/>
              <a:gd name="T66" fmla="*/ 713 w 2095"/>
              <a:gd name="T67" fmla="*/ 627 h 1011"/>
              <a:gd name="T68" fmla="*/ 726 w 2095"/>
              <a:gd name="T69" fmla="*/ 642 h 1011"/>
              <a:gd name="T70" fmla="*/ 750 w 2095"/>
              <a:gd name="T71" fmla="*/ 658 h 1011"/>
              <a:gd name="T72" fmla="*/ 763 w 2095"/>
              <a:gd name="T73" fmla="*/ 670 h 1011"/>
              <a:gd name="T74" fmla="*/ 779 w 2095"/>
              <a:gd name="T75" fmla="*/ 685 h 1011"/>
              <a:gd name="T76" fmla="*/ 818 w 2095"/>
              <a:gd name="T77" fmla="*/ 703 h 1011"/>
              <a:gd name="T78" fmla="*/ 849 w 2095"/>
              <a:gd name="T79" fmla="*/ 717 h 1011"/>
              <a:gd name="T80" fmla="*/ 874 w 2095"/>
              <a:gd name="T81" fmla="*/ 731 h 1011"/>
              <a:gd name="T82" fmla="*/ 913 w 2095"/>
              <a:gd name="T83" fmla="*/ 750 h 1011"/>
              <a:gd name="T84" fmla="*/ 999 w 2095"/>
              <a:gd name="T85" fmla="*/ 760 h 1011"/>
              <a:gd name="T86" fmla="*/ 1015 w 2095"/>
              <a:gd name="T87" fmla="*/ 770 h 1011"/>
              <a:gd name="T88" fmla="*/ 1110 w 2095"/>
              <a:gd name="T89" fmla="*/ 780 h 1011"/>
              <a:gd name="T90" fmla="*/ 1140 w 2095"/>
              <a:gd name="T91" fmla="*/ 793 h 1011"/>
              <a:gd name="T92" fmla="*/ 1198 w 2095"/>
              <a:gd name="T93" fmla="*/ 807 h 1011"/>
              <a:gd name="T94" fmla="*/ 1301 w 2095"/>
              <a:gd name="T95" fmla="*/ 833 h 1011"/>
              <a:gd name="T96" fmla="*/ 1334 w 2095"/>
              <a:gd name="T97" fmla="*/ 854 h 1011"/>
              <a:gd name="T98" fmla="*/ 1401 w 2095"/>
              <a:gd name="T99" fmla="*/ 866 h 1011"/>
              <a:gd name="T100" fmla="*/ 1467 w 2095"/>
              <a:gd name="T101" fmla="*/ 876 h 1011"/>
              <a:gd name="T102" fmla="*/ 1511 w 2095"/>
              <a:gd name="T103" fmla="*/ 897 h 1011"/>
              <a:gd name="T104" fmla="*/ 1588 w 2095"/>
              <a:gd name="T105" fmla="*/ 931 h 1011"/>
              <a:gd name="T106" fmla="*/ 1678 w 2095"/>
              <a:gd name="T107" fmla="*/ 954 h 1011"/>
              <a:gd name="T108" fmla="*/ 1749 w 2095"/>
              <a:gd name="T109" fmla="*/ 978 h 1011"/>
              <a:gd name="T110" fmla="*/ 1839 w 2095"/>
              <a:gd name="T111" fmla="*/ 1011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95" h="1011">
                <a:moveTo>
                  <a:pt x="0" y="0"/>
                </a:moveTo>
                <a:lnTo>
                  <a:pt x="82" y="0"/>
                </a:lnTo>
                <a:lnTo>
                  <a:pt x="82" y="18"/>
                </a:lnTo>
                <a:lnTo>
                  <a:pt x="97" y="18"/>
                </a:lnTo>
                <a:lnTo>
                  <a:pt x="97" y="28"/>
                </a:lnTo>
                <a:lnTo>
                  <a:pt x="111" y="28"/>
                </a:lnTo>
                <a:lnTo>
                  <a:pt x="111" y="40"/>
                </a:lnTo>
                <a:lnTo>
                  <a:pt x="150" y="40"/>
                </a:lnTo>
                <a:lnTo>
                  <a:pt x="150" y="63"/>
                </a:lnTo>
                <a:lnTo>
                  <a:pt x="161" y="63"/>
                </a:lnTo>
                <a:lnTo>
                  <a:pt x="161" y="77"/>
                </a:lnTo>
                <a:lnTo>
                  <a:pt x="192" y="77"/>
                </a:lnTo>
                <a:lnTo>
                  <a:pt x="192" y="93"/>
                </a:lnTo>
                <a:lnTo>
                  <a:pt x="203" y="93"/>
                </a:lnTo>
                <a:lnTo>
                  <a:pt x="203" y="116"/>
                </a:lnTo>
                <a:lnTo>
                  <a:pt x="212" y="116"/>
                </a:lnTo>
                <a:lnTo>
                  <a:pt x="212" y="134"/>
                </a:lnTo>
                <a:lnTo>
                  <a:pt x="225" y="134"/>
                </a:lnTo>
                <a:lnTo>
                  <a:pt x="225" y="142"/>
                </a:lnTo>
                <a:lnTo>
                  <a:pt x="225" y="151"/>
                </a:lnTo>
                <a:lnTo>
                  <a:pt x="254" y="151"/>
                </a:lnTo>
                <a:lnTo>
                  <a:pt x="254" y="173"/>
                </a:lnTo>
                <a:lnTo>
                  <a:pt x="269" y="173"/>
                </a:lnTo>
                <a:lnTo>
                  <a:pt x="269" y="195"/>
                </a:lnTo>
                <a:lnTo>
                  <a:pt x="280" y="195"/>
                </a:lnTo>
                <a:lnTo>
                  <a:pt x="280" y="212"/>
                </a:lnTo>
                <a:lnTo>
                  <a:pt x="294" y="212"/>
                </a:lnTo>
                <a:lnTo>
                  <a:pt x="294" y="222"/>
                </a:lnTo>
                <a:lnTo>
                  <a:pt x="294" y="236"/>
                </a:lnTo>
                <a:lnTo>
                  <a:pt x="311" y="236"/>
                </a:lnTo>
                <a:lnTo>
                  <a:pt x="311" y="254"/>
                </a:lnTo>
                <a:lnTo>
                  <a:pt x="311" y="283"/>
                </a:lnTo>
                <a:lnTo>
                  <a:pt x="333" y="283"/>
                </a:lnTo>
                <a:lnTo>
                  <a:pt x="333" y="305"/>
                </a:lnTo>
                <a:lnTo>
                  <a:pt x="353" y="305"/>
                </a:lnTo>
                <a:lnTo>
                  <a:pt x="353" y="320"/>
                </a:lnTo>
                <a:lnTo>
                  <a:pt x="373" y="320"/>
                </a:lnTo>
                <a:lnTo>
                  <a:pt x="373" y="340"/>
                </a:lnTo>
                <a:lnTo>
                  <a:pt x="389" y="340"/>
                </a:lnTo>
                <a:lnTo>
                  <a:pt x="389" y="356"/>
                </a:lnTo>
                <a:lnTo>
                  <a:pt x="413" y="356"/>
                </a:lnTo>
                <a:lnTo>
                  <a:pt x="413" y="371"/>
                </a:lnTo>
                <a:lnTo>
                  <a:pt x="433" y="371"/>
                </a:lnTo>
                <a:lnTo>
                  <a:pt x="433" y="383"/>
                </a:lnTo>
                <a:lnTo>
                  <a:pt x="444" y="383"/>
                </a:lnTo>
                <a:lnTo>
                  <a:pt x="444" y="399"/>
                </a:lnTo>
                <a:lnTo>
                  <a:pt x="459" y="399"/>
                </a:lnTo>
                <a:lnTo>
                  <a:pt x="459" y="415"/>
                </a:lnTo>
                <a:lnTo>
                  <a:pt x="567" y="415"/>
                </a:lnTo>
                <a:lnTo>
                  <a:pt x="567" y="436"/>
                </a:lnTo>
                <a:lnTo>
                  <a:pt x="591" y="436"/>
                </a:lnTo>
                <a:lnTo>
                  <a:pt x="591" y="464"/>
                </a:lnTo>
                <a:lnTo>
                  <a:pt x="602" y="464"/>
                </a:lnTo>
                <a:lnTo>
                  <a:pt x="602" y="481"/>
                </a:lnTo>
                <a:lnTo>
                  <a:pt x="611" y="481"/>
                </a:lnTo>
                <a:lnTo>
                  <a:pt x="611" y="507"/>
                </a:lnTo>
                <a:lnTo>
                  <a:pt x="631" y="507"/>
                </a:lnTo>
                <a:lnTo>
                  <a:pt x="631" y="546"/>
                </a:lnTo>
                <a:lnTo>
                  <a:pt x="642" y="546"/>
                </a:lnTo>
                <a:lnTo>
                  <a:pt x="642" y="562"/>
                </a:lnTo>
                <a:lnTo>
                  <a:pt x="671" y="562"/>
                </a:lnTo>
                <a:lnTo>
                  <a:pt x="671" y="577"/>
                </a:lnTo>
                <a:lnTo>
                  <a:pt x="688" y="577"/>
                </a:lnTo>
                <a:lnTo>
                  <a:pt x="688" y="591"/>
                </a:lnTo>
                <a:lnTo>
                  <a:pt x="702" y="591"/>
                </a:lnTo>
                <a:lnTo>
                  <a:pt x="702" y="613"/>
                </a:lnTo>
                <a:lnTo>
                  <a:pt x="713" y="613"/>
                </a:lnTo>
                <a:lnTo>
                  <a:pt x="713" y="627"/>
                </a:lnTo>
                <a:lnTo>
                  <a:pt x="726" y="627"/>
                </a:lnTo>
                <a:lnTo>
                  <a:pt x="726" y="642"/>
                </a:lnTo>
                <a:lnTo>
                  <a:pt x="750" y="642"/>
                </a:lnTo>
                <a:lnTo>
                  <a:pt x="750" y="658"/>
                </a:lnTo>
                <a:lnTo>
                  <a:pt x="763" y="658"/>
                </a:lnTo>
                <a:lnTo>
                  <a:pt x="763" y="670"/>
                </a:lnTo>
                <a:lnTo>
                  <a:pt x="779" y="670"/>
                </a:lnTo>
                <a:lnTo>
                  <a:pt x="779" y="685"/>
                </a:lnTo>
                <a:lnTo>
                  <a:pt x="818" y="685"/>
                </a:lnTo>
                <a:lnTo>
                  <a:pt x="818" y="703"/>
                </a:lnTo>
                <a:lnTo>
                  <a:pt x="849" y="703"/>
                </a:lnTo>
                <a:lnTo>
                  <a:pt x="849" y="717"/>
                </a:lnTo>
                <a:lnTo>
                  <a:pt x="874" y="717"/>
                </a:lnTo>
                <a:lnTo>
                  <a:pt x="874" y="731"/>
                </a:lnTo>
                <a:lnTo>
                  <a:pt x="913" y="731"/>
                </a:lnTo>
                <a:lnTo>
                  <a:pt x="913" y="750"/>
                </a:lnTo>
                <a:lnTo>
                  <a:pt x="999" y="750"/>
                </a:lnTo>
                <a:lnTo>
                  <a:pt x="999" y="760"/>
                </a:lnTo>
                <a:lnTo>
                  <a:pt x="1015" y="760"/>
                </a:lnTo>
                <a:lnTo>
                  <a:pt x="1015" y="770"/>
                </a:lnTo>
                <a:lnTo>
                  <a:pt x="1110" y="770"/>
                </a:lnTo>
                <a:lnTo>
                  <a:pt x="1110" y="780"/>
                </a:lnTo>
                <a:lnTo>
                  <a:pt x="1140" y="780"/>
                </a:lnTo>
                <a:lnTo>
                  <a:pt x="1140" y="793"/>
                </a:lnTo>
                <a:lnTo>
                  <a:pt x="1198" y="793"/>
                </a:lnTo>
                <a:lnTo>
                  <a:pt x="1198" y="807"/>
                </a:lnTo>
                <a:lnTo>
                  <a:pt x="1301" y="807"/>
                </a:lnTo>
                <a:lnTo>
                  <a:pt x="1301" y="833"/>
                </a:lnTo>
                <a:lnTo>
                  <a:pt x="1334" y="833"/>
                </a:lnTo>
                <a:lnTo>
                  <a:pt x="1334" y="854"/>
                </a:lnTo>
                <a:lnTo>
                  <a:pt x="1401" y="854"/>
                </a:lnTo>
                <a:lnTo>
                  <a:pt x="1401" y="866"/>
                </a:lnTo>
                <a:lnTo>
                  <a:pt x="1467" y="866"/>
                </a:lnTo>
                <a:lnTo>
                  <a:pt x="1467" y="876"/>
                </a:lnTo>
                <a:lnTo>
                  <a:pt x="1511" y="876"/>
                </a:lnTo>
                <a:lnTo>
                  <a:pt x="1511" y="897"/>
                </a:lnTo>
                <a:lnTo>
                  <a:pt x="1588" y="897"/>
                </a:lnTo>
                <a:lnTo>
                  <a:pt x="1588" y="931"/>
                </a:lnTo>
                <a:lnTo>
                  <a:pt x="1678" y="931"/>
                </a:lnTo>
                <a:lnTo>
                  <a:pt x="1678" y="954"/>
                </a:lnTo>
                <a:lnTo>
                  <a:pt x="1749" y="954"/>
                </a:lnTo>
                <a:lnTo>
                  <a:pt x="1749" y="978"/>
                </a:lnTo>
                <a:lnTo>
                  <a:pt x="1839" y="978"/>
                </a:lnTo>
                <a:lnTo>
                  <a:pt x="1839" y="1011"/>
                </a:lnTo>
                <a:lnTo>
                  <a:pt x="2095" y="1011"/>
                </a:lnTo>
              </a:path>
            </a:pathLst>
          </a:custGeom>
          <a:noFill/>
          <a:ln w="31750"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20" name="Freeform 276">
            <a:extLst>
              <a:ext uri="{FF2B5EF4-FFF2-40B4-BE49-F238E27FC236}">
                <a16:creationId xmlns:a16="http://schemas.microsoft.com/office/drawing/2014/main" id="{8A223FB1-C045-E23C-BD11-611A7D901BCC}"/>
              </a:ext>
            </a:extLst>
          </p:cNvPr>
          <p:cNvSpPr>
            <a:spLocks/>
          </p:cNvSpPr>
          <p:nvPr/>
        </p:nvSpPr>
        <p:spPr bwMode="auto">
          <a:xfrm>
            <a:off x="7037335" y="3940176"/>
            <a:ext cx="3538538" cy="1801813"/>
          </a:xfrm>
          <a:custGeom>
            <a:avLst/>
            <a:gdLst>
              <a:gd name="T0" fmla="*/ 42 w 2229"/>
              <a:gd name="T1" fmla="*/ 0 h 1135"/>
              <a:gd name="T2" fmla="*/ 68 w 2229"/>
              <a:gd name="T3" fmla="*/ 30 h 1135"/>
              <a:gd name="T4" fmla="*/ 110 w 2229"/>
              <a:gd name="T5" fmla="*/ 47 h 1135"/>
              <a:gd name="T6" fmla="*/ 185 w 2229"/>
              <a:gd name="T7" fmla="*/ 47 h 1135"/>
              <a:gd name="T8" fmla="*/ 207 w 2229"/>
              <a:gd name="T9" fmla="*/ 75 h 1135"/>
              <a:gd name="T10" fmla="*/ 236 w 2229"/>
              <a:gd name="T11" fmla="*/ 95 h 1135"/>
              <a:gd name="T12" fmla="*/ 251 w 2229"/>
              <a:gd name="T13" fmla="*/ 124 h 1135"/>
              <a:gd name="T14" fmla="*/ 265 w 2229"/>
              <a:gd name="T15" fmla="*/ 134 h 1135"/>
              <a:gd name="T16" fmla="*/ 284 w 2229"/>
              <a:gd name="T17" fmla="*/ 146 h 1135"/>
              <a:gd name="T18" fmla="*/ 304 w 2229"/>
              <a:gd name="T19" fmla="*/ 161 h 1135"/>
              <a:gd name="T20" fmla="*/ 355 w 2229"/>
              <a:gd name="T21" fmla="*/ 183 h 1135"/>
              <a:gd name="T22" fmla="*/ 401 w 2229"/>
              <a:gd name="T23" fmla="*/ 201 h 1135"/>
              <a:gd name="T24" fmla="*/ 412 w 2229"/>
              <a:gd name="T25" fmla="*/ 218 h 1135"/>
              <a:gd name="T26" fmla="*/ 428 w 2229"/>
              <a:gd name="T27" fmla="*/ 230 h 1135"/>
              <a:gd name="T28" fmla="*/ 450 w 2229"/>
              <a:gd name="T29" fmla="*/ 238 h 1135"/>
              <a:gd name="T30" fmla="*/ 470 w 2229"/>
              <a:gd name="T31" fmla="*/ 248 h 1135"/>
              <a:gd name="T32" fmla="*/ 487 w 2229"/>
              <a:gd name="T33" fmla="*/ 261 h 1135"/>
              <a:gd name="T34" fmla="*/ 507 w 2229"/>
              <a:gd name="T35" fmla="*/ 275 h 1135"/>
              <a:gd name="T36" fmla="*/ 525 w 2229"/>
              <a:gd name="T37" fmla="*/ 285 h 1135"/>
              <a:gd name="T38" fmla="*/ 553 w 2229"/>
              <a:gd name="T39" fmla="*/ 305 h 1135"/>
              <a:gd name="T40" fmla="*/ 564 w 2229"/>
              <a:gd name="T41" fmla="*/ 326 h 1135"/>
              <a:gd name="T42" fmla="*/ 589 w 2229"/>
              <a:gd name="T43" fmla="*/ 336 h 1135"/>
              <a:gd name="T44" fmla="*/ 622 w 2229"/>
              <a:gd name="T45" fmla="*/ 365 h 1135"/>
              <a:gd name="T46" fmla="*/ 659 w 2229"/>
              <a:gd name="T47" fmla="*/ 377 h 1135"/>
              <a:gd name="T48" fmla="*/ 679 w 2229"/>
              <a:gd name="T49" fmla="*/ 393 h 1135"/>
              <a:gd name="T50" fmla="*/ 695 w 2229"/>
              <a:gd name="T51" fmla="*/ 411 h 1135"/>
              <a:gd name="T52" fmla="*/ 717 w 2229"/>
              <a:gd name="T53" fmla="*/ 428 h 1135"/>
              <a:gd name="T54" fmla="*/ 730 w 2229"/>
              <a:gd name="T55" fmla="*/ 438 h 1135"/>
              <a:gd name="T56" fmla="*/ 756 w 2229"/>
              <a:gd name="T57" fmla="*/ 458 h 1135"/>
              <a:gd name="T58" fmla="*/ 776 w 2229"/>
              <a:gd name="T59" fmla="*/ 473 h 1135"/>
              <a:gd name="T60" fmla="*/ 787 w 2229"/>
              <a:gd name="T61" fmla="*/ 491 h 1135"/>
              <a:gd name="T62" fmla="*/ 809 w 2229"/>
              <a:gd name="T63" fmla="*/ 513 h 1135"/>
              <a:gd name="T64" fmla="*/ 822 w 2229"/>
              <a:gd name="T65" fmla="*/ 526 h 1135"/>
              <a:gd name="T66" fmla="*/ 853 w 2229"/>
              <a:gd name="T67" fmla="*/ 536 h 1135"/>
              <a:gd name="T68" fmla="*/ 871 w 2229"/>
              <a:gd name="T69" fmla="*/ 554 h 1135"/>
              <a:gd name="T70" fmla="*/ 889 w 2229"/>
              <a:gd name="T71" fmla="*/ 572 h 1135"/>
              <a:gd name="T72" fmla="*/ 915 w 2229"/>
              <a:gd name="T73" fmla="*/ 591 h 1135"/>
              <a:gd name="T74" fmla="*/ 935 w 2229"/>
              <a:gd name="T75" fmla="*/ 607 h 1135"/>
              <a:gd name="T76" fmla="*/ 944 w 2229"/>
              <a:gd name="T77" fmla="*/ 634 h 1135"/>
              <a:gd name="T78" fmla="*/ 966 w 2229"/>
              <a:gd name="T79" fmla="*/ 646 h 1135"/>
              <a:gd name="T80" fmla="*/ 990 w 2229"/>
              <a:gd name="T81" fmla="*/ 662 h 1135"/>
              <a:gd name="T82" fmla="*/ 1041 w 2229"/>
              <a:gd name="T83" fmla="*/ 662 h 1135"/>
              <a:gd name="T84" fmla="*/ 1056 w 2229"/>
              <a:gd name="T85" fmla="*/ 674 h 1135"/>
              <a:gd name="T86" fmla="*/ 1072 w 2229"/>
              <a:gd name="T87" fmla="*/ 687 h 1135"/>
              <a:gd name="T88" fmla="*/ 1111 w 2229"/>
              <a:gd name="T89" fmla="*/ 699 h 1135"/>
              <a:gd name="T90" fmla="*/ 1129 w 2229"/>
              <a:gd name="T91" fmla="*/ 711 h 1135"/>
              <a:gd name="T92" fmla="*/ 1140 w 2229"/>
              <a:gd name="T93" fmla="*/ 731 h 1135"/>
              <a:gd name="T94" fmla="*/ 1180 w 2229"/>
              <a:gd name="T95" fmla="*/ 740 h 1135"/>
              <a:gd name="T96" fmla="*/ 1224 w 2229"/>
              <a:gd name="T97" fmla="*/ 754 h 1135"/>
              <a:gd name="T98" fmla="*/ 1272 w 2229"/>
              <a:gd name="T99" fmla="*/ 776 h 1135"/>
              <a:gd name="T100" fmla="*/ 1334 w 2229"/>
              <a:gd name="T101" fmla="*/ 789 h 1135"/>
              <a:gd name="T102" fmla="*/ 1347 w 2229"/>
              <a:gd name="T103" fmla="*/ 805 h 1135"/>
              <a:gd name="T104" fmla="*/ 1382 w 2229"/>
              <a:gd name="T105" fmla="*/ 819 h 1135"/>
              <a:gd name="T106" fmla="*/ 1405 w 2229"/>
              <a:gd name="T107" fmla="*/ 844 h 1135"/>
              <a:gd name="T108" fmla="*/ 1457 w 2229"/>
              <a:gd name="T109" fmla="*/ 860 h 1135"/>
              <a:gd name="T110" fmla="*/ 1541 w 2229"/>
              <a:gd name="T111" fmla="*/ 878 h 1135"/>
              <a:gd name="T112" fmla="*/ 1565 w 2229"/>
              <a:gd name="T113" fmla="*/ 890 h 1135"/>
              <a:gd name="T114" fmla="*/ 1640 w 2229"/>
              <a:gd name="T115" fmla="*/ 903 h 1135"/>
              <a:gd name="T116" fmla="*/ 1671 w 2229"/>
              <a:gd name="T117" fmla="*/ 927 h 1135"/>
              <a:gd name="T118" fmla="*/ 1718 w 2229"/>
              <a:gd name="T119" fmla="*/ 950 h 1135"/>
              <a:gd name="T120" fmla="*/ 2033 w 2229"/>
              <a:gd name="T121" fmla="*/ 974 h 1135"/>
              <a:gd name="T122" fmla="*/ 2229 w 2229"/>
              <a:gd name="T123" fmla="*/ 1135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29" h="1135">
                <a:moveTo>
                  <a:pt x="0" y="0"/>
                </a:moveTo>
                <a:lnTo>
                  <a:pt x="42" y="0"/>
                </a:lnTo>
                <a:lnTo>
                  <a:pt x="42" y="30"/>
                </a:lnTo>
                <a:lnTo>
                  <a:pt x="68" y="30"/>
                </a:lnTo>
                <a:lnTo>
                  <a:pt x="110" y="30"/>
                </a:lnTo>
                <a:lnTo>
                  <a:pt x="110" y="47"/>
                </a:lnTo>
                <a:lnTo>
                  <a:pt x="161" y="47"/>
                </a:lnTo>
                <a:lnTo>
                  <a:pt x="185" y="47"/>
                </a:lnTo>
                <a:lnTo>
                  <a:pt x="185" y="75"/>
                </a:lnTo>
                <a:lnTo>
                  <a:pt x="207" y="75"/>
                </a:lnTo>
                <a:lnTo>
                  <a:pt x="207" y="95"/>
                </a:lnTo>
                <a:lnTo>
                  <a:pt x="236" y="95"/>
                </a:lnTo>
                <a:lnTo>
                  <a:pt x="236" y="124"/>
                </a:lnTo>
                <a:lnTo>
                  <a:pt x="251" y="124"/>
                </a:lnTo>
                <a:lnTo>
                  <a:pt x="251" y="134"/>
                </a:lnTo>
                <a:lnTo>
                  <a:pt x="265" y="134"/>
                </a:lnTo>
                <a:lnTo>
                  <a:pt x="265" y="146"/>
                </a:lnTo>
                <a:lnTo>
                  <a:pt x="284" y="146"/>
                </a:lnTo>
                <a:lnTo>
                  <a:pt x="284" y="161"/>
                </a:lnTo>
                <a:lnTo>
                  <a:pt x="304" y="161"/>
                </a:lnTo>
                <a:lnTo>
                  <a:pt x="304" y="183"/>
                </a:lnTo>
                <a:lnTo>
                  <a:pt x="355" y="183"/>
                </a:lnTo>
                <a:lnTo>
                  <a:pt x="355" y="201"/>
                </a:lnTo>
                <a:lnTo>
                  <a:pt x="401" y="201"/>
                </a:lnTo>
                <a:lnTo>
                  <a:pt x="401" y="218"/>
                </a:lnTo>
                <a:lnTo>
                  <a:pt x="412" y="218"/>
                </a:lnTo>
                <a:lnTo>
                  <a:pt x="412" y="230"/>
                </a:lnTo>
                <a:lnTo>
                  <a:pt x="428" y="230"/>
                </a:lnTo>
                <a:lnTo>
                  <a:pt x="428" y="238"/>
                </a:lnTo>
                <a:lnTo>
                  <a:pt x="450" y="238"/>
                </a:lnTo>
                <a:lnTo>
                  <a:pt x="450" y="248"/>
                </a:lnTo>
                <a:lnTo>
                  <a:pt x="470" y="248"/>
                </a:lnTo>
                <a:lnTo>
                  <a:pt x="470" y="261"/>
                </a:lnTo>
                <a:lnTo>
                  <a:pt x="487" y="261"/>
                </a:lnTo>
                <a:lnTo>
                  <a:pt x="487" y="275"/>
                </a:lnTo>
                <a:lnTo>
                  <a:pt x="507" y="275"/>
                </a:lnTo>
                <a:lnTo>
                  <a:pt x="525" y="275"/>
                </a:lnTo>
                <a:lnTo>
                  <a:pt x="525" y="285"/>
                </a:lnTo>
                <a:lnTo>
                  <a:pt x="553" y="285"/>
                </a:lnTo>
                <a:lnTo>
                  <a:pt x="553" y="305"/>
                </a:lnTo>
                <a:lnTo>
                  <a:pt x="564" y="305"/>
                </a:lnTo>
                <a:lnTo>
                  <a:pt x="564" y="326"/>
                </a:lnTo>
                <a:lnTo>
                  <a:pt x="589" y="326"/>
                </a:lnTo>
                <a:lnTo>
                  <a:pt x="589" y="336"/>
                </a:lnTo>
                <a:lnTo>
                  <a:pt x="622" y="336"/>
                </a:lnTo>
                <a:lnTo>
                  <a:pt x="622" y="365"/>
                </a:lnTo>
                <a:lnTo>
                  <a:pt x="659" y="365"/>
                </a:lnTo>
                <a:lnTo>
                  <a:pt x="659" y="377"/>
                </a:lnTo>
                <a:lnTo>
                  <a:pt x="679" y="377"/>
                </a:lnTo>
                <a:lnTo>
                  <a:pt x="679" y="393"/>
                </a:lnTo>
                <a:lnTo>
                  <a:pt x="695" y="393"/>
                </a:lnTo>
                <a:lnTo>
                  <a:pt x="695" y="411"/>
                </a:lnTo>
                <a:lnTo>
                  <a:pt x="717" y="411"/>
                </a:lnTo>
                <a:lnTo>
                  <a:pt x="717" y="428"/>
                </a:lnTo>
                <a:lnTo>
                  <a:pt x="730" y="428"/>
                </a:lnTo>
                <a:lnTo>
                  <a:pt x="730" y="438"/>
                </a:lnTo>
                <a:lnTo>
                  <a:pt x="756" y="438"/>
                </a:lnTo>
                <a:lnTo>
                  <a:pt x="756" y="458"/>
                </a:lnTo>
                <a:lnTo>
                  <a:pt x="776" y="458"/>
                </a:lnTo>
                <a:lnTo>
                  <a:pt x="776" y="473"/>
                </a:lnTo>
                <a:lnTo>
                  <a:pt x="787" y="473"/>
                </a:lnTo>
                <a:lnTo>
                  <a:pt x="787" y="491"/>
                </a:lnTo>
                <a:lnTo>
                  <a:pt x="809" y="491"/>
                </a:lnTo>
                <a:lnTo>
                  <a:pt x="809" y="513"/>
                </a:lnTo>
                <a:lnTo>
                  <a:pt x="822" y="513"/>
                </a:lnTo>
                <a:lnTo>
                  <a:pt x="822" y="526"/>
                </a:lnTo>
                <a:lnTo>
                  <a:pt x="822" y="536"/>
                </a:lnTo>
                <a:lnTo>
                  <a:pt x="853" y="536"/>
                </a:lnTo>
                <a:lnTo>
                  <a:pt x="853" y="554"/>
                </a:lnTo>
                <a:lnTo>
                  <a:pt x="871" y="554"/>
                </a:lnTo>
                <a:lnTo>
                  <a:pt x="871" y="572"/>
                </a:lnTo>
                <a:lnTo>
                  <a:pt x="889" y="572"/>
                </a:lnTo>
                <a:lnTo>
                  <a:pt x="889" y="591"/>
                </a:lnTo>
                <a:lnTo>
                  <a:pt x="915" y="591"/>
                </a:lnTo>
                <a:lnTo>
                  <a:pt x="915" y="607"/>
                </a:lnTo>
                <a:lnTo>
                  <a:pt x="935" y="607"/>
                </a:lnTo>
                <a:lnTo>
                  <a:pt x="944" y="607"/>
                </a:lnTo>
                <a:lnTo>
                  <a:pt x="944" y="634"/>
                </a:lnTo>
                <a:lnTo>
                  <a:pt x="966" y="634"/>
                </a:lnTo>
                <a:lnTo>
                  <a:pt x="966" y="646"/>
                </a:lnTo>
                <a:lnTo>
                  <a:pt x="990" y="646"/>
                </a:lnTo>
                <a:lnTo>
                  <a:pt x="990" y="662"/>
                </a:lnTo>
                <a:lnTo>
                  <a:pt x="1012" y="662"/>
                </a:lnTo>
                <a:lnTo>
                  <a:pt x="1041" y="662"/>
                </a:lnTo>
                <a:lnTo>
                  <a:pt x="1041" y="674"/>
                </a:lnTo>
                <a:lnTo>
                  <a:pt x="1056" y="674"/>
                </a:lnTo>
                <a:lnTo>
                  <a:pt x="1056" y="687"/>
                </a:lnTo>
                <a:lnTo>
                  <a:pt x="1072" y="687"/>
                </a:lnTo>
                <a:lnTo>
                  <a:pt x="1072" y="699"/>
                </a:lnTo>
                <a:lnTo>
                  <a:pt x="1111" y="699"/>
                </a:lnTo>
                <a:lnTo>
                  <a:pt x="1111" y="711"/>
                </a:lnTo>
                <a:lnTo>
                  <a:pt x="1129" y="711"/>
                </a:lnTo>
                <a:lnTo>
                  <a:pt x="1129" y="731"/>
                </a:lnTo>
                <a:lnTo>
                  <a:pt x="1140" y="731"/>
                </a:lnTo>
                <a:lnTo>
                  <a:pt x="1140" y="740"/>
                </a:lnTo>
                <a:lnTo>
                  <a:pt x="1180" y="740"/>
                </a:lnTo>
                <a:lnTo>
                  <a:pt x="1180" y="754"/>
                </a:lnTo>
                <a:lnTo>
                  <a:pt x="1224" y="754"/>
                </a:lnTo>
                <a:lnTo>
                  <a:pt x="1272" y="754"/>
                </a:lnTo>
                <a:lnTo>
                  <a:pt x="1272" y="776"/>
                </a:lnTo>
                <a:lnTo>
                  <a:pt x="1285" y="789"/>
                </a:lnTo>
                <a:lnTo>
                  <a:pt x="1334" y="789"/>
                </a:lnTo>
                <a:lnTo>
                  <a:pt x="1334" y="805"/>
                </a:lnTo>
                <a:lnTo>
                  <a:pt x="1347" y="805"/>
                </a:lnTo>
                <a:lnTo>
                  <a:pt x="1347" y="819"/>
                </a:lnTo>
                <a:lnTo>
                  <a:pt x="1382" y="819"/>
                </a:lnTo>
                <a:lnTo>
                  <a:pt x="1405" y="819"/>
                </a:lnTo>
                <a:lnTo>
                  <a:pt x="1405" y="844"/>
                </a:lnTo>
                <a:lnTo>
                  <a:pt x="1457" y="844"/>
                </a:lnTo>
                <a:lnTo>
                  <a:pt x="1457" y="860"/>
                </a:lnTo>
                <a:lnTo>
                  <a:pt x="1541" y="860"/>
                </a:lnTo>
                <a:lnTo>
                  <a:pt x="1541" y="878"/>
                </a:lnTo>
                <a:lnTo>
                  <a:pt x="1565" y="878"/>
                </a:lnTo>
                <a:lnTo>
                  <a:pt x="1565" y="890"/>
                </a:lnTo>
                <a:lnTo>
                  <a:pt x="1640" y="890"/>
                </a:lnTo>
                <a:lnTo>
                  <a:pt x="1640" y="903"/>
                </a:lnTo>
                <a:lnTo>
                  <a:pt x="1671" y="903"/>
                </a:lnTo>
                <a:lnTo>
                  <a:pt x="1671" y="927"/>
                </a:lnTo>
                <a:lnTo>
                  <a:pt x="1718" y="927"/>
                </a:lnTo>
                <a:lnTo>
                  <a:pt x="1718" y="950"/>
                </a:lnTo>
                <a:lnTo>
                  <a:pt x="2033" y="950"/>
                </a:lnTo>
                <a:lnTo>
                  <a:pt x="2033" y="974"/>
                </a:lnTo>
                <a:lnTo>
                  <a:pt x="2229" y="974"/>
                </a:lnTo>
                <a:lnTo>
                  <a:pt x="2229" y="1135"/>
                </a:lnTo>
              </a:path>
            </a:pathLst>
          </a:custGeom>
          <a:noFill/>
          <a:ln w="31750"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aphicFrame>
        <p:nvGraphicFramePr>
          <p:cNvPr id="621" name="Table 86">
            <a:extLst>
              <a:ext uri="{FF2B5EF4-FFF2-40B4-BE49-F238E27FC236}">
                <a16:creationId xmlns:a16="http://schemas.microsoft.com/office/drawing/2014/main" id="{3A21377F-CB5A-425F-83AE-59B3B2A527D7}"/>
              </a:ext>
            </a:extLst>
          </p:cNvPr>
          <p:cNvGraphicFramePr>
            <a:graphicFrameLocks noGrp="1"/>
          </p:cNvGraphicFramePr>
          <p:nvPr>
            <p:extLst>
              <p:ext uri="{D42A27DB-BD31-4B8C-83A1-F6EECF244321}">
                <p14:modId xmlns:p14="http://schemas.microsoft.com/office/powerpoint/2010/main" val="4241744997"/>
              </p:ext>
            </p:extLst>
          </p:nvPr>
        </p:nvGraphicFramePr>
        <p:xfrm>
          <a:off x="8933002" y="3915182"/>
          <a:ext cx="2465790" cy="855900"/>
        </p:xfrm>
        <a:graphic>
          <a:graphicData uri="http://schemas.openxmlformats.org/drawingml/2006/table">
            <a:tbl>
              <a:tblPr firstRow="1" bandRow="1">
                <a:tableStyleId>{93296810-A885-4BE3-A3E7-6D5BEEA58F35}</a:tableStyleId>
              </a:tblPr>
              <a:tblGrid>
                <a:gridCol w="958543">
                  <a:extLst>
                    <a:ext uri="{9D8B030D-6E8A-4147-A177-3AD203B41FA5}">
                      <a16:colId xmlns:a16="http://schemas.microsoft.com/office/drawing/2014/main" val="3465019536"/>
                    </a:ext>
                  </a:extLst>
                </a:gridCol>
                <a:gridCol w="750250">
                  <a:extLst>
                    <a:ext uri="{9D8B030D-6E8A-4147-A177-3AD203B41FA5}">
                      <a16:colId xmlns:a16="http://schemas.microsoft.com/office/drawing/2014/main" val="2474422717"/>
                    </a:ext>
                  </a:extLst>
                </a:gridCol>
                <a:gridCol w="756997">
                  <a:extLst>
                    <a:ext uri="{9D8B030D-6E8A-4147-A177-3AD203B41FA5}">
                      <a16:colId xmlns:a16="http://schemas.microsoft.com/office/drawing/2014/main" val="1933575258"/>
                    </a:ext>
                  </a:extLst>
                </a:gridCol>
              </a:tblGrid>
              <a:tr h="341879">
                <a:tc>
                  <a:txBody>
                    <a:bodyPr/>
                    <a:lstStyle/>
                    <a:p>
                      <a:pPr algn="l">
                        <a:lnSpc>
                          <a:spcPts val="1200"/>
                        </a:lnSpc>
                      </a:pPr>
                      <a:endParaRPr lang="en-US" sz="1200" b="1"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ts val="1200"/>
                        </a:lnSpc>
                      </a:pPr>
                      <a:r>
                        <a:rPr lang="en-US" sz="1200" b="1" dirty="0">
                          <a:solidFill>
                            <a:schemeClr val="tx1"/>
                          </a:solidFill>
                        </a:rPr>
                        <a:t>SG</a:t>
                      </a:r>
                      <a:br>
                        <a:rPr lang="en-US" sz="1200" b="1" dirty="0">
                          <a:solidFill>
                            <a:schemeClr val="tx1"/>
                          </a:solidFill>
                        </a:rPr>
                      </a:br>
                      <a:r>
                        <a:rPr lang="en-US" sz="1200" b="1" dirty="0">
                          <a:solidFill>
                            <a:schemeClr val="tx1"/>
                          </a:solidFill>
                        </a:rPr>
                        <a:t>(n = 142)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ts val="1200"/>
                        </a:lnSpc>
                      </a:pPr>
                      <a:r>
                        <a:rPr lang="en-US" sz="1200" b="1" dirty="0">
                          <a:solidFill>
                            <a:schemeClr val="tx1"/>
                          </a:solidFill>
                        </a:rPr>
                        <a:t>TPC</a:t>
                      </a:r>
                      <a:br>
                        <a:rPr lang="en-US" sz="1200" b="1" dirty="0">
                          <a:solidFill>
                            <a:schemeClr val="tx1"/>
                          </a:solidFill>
                        </a:rPr>
                      </a:br>
                      <a:r>
                        <a:rPr lang="en-US" sz="1200" b="1" dirty="0">
                          <a:solidFill>
                            <a:schemeClr val="tx1"/>
                          </a:solidFill>
                        </a:rPr>
                        <a:t>(n = 128)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86489843"/>
                  </a:ext>
                </a:extLst>
              </a:tr>
              <a:tr h="341879">
                <a:tc>
                  <a:txBody>
                    <a:bodyPr/>
                    <a:lstStyle/>
                    <a:p>
                      <a:pPr algn="l">
                        <a:lnSpc>
                          <a:spcPts val="1200"/>
                        </a:lnSpc>
                      </a:pPr>
                      <a:r>
                        <a:rPr lang="en-US" sz="1200" b="0" dirty="0">
                          <a:solidFill>
                            <a:schemeClr val="bg1"/>
                          </a:solidFill>
                        </a:rPr>
                        <a:t>Median OS,  mo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14.4</a:t>
                      </a:r>
                      <a:br>
                        <a:rPr lang="en-US" sz="1200" b="0" dirty="0">
                          <a:solidFill>
                            <a:schemeClr val="bg1"/>
                          </a:solidFill>
                        </a:rPr>
                      </a:br>
                      <a:r>
                        <a:rPr lang="en-US" sz="1200" b="0" dirty="0">
                          <a:solidFill>
                            <a:schemeClr val="bg1"/>
                          </a:solidFill>
                        </a:rPr>
                        <a:t>(12.7-17.0)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11.2</a:t>
                      </a:r>
                      <a:br>
                        <a:rPr lang="en-US" sz="1200" b="0" dirty="0">
                          <a:solidFill>
                            <a:schemeClr val="bg1"/>
                          </a:solidFill>
                        </a:rPr>
                      </a:br>
                      <a:r>
                        <a:rPr lang="en-US" sz="1200" b="0" dirty="0">
                          <a:solidFill>
                            <a:schemeClr val="bg1"/>
                          </a:solidFill>
                        </a:rPr>
                        <a:t>(9.9-12.7)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50282131"/>
                  </a:ext>
                </a:extLst>
              </a:tr>
              <a:tr h="172142">
                <a:tc>
                  <a:txBody>
                    <a:bodyPr/>
                    <a:lstStyle/>
                    <a:p>
                      <a:pPr algn="l">
                        <a:lnSpc>
                          <a:spcPts val="1200"/>
                        </a:lnSpc>
                      </a:pPr>
                      <a:r>
                        <a:rPr lang="en-US" sz="1200" b="0" dirty="0">
                          <a:solidFill>
                            <a:schemeClr val="bg1"/>
                          </a:solidFill>
                        </a:rPr>
                        <a:t>HR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ts val="1200"/>
                        </a:lnSpc>
                      </a:pPr>
                      <a:r>
                        <a:rPr lang="en-US" sz="1200" b="0" dirty="0">
                          <a:solidFill>
                            <a:schemeClr val="bg1"/>
                          </a:solidFill>
                        </a:rPr>
                        <a:t>0.82 (0.63-1.08)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lnSpc>
                          <a:spcPts val="1200"/>
                        </a:lnSpc>
                      </a:pP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434679555"/>
                  </a:ext>
                </a:extLst>
              </a:tr>
            </a:tbl>
          </a:graphicData>
        </a:graphic>
      </p:graphicFrame>
      <p:sp>
        <p:nvSpPr>
          <p:cNvPr id="622" name="TextBox 621">
            <a:extLst>
              <a:ext uri="{FF2B5EF4-FFF2-40B4-BE49-F238E27FC236}">
                <a16:creationId xmlns:a16="http://schemas.microsoft.com/office/drawing/2014/main" id="{58CB299C-FDB1-683D-11CE-6AFE2E49AFA8}"/>
              </a:ext>
            </a:extLst>
          </p:cNvPr>
          <p:cNvSpPr txBox="1"/>
          <p:nvPr/>
        </p:nvSpPr>
        <p:spPr bwMode="auto">
          <a:xfrm>
            <a:off x="10290010" y="4845920"/>
            <a:ext cx="4285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TPC</a:t>
            </a:r>
          </a:p>
        </p:txBody>
      </p:sp>
      <p:grpSp>
        <p:nvGrpSpPr>
          <p:cNvPr id="623" name="Group 622">
            <a:extLst>
              <a:ext uri="{FF2B5EF4-FFF2-40B4-BE49-F238E27FC236}">
                <a16:creationId xmlns:a16="http://schemas.microsoft.com/office/drawing/2014/main" id="{2C78CD52-374B-B8C6-056A-37D9A346EFB0}"/>
              </a:ext>
            </a:extLst>
          </p:cNvPr>
          <p:cNvGrpSpPr/>
          <p:nvPr/>
        </p:nvGrpSpPr>
        <p:grpSpPr>
          <a:xfrm>
            <a:off x="10149359" y="5081486"/>
            <a:ext cx="96837" cy="92075"/>
            <a:chOff x="3894138" y="3324023"/>
            <a:chExt cx="96837" cy="92075"/>
          </a:xfrm>
        </p:grpSpPr>
        <p:sp>
          <p:nvSpPr>
            <p:cNvPr id="624" name="Line 37">
              <a:extLst>
                <a:ext uri="{FF2B5EF4-FFF2-40B4-BE49-F238E27FC236}">
                  <a16:creationId xmlns:a16="http://schemas.microsoft.com/office/drawing/2014/main" id="{791937E7-ABD4-A0C4-3800-BF1310E75121}"/>
                </a:ext>
              </a:extLst>
            </p:cNvPr>
            <p:cNvSpPr>
              <a:spLocks noChangeShapeType="1"/>
            </p:cNvSpPr>
            <p:nvPr/>
          </p:nvSpPr>
          <p:spPr bwMode="auto">
            <a:xfrm>
              <a:off x="3943350" y="332402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25" name="Line 38">
              <a:extLst>
                <a:ext uri="{FF2B5EF4-FFF2-40B4-BE49-F238E27FC236}">
                  <a16:creationId xmlns:a16="http://schemas.microsoft.com/office/drawing/2014/main" id="{872BE7C0-3083-936F-2F9C-E4AC6D88668C}"/>
                </a:ext>
              </a:extLst>
            </p:cNvPr>
            <p:cNvSpPr>
              <a:spLocks noChangeShapeType="1"/>
            </p:cNvSpPr>
            <p:nvPr/>
          </p:nvSpPr>
          <p:spPr bwMode="auto">
            <a:xfrm>
              <a:off x="3894138" y="3371648"/>
              <a:ext cx="9683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26" name="Group 625">
            <a:extLst>
              <a:ext uri="{FF2B5EF4-FFF2-40B4-BE49-F238E27FC236}">
                <a16:creationId xmlns:a16="http://schemas.microsoft.com/office/drawing/2014/main" id="{56B356FA-F979-EB5A-CE8A-DE3E3B4E129E}"/>
              </a:ext>
            </a:extLst>
          </p:cNvPr>
          <p:cNvGrpSpPr/>
          <p:nvPr/>
        </p:nvGrpSpPr>
        <p:grpSpPr>
          <a:xfrm>
            <a:off x="10149359" y="4885327"/>
            <a:ext cx="96837" cy="92075"/>
            <a:chOff x="3894138" y="3324023"/>
            <a:chExt cx="96837" cy="92075"/>
          </a:xfrm>
        </p:grpSpPr>
        <p:sp>
          <p:nvSpPr>
            <p:cNvPr id="627" name="Line 37">
              <a:extLst>
                <a:ext uri="{FF2B5EF4-FFF2-40B4-BE49-F238E27FC236}">
                  <a16:creationId xmlns:a16="http://schemas.microsoft.com/office/drawing/2014/main" id="{CE616320-BCB8-FCB0-0B30-79216D0CD037}"/>
                </a:ext>
              </a:extLst>
            </p:cNvPr>
            <p:cNvSpPr>
              <a:spLocks noChangeShapeType="1"/>
            </p:cNvSpPr>
            <p:nvPr/>
          </p:nvSpPr>
          <p:spPr bwMode="auto">
            <a:xfrm>
              <a:off x="3943350" y="3324023"/>
              <a:ext cx="0" cy="92075"/>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28" name="Line 38">
              <a:extLst>
                <a:ext uri="{FF2B5EF4-FFF2-40B4-BE49-F238E27FC236}">
                  <a16:creationId xmlns:a16="http://schemas.microsoft.com/office/drawing/2014/main" id="{5BFA0CD9-FDF0-AE61-0125-872060EEBDCD}"/>
                </a:ext>
              </a:extLst>
            </p:cNvPr>
            <p:cNvSpPr>
              <a:spLocks noChangeShapeType="1"/>
            </p:cNvSpPr>
            <p:nvPr/>
          </p:nvSpPr>
          <p:spPr bwMode="auto">
            <a:xfrm>
              <a:off x="3894138" y="3371648"/>
              <a:ext cx="96837" cy="0"/>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9496600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AF081-9A31-8F41-0335-1A6A0A37887F}"/>
              </a:ext>
            </a:extLst>
          </p:cNvPr>
          <p:cNvSpPr>
            <a:spLocks noGrp="1"/>
          </p:cNvSpPr>
          <p:nvPr>
            <p:ph type="title"/>
          </p:nvPr>
        </p:nvSpPr>
        <p:spPr>
          <a:xfrm>
            <a:off x="6653059" y="238127"/>
            <a:ext cx="4829145" cy="1103313"/>
          </a:xfrm>
        </p:spPr>
        <p:txBody>
          <a:bodyPr/>
          <a:lstStyle/>
          <a:p>
            <a:r>
              <a:rPr lang="en-US" dirty="0"/>
              <a:t>Sacituzumab Govitecan: </a:t>
            </a:r>
            <a:br>
              <a:rPr lang="en-US" dirty="0"/>
            </a:br>
            <a:r>
              <a:rPr lang="en-US" dirty="0"/>
              <a:t>Safety Profile</a:t>
            </a:r>
          </a:p>
        </p:txBody>
      </p:sp>
      <p:sp>
        <p:nvSpPr>
          <p:cNvPr id="7" name="Content Placeholder 6">
            <a:extLst>
              <a:ext uri="{FF2B5EF4-FFF2-40B4-BE49-F238E27FC236}">
                <a16:creationId xmlns:a16="http://schemas.microsoft.com/office/drawing/2014/main" id="{907F530F-E627-B21E-AB70-F497CA7C31A1}"/>
              </a:ext>
            </a:extLst>
          </p:cNvPr>
          <p:cNvSpPr>
            <a:spLocks noGrp="1"/>
          </p:cNvSpPr>
          <p:nvPr>
            <p:ph sz="half" idx="2"/>
          </p:nvPr>
        </p:nvSpPr>
        <p:spPr>
          <a:xfrm>
            <a:off x="6879434" y="1497969"/>
            <a:ext cx="4602770" cy="4943221"/>
          </a:xfrm>
        </p:spPr>
        <p:txBody>
          <a:bodyPr/>
          <a:lstStyle/>
          <a:p>
            <a:r>
              <a:rPr lang="en-US" sz="2600" dirty="0"/>
              <a:t>Safety profile consistent in HR+/HER2- MBC (TROPiCS-02) and mTNBC (ASCENT)</a:t>
            </a:r>
          </a:p>
          <a:p>
            <a:pPr lvl="1"/>
            <a:r>
              <a:rPr lang="en-US" sz="2400" dirty="0"/>
              <a:t>No treatment-related cardiac failure or LVEF observed</a:t>
            </a:r>
          </a:p>
          <a:p>
            <a:r>
              <a:rPr lang="en-US" sz="2600" dirty="0"/>
              <a:t>Alopecia often observed at higher rates in real-world practice</a:t>
            </a:r>
          </a:p>
          <a:p>
            <a:pPr lvl="1"/>
            <a:r>
              <a:rPr lang="en-US" sz="2400" dirty="0"/>
              <a:t>Counsel patients on hair loss</a:t>
            </a:r>
          </a:p>
          <a:p>
            <a:pPr lvl="1"/>
            <a:r>
              <a:rPr lang="en-US" sz="2400" dirty="0"/>
              <a:t>Offer wig prescription</a:t>
            </a:r>
          </a:p>
          <a:p>
            <a:endParaRPr lang="en-US" sz="2600" dirty="0"/>
          </a:p>
        </p:txBody>
      </p:sp>
      <p:graphicFrame>
        <p:nvGraphicFramePr>
          <p:cNvPr id="4" name="Table 3">
            <a:extLst>
              <a:ext uri="{FF2B5EF4-FFF2-40B4-BE49-F238E27FC236}">
                <a16:creationId xmlns:a16="http://schemas.microsoft.com/office/drawing/2014/main" id="{8857C0A3-70FE-73B1-2A3F-0FF96C63B25F}"/>
              </a:ext>
            </a:extLst>
          </p:cNvPr>
          <p:cNvGraphicFramePr>
            <a:graphicFrameLocks noGrp="1"/>
          </p:cNvGraphicFramePr>
          <p:nvPr/>
        </p:nvGraphicFramePr>
        <p:xfrm>
          <a:off x="497443" y="845993"/>
          <a:ext cx="6035040" cy="5486400"/>
        </p:xfrm>
        <a:graphic>
          <a:graphicData uri="http://schemas.openxmlformats.org/drawingml/2006/table">
            <a:tbl>
              <a:tblPr firstRow="1" bandRow="1"/>
              <a:tblGrid>
                <a:gridCol w="267013">
                  <a:extLst>
                    <a:ext uri="{9D8B030D-6E8A-4147-A177-3AD203B41FA5}">
                      <a16:colId xmlns:a16="http://schemas.microsoft.com/office/drawing/2014/main" val="1786404291"/>
                    </a:ext>
                  </a:extLst>
                </a:gridCol>
                <a:gridCol w="1674387">
                  <a:extLst>
                    <a:ext uri="{9D8B030D-6E8A-4147-A177-3AD203B41FA5}">
                      <a16:colId xmlns:a16="http://schemas.microsoft.com/office/drawing/2014/main" val="362682475"/>
                    </a:ext>
                  </a:extLst>
                </a:gridCol>
                <a:gridCol w="1023410">
                  <a:extLst>
                    <a:ext uri="{9D8B030D-6E8A-4147-A177-3AD203B41FA5}">
                      <a16:colId xmlns:a16="http://schemas.microsoft.com/office/drawing/2014/main" val="1598095397"/>
                    </a:ext>
                  </a:extLst>
                </a:gridCol>
                <a:gridCol w="1023410">
                  <a:extLst>
                    <a:ext uri="{9D8B030D-6E8A-4147-A177-3AD203B41FA5}">
                      <a16:colId xmlns:a16="http://schemas.microsoft.com/office/drawing/2014/main" val="3499457279"/>
                    </a:ext>
                  </a:extLst>
                </a:gridCol>
                <a:gridCol w="1023410">
                  <a:extLst>
                    <a:ext uri="{9D8B030D-6E8A-4147-A177-3AD203B41FA5}">
                      <a16:colId xmlns:a16="http://schemas.microsoft.com/office/drawing/2014/main" val="3529061394"/>
                    </a:ext>
                  </a:extLst>
                </a:gridCol>
                <a:gridCol w="1023410">
                  <a:extLst>
                    <a:ext uri="{9D8B030D-6E8A-4147-A177-3AD203B41FA5}">
                      <a16:colId xmlns:a16="http://schemas.microsoft.com/office/drawing/2014/main" val="83563871"/>
                    </a:ext>
                  </a:extLst>
                </a:gridCol>
              </a:tblGrid>
              <a:tr h="0">
                <a:tc rowSpan="2" grid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TRAEs, n (%)</a:t>
                      </a:r>
                    </a:p>
                  </a:txBody>
                  <a:tcPr marL="118872" marR="118872" anchor="ctr">
                    <a:lnL w="12700" cmpd="sng">
                      <a:noFill/>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65000"/>
                        <a:lumOff val="35000"/>
                      </a:schemeClr>
                    </a:solidFill>
                  </a:tcPr>
                </a:tc>
                <a:tc rowSpan="2" hMerge="1">
                  <a:txBody>
                    <a:bodyPr/>
                    <a:lstStyle/>
                    <a:p>
                      <a:pPr>
                        <a:spcBef>
                          <a:spcPts val="0"/>
                        </a:spcBef>
                      </a:pPr>
                      <a:endParaRPr lang="en-US" sz="1400">
                        <a:latin typeface="Arial" panose="020B0604020202020204" pitchFamily="34" charset="0"/>
                        <a:cs typeface="Arial" panose="020B0604020202020204" pitchFamily="34" charset="0"/>
                      </a:endParaRPr>
                    </a:p>
                  </a:txBody>
                  <a:tcP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grid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SG (n = 268)</a:t>
                      </a:r>
                    </a:p>
                  </a:txBody>
                  <a:tcPr marL="118872" marR="118872"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tc>
                <a:tc grid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TPC (n = 249)</a:t>
                      </a:r>
                    </a:p>
                  </a:txBody>
                  <a:tcPr marL="118872" marR="118872"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10000"/>
                  </a:ext>
                </a:extLst>
              </a:tr>
              <a:tr h="0">
                <a:tc gridSpan="2" vMerge="1">
                  <a:txBody>
                    <a:bodyPr/>
                    <a:lstStyle/>
                    <a:p>
                      <a:pPr marL="0" indent="0" algn="l" fontAlgn="t">
                        <a:lnSpc>
                          <a:spcPct val="90000"/>
                        </a:lnSpc>
                        <a:spcBef>
                          <a:spcPts val="0"/>
                        </a:spcBef>
                        <a:spcAft>
                          <a:spcPts val="300"/>
                        </a:spcAft>
                      </a:pPr>
                      <a:endParaRPr lang="en-US" sz="3200" b="0" i="0" u="none" strike="noStrike">
                        <a:solidFill>
                          <a:schemeClr val="tx1"/>
                        </a:solidFill>
                        <a:effectLst/>
                        <a:latin typeface="Arial" panose="020B0604020202020204" pitchFamily="34" charset="0"/>
                        <a:cs typeface="Arial" panose="020B0604020202020204" pitchFamily="34" charset="0"/>
                      </a:endParaRPr>
                    </a:p>
                  </a:txBody>
                  <a:tcPr marL="60960" marR="121920" marT="60960" marB="6096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262261"/>
                      </a:solidFill>
                      <a:prstDash val="solid"/>
                      <a:round/>
                      <a:headEnd type="none" w="med" len="med"/>
                      <a:tailEnd type="none" w="med" len="med"/>
                    </a:lnT>
                    <a:lnB w="12700" cap="flat" cmpd="sng" algn="ctr">
                      <a:solidFill>
                        <a:srgbClr val="262261"/>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hMerge="1" vMerge="1">
                  <a:txBody>
                    <a:bodyPr/>
                    <a:lstStyle/>
                    <a:p>
                      <a:pPr algn="l"/>
                      <a:endParaRPr lang="it-IT" sz="1200" b="1">
                        <a:solidFill>
                          <a:schemeClr val="tx1"/>
                        </a:solidFill>
                        <a:latin typeface="Arial" panose="020B0604020202020204" pitchFamily="34" charset="0"/>
                        <a:cs typeface="Arial" panose="020B0604020202020204" pitchFamily="34" charset="0"/>
                      </a:endParaRPr>
                    </a:p>
                  </a:txBody>
                  <a:tcPr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262261"/>
                      </a:solidFill>
                      <a:prstDash val="solid"/>
                      <a:round/>
                      <a:headEnd type="none" w="med" len="med"/>
                      <a:tailEnd type="none" w="med" len="med"/>
                    </a:lnT>
                    <a:lnB w="12700" cap="flat" cmpd="sng" algn="ctr">
                      <a:solidFill>
                        <a:srgbClr val="262261"/>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All Grade</a:t>
                      </a:r>
                    </a:p>
                  </a:txBody>
                  <a:tcPr marL="118872" marR="118872" anchor="ctr">
                    <a:lnL w="28575"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Grade ≥3</a:t>
                      </a:r>
                    </a:p>
                  </a:txBody>
                  <a:tcPr marL="118872" marR="118872" anchor="ctr">
                    <a:lnL w="12700" cmpd="sng">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All Grade</a:t>
                      </a:r>
                    </a:p>
                  </a:txBody>
                  <a:tcPr marL="118872" marR="118872" anchor="ctr">
                    <a:lnL w="28575"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Grade ≥3</a:t>
                      </a:r>
                    </a:p>
                  </a:txBody>
                  <a:tcPr marL="118872" marR="118872"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281699845"/>
                  </a:ext>
                </a:extLst>
              </a:tr>
              <a:tr h="0">
                <a:tc rowSpan="3">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Heme</a:t>
                      </a:r>
                    </a:p>
                  </a:txBody>
                  <a:tcPr marL="118872" marR="118872" vert="vert270" anchor="ctr">
                    <a:lnL w="12700" cmpd="sng">
                      <a:noFill/>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it-IT"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a:t>
                      </a:r>
                    </a:p>
                  </a:txBody>
                  <a:tcPr marL="118872" marR="118872" anchor="ctr">
                    <a:lnL w="28575" cap="flat" cmpd="sng" algn="ctr">
                      <a:solidFill>
                        <a:srgbClr val="FF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189 (71)</a:t>
                      </a:r>
                    </a:p>
                  </a:txBody>
                  <a:tcPr marL="118872" marR="118872">
                    <a:lnL w="28575" cap="flat" cmpd="sng" algn="ctr">
                      <a:solidFill>
                        <a:schemeClr val="tx1"/>
                      </a:solidFill>
                      <a:prstDash val="solid"/>
                      <a:round/>
                      <a:headEnd type="none" w="med" len="med"/>
                      <a:tailEnd type="none" w="med" len="med"/>
                    </a:lnL>
                    <a:lnR w="12700" cmpd="sng">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140 (52)</a:t>
                      </a:r>
                    </a:p>
                  </a:txBody>
                  <a:tcPr marL="118872" marR="118872">
                    <a:lnL w="12700" cmpd="sng">
                      <a:noFill/>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136 (55)</a:t>
                      </a:r>
                    </a:p>
                  </a:txBody>
                  <a:tcPr marL="118872" marR="118872">
                    <a:lnL w="28575" cap="flat" cmpd="sng" algn="ctr">
                      <a:solidFill>
                        <a:srgbClr val="FF0000"/>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97 (39)</a:t>
                      </a:r>
                    </a:p>
                  </a:txBody>
                  <a:tcPr marL="118872" marR="118872">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820014258"/>
                  </a:ext>
                </a:extLst>
              </a:tr>
              <a:tr h="0">
                <a:tc vMerge="1">
                  <a:txBody>
                    <a:bodyPr/>
                    <a:lstStyle/>
                    <a:p>
                      <a:pPr marL="0" indent="0" algn="l" fontAlgn="t">
                        <a:lnSpc>
                          <a:spcPct val="90000"/>
                        </a:lnSpc>
                        <a:spcBef>
                          <a:spcPts val="0"/>
                        </a:spcBef>
                        <a:spcAft>
                          <a:spcPts val="300"/>
                        </a:spcAft>
                      </a:pPr>
                      <a:endParaRPr lang="en-US" sz="1400" b="1" i="0" u="none" strike="noStrike">
                        <a:solidFill>
                          <a:schemeClr val="tx1"/>
                        </a:solidFill>
                        <a:effectLst/>
                        <a:latin typeface="Arial" panose="020B0604020202020204" pitchFamily="34" charset="0"/>
                        <a:cs typeface="Arial" panose="020B0604020202020204" pitchFamily="34" charset="0"/>
                      </a:endParaRPr>
                    </a:p>
                  </a:txBody>
                  <a:tcPr marL="60960" marR="121920" marT="60960" marB="60960" anchor="c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it-IT"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Anemia</a:t>
                      </a:r>
                    </a:p>
                  </a:txBody>
                  <a:tcPr marL="118872" marR="118872" anchor="ctr">
                    <a:lnL w="12700" cmpd="sng">
                      <a:noFill/>
                    </a:lnL>
                    <a:lnR w="28575"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98 (37)</a:t>
                      </a:r>
                    </a:p>
                  </a:txBody>
                  <a:tcPr marL="118872" marR="118872">
                    <a:lnL w="28575" cap="flat" cmpd="sng" algn="ctr">
                      <a:solidFill>
                        <a:schemeClr val="tx1"/>
                      </a:solidFill>
                      <a:prstDash val="solid"/>
                      <a:round/>
                      <a:headEnd type="none" w="med" len="med"/>
                      <a:tailEnd type="none" w="med" len="med"/>
                    </a:lnL>
                    <a:lnR w="12700" cmpd="sng">
                      <a:noFill/>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(7)</a:t>
                      </a:r>
                    </a:p>
                  </a:txBody>
                  <a:tcPr marL="118872" marR="118872">
                    <a:lnL w="12700" cmpd="sng">
                      <a:noFill/>
                    </a:lnL>
                    <a:lnR w="28575"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69 (28)</a:t>
                      </a:r>
                    </a:p>
                  </a:txBody>
                  <a:tcPr marL="118872" marR="118872">
                    <a:lnL w="28575"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(3)</a:t>
                      </a:r>
                    </a:p>
                  </a:txBody>
                  <a:tcPr marL="118872" marR="118872">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299327655"/>
                  </a:ext>
                </a:extLst>
              </a:tr>
              <a:tr h="0">
                <a:tc vMerge="1">
                  <a:txBody>
                    <a:bodyPr/>
                    <a:lstStyle/>
                    <a:p>
                      <a:pPr marL="0" indent="0" algn="l" fontAlgn="t">
                        <a:lnSpc>
                          <a:spcPct val="90000"/>
                        </a:lnSpc>
                        <a:spcBef>
                          <a:spcPts val="0"/>
                        </a:spcBef>
                        <a:spcAft>
                          <a:spcPts val="300"/>
                        </a:spcAft>
                      </a:pPr>
                      <a:endParaRPr lang="en-US" sz="1400" b="1" i="0" u="none" strike="noStrike">
                        <a:solidFill>
                          <a:schemeClr val="tx1"/>
                        </a:solidFill>
                        <a:effectLst/>
                        <a:latin typeface="Arial" panose="020B0604020202020204" pitchFamily="34" charset="0"/>
                        <a:cs typeface="Arial" panose="020B0604020202020204" pitchFamily="34" charset="0"/>
                      </a:endParaRPr>
                    </a:p>
                  </a:txBody>
                  <a:tcPr marL="60960" marR="121920" marT="60960" marB="60960" anchor="c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it-IT"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Thrombocytopenia</a:t>
                      </a:r>
                    </a:p>
                  </a:txBody>
                  <a:tcPr marL="118872" marR="118872"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(6)</a:t>
                      </a:r>
                    </a:p>
                  </a:txBody>
                  <a:tcPr marL="118872" marR="118872">
                    <a:lnL w="28575"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(&lt;1)</a:t>
                      </a: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 (16)</a:t>
                      </a:r>
                    </a:p>
                  </a:txBody>
                  <a:tcPr marL="118872" marR="118872">
                    <a:lnL w="28575"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(4)</a:t>
                      </a:r>
                    </a:p>
                  </a:txBody>
                  <a:tcPr marL="118872" marR="118872">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45555615"/>
                  </a:ext>
                </a:extLst>
              </a:tr>
              <a:tr h="0">
                <a:tc rowSpan="5">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Gastrointestinal</a:t>
                      </a:r>
                    </a:p>
                  </a:txBody>
                  <a:tcPr marL="118872" marR="118872" vert="vert270"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a:t>
                      </a:r>
                    </a:p>
                  </a:txBody>
                  <a:tcPr marL="118872" marR="118872" anchor="ctr">
                    <a:lnL w="28575" cap="flat" cmpd="sng" algn="ctr">
                      <a:solidFill>
                        <a:srgbClr val="FF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166 (62)</a:t>
                      </a:r>
                    </a:p>
                  </a:txBody>
                  <a:tcPr marL="118872" marR="118872">
                    <a:lnL w="28575" cap="flat" cmpd="sng" algn="ctr">
                      <a:solidFill>
                        <a:schemeClr val="tx1"/>
                      </a:solidFill>
                      <a:prstDash val="solid"/>
                      <a:round/>
                      <a:headEnd type="none" w="med" len="med"/>
                      <a:tailEnd type="none" w="med" len="med"/>
                    </a:lnL>
                    <a:lnR w="12700" cmpd="sng">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 (10)</a:t>
                      </a:r>
                    </a:p>
                  </a:txBody>
                  <a:tcPr marL="118872" marR="118872">
                    <a:lnL w="12700" cmpd="sng">
                      <a:noFill/>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 (23)</a:t>
                      </a:r>
                    </a:p>
                  </a:txBody>
                  <a:tcPr marL="118872" marR="118872">
                    <a:lnL w="28575" cap="flat" cmpd="sng" algn="ctr">
                      <a:solidFill>
                        <a:srgbClr val="FF0000"/>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a:t>
                      </a:r>
                    </a:p>
                  </a:txBody>
                  <a:tcPr marL="118872" marR="118872">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178109824"/>
                  </a:ext>
                </a:extLst>
              </a:tr>
              <a:tr h="0">
                <a:tc vMerge="1">
                  <a:txBody>
                    <a:bodyPr/>
                    <a:lstStyle/>
                    <a:p>
                      <a:pPr marL="0" indent="0" algn="l" fontAlgn="t">
                        <a:lnSpc>
                          <a:spcPct val="90000"/>
                        </a:lnSpc>
                        <a:spcBef>
                          <a:spcPts val="0"/>
                        </a:spcBef>
                        <a:spcAft>
                          <a:spcPts val="300"/>
                        </a:spcAft>
                      </a:pPr>
                      <a:endParaRPr lang="en-US" sz="1400" b="1" i="0" u="none" strike="noStrike">
                        <a:solidFill>
                          <a:schemeClr val="tx1"/>
                        </a:solidFill>
                        <a:effectLst/>
                        <a:latin typeface="Arial" panose="020B0604020202020204" pitchFamily="34" charset="0"/>
                        <a:cs typeface="Arial" panose="020B0604020202020204" pitchFamily="34" charset="0"/>
                      </a:endParaRPr>
                    </a:p>
                  </a:txBody>
                  <a:tcPr marL="60960" marR="121920" marT="60960" marB="60960" anchor="ctr">
                    <a:solidFill>
                      <a:srgbClr val="E7F3F3"/>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a:t>
                      </a:r>
                    </a:p>
                  </a:txBody>
                  <a:tcPr marL="118872" marR="118872" anchor="ctr">
                    <a:lnL w="12700" cmpd="sng">
                      <a:noFill/>
                    </a:lnL>
                    <a:lnR w="28575"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157 (59)</a:t>
                      </a:r>
                    </a:p>
                  </a:txBody>
                  <a:tcPr marL="118872" marR="118872">
                    <a:lnL w="28575" cap="flat" cmpd="sng" algn="ctr">
                      <a:solidFill>
                        <a:schemeClr val="tx1"/>
                      </a:solidFill>
                      <a:prstDash val="solid"/>
                      <a:round/>
                      <a:headEnd type="none" w="med" len="med"/>
                      <a:tailEnd type="none" w="med" len="med"/>
                    </a:lnL>
                    <a:lnR w="12700" cmpd="sng">
                      <a:noFill/>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a:t>
                      </a:r>
                    </a:p>
                  </a:txBody>
                  <a:tcPr marL="118872" marR="118872">
                    <a:lnL w="12700" cmpd="sng">
                      <a:noFill/>
                    </a:lnL>
                    <a:lnR w="28575"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87 (35)</a:t>
                      </a:r>
                    </a:p>
                  </a:txBody>
                  <a:tcPr marL="118872" marR="118872">
                    <a:lnL w="28575"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(3)</a:t>
                      </a:r>
                    </a:p>
                  </a:txBody>
                  <a:tcPr marL="118872" marR="118872">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066077340"/>
                  </a:ext>
                </a:extLst>
              </a:tr>
              <a:tr h="0">
                <a:tc vMerge="1">
                  <a:txBody>
                    <a:bodyPr/>
                    <a:lstStyle/>
                    <a:p>
                      <a:endParaRPr lang="en-US"/>
                    </a:p>
                  </a:txBody>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Constipation</a:t>
                      </a: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93 (35)</a:t>
                      </a:r>
                    </a:p>
                  </a:txBody>
                  <a:tcPr marL="118872" marR="118872">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(&lt;1)</a:t>
                      </a:r>
                    </a:p>
                  </a:txBody>
                  <a:tcPr marL="118872" marR="118872">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 (24)</a:t>
                      </a:r>
                    </a:p>
                  </a:txBody>
                  <a:tcPr marL="118872" marR="118872">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734248921"/>
                  </a:ext>
                </a:extLst>
              </a:tr>
              <a:tr h="0">
                <a:tc vMerge="1">
                  <a:txBody>
                    <a:bodyPr/>
                    <a:lstStyle/>
                    <a:p>
                      <a:endParaRPr lang="en-US"/>
                    </a:p>
                  </a:txBody>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Vomiting</a:t>
                      </a:r>
                    </a:p>
                  </a:txBody>
                  <a:tcPr marL="118872" marR="118872" anchor="ct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 (24)</a:t>
                      </a:r>
                    </a:p>
                  </a:txBody>
                  <a:tcPr marL="118872" marR="118872">
                    <a:lnL w="28575"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a:t>
                      </a: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 (16)</a:t>
                      </a:r>
                    </a:p>
                  </a:txBody>
                  <a:tcPr marL="118872" marR="118872">
                    <a:lnL w="28575"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a:t>
                      </a:r>
                    </a:p>
                  </a:txBody>
                  <a:tcPr marL="118872" marR="118872">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30422391"/>
                  </a:ext>
                </a:extLst>
              </a:tr>
              <a:tr h="0">
                <a:tc vMerge="1">
                  <a:txBody>
                    <a:bodyPr/>
                    <a:lstStyle/>
                    <a:p>
                      <a:pPr marL="0" marR="0" lvl="0" indent="0" algn="l" defTabSz="914400" rtl="0" eaLnBrk="1" fontAlgn="t" latinLnBrk="0" hangingPunct="1">
                        <a:lnSpc>
                          <a:spcPct val="90000"/>
                        </a:lnSpc>
                        <a:spcBef>
                          <a:spcPts val="0"/>
                        </a:spcBef>
                        <a:spcAft>
                          <a:spcPts val="300"/>
                        </a:spcAft>
                        <a:buClrTx/>
                        <a:buSzTx/>
                        <a:buFontTx/>
                        <a:buNone/>
                        <a:tabLst/>
                        <a:defRPr/>
                      </a:pPr>
                      <a:endParaRPr lang="en-US" sz="1400" b="1" i="0" u="none" strike="noStrike">
                        <a:solidFill>
                          <a:schemeClr val="tx1"/>
                        </a:solidFill>
                        <a:effectLst/>
                        <a:latin typeface="Arial" panose="020B0604020202020204" pitchFamily="34" charset="0"/>
                        <a:cs typeface="Arial" panose="020B0604020202020204" pitchFamily="34" charset="0"/>
                      </a:endParaRPr>
                    </a:p>
                  </a:txBody>
                  <a:tcPr marL="60960" marR="121920" marT="60960" marB="60960" anchor="ctr">
                    <a:solidFill>
                      <a:srgbClr val="E7F3F3"/>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Abdominal pain</a:t>
                      </a:r>
                    </a:p>
                  </a:txBody>
                  <a:tcPr marL="118872" marR="118872"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(20)</a:t>
                      </a:r>
                    </a:p>
                  </a:txBody>
                  <a:tcPr marL="118872" marR="118872">
                    <a:lnL w="28575"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(4)</a:t>
                      </a: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(14)</a:t>
                      </a:r>
                    </a:p>
                  </a:txBody>
                  <a:tcPr marL="118872" marR="118872">
                    <a:lnL w="28575"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a:t>
                      </a:r>
                    </a:p>
                  </a:txBody>
                  <a:tcPr marL="118872" marR="118872">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215335986"/>
                  </a:ext>
                </a:extLst>
              </a:tr>
              <a:tr h="0">
                <a:tc rowSpan="8">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Other</a:t>
                      </a:r>
                    </a:p>
                  </a:txBody>
                  <a:tcPr marL="118872" marR="118872" vert="vert270" anchor="ctr">
                    <a:lnL w="12700" cmpd="sng">
                      <a:noFill/>
                    </a:lnL>
                    <a:lnR w="28575" cap="flat" cmpd="sng" algn="ctr">
                      <a:solidFill>
                        <a:srgbClr val="FF0000"/>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Alopecia</a:t>
                      </a:r>
                    </a:p>
                  </a:txBody>
                  <a:tcPr marL="118872" marR="118872" anchor="ctr">
                    <a:lnL w="28575" cap="flat" cmpd="sng" algn="ctr">
                      <a:solidFill>
                        <a:srgbClr val="FF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128 (48)</a:t>
                      </a:r>
                    </a:p>
                  </a:txBody>
                  <a:tcPr marL="118872" marR="118872">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 (18)</a:t>
                      </a:r>
                    </a:p>
                  </a:txBody>
                  <a:tcPr marL="118872" marR="118872">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51020070"/>
                  </a:ext>
                </a:extLst>
              </a:tr>
              <a:tr h="0">
                <a:tc vMerge="1">
                  <a:txBody>
                    <a:bodyPr/>
                    <a:lstStyle/>
                    <a:p>
                      <a:pPr marL="0" marR="0" lvl="0" indent="0" algn="l" defTabSz="914400" rtl="0" eaLnBrk="1" fontAlgn="t" latinLnBrk="0" hangingPunct="1">
                        <a:lnSpc>
                          <a:spcPct val="90000"/>
                        </a:lnSpc>
                        <a:spcBef>
                          <a:spcPts val="0"/>
                        </a:spcBef>
                        <a:spcAft>
                          <a:spcPts val="300"/>
                        </a:spcAft>
                        <a:buClrTx/>
                        <a:buSzTx/>
                        <a:buFontTx/>
                        <a:buNone/>
                        <a:tabLst/>
                        <a:defRPr/>
                      </a:pPr>
                      <a:r>
                        <a:rPr kumimoji="0" lang="en-US" sz="1200" b="1" i="0" u="none" strike="noStrike" kern="1200" cap="none" spc="0" normalizeH="0" baseline="0" noProof="0">
                          <a:ln>
                            <a:noFill/>
                          </a:ln>
                          <a:solidFill>
                            <a:srgbClr val="15233F"/>
                          </a:solidFill>
                          <a:effectLst/>
                          <a:uLnTx/>
                          <a:uFillTx/>
                          <a:latin typeface="Arial" panose="020B0604020202020204" pitchFamily="34" charset="0"/>
                          <a:ea typeface="+mn-ea"/>
                          <a:cs typeface="Arial" panose="020B0604020202020204" pitchFamily="34" charset="0"/>
                        </a:rPr>
                        <a:t>Other</a:t>
                      </a:r>
                      <a:endParaRPr kumimoji="0" lang="en-US" sz="1200" b="1" i="0" u="none" strike="sngStrike" kern="1200" cap="none" spc="0" normalizeH="0" baseline="10000" noProof="0">
                        <a:ln>
                          <a:noFill/>
                        </a:ln>
                        <a:solidFill>
                          <a:srgbClr val="15233F"/>
                        </a:solidFill>
                        <a:effectLst/>
                        <a:uLnTx/>
                        <a:uFillTx/>
                        <a:latin typeface="Arial" panose="020B0604020202020204" pitchFamily="34" charset="0"/>
                        <a:ea typeface="+mn-ea"/>
                        <a:cs typeface="Arial" panose="020B0604020202020204" pitchFamily="34" charset="0"/>
                      </a:endParaRPr>
                    </a:p>
                  </a:txBody>
                  <a:tcPr marL="60960" marR="121920" marT="60960" marB="60960" anchor="ctr">
                    <a:lnL w="12700" cmpd="sng">
                      <a:solidFill>
                        <a:srgbClr val="FFFFFF"/>
                      </a:solidFill>
                    </a:lnL>
                    <a:lnR w="12700" cmpd="sng">
                      <a:solidFill>
                        <a:srgbClr val="FFFFFF"/>
                      </a:solidFill>
                    </a:lnR>
                    <a:lnT w="12700" cmpd="sng">
                      <a:solidFill>
                        <a:srgbClr val="FFFFFF"/>
                      </a:solidFill>
                    </a:lnT>
                    <a:lnB w="12700" cap="flat" cmpd="sng" algn="ctr">
                      <a:solidFill>
                        <a:srgbClr val="262261"/>
                      </a:solid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a:t>
                      </a:r>
                    </a:p>
                  </a:txBody>
                  <a:tcPr marL="118872" marR="118872" anchor="ctr">
                    <a:lnL w="12700" cmpd="sng">
                      <a:noFill/>
                    </a:lnL>
                    <a:lnR w="28575"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105 (39)</a:t>
                      </a:r>
                    </a:p>
                  </a:txBody>
                  <a:tcPr marL="118872" marR="118872">
                    <a:lnL w="28575" cap="flat" cmpd="sng" algn="ctr">
                      <a:solidFill>
                        <a:schemeClr val="tx1"/>
                      </a:solidFill>
                      <a:prstDash val="solid"/>
                      <a:round/>
                      <a:headEnd type="none" w="med" len="med"/>
                      <a:tailEnd type="none" w="med" len="med"/>
                    </a:lnL>
                    <a:lnR w="12700" cmpd="sng">
                      <a:noFill/>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(6)</a:t>
                      </a:r>
                    </a:p>
                  </a:txBody>
                  <a:tcPr marL="118872" marR="118872">
                    <a:lnL w="12700" cmpd="sng">
                      <a:noFill/>
                    </a:lnL>
                    <a:lnR w="28575" cap="flat" cmpd="sng" algn="ctr">
                      <a:solidFill>
                        <a:schemeClr val="tx1"/>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82 (33)</a:t>
                      </a:r>
                    </a:p>
                  </a:txBody>
                  <a:tcPr marL="118872" marR="118872">
                    <a:lnL w="28575"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(4)</a:t>
                      </a:r>
                    </a:p>
                  </a:txBody>
                  <a:tcPr marL="118872" marR="118872">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118530078"/>
                  </a:ext>
                </a:extLst>
              </a:tr>
              <a:tr h="0">
                <a:tc vMerge="1">
                  <a:txBody>
                    <a:bodyPr/>
                    <a:lstStyle/>
                    <a:p>
                      <a:pPr marL="0" marR="0" indent="0" algn="l" defTabSz="914400" rtl="0" eaLnBrk="1" fontAlgn="t" latinLnBrk="0" hangingPunct="1">
                        <a:lnSpc>
                          <a:spcPct val="90000"/>
                        </a:lnSpc>
                        <a:spcBef>
                          <a:spcPts val="0"/>
                        </a:spcBef>
                        <a:spcAft>
                          <a:spcPts val="300"/>
                        </a:spcAft>
                        <a:buClrTx/>
                        <a:buSzTx/>
                        <a:buFontTx/>
                        <a:buNone/>
                        <a:tabLst/>
                        <a:defRPr/>
                      </a:pPr>
                      <a:endParaRPr lang="en-US" sz="1400" b="0" i="0" u="none" strike="noStrike" baseline="5000">
                        <a:solidFill>
                          <a:schemeClr val="tx1"/>
                        </a:solidFill>
                        <a:effectLst/>
                        <a:latin typeface="Arial" panose="020B0604020202020204" pitchFamily="34" charset="0"/>
                        <a:cs typeface="Arial" panose="020B0604020202020204" pitchFamily="34" charset="0"/>
                      </a:endParaRPr>
                    </a:p>
                  </a:txBody>
                  <a:tcPr marL="60960" marR="121920" marT="60960" marB="60960" anchor="ctr">
                    <a:lnB w="12700" cap="flat" cmpd="sng" algn="ctr">
                      <a:solidFill>
                        <a:schemeClr val="tx1"/>
                      </a:solid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Asthenia</a:t>
                      </a:r>
                    </a:p>
                  </a:txBody>
                  <a:tcPr marL="118872" marR="118872" anchor="ct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 (23)</a:t>
                      </a:r>
                    </a:p>
                  </a:txBody>
                  <a:tcPr marL="118872" marR="118872">
                    <a:lnL w="28575"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(2)</a:t>
                      </a: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(20)</a:t>
                      </a:r>
                    </a:p>
                  </a:txBody>
                  <a:tcPr marL="118872" marR="118872">
                    <a:lnL w="28575"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(2)</a:t>
                      </a:r>
                    </a:p>
                  </a:txBody>
                  <a:tcPr marL="118872" marR="118872">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972704182"/>
                  </a:ext>
                </a:extLst>
              </a:tr>
              <a:tr h="0">
                <a:tc vMerge="1">
                  <a:txBody>
                    <a:bodyPr/>
                    <a:lstStyle/>
                    <a:p>
                      <a:pPr marL="0" marR="0" lvl="0" indent="0" algn="l" defTabSz="914400" rtl="0" eaLnBrk="1" fontAlgn="t" latinLnBrk="0" hangingPunct="1">
                        <a:lnSpc>
                          <a:spcPct val="90000"/>
                        </a:lnSpc>
                        <a:spcBef>
                          <a:spcPts val="0"/>
                        </a:spcBef>
                        <a:spcAft>
                          <a:spcPts val="300"/>
                        </a:spcAft>
                        <a:buClrTx/>
                        <a:buSzTx/>
                        <a:buFontTx/>
                        <a:buNone/>
                        <a:tabLst/>
                        <a:defRPr/>
                      </a:pPr>
                      <a:endParaRPr kumimoji="0" lang="en-US" sz="1400" b="1" i="0" u="none" strike="sngStrike" kern="1200" cap="none" spc="0" normalizeH="0" baseline="10000" noProof="0">
                        <a:ln>
                          <a:noFill/>
                        </a:ln>
                        <a:solidFill>
                          <a:srgbClr val="FF0000"/>
                        </a:solidFill>
                        <a:effectLst/>
                        <a:uLnTx/>
                        <a:uFillTx/>
                        <a:latin typeface="Arial" panose="020B0604020202020204" pitchFamily="34" charset="0"/>
                        <a:ea typeface="+mn-ea"/>
                        <a:cs typeface="Arial" panose="020B0604020202020204" pitchFamily="34" charset="0"/>
                      </a:endParaRPr>
                    </a:p>
                  </a:txBody>
                  <a:tcPr marL="60960" marR="121920" marT="60960" marB="60960" anchor="ctr">
                    <a:lnB w="12700" cap="flat" cmpd="sng" algn="ctr">
                      <a:solidFill>
                        <a:schemeClr val="tx1"/>
                      </a:solid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Decreased appetite</a:t>
                      </a:r>
                    </a:p>
                  </a:txBody>
                  <a:tcPr marL="118872" marR="118872" anchor="ctr">
                    <a:lnL w="12700" cmpd="sng">
                      <a:noFill/>
                    </a:lnL>
                    <a:lnR w="28575"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 (21)</a:t>
                      </a:r>
                    </a:p>
                  </a:txBody>
                  <a:tcPr marL="118872" marR="118872">
                    <a:lnL w="28575"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a:t>
                      </a: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 (21)</a:t>
                      </a:r>
                    </a:p>
                  </a:txBody>
                  <a:tcPr marL="118872" marR="118872">
                    <a:lnL w="28575"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a:t>
                      </a:r>
                    </a:p>
                  </a:txBody>
                  <a:tcPr marL="118872" marR="118872">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046474029"/>
                  </a:ext>
                </a:extLst>
              </a:tr>
              <a:tr h="0">
                <a:tc vMerge="1">
                  <a:txBody>
                    <a:bodyPr/>
                    <a:lstStyle/>
                    <a:p>
                      <a:pPr marL="0" marR="0" lvl="0" indent="0" algn="l" defTabSz="914400" rtl="0" eaLnBrk="1" fontAlgn="t" latinLnBrk="0" hangingPunct="1">
                        <a:lnSpc>
                          <a:spcPct val="90000"/>
                        </a:lnSpc>
                        <a:spcBef>
                          <a:spcPts val="0"/>
                        </a:spcBef>
                        <a:spcAft>
                          <a:spcPts val="300"/>
                        </a:spcAft>
                        <a:buClrTx/>
                        <a:buSzTx/>
                        <a:buFontTx/>
                        <a:buNone/>
                        <a:tabLst/>
                        <a:defRPr/>
                      </a:pPr>
                      <a:endParaRPr kumimoji="0" lang="en-US" sz="1200" b="1" i="0" u="none" strike="sngStrike" kern="1200" cap="none" spc="0" normalizeH="0" baseline="10000" noProof="0">
                        <a:ln>
                          <a:noFill/>
                        </a:ln>
                        <a:solidFill>
                          <a:srgbClr val="15233F"/>
                        </a:solidFill>
                        <a:effectLst/>
                        <a:uLnTx/>
                        <a:uFillTx/>
                        <a:latin typeface="Arial" panose="020B0604020202020204" pitchFamily="34" charset="0"/>
                        <a:ea typeface="+mn-ea"/>
                        <a:cs typeface="Arial" panose="020B0604020202020204" pitchFamily="34" charset="0"/>
                      </a:endParaRPr>
                    </a:p>
                  </a:txBody>
                  <a:tcPr marL="60960" marR="121920" marT="60960" marB="60960"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Dyspnea</a:t>
                      </a: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 (18)</a:t>
                      </a:r>
                    </a:p>
                  </a:txBody>
                  <a:tcPr marL="118872" marR="118872">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(2)</a:t>
                      </a:r>
                    </a:p>
                  </a:txBody>
                  <a:tcPr marL="118872" marR="118872">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 (16)</a:t>
                      </a:r>
                    </a:p>
                  </a:txBody>
                  <a:tcPr marL="118872" marR="118872">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(4)</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267291007"/>
                  </a:ext>
                </a:extLst>
              </a:tr>
              <a:tr h="0">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1"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L="118872" marR="118872" vert="vert270" anchor="ctr">
                    <a:lnL w="12700" cmpd="sng">
                      <a:noFill/>
                    </a:lnL>
                    <a:lnR w="28575"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Headache</a:t>
                      </a: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 (16)</a:t>
                      </a:r>
                    </a:p>
                  </a:txBody>
                  <a:tcPr marL="118872" marR="118872">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(&lt;1)</a:t>
                      </a:r>
                    </a:p>
                  </a:txBody>
                  <a:tcPr marL="118872" marR="118872">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(14)</a:t>
                      </a:r>
                    </a:p>
                  </a:txBody>
                  <a:tcPr marL="118872" marR="118872">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174229088"/>
                  </a:ext>
                </a:extLst>
              </a:tr>
              <a:tr h="0">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1"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L="118872" marR="118872" vert="vert270" anchor="ctr">
                    <a:lnL w="12700" cmpd="sng">
                      <a:noFill/>
                    </a:lnL>
                    <a:lnR w="28575"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Pyrexia</a:t>
                      </a: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 (15)</a:t>
                      </a:r>
                    </a:p>
                  </a:txBody>
                  <a:tcPr marL="118872" marR="118872">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a:t>
                      </a:r>
                    </a:p>
                  </a:txBody>
                  <a:tcPr marL="118872" marR="118872">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 (18)</a:t>
                      </a:r>
                    </a:p>
                  </a:txBody>
                  <a:tcPr marL="118872" marR="118872">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197734179"/>
                  </a:ext>
                </a:extLst>
              </a:tr>
              <a:tr h="0">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1"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L="118872" marR="118872" vert="vert270" anchor="ctr">
                    <a:lnL w="12700" cmpd="sng">
                      <a:noFill/>
                    </a:lnL>
                    <a:lnR w="28575"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AST increased</a:t>
                      </a:r>
                    </a:p>
                  </a:txBody>
                  <a:tcPr marL="118872" marR="118872"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 (12)</a:t>
                      </a:r>
                    </a:p>
                  </a:txBody>
                  <a:tcPr marL="118872" marR="118872">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a:t>
                      </a:r>
                    </a:p>
                  </a:txBody>
                  <a:tcPr marL="118872" marR="118872">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 (18)</a:t>
                      </a:r>
                    </a:p>
                  </a:txBody>
                  <a:tcPr marL="118872" marR="118872">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(3)</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100859067"/>
                  </a:ext>
                </a:extLst>
              </a:tr>
            </a:tbl>
          </a:graphicData>
        </a:graphic>
      </p:graphicFrame>
      <p:sp>
        <p:nvSpPr>
          <p:cNvPr id="8" name="TextBox 7">
            <a:extLst>
              <a:ext uri="{FF2B5EF4-FFF2-40B4-BE49-F238E27FC236}">
                <a16:creationId xmlns:a16="http://schemas.microsoft.com/office/drawing/2014/main" id="{EB6847DA-E014-0FE2-C1E1-3B4A54D5F3F3}"/>
              </a:ext>
            </a:extLst>
          </p:cNvPr>
          <p:cNvSpPr txBox="1"/>
          <p:nvPr/>
        </p:nvSpPr>
        <p:spPr bwMode="auto">
          <a:xfrm>
            <a:off x="953837" y="509431"/>
            <a:ext cx="5122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TROPiCS-02: Key TRAEs With SG vs TPC in HR+/HER2- MBC</a:t>
            </a:r>
          </a:p>
        </p:txBody>
      </p:sp>
      <p:sp>
        <p:nvSpPr>
          <p:cNvPr id="9" name="Text Box 15">
            <a:extLst>
              <a:ext uri="{FF2B5EF4-FFF2-40B4-BE49-F238E27FC236}">
                <a16:creationId xmlns:a16="http://schemas.microsoft.com/office/drawing/2014/main" id="{BC692108-7C5C-CB0D-9B86-549024107B08}"/>
              </a:ext>
            </a:extLst>
          </p:cNvPr>
          <p:cNvSpPr txBox="1">
            <a:spLocks noChangeArrowheads="1"/>
          </p:cNvSpPr>
          <p:nvPr/>
        </p:nvSpPr>
        <p:spPr bwMode="auto">
          <a:xfrm>
            <a:off x="410897" y="636681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Tolaney. ASCO 2023. Abstr 1003. Bardia. NEJM. 2021;384:1529.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7333064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CA73D-4252-B53E-509F-7F98DA97BA52}"/>
              </a:ext>
            </a:extLst>
          </p:cNvPr>
          <p:cNvSpPr>
            <a:spLocks noGrp="1"/>
          </p:cNvSpPr>
          <p:nvPr>
            <p:ph type="title"/>
          </p:nvPr>
        </p:nvSpPr>
        <p:spPr/>
        <p:txBody>
          <a:bodyPr/>
          <a:lstStyle/>
          <a:p>
            <a:r>
              <a:rPr lang="en-US" dirty="0"/>
              <a:t>Managing Neutropenia With Sacituzumab Govitecan</a:t>
            </a:r>
          </a:p>
        </p:txBody>
      </p:sp>
      <p:sp>
        <p:nvSpPr>
          <p:cNvPr id="5" name="Content Placeholder 11">
            <a:extLst>
              <a:ext uri="{FF2B5EF4-FFF2-40B4-BE49-F238E27FC236}">
                <a16:creationId xmlns:a16="http://schemas.microsoft.com/office/drawing/2014/main" id="{0A56C9F0-6644-D426-6C1D-6B21EC9E33CB}"/>
              </a:ext>
            </a:extLst>
          </p:cNvPr>
          <p:cNvSpPr txBox="1">
            <a:spLocks/>
          </p:cNvSpPr>
          <p:nvPr/>
        </p:nvSpPr>
        <p:spPr>
          <a:xfrm>
            <a:off x="657235" y="2117174"/>
            <a:ext cx="10877529" cy="2623651"/>
          </a:xfrm>
          <a:prstGeom prst="rect">
            <a:avLst/>
          </a:prstGeom>
        </p:spPr>
        <p:txBody>
          <a:bodyPr numCol="2"/>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Educate on potential for severe neutropenia</a:t>
            </a:r>
          </a:p>
          <a:p>
            <a:r>
              <a:rPr lang="en-US" sz="1800" b="0" kern="0" dirty="0"/>
              <a:t>Monitor regularly and withhold if ANC &lt;1500/µL on Day 1 or &lt;1000/µL on Day 8, or neutropenic fever</a:t>
            </a:r>
          </a:p>
          <a:p>
            <a:r>
              <a:rPr lang="en-US" sz="1800" b="0" kern="0" dirty="0"/>
              <a:t>Manage with G-CSF and dose reductions for grade 4 lasting ≥7 days or grade ≥3 febrile neutropenia</a:t>
            </a:r>
          </a:p>
          <a:p>
            <a:r>
              <a:rPr lang="en-US" sz="1800" b="0" kern="0" dirty="0"/>
              <a:t>When making dose reductions, consider patient’s bone marrow reserve, age, frailty, etc</a:t>
            </a:r>
          </a:p>
          <a:p>
            <a:r>
              <a:rPr lang="en-US" sz="1800" b="0" kern="0" dirty="0"/>
              <a:t>Use anti-infective treatment for febrile neutropenia</a:t>
            </a:r>
          </a:p>
          <a:p>
            <a:r>
              <a:rPr lang="en-US" sz="1800" b="0" kern="0" dirty="0"/>
              <a:t>Suspect </a:t>
            </a:r>
            <a:r>
              <a:rPr lang="en-US" sz="1800" b="0" i="1" kern="0" dirty="0"/>
              <a:t>UGT1A1</a:t>
            </a:r>
            <a:r>
              <a:rPr lang="en-US" sz="1800" b="0" kern="0" dirty="0"/>
              <a:t>*28 genotype if prolonged neutropenia unresponsive to treatment</a:t>
            </a:r>
          </a:p>
          <a:p>
            <a:endParaRPr lang="en-US" sz="1800" b="0" kern="0" dirty="0"/>
          </a:p>
        </p:txBody>
      </p:sp>
      <p:sp>
        <p:nvSpPr>
          <p:cNvPr id="6" name="Content Placeholder 2">
            <a:extLst>
              <a:ext uri="{FF2B5EF4-FFF2-40B4-BE49-F238E27FC236}">
                <a16:creationId xmlns:a16="http://schemas.microsoft.com/office/drawing/2014/main" id="{CB6FE89C-D9B6-4BBC-0C98-1E3D1D0B6B84}"/>
              </a:ext>
            </a:extLst>
          </p:cNvPr>
          <p:cNvSpPr txBox="1">
            <a:spLocks/>
          </p:cNvSpPr>
          <p:nvPr/>
        </p:nvSpPr>
        <p:spPr bwMode="auto">
          <a:xfrm>
            <a:off x="657235" y="1610567"/>
            <a:ext cx="10877529" cy="398880"/>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2200" b="1" kern="0" dirty="0">
                <a:solidFill>
                  <a:schemeClr val="tx1"/>
                </a:solidFill>
              </a:rPr>
              <a:t>Sacituzumab Govitecan</a:t>
            </a:r>
          </a:p>
        </p:txBody>
      </p:sp>
      <p:sp>
        <p:nvSpPr>
          <p:cNvPr id="7" name="Content Placeholder 2">
            <a:extLst>
              <a:ext uri="{FF2B5EF4-FFF2-40B4-BE49-F238E27FC236}">
                <a16:creationId xmlns:a16="http://schemas.microsoft.com/office/drawing/2014/main" id="{C2D058F2-CE62-194F-986C-EE620C5173B7}"/>
              </a:ext>
            </a:extLst>
          </p:cNvPr>
          <p:cNvSpPr txBox="1">
            <a:spLocks/>
          </p:cNvSpPr>
          <p:nvPr/>
        </p:nvSpPr>
        <p:spPr bwMode="auto">
          <a:xfrm>
            <a:off x="6859411" y="3206672"/>
            <a:ext cx="3999696" cy="1518364"/>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p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lgn="ctr">
              <a:spcBef>
                <a:spcPts val="0"/>
              </a:spcBef>
              <a:buNone/>
            </a:pPr>
            <a:r>
              <a:rPr lang="en-US" sz="1800" kern="0" dirty="0">
                <a:solidFill>
                  <a:schemeClr val="accent1"/>
                </a:solidFill>
              </a:rPr>
              <a:t>G-CSF for SG-Related Neutropenia</a:t>
            </a:r>
            <a:r>
              <a:rPr lang="en-US" sz="1800" kern="0" dirty="0">
                <a:solidFill>
                  <a:schemeClr val="accent1"/>
                </a:solidFill>
                <a:latin typeface="+mn-lt"/>
                <a:cs typeface="Arial" panose="020B0604020202020204" pitchFamily="34" charset="0"/>
              </a:rPr>
              <a:t>—</a:t>
            </a:r>
            <a:r>
              <a:rPr lang="en-US" sz="1800" kern="0" dirty="0">
                <a:solidFill>
                  <a:schemeClr val="accent1"/>
                </a:solidFill>
              </a:rPr>
              <a:t>Consider </a:t>
            </a:r>
            <a:r>
              <a:rPr lang="en-US" sz="1800" i="1" kern="0" dirty="0">
                <a:solidFill>
                  <a:schemeClr val="accent1"/>
                </a:solidFill>
              </a:rPr>
              <a:t>Either</a:t>
            </a:r>
            <a:r>
              <a:rPr lang="en-US" sz="1800" kern="0" dirty="0">
                <a:solidFill>
                  <a:schemeClr val="accent1"/>
                </a:solidFill>
              </a:rPr>
              <a:t>:</a:t>
            </a:r>
          </a:p>
          <a:p>
            <a:pPr>
              <a:spcBef>
                <a:spcPts val="0"/>
              </a:spcBef>
              <a:buFont typeface="+mj-lt"/>
              <a:buAutoNum type="arabicPeriod"/>
            </a:pPr>
            <a:r>
              <a:rPr lang="en-US" sz="1800" b="0" kern="0" dirty="0"/>
              <a:t>Short-acting G-CSF on Days 2-4 and long-acting G-CSF on Day 9, </a:t>
            </a:r>
            <a:r>
              <a:rPr lang="en-US" sz="1800" b="0" i="1" kern="0" dirty="0"/>
              <a:t>or</a:t>
            </a:r>
          </a:p>
          <a:p>
            <a:pPr>
              <a:spcBef>
                <a:spcPts val="0"/>
              </a:spcBef>
              <a:buFont typeface="+mj-lt"/>
              <a:buAutoNum type="arabicPeriod"/>
            </a:pPr>
            <a:r>
              <a:rPr lang="en-US" sz="1800" b="0" kern="0" dirty="0"/>
              <a:t>Just long-acting G-CSF on Day 9</a:t>
            </a:r>
          </a:p>
        </p:txBody>
      </p:sp>
      <p:sp>
        <p:nvSpPr>
          <p:cNvPr id="8" name="Text Box 15">
            <a:extLst>
              <a:ext uri="{FF2B5EF4-FFF2-40B4-BE49-F238E27FC236}">
                <a16:creationId xmlns:a16="http://schemas.microsoft.com/office/drawing/2014/main" id="{F8EAF6AF-7D27-2091-17E5-EEC618AD69D1}"/>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Rugo. ESMO Open. 2022;7:100553. Fleming. J Adv Pract Oncol. 2021;12;747. Rugo. NPJ Breast Cancer. 2022;8:98.  Sacituzumab govitecan PI. Trastuzumab deruxtecan PI. Spring. Oncologist. 2021;26:827. </a:t>
            </a:r>
          </a:p>
        </p:txBody>
      </p:sp>
    </p:spTree>
    <p:extLst>
      <p:ext uri="{BB962C8B-B14F-4D97-AF65-F5344CB8AC3E}">
        <p14:creationId xmlns:p14="http://schemas.microsoft.com/office/powerpoint/2010/main" val="42033558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9B77C9-26F1-DC93-82A1-3FFC6465C986}"/>
              </a:ext>
            </a:extLst>
          </p:cNvPr>
          <p:cNvSpPr>
            <a:spLocks noGrp="1"/>
          </p:cNvSpPr>
          <p:nvPr>
            <p:ph type="title"/>
          </p:nvPr>
        </p:nvSpPr>
        <p:spPr/>
        <p:txBody>
          <a:bodyPr/>
          <a:lstStyle/>
          <a:p>
            <a:r>
              <a:rPr lang="en-US" dirty="0"/>
              <a:t>Options for Recurrent </a:t>
            </a:r>
            <a:br>
              <a:rPr lang="en-US" dirty="0"/>
            </a:br>
            <a:r>
              <a:rPr lang="en-US" dirty="0"/>
              <a:t>HR(+ or -)/HER2+ MBC</a:t>
            </a:r>
          </a:p>
        </p:txBody>
      </p:sp>
    </p:spTree>
    <p:extLst>
      <p:ext uri="{BB962C8B-B14F-4D97-AF65-F5344CB8AC3E}">
        <p14:creationId xmlns:p14="http://schemas.microsoft.com/office/powerpoint/2010/main" val="16690596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DESTINY-Breast03: T-DXd vs T-DM1 in </a:t>
            </a:r>
            <a:br>
              <a:rPr lang="en-US" dirty="0"/>
            </a:br>
            <a:r>
              <a:rPr lang="en-US" dirty="0"/>
              <a:t>Previously Treated HER2+ MBC</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a:xfrm>
            <a:off x="494257" y="1495267"/>
            <a:ext cx="10877529" cy="810411"/>
          </a:xfrm>
        </p:spPr>
        <p:txBody>
          <a:bodyPr/>
          <a:lstStyle/>
          <a:p>
            <a:pPr indent="-228600"/>
            <a:r>
              <a:rPr lang="en-US" sz="2400" dirty="0"/>
              <a:t>Randomized, multicenter, open-label phase III study</a:t>
            </a:r>
            <a:endParaRPr lang="en-US" sz="2400" baseline="30000" dirty="0"/>
          </a:p>
        </p:txBody>
      </p:sp>
      <p:sp>
        <p:nvSpPr>
          <p:cNvPr id="37" name="Content Placeholder 2">
            <a:extLst>
              <a:ext uri="{FF2B5EF4-FFF2-40B4-BE49-F238E27FC236}">
                <a16:creationId xmlns:a16="http://schemas.microsoft.com/office/drawing/2014/main" id="{1E8F8DFB-FD56-194E-903B-9E1700D96D57}"/>
              </a:ext>
            </a:extLst>
          </p:cNvPr>
          <p:cNvSpPr txBox="1">
            <a:spLocks/>
          </p:cNvSpPr>
          <p:nvPr/>
        </p:nvSpPr>
        <p:spPr bwMode="auto">
          <a:xfrm>
            <a:off x="614724" y="4650774"/>
            <a:ext cx="3917660" cy="158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28600" indent="-228600"/>
            <a:r>
              <a:rPr lang="en-US" sz="1800" dirty="0"/>
              <a:t>Primary endpoint: </a:t>
            </a:r>
            <a:r>
              <a:rPr lang="en-US" sz="1800" b="0" dirty="0"/>
              <a:t>PFS by BICR</a:t>
            </a:r>
            <a:endParaRPr lang="en-US" sz="1800" b="0" kern="0" baseline="30000" dirty="0"/>
          </a:p>
          <a:p>
            <a:pPr marL="228600" indent="-228600"/>
            <a:r>
              <a:rPr lang="en-US" sz="1800" kern="0" dirty="0"/>
              <a:t>Secondary endpoints: </a:t>
            </a:r>
            <a:r>
              <a:rPr lang="en-US" sz="1800" b="0" kern="0" dirty="0"/>
              <a:t>OS (key), ORR (BICR and investigator), DoR (BICR), PFS (investigator), safety</a:t>
            </a:r>
            <a:endParaRPr lang="en-US" sz="1800" b="0" kern="0" baseline="30000" dirty="0"/>
          </a:p>
        </p:txBody>
      </p:sp>
      <p:sp>
        <p:nvSpPr>
          <p:cNvPr id="11" name="Rectangle 49">
            <a:extLst>
              <a:ext uri="{FF2B5EF4-FFF2-40B4-BE49-F238E27FC236}">
                <a16:creationId xmlns:a16="http://schemas.microsoft.com/office/drawing/2014/main" id="{50647660-E1C3-0243-AC47-370587C82323}"/>
              </a:ext>
            </a:extLst>
          </p:cNvPr>
          <p:cNvSpPr>
            <a:spLocks noChangeArrowheads="1"/>
          </p:cNvSpPr>
          <p:nvPr/>
        </p:nvSpPr>
        <p:spPr bwMode="auto">
          <a:xfrm>
            <a:off x="5050283" y="2544759"/>
            <a:ext cx="3799833" cy="89168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Trastuzumab Deruxtecan </a:t>
            </a:r>
            <a:br>
              <a:rPr lang="en-US" altLang="en-US" sz="160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5.4 mg/kg Q3W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261)</a:t>
            </a:r>
          </a:p>
        </p:txBody>
      </p:sp>
      <p:sp>
        <p:nvSpPr>
          <p:cNvPr id="12" name="Rectangle 50">
            <a:extLst>
              <a:ext uri="{FF2B5EF4-FFF2-40B4-BE49-F238E27FC236}">
                <a16:creationId xmlns:a16="http://schemas.microsoft.com/office/drawing/2014/main" id="{B9C2D476-F627-1D4D-BC52-EEEFC9D3E56A}"/>
              </a:ext>
            </a:extLst>
          </p:cNvPr>
          <p:cNvSpPr>
            <a:spLocks noChangeArrowheads="1"/>
          </p:cNvSpPr>
          <p:nvPr/>
        </p:nvSpPr>
        <p:spPr bwMode="auto">
          <a:xfrm>
            <a:off x="5047830" y="3611012"/>
            <a:ext cx="3799833" cy="83792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Trastuzumab Emtansine</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3.6 mg/kg Q3W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263)</a:t>
            </a:r>
          </a:p>
        </p:txBody>
      </p:sp>
      <p:sp>
        <p:nvSpPr>
          <p:cNvPr id="27" name="Text Box 45">
            <a:extLst>
              <a:ext uri="{FF2B5EF4-FFF2-40B4-BE49-F238E27FC236}">
                <a16:creationId xmlns:a16="http://schemas.microsoft.com/office/drawing/2014/main" id="{B5B30D23-1C94-954F-A31F-D8D28A13E0A2}"/>
              </a:ext>
            </a:extLst>
          </p:cNvPr>
          <p:cNvSpPr txBox="1">
            <a:spLocks noChangeArrowheads="1"/>
          </p:cNvSpPr>
          <p:nvPr/>
        </p:nvSpPr>
        <p:spPr bwMode="auto">
          <a:xfrm>
            <a:off x="918192" y="2744729"/>
            <a:ext cx="3503852" cy="158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spcBef>
                <a:spcPct val="0"/>
              </a:spcBef>
              <a:spcAft>
                <a:spcPct val="0"/>
              </a:spcAft>
              <a:buClrTx/>
              <a:buFontTx/>
              <a:buNone/>
            </a:pPr>
            <a:r>
              <a:rPr lang="en-GB" altLang="en-US" sz="1800" b="0" dirty="0">
                <a:solidFill>
                  <a:schemeClr val="bg1"/>
                </a:solidFill>
                <a:latin typeface="Calibri" panose="020F0502020204030204" pitchFamily="34" charset="0"/>
              </a:rPr>
              <a:t>Patients with unresectable or metastatic HER2+* breast cancer previously treated with trastuzumab + taxane in advanced/metastatic setting</a:t>
            </a:r>
            <a:r>
              <a:rPr lang="en-GB" altLang="en-US" sz="1800" b="0" baseline="30000" dirty="0">
                <a:solidFill>
                  <a:schemeClr val="bg1"/>
                </a:solidFill>
                <a:latin typeface="Calibri" panose="020F0502020204030204" pitchFamily="34" charset="0"/>
              </a:rPr>
              <a:t>†</a:t>
            </a:r>
          </a:p>
          <a:p>
            <a:pPr algn="ctr">
              <a:spcBef>
                <a:spcPct val="0"/>
              </a:spcBef>
              <a:spcAft>
                <a:spcPct val="0"/>
              </a:spcAft>
              <a:buClrTx/>
              <a:buFontTx/>
              <a:buNone/>
            </a:pPr>
            <a:r>
              <a:rPr lang="en-GB" altLang="en-US" sz="1800" b="0" dirty="0">
                <a:solidFill>
                  <a:schemeClr val="bg1"/>
                </a:solidFill>
                <a:latin typeface="Calibri" panose="020F0502020204030204" pitchFamily="34" charset="0"/>
              </a:rPr>
              <a:t>(N = 524)</a:t>
            </a:r>
            <a:endParaRPr lang="en-US" altLang="en-US" sz="1800" b="0" dirty="0">
              <a:solidFill>
                <a:schemeClr val="bg1"/>
              </a:solidFill>
              <a:latin typeface="Calibri" panose="020F0502020204030204" pitchFamily="34" charset="0"/>
            </a:endParaRPr>
          </a:p>
        </p:txBody>
      </p:sp>
      <p:sp>
        <p:nvSpPr>
          <p:cNvPr id="18" name="Rectangle 17">
            <a:extLst>
              <a:ext uri="{FF2B5EF4-FFF2-40B4-BE49-F238E27FC236}">
                <a16:creationId xmlns:a16="http://schemas.microsoft.com/office/drawing/2014/main" id="{BC9B88AB-6D94-A143-BCDC-CF209C35DF76}"/>
              </a:ext>
            </a:extLst>
          </p:cNvPr>
          <p:cNvSpPr/>
          <p:nvPr/>
        </p:nvSpPr>
        <p:spPr>
          <a:xfrm>
            <a:off x="1879193" y="2008392"/>
            <a:ext cx="4343592" cy="523220"/>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Stratification by HR status, prior treatment with pertuzumab, history of visceral disease</a:t>
            </a:r>
          </a:p>
        </p:txBody>
      </p:sp>
      <p:cxnSp>
        <p:nvCxnSpPr>
          <p:cNvPr id="19" name="Straight Arrow Connector 18">
            <a:extLst>
              <a:ext uri="{FF2B5EF4-FFF2-40B4-BE49-F238E27FC236}">
                <a16:creationId xmlns:a16="http://schemas.microsoft.com/office/drawing/2014/main" id="{7725600C-3013-F34B-99FD-855FF100350E}"/>
              </a:ext>
            </a:extLst>
          </p:cNvPr>
          <p:cNvCxnSpPr/>
          <p:nvPr/>
        </p:nvCxnSpPr>
        <p:spPr bwMode="auto">
          <a:xfrm>
            <a:off x="4466604" y="2602917"/>
            <a:ext cx="0" cy="548640"/>
          </a:xfrm>
          <a:prstGeom prst="straightConnector1">
            <a:avLst/>
          </a:prstGeom>
          <a:noFill/>
          <a:ln w="28575" cap="flat" cmpd="sng" algn="ctr">
            <a:solidFill>
              <a:schemeClr val="bg1"/>
            </a:solidFill>
            <a:prstDash val="sysDot"/>
            <a:round/>
            <a:headEnd type="none" w="med" len="med"/>
            <a:tailEnd type="triangle"/>
          </a:ln>
          <a:effectLst/>
        </p:spPr>
      </p:cxnSp>
      <p:sp>
        <p:nvSpPr>
          <p:cNvPr id="20" name="Content Placeholder 2">
            <a:extLst>
              <a:ext uri="{FF2B5EF4-FFF2-40B4-BE49-F238E27FC236}">
                <a16:creationId xmlns:a16="http://schemas.microsoft.com/office/drawing/2014/main" id="{7FD1780C-129E-8E42-902A-DC25679F8911}"/>
              </a:ext>
            </a:extLst>
          </p:cNvPr>
          <p:cNvSpPr txBox="1">
            <a:spLocks/>
          </p:cNvSpPr>
          <p:nvPr/>
        </p:nvSpPr>
        <p:spPr bwMode="auto">
          <a:xfrm>
            <a:off x="4345641" y="4558753"/>
            <a:ext cx="4953000" cy="158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177800" indent="-165100">
              <a:spcBef>
                <a:spcPts val="600"/>
              </a:spcBef>
            </a:pPr>
            <a:r>
              <a:rPr lang="en-US" sz="1800" dirty="0">
                <a:latin typeface="+mn-lt"/>
              </a:rPr>
              <a:t>Interim PFS analysis data cutoff: </a:t>
            </a:r>
            <a:r>
              <a:rPr lang="en-US" sz="1800" b="0" dirty="0">
                <a:latin typeface="+mn-lt"/>
              </a:rPr>
              <a:t>May 21, 2021</a:t>
            </a:r>
            <a:r>
              <a:rPr kumimoji="0" lang="en-US" sz="1800" b="0" i="0" u="none" strike="noStrike" kern="0" cap="none" spc="0" normalizeH="0" baseline="0" noProof="0" dirty="0">
                <a:ln>
                  <a:noFill/>
                </a:ln>
                <a:solidFill>
                  <a:srgbClr val="000000"/>
                </a:solidFill>
                <a:effectLst/>
                <a:uLnTx/>
                <a:uFillTx/>
                <a:latin typeface="+mn-lt"/>
                <a:ea typeface="ＭＳ Ｐゴシック" charset="0"/>
                <a:cs typeface="Arial"/>
                <a:sym typeface="Arial"/>
              </a:rPr>
              <a:t> (efficacy boundary for superiority: </a:t>
            </a:r>
            <a:r>
              <a:rPr kumimoji="0" lang="en-US" sz="1800" b="0" i="1" u="none" strike="noStrike" kern="0" cap="none" spc="0" normalizeH="0" baseline="0" noProof="0" dirty="0">
                <a:ln>
                  <a:noFill/>
                </a:ln>
                <a:solidFill>
                  <a:srgbClr val="000000"/>
                </a:solidFill>
                <a:effectLst/>
                <a:uLnTx/>
                <a:uFillTx/>
                <a:latin typeface="+mn-lt"/>
                <a:ea typeface="ＭＳ Ｐゴシック" charset="0"/>
                <a:cs typeface="Arial"/>
                <a:sym typeface="Arial"/>
              </a:rPr>
              <a:t>P </a:t>
            </a:r>
            <a:r>
              <a:rPr kumimoji="0" lang="en-US" sz="1800" b="0" i="0" u="none" strike="noStrike" kern="0" cap="none" spc="0" normalizeH="0" baseline="0" noProof="0" dirty="0">
                <a:ln>
                  <a:noFill/>
                </a:ln>
                <a:solidFill>
                  <a:srgbClr val="000000"/>
                </a:solidFill>
                <a:effectLst/>
                <a:uLnTx/>
                <a:uFillTx/>
                <a:latin typeface="+mn-lt"/>
                <a:ea typeface="ＭＳ Ｐゴシック" charset="0"/>
                <a:cs typeface="Arial"/>
                <a:sym typeface="Arial"/>
              </a:rPr>
              <a:t>&lt;.000204, based on 245 events)</a:t>
            </a:r>
            <a:endParaRPr lang="en-US" sz="1800" b="0" kern="0" baseline="30000" dirty="0">
              <a:latin typeface="+mn-lt"/>
            </a:endParaRPr>
          </a:p>
          <a:p>
            <a:pPr indent="-165100">
              <a:spcBef>
                <a:spcPts val="600"/>
              </a:spcBef>
            </a:pPr>
            <a:r>
              <a:rPr lang="en-US" sz="1800" b="0" kern="0" dirty="0">
                <a:latin typeface="+mn-lt"/>
              </a:rPr>
              <a:t>IDMC recommendation to unblind study on July 30, 2021</a:t>
            </a:r>
            <a:endParaRPr lang="en-US" sz="1800" b="0" kern="0" baseline="30000" dirty="0">
              <a:latin typeface="+mn-lt"/>
            </a:endParaRPr>
          </a:p>
        </p:txBody>
      </p:sp>
      <p:sp>
        <p:nvSpPr>
          <p:cNvPr id="4" name="TextBox 3">
            <a:extLst>
              <a:ext uri="{FF2B5EF4-FFF2-40B4-BE49-F238E27FC236}">
                <a16:creationId xmlns:a16="http://schemas.microsoft.com/office/drawing/2014/main" id="{BEC757A4-E7D1-B244-AFBD-E0D1590D0D12}"/>
              </a:ext>
            </a:extLst>
          </p:cNvPr>
          <p:cNvSpPr txBox="1"/>
          <p:nvPr/>
        </p:nvSpPr>
        <p:spPr bwMode="auto">
          <a:xfrm>
            <a:off x="9055100" y="2231768"/>
            <a:ext cx="2549657" cy="1025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400"/>
              </a:spcBef>
              <a:spcAft>
                <a:spcPct val="0"/>
              </a:spcAft>
              <a:buClrTx/>
              <a:buFontTx/>
              <a:buNone/>
            </a:pPr>
            <a:r>
              <a:rPr lang="en-US" dirty="0">
                <a:solidFill>
                  <a:schemeClr val="bg1"/>
                </a:solidFill>
                <a:latin typeface="Calibri" panose="020F0502020204030204" pitchFamily="34" charset="0"/>
              </a:rPr>
              <a:t>Median Follow-up, Mo</a:t>
            </a:r>
          </a:p>
          <a:p>
            <a:pPr algn="ctr">
              <a:lnSpc>
                <a:spcPct val="100000"/>
              </a:lnSpc>
              <a:spcBef>
                <a:spcPts val="400"/>
              </a:spcBef>
              <a:spcAft>
                <a:spcPct val="0"/>
              </a:spcAft>
              <a:buClrTx/>
              <a:buFontTx/>
              <a:buNone/>
            </a:pPr>
            <a:r>
              <a:rPr lang="en-US" b="0" dirty="0">
                <a:solidFill>
                  <a:schemeClr val="bg1"/>
                </a:solidFill>
                <a:latin typeface="Calibri" panose="020F0502020204030204" pitchFamily="34" charset="0"/>
              </a:rPr>
              <a:t>T-DXd: 16.2</a:t>
            </a:r>
          </a:p>
          <a:p>
            <a:pPr algn="ctr">
              <a:lnSpc>
                <a:spcPct val="100000"/>
              </a:lnSpc>
              <a:spcBef>
                <a:spcPts val="400"/>
              </a:spcBef>
              <a:spcAft>
                <a:spcPct val="0"/>
              </a:spcAft>
              <a:buClrTx/>
              <a:buFontTx/>
              <a:buNone/>
            </a:pPr>
            <a:r>
              <a:rPr lang="en-US" b="0" dirty="0">
                <a:solidFill>
                  <a:schemeClr val="bg1"/>
                </a:solidFill>
                <a:latin typeface="Calibri" panose="020F0502020204030204" pitchFamily="34" charset="0"/>
              </a:rPr>
              <a:t>T-DM1: 15.3</a:t>
            </a:r>
          </a:p>
        </p:txBody>
      </p:sp>
      <p:sp>
        <p:nvSpPr>
          <p:cNvPr id="22" name="Text Box 15">
            <a:extLst>
              <a:ext uri="{FF2B5EF4-FFF2-40B4-BE49-F238E27FC236}">
                <a16:creationId xmlns:a16="http://schemas.microsoft.com/office/drawing/2014/main" id="{0209B3CA-EBEB-874E-B8BA-B87F40A8EF67}"/>
              </a:ext>
            </a:extLst>
          </p:cNvPr>
          <p:cNvSpPr txBox="1">
            <a:spLocks noChangeArrowheads="1"/>
          </p:cNvSpPr>
          <p:nvPr/>
        </p:nvSpPr>
        <p:spPr bwMode="auto">
          <a:xfrm>
            <a:off x="444650"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Cortés. ESMO 2021. Abstr LBA1. Cortés. NEJM. 2022;386:1143.</a:t>
            </a:r>
            <a:endParaRPr lang="en-US" altLang="en-US" sz="1200" b="0" dirty="0">
              <a:solidFill>
                <a:schemeClr val="bg2"/>
              </a:solidFill>
              <a:latin typeface="Calibri" panose="020F0502020204030204" pitchFamily="34" charset="0"/>
            </a:endParaRPr>
          </a:p>
        </p:txBody>
      </p:sp>
      <p:sp>
        <p:nvSpPr>
          <p:cNvPr id="21" name="Line 53">
            <a:extLst>
              <a:ext uri="{FF2B5EF4-FFF2-40B4-BE49-F238E27FC236}">
                <a16:creationId xmlns:a16="http://schemas.microsoft.com/office/drawing/2014/main" id="{15923B96-B3D2-4676-9A8A-B8C2AEF0E192}"/>
              </a:ext>
            </a:extLst>
          </p:cNvPr>
          <p:cNvSpPr>
            <a:spLocks noChangeShapeType="1"/>
          </p:cNvSpPr>
          <p:nvPr/>
        </p:nvSpPr>
        <p:spPr bwMode="auto">
          <a:xfrm>
            <a:off x="4349868" y="3662138"/>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3" name="Line 54">
            <a:extLst>
              <a:ext uri="{FF2B5EF4-FFF2-40B4-BE49-F238E27FC236}">
                <a16:creationId xmlns:a16="http://schemas.microsoft.com/office/drawing/2014/main" id="{B57F42B7-96A6-4B11-A551-E34A31603573}"/>
              </a:ext>
            </a:extLst>
          </p:cNvPr>
          <p:cNvSpPr>
            <a:spLocks noChangeShapeType="1"/>
          </p:cNvSpPr>
          <p:nvPr/>
        </p:nvSpPr>
        <p:spPr bwMode="auto">
          <a:xfrm flipV="1">
            <a:off x="4357963" y="300050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6C63B047-6792-A474-6D74-674E24948D53}"/>
              </a:ext>
            </a:extLst>
          </p:cNvPr>
          <p:cNvSpPr txBox="1"/>
          <p:nvPr/>
        </p:nvSpPr>
        <p:spPr bwMode="auto">
          <a:xfrm>
            <a:off x="4522336" y="6023442"/>
            <a:ext cx="52851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kumimoji="0" lang="en-US" sz="1200" b="0" i="0" u="none" strike="noStrike" kern="0" cap="none" spc="0" normalizeH="0" noProof="0" dirty="0">
                <a:ln>
                  <a:noFill/>
                </a:ln>
                <a:solidFill>
                  <a:srgbClr val="000000"/>
                </a:solidFill>
                <a:effectLst/>
                <a:uLnTx/>
                <a:uFillTx/>
                <a:latin typeface="+mn-lt"/>
                <a:ea typeface="ＭＳ Ｐゴシック" charset="0"/>
                <a:cs typeface="Arial"/>
                <a:sym typeface="Arial"/>
              </a:rPr>
              <a:t>*</a:t>
            </a:r>
            <a:r>
              <a:rPr kumimoji="0" lang="en-US" sz="1200" b="0" i="0" u="none" strike="noStrike" kern="0" cap="none" spc="0" normalizeH="0" baseline="0" noProof="0" dirty="0">
                <a:ln>
                  <a:noFill/>
                </a:ln>
                <a:solidFill>
                  <a:srgbClr val="000000"/>
                </a:solidFill>
                <a:effectLst/>
                <a:uLnTx/>
                <a:uFillTx/>
                <a:latin typeface="+mn-lt"/>
                <a:ea typeface="ＭＳ Ｐゴシック" charset="0"/>
                <a:cs typeface="Arial"/>
                <a:sym typeface="Arial"/>
              </a:rPr>
              <a:t>HER2 IHC3+ or IHC2+/ISH+ based on central confirmation. </a:t>
            </a:r>
            <a:r>
              <a:rPr lang="en-US" sz="1200" b="0" kern="0" baseline="30000" dirty="0">
                <a:solidFill>
                  <a:srgbClr val="000000"/>
                </a:solidFill>
                <a:latin typeface="+mn-lt"/>
                <a:ea typeface="ＭＳ Ｐゴシック" charset="0"/>
                <a:cs typeface="Arial"/>
                <a:sym typeface="Arial"/>
              </a:rPr>
              <a:t>†</a:t>
            </a:r>
            <a:r>
              <a:rPr kumimoji="0" lang="en-GB" sz="1200" b="0" i="0" u="none" strike="noStrike" kern="1200" cap="none" spc="0" normalizeH="0" baseline="0" noProof="0" dirty="0">
                <a:ln>
                  <a:noFill/>
                </a:ln>
                <a:solidFill>
                  <a:srgbClr val="000000"/>
                </a:solidFill>
                <a:effectLst/>
                <a:uLnTx/>
                <a:uFillTx/>
                <a:latin typeface="+mn-lt"/>
                <a:ea typeface="ＭＳ Ｐゴシック" charset="0"/>
                <a:cs typeface="Arial"/>
                <a:sym typeface="Arial"/>
              </a:rPr>
              <a:t>Progression during or &lt;6 mo after completing adjuvant therapy involving trastuzumab and taxane. </a:t>
            </a:r>
            <a:endParaRPr kumimoji="0" lang="en-US" sz="1200" b="0" i="0" u="none" strike="noStrike" kern="0" cap="none" spc="0" normalizeH="0" baseline="0" noProof="0" dirty="0">
              <a:ln>
                <a:noFill/>
              </a:ln>
              <a:solidFill>
                <a:srgbClr val="000000"/>
              </a:solidFill>
              <a:effectLst/>
              <a:uLnTx/>
              <a:uFillTx/>
              <a:latin typeface="+mn-lt"/>
              <a:ea typeface="ＭＳ Ｐゴシック" charset="0"/>
              <a:sym typeface="Arial"/>
            </a:endParaRPr>
          </a:p>
        </p:txBody>
      </p:sp>
      <p:sp>
        <p:nvSpPr>
          <p:cNvPr id="9" name="TextBox 8">
            <a:extLst>
              <a:ext uri="{FF2B5EF4-FFF2-40B4-BE49-F238E27FC236}">
                <a16:creationId xmlns:a16="http://schemas.microsoft.com/office/drawing/2014/main" id="{B6BA8E11-5109-8B8D-B974-9821FCB85A50}"/>
              </a:ext>
            </a:extLst>
          </p:cNvPr>
          <p:cNvSpPr txBox="1"/>
          <p:nvPr/>
        </p:nvSpPr>
        <p:spPr>
          <a:xfrm>
            <a:off x="9389569" y="4593139"/>
            <a:ext cx="2378408" cy="1169551"/>
          </a:xfrm>
          <a:prstGeom prst="rect">
            <a:avLst/>
          </a:prstGeom>
          <a:solidFill>
            <a:schemeClr val="accent2">
              <a:lumMod val="20000"/>
              <a:lumOff val="80000"/>
            </a:schemeClr>
          </a:solid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Other details</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a:t>
            </a:r>
          </a:p>
          <a:p>
            <a:pPr marL="177800" marR="0" lvl="0" indent="-17145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HR+: 50%</a:t>
            </a:r>
          </a:p>
          <a:p>
            <a:pPr marL="177800" marR="0" lvl="0" indent="-17145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Brain mets: 24 vs 20%</a:t>
            </a:r>
          </a:p>
          <a:p>
            <a:pPr marL="177800" marR="0" lvl="0" indent="-17145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Prior pertuzumab: 61%</a:t>
            </a:r>
          </a:p>
          <a:p>
            <a:pPr marL="177800" marR="0" lvl="0" indent="-17145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1 line of prior tx: 50 vs 47%</a:t>
            </a:r>
          </a:p>
        </p:txBody>
      </p:sp>
    </p:spTree>
    <p:extLst>
      <p:ext uri="{BB962C8B-B14F-4D97-AF65-F5344CB8AC3E}">
        <p14:creationId xmlns:p14="http://schemas.microsoft.com/office/powerpoint/2010/main" val="29964199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3" name="Group 182">
            <a:extLst>
              <a:ext uri="{FF2B5EF4-FFF2-40B4-BE49-F238E27FC236}">
                <a16:creationId xmlns:a16="http://schemas.microsoft.com/office/drawing/2014/main" id="{2F07F0EF-935C-66D8-3996-F757DC513617}"/>
              </a:ext>
            </a:extLst>
          </p:cNvPr>
          <p:cNvGrpSpPr/>
          <p:nvPr/>
        </p:nvGrpSpPr>
        <p:grpSpPr>
          <a:xfrm>
            <a:off x="891216" y="1635760"/>
            <a:ext cx="671434" cy="3205480"/>
            <a:chOff x="799679" y="1600200"/>
            <a:chExt cx="671434" cy="3206562"/>
          </a:xfrm>
        </p:grpSpPr>
        <p:sp>
          <p:nvSpPr>
            <p:cNvPr id="185" name="TextBox 184">
              <a:extLst>
                <a:ext uri="{FF2B5EF4-FFF2-40B4-BE49-F238E27FC236}">
                  <a16:creationId xmlns:a16="http://schemas.microsoft.com/office/drawing/2014/main" id="{502C4065-048E-337C-0BF1-94682562F246}"/>
                </a:ext>
              </a:extLst>
            </p:cNvPr>
            <p:cNvSpPr txBox="1"/>
            <p:nvPr/>
          </p:nvSpPr>
          <p:spPr bwMode="auto">
            <a:xfrm>
              <a:off x="924044" y="3920091"/>
              <a:ext cx="5147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87" name="TextBox 186">
              <a:extLst>
                <a:ext uri="{FF2B5EF4-FFF2-40B4-BE49-F238E27FC236}">
                  <a16:creationId xmlns:a16="http://schemas.microsoft.com/office/drawing/2014/main" id="{9ADF0D19-9D75-27F6-117B-0B7FA9EF38A6}"/>
                </a:ext>
              </a:extLst>
            </p:cNvPr>
            <p:cNvSpPr txBox="1"/>
            <p:nvPr/>
          </p:nvSpPr>
          <p:spPr bwMode="auto">
            <a:xfrm>
              <a:off x="924044" y="3341197"/>
              <a:ext cx="5147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89" name="TextBox 188">
              <a:extLst>
                <a:ext uri="{FF2B5EF4-FFF2-40B4-BE49-F238E27FC236}">
                  <a16:creationId xmlns:a16="http://schemas.microsoft.com/office/drawing/2014/main" id="{B7EC38A5-AA9E-CFD1-DE51-D2EF8F1D4317}"/>
                </a:ext>
              </a:extLst>
            </p:cNvPr>
            <p:cNvSpPr txBox="1"/>
            <p:nvPr/>
          </p:nvSpPr>
          <p:spPr bwMode="auto">
            <a:xfrm>
              <a:off x="924044" y="2773105"/>
              <a:ext cx="5147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91" name="TextBox 190">
              <a:extLst>
                <a:ext uri="{FF2B5EF4-FFF2-40B4-BE49-F238E27FC236}">
                  <a16:creationId xmlns:a16="http://schemas.microsoft.com/office/drawing/2014/main" id="{796F5328-A8F2-3A57-C732-6A3621BB82D3}"/>
                </a:ext>
              </a:extLst>
            </p:cNvPr>
            <p:cNvSpPr txBox="1"/>
            <p:nvPr/>
          </p:nvSpPr>
          <p:spPr bwMode="auto">
            <a:xfrm>
              <a:off x="924044" y="2179092"/>
              <a:ext cx="5147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37" name="TextBox 236">
              <a:extLst>
                <a:ext uri="{FF2B5EF4-FFF2-40B4-BE49-F238E27FC236}">
                  <a16:creationId xmlns:a16="http://schemas.microsoft.com/office/drawing/2014/main" id="{BC23B6E7-9323-48C5-65A2-D7CFC852E1A4}"/>
                </a:ext>
              </a:extLst>
            </p:cNvPr>
            <p:cNvSpPr txBox="1"/>
            <p:nvPr/>
          </p:nvSpPr>
          <p:spPr bwMode="auto">
            <a:xfrm>
              <a:off x="799679" y="1600200"/>
              <a:ext cx="671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11" name="TextBox 310">
              <a:extLst>
                <a:ext uri="{FF2B5EF4-FFF2-40B4-BE49-F238E27FC236}">
                  <a16:creationId xmlns:a16="http://schemas.microsoft.com/office/drawing/2014/main" id="{29997921-83BC-23AB-BE2E-BCCF1DC053BD}"/>
                </a:ext>
              </a:extLst>
            </p:cNvPr>
            <p:cNvSpPr txBox="1"/>
            <p:nvPr/>
          </p:nvSpPr>
          <p:spPr bwMode="auto">
            <a:xfrm>
              <a:off x="924044" y="4498985"/>
              <a:ext cx="5147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312" name="Freeform: Shape 311">
            <a:extLst>
              <a:ext uri="{FF2B5EF4-FFF2-40B4-BE49-F238E27FC236}">
                <a16:creationId xmlns:a16="http://schemas.microsoft.com/office/drawing/2014/main" id="{59B185C5-BF4C-5BF9-C52F-13C53683202B}"/>
              </a:ext>
            </a:extLst>
          </p:cNvPr>
          <p:cNvSpPr/>
          <p:nvPr/>
        </p:nvSpPr>
        <p:spPr bwMode="auto">
          <a:xfrm>
            <a:off x="1407863" y="1775184"/>
            <a:ext cx="10135005" cy="2914670"/>
          </a:xfrm>
          <a:custGeom>
            <a:avLst/>
            <a:gdLst>
              <a:gd name="connsiteX0" fmla="*/ 0 w 8420247"/>
              <a:gd name="connsiteY0" fmla="*/ 0 h 2986805"/>
              <a:gd name="connsiteX1" fmla="*/ 0 w 8420247"/>
              <a:gd name="connsiteY1" fmla="*/ 2986805 h 2986805"/>
              <a:gd name="connsiteX2" fmla="*/ 8420247 w 8420247"/>
              <a:gd name="connsiteY2" fmla="*/ 2986805 h 2986805"/>
            </a:gdLst>
            <a:ahLst/>
            <a:cxnLst>
              <a:cxn ang="0">
                <a:pos x="connsiteX0" y="connsiteY0"/>
              </a:cxn>
              <a:cxn ang="0">
                <a:pos x="connsiteX1" y="connsiteY1"/>
              </a:cxn>
              <a:cxn ang="0">
                <a:pos x="connsiteX2" y="connsiteY2"/>
              </a:cxn>
            </a:cxnLst>
            <a:rect l="l" t="t" r="r" b="b"/>
            <a:pathLst>
              <a:path w="8420247" h="2986805">
                <a:moveTo>
                  <a:pt x="0" y="0"/>
                </a:moveTo>
                <a:lnTo>
                  <a:pt x="0" y="2986805"/>
                </a:lnTo>
                <a:lnTo>
                  <a:pt x="8420247" y="298680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3" name="TextBox 312">
            <a:extLst>
              <a:ext uri="{FF2B5EF4-FFF2-40B4-BE49-F238E27FC236}">
                <a16:creationId xmlns:a16="http://schemas.microsoft.com/office/drawing/2014/main" id="{AB72D3D0-BA79-DF25-5C22-D0B02F126226}"/>
              </a:ext>
            </a:extLst>
          </p:cNvPr>
          <p:cNvSpPr txBox="1"/>
          <p:nvPr/>
        </p:nvSpPr>
        <p:spPr bwMode="auto">
          <a:xfrm rot="16200000">
            <a:off x="-203199" y="3085908"/>
            <a:ext cx="2141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Probability (%)</a:t>
            </a:r>
          </a:p>
        </p:txBody>
      </p:sp>
      <p:sp>
        <p:nvSpPr>
          <p:cNvPr id="314" name="TextBox 313">
            <a:extLst>
              <a:ext uri="{FF2B5EF4-FFF2-40B4-BE49-F238E27FC236}">
                <a16:creationId xmlns:a16="http://schemas.microsoft.com/office/drawing/2014/main" id="{838DA13D-CB43-E23D-696A-45160AED6ECE}"/>
              </a:ext>
            </a:extLst>
          </p:cNvPr>
          <p:cNvSpPr txBox="1"/>
          <p:nvPr/>
        </p:nvSpPr>
        <p:spPr bwMode="auto">
          <a:xfrm>
            <a:off x="5357258" y="4934924"/>
            <a:ext cx="1466096" cy="35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grpSp>
        <p:nvGrpSpPr>
          <p:cNvPr id="315" name="Group 314">
            <a:extLst>
              <a:ext uri="{FF2B5EF4-FFF2-40B4-BE49-F238E27FC236}">
                <a16:creationId xmlns:a16="http://schemas.microsoft.com/office/drawing/2014/main" id="{A167FDDA-DD3F-C5B5-EF1F-990F59C4CE33}"/>
              </a:ext>
            </a:extLst>
          </p:cNvPr>
          <p:cNvGrpSpPr/>
          <p:nvPr/>
        </p:nvGrpSpPr>
        <p:grpSpPr>
          <a:xfrm>
            <a:off x="1310630" y="1779633"/>
            <a:ext cx="107746" cy="2910220"/>
            <a:chOff x="2069184" y="1741601"/>
            <a:chExt cx="332295" cy="3004794"/>
          </a:xfrm>
        </p:grpSpPr>
        <p:cxnSp>
          <p:nvCxnSpPr>
            <p:cNvPr id="316" name="Straight Connector 315">
              <a:extLst>
                <a:ext uri="{FF2B5EF4-FFF2-40B4-BE49-F238E27FC236}">
                  <a16:creationId xmlns:a16="http://schemas.microsoft.com/office/drawing/2014/main" id="{4BDF9495-CAAA-B009-28EA-0C48934A1866}"/>
                </a:ext>
              </a:extLst>
            </p:cNvPr>
            <p:cNvCxnSpPr/>
            <p:nvPr/>
          </p:nvCxnSpPr>
          <p:spPr bwMode="auto">
            <a:xfrm>
              <a:off x="2069184" y="1741601"/>
              <a:ext cx="332295" cy="0"/>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6A401421-BD88-54C2-7C0D-D7E4F47BC933}"/>
                </a:ext>
              </a:extLst>
            </p:cNvPr>
            <p:cNvCxnSpPr/>
            <p:nvPr/>
          </p:nvCxnSpPr>
          <p:spPr bwMode="auto">
            <a:xfrm>
              <a:off x="2069184" y="2342560"/>
              <a:ext cx="332295" cy="0"/>
            </a:xfrm>
            <a:prstGeom prst="line">
              <a:avLst/>
            </a:prstGeom>
            <a:noFill/>
            <a:ln w="28575" cap="flat" cmpd="sng" algn="ctr">
              <a:solidFill>
                <a:schemeClr val="bg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07BB61FD-7DB8-64FB-E4E7-3D4794D024C7}"/>
                </a:ext>
              </a:extLst>
            </p:cNvPr>
            <p:cNvCxnSpPr/>
            <p:nvPr/>
          </p:nvCxnSpPr>
          <p:spPr bwMode="auto">
            <a:xfrm>
              <a:off x="2069184" y="2943519"/>
              <a:ext cx="332295" cy="0"/>
            </a:xfrm>
            <a:prstGeom prst="line">
              <a:avLst/>
            </a:prstGeom>
            <a:noFill/>
            <a:ln w="28575" cap="flat" cmpd="sng" algn="ctr">
              <a:solidFill>
                <a:schemeClr val="bg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40780861-E49D-9E28-C71A-C6CF6394599C}"/>
                </a:ext>
              </a:extLst>
            </p:cNvPr>
            <p:cNvCxnSpPr/>
            <p:nvPr/>
          </p:nvCxnSpPr>
          <p:spPr bwMode="auto">
            <a:xfrm>
              <a:off x="2069184" y="3544478"/>
              <a:ext cx="332295" cy="0"/>
            </a:xfrm>
            <a:prstGeom prst="line">
              <a:avLst/>
            </a:prstGeom>
            <a:noFill/>
            <a:ln w="28575" cap="flat" cmpd="sng" algn="ctr">
              <a:solidFill>
                <a:schemeClr val="bg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E0A2EC98-C1A8-7E87-67F0-105C505039A9}"/>
                </a:ext>
              </a:extLst>
            </p:cNvPr>
            <p:cNvCxnSpPr/>
            <p:nvPr/>
          </p:nvCxnSpPr>
          <p:spPr bwMode="auto">
            <a:xfrm>
              <a:off x="2069184" y="4145437"/>
              <a:ext cx="332295" cy="0"/>
            </a:xfrm>
            <a:prstGeom prst="line">
              <a:avLst/>
            </a:prstGeom>
            <a:noFill/>
            <a:ln w="28575" cap="flat" cmpd="sng" algn="ctr">
              <a:solidFill>
                <a:schemeClr val="bg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B6222B88-442F-AEB1-AAF3-9457AC792694}"/>
                </a:ext>
              </a:extLst>
            </p:cNvPr>
            <p:cNvCxnSpPr/>
            <p:nvPr/>
          </p:nvCxnSpPr>
          <p:spPr bwMode="auto">
            <a:xfrm>
              <a:off x="2069184" y="4746395"/>
              <a:ext cx="332295"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2" name="Group 321">
            <a:extLst>
              <a:ext uri="{FF2B5EF4-FFF2-40B4-BE49-F238E27FC236}">
                <a16:creationId xmlns:a16="http://schemas.microsoft.com/office/drawing/2014/main" id="{FD6301C1-CF2B-884C-134A-8BD2F623F6E0}"/>
              </a:ext>
            </a:extLst>
          </p:cNvPr>
          <p:cNvGrpSpPr/>
          <p:nvPr/>
        </p:nvGrpSpPr>
        <p:grpSpPr>
          <a:xfrm>
            <a:off x="1366520" y="4713326"/>
            <a:ext cx="10176350" cy="307777"/>
            <a:chOff x="1366520" y="4713326"/>
            <a:chExt cx="10176350" cy="307777"/>
          </a:xfrm>
        </p:grpSpPr>
        <p:grpSp>
          <p:nvGrpSpPr>
            <p:cNvPr id="323" name="Group 322">
              <a:extLst>
                <a:ext uri="{FF2B5EF4-FFF2-40B4-BE49-F238E27FC236}">
                  <a16:creationId xmlns:a16="http://schemas.microsoft.com/office/drawing/2014/main" id="{D4F777EC-9301-DA9A-0952-0F7D80D1ACE4}"/>
                </a:ext>
              </a:extLst>
            </p:cNvPr>
            <p:cNvGrpSpPr/>
            <p:nvPr/>
          </p:nvGrpSpPr>
          <p:grpSpPr>
            <a:xfrm>
              <a:off x="1366520" y="4713326"/>
              <a:ext cx="2436995" cy="307777"/>
              <a:chOff x="1242499" y="4693006"/>
              <a:chExt cx="10486890" cy="307777"/>
            </a:xfrm>
          </p:grpSpPr>
          <p:sp>
            <p:nvSpPr>
              <p:cNvPr id="362" name="TextBox 361">
                <a:extLst>
                  <a:ext uri="{FF2B5EF4-FFF2-40B4-BE49-F238E27FC236}">
                    <a16:creationId xmlns:a16="http://schemas.microsoft.com/office/drawing/2014/main" id="{8A89EC91-EB1C-5C55-12BA-24432855E6D1}"/>
                  </a:ext>
                </a:extLst>
              </p:cNvPr>
              <p:cNvSpPr txBox="1"/>
              <p:nvPr/>
            </p:nvSpPr>
            <p:spPr bwMode="auto">
              <a:xfrm>
                <a:off x="1242499" y="4693006"/>
                <a:ext cx="3344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63" name="TextBox 362">
                <a:extLst>
                  <a:ext uri="{FF2B5EF4-FFF2-40B4-BE49-F238E27FC236}">
                    <a16:creationId xmlns:a16="http://schemas.microsoft.com/office/drawing/2014/main" id="{4F4FD90D-B0CF-DAB6-FF90-FE0BD44401C0}"/>
                  </a:ext>
                </a:extLst>
              </p:cNvPr>
              <p:cNvSpPr txBox="1"/>
              <p:nvPr/>
            </p:nvSpPr>
            <p:spPr bwMode="auto">
              <a:xfrm>
                <a:off x="2170996" y="4693006"/>
                <a:ext cx="3344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64" name="TextBox 363">
                <a:extLst>
                  <a:ext uri="{FF2B5EF4-FFF2-40B4-BE49-F238E27FC236}">
                    <a16:creationId xmlns:a16="http://schemas.microsoft.com/office/drawing/2014/main" id="{913ADA99-48D4-223F-48A2-AB790F1CC90C}"/>
                  </a:ext>
                </a:extLst>
              </p:cNvPr>
              <p:cNvSpPr txBox="1"/>
              <p:nvPr/>
            </p:nvSpPr>
            <p:spPr bwMode="auto">
              <a:xfrm>
                <a:off x="2527496" y="4693006"/>
                <a:ext cx="15785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65" name="TextBox 364">
                <a:extLst>
                  <a:ext uri="{FF2B5EF4-FFF2-40B4-BE49-F238E27FC236}">
                    <a16:creationId xmlns:a16="http://schemas.microsoft.com/office/drawing/2014/main" id="{022F426B-6246-1796-96DA-144AC88B48DA}"/>
                  </a:ext>
                </a:extLst>
              </p:cNvPr>
              <p:cNvSpPr txBox="1"/>
              <p:nvPr/>
            </p:nvSpPr>
            <p:spPr bwMode="auto">
              <a:xfrm>
                <a:off x="3490175" y="4693006"/>
                <a:ext cx="1590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66" name="TextBox 365">
                <a:extLst>
                  <a:ext uri="{FF2B5EF4-FFF2-40B4-BE49-F238E27FC236}">
                    <a16:creationId xmlns:a16="http://schemas.microsoft.com/office/drawing/2014/main" id="{67D7844A-0A85-77D7-BEDF-C5550BC1E5EC}"/>
                  </a:ext>
                </a:extLst>
              </p:cNvPr>
              <p:cNvSpPr txBox="1"/>
              <p:nvPr/>
            </p:nvSpPr>
            <p:spPr bwMode="auto">
              <a:xfrm>
                <a:off x="4428145" y="4693006"/>
                <a:ext cx="16365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67" name="TextBox 366">
                <a:extLst>
                  <a:ext uri="{FF2B5EF4-FFF2-40B4-BE49-F238E27FC236}">
                    <a16:creationId xmlns:a16="http://schemas.microsoft.com/office/drawing/2014/main" id="{B5D4D75C-B18D-5BE2-6B3A-F8216C7C0FAA}"/>
                  </a:ext>
                </a:extLst>
              </p:cNvPr>
              <p:cNvSpPr txBox="1"/>
              <p:nvPr/>
            </p:nvSpPr>
            <p:spPr bwMode="auto">
              <a:xfrm>
                <a:off x="5336100" y="4693006"/>
                <a:ext cx="17135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368" name="TextBox 367">
                <a:extLst>
                  <a:ext uri="{FF2B5EF4-FFF2-40B4-BE49-F238E27FC236}">
                    <a16:creationId xmlns:a16="http://schemas.microsoft.com/office/drawing/2014/main" id="{E4978587-B3A8-7C47-4078-2DCC6EA5073F}"/>
                  </a:ext>
                </a:extLst>
              </p:cNvPr>
              <p:cNvSpPr txBox="1"/>
              <p:nvPr/>
            </p:nvSpPr>
            <p:spPr bwMode="auto">
              <a:xfrm>
                <a:off x="6372694" y="4693006"/>
                <a:ext cx="15769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69" name="TextBox 368">
                <a:extLst>
                  <a:ext uri="{FF2B5EF4-FFF2-40B4-BE49-F238E27FC236}">
                    <a16:creationId xmlns:a16="http://schemas.microsoft.com/office/drawing/2014/main" id="{542382E6-BC6D-D396-A370-A4D7478EF656}"/>
                  </a:ext>
                </a:extLst>
              </p:cNvPr>
              <p:cNvSpPr txBox="1"/>
              <p:nvPr/>
            </p:nvSpPr>
            <p:spPr bwMode="auto">
              <a:xfrm>
                <a:off x="7335339" y="4693006"/>
                <a:ext cx="15785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370" name="TextBox 369">
                <a:extLst>
                  <a:ext uri="{FF2B5EF4-FFF2-40B4-BE49-F238E27FC236}">
                    <a16:creationId xmlns:a16="http://schemas.microsoft.com/office/drawing/2014/main" id="{8959563A-C003-F6F6-76EE-067E3D3DA0A8}"/>
                  </a:ext>
                </a:extLst>
              </p:cNvPr>
              <p:cNvSpPr txBox="1"/>
              <p:nvPr/>
            </p:nvSpPr>
            <p:spPr bwMode="auto">
              <a:xfrm>
                <a:off x="9227105" y="4693006"/>
                <a:ext cx="16039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371" name="TextBox 370">
                <a:extLst>
                  <a:ext uri="{FF2B5EF4-FFF2-40B4-BE49-F238E27FC236}">
                    <a16:creationId xmlns:a16="http://schemas.microsoft.com/office/drawing/2014/main" id="{B53A493A-3266-4BB8-D1F5-7DBDB9FC1714}"/>
                  </a:ext>
                </a:extLst>
              </p:cNvPr>
              <p:cNvSpPr txBox="1"/>
              <p:nvPr/>
            </p:nvSpPr>
            <p:spPr bwMode="auto">
              <a:xfrm>
                <a:off x="10152475" y="4693006"/>
                <a:ext cx="15769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72" name="TextBox 371">
                <a:extLst>
                  <a:ext uri="{FF2B5EF4-FFF2-40B4-BE49-F238E27FC236}">
                    <a16:creationId xmlns:a16="http://schemas.microsoft.com/office/drawing/2014/main" id="{7C5A9ABF-E4B6-63B4-BAA6-EB68D916116C}"/>
                  </a:ext>
                </a:extLst>
              </p:cNvPr>
              <p:cNvSpPr txBox="1"/>
              <p:nvPr/>
            </p:nvSpPr>
            <p:spPr bwMode="auto">
              <a:xfrm>
                <a:off x="8264362" y="4693006"/>
                <a:ext cx="1576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grpSp>
        <p:grpSp>
          <p:nvGrpSpPr>
            <p:cNvPr id="324" name="Group 323">
              <a:extLst>
                <a:ext uri="{FF2B5EF4-FFF2-40B4-BE49-F238E27FC236}">
                  <a16:creationId xmlns:a16="http://schemas.microsoft.com/office/drawing/2014/main" id="{94EAC705-FE1E-C302-5F87-57778FF27DDD}"/>
                </a:ext>
              </a:extLst>
            </p:cNvPr>
            <p:cNvGrpSpPr/>
            <p:nvPr/>
          </p:nvGrpSpPr>
          <p:grpSpPr>
            <a:xfrm>
              <a:off x="3642426" y="4713326"/>
              <a:ext cx="2595255" cy="307777"/>
              <a:chOff x="561476" y="4693006"/>
              <a:chExt cx="11167913" cy="307777"/>
            </a:xfrm>
          </p:grpSpPr>
          <p:sp>
            <p:nvSpPr>
              <p:cNvPr id="351" name="TextBox 350">
                <a:extLst>
                  <a:ext uri="{FF2B5EF4-FFF2-40B4-BE49-F238E27FC236}">
                    <a16:creationId xmlns:a16="http://schemas.microsoft.com/office/drawing/2014/main" id="{9A529810-7659-9446-1C8E-968176347ECA}"/>
                  </a:ext>
                </a:extLst>
              </p:cNvPr>
              <p:cNvSpPr txBox="1"/>
              <p:nvPr/>
            </p:nvSpPr>
            <p:spPr bwMode="auto">
              <a:xfrm>
                <a:off x="561476" y="4693006"/>
                <a:ext cx="1687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352" name="TextBox 351">
                <a:extLst>
                  <a:ext uri="{FF2B5EF4-FFF2-40B4-BE49-F238E27FC236}">
                    <a16:creationId xmlns:a16="http://schemas.microsoft.com/office/drawing/2014/main" id="{7F5F820B-63DC-8AEA-DF2A-2494EE493442}"/>
                  </a:ext>
                </a:extLst>
              </p:cNvPr>
              <p:cNvSpPr txBox="1"/>
              <p:nvPr/>
            </p:nvSpPr>
            <p:spPr bwMode="auto">
              <a:xfrm>
                <a:off x="1426205" y="4693006"/>
                <a:ext cx="18631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53" name="TextBox 352">
                <a:extLst>
                  <a:ext uri="{FF2B5EF4-FFF2-40B4-BE49-F238E27FC236}">
                    <a16:creationId xmlns:a16="http://schemas.microsoft.com/office/drawing/2014/main" id="{6118BE52-0323-00AF-C9DC-B566A78E05A9}"/>
                  </a:ext>
                </a:extLst>
              </p:cNvPr>
              <p:cNvSpPr txBox="1"/>
              <p:nvPr/>
            </p:nvSpPr>
            <p:spPr bwMode="auto">
              <a:xfrm>
                <a:off x="2527496" y="4693006"/>
                <a:ext cx="15785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354" name="TextBox 353">
                <a:extLst>
                  <a:ext uri="{FF2B5EF4-FFF2-40B4-BE49-F238E27FC236}">
                    <a16:creationId xmlns:a16="http://schemas.microsoft.com/office/drawing/2014/main" id="{FF5A5679-7FEF-7887-FA50-7DFADC8F3AB6}"/>
                  </a:ext>
                </a:extLst>
              </p:cNvPr>
              <p:cNvSpPr txBox="1"/>
              <p:nvPr/>
            </p:nvSpPr>
            <p:spPr bwMode="auto">
              <a:xfrm>
                <a:off x="3490175" y="4693006"/>
                <a:ext cx="1590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355" name="TextBox 354">
                <a:extLst>
                  <a:ext uri="{FF2B5EF4-FFF2-40B4-BE49-F238E27FC236}">
                    <a16:creationId xmlns:a16="http://schemas.microsoft.com/office/drawing/2014/main" id="{51E3D671-B6E2-1348-A478-6D9AF947E34A}"/>
                  </a:ext>
                </a:extLst>
              </p:cNvPr>
              <p:cNvSpPr txBox="1"/>
              <p:nvPr/>
            </p:nvSpPr>
            <p:spPr bwMode="auto">
              <a:xfrm>
                <a:off x="4428145" y="4693006"/>
                <a:ext cx="16365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56" name="TextBox 355">
                <a:extLst>
                  <a:ext uri="{FF2B5EF4-FFF2-40B4-BE49-F238E27FC236}">
                    <a16:creationId xmlns:a16="http://schemas.microsoft.com/office/drawing/2014/main" id="{177BB698-B755-74C8-C912-ABA6A79684A7}"/>
                  </a:ext>
                </a:extLst>
              </p:cNvPr>
              <p:cNvSpPr txBox="1"/>
              <p:nvPr/>
            </p:nvSpPr>
            <p:spPr bwMode="auto">
              <a:xfrm>
                <a:off x="5336100" y="4693006"/>
                <a:ext cx="17135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357" name="TextBox 356">
                <a:extLst>
                  <a:ext uri="{FF2B5EF4-FFF2-40B4-BE49-F238E27FC236}">
                    <a16:creationId xmlns:a16="http://schemas.microsoft.com/office/drawing/2014/main" id="{9FD784B3-0F9C-111C-AAC3-28B6B3D1F1C3}"/>
                  </a:ext>
                </a:extLst>
              </p:cNvPr>
              <p:cNvSpPr txBox="1"/>
              <p:nvPr/>
            </p:nvSpPr>
            <p:spPr bwMode="auto">
              <a:xfrm>
                <a:off x="6372694" y="4693006"/>
                <a:ext cx="15769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358" name="TextBox 357">
                <a:extLst>
                  <a:ext uri="{FF2B5EF4-FFF2-40B4-BE49-F238E27FC236}">
                    <a16:creationId xmlns:a16="http://schemas.microsoft.com/office/drawing/2014/main" id="{03ADB7BC-D6CE-C92C-13BB-01E7FEDEAA5B}"/>
                  </a:ext>
                </a:extLst>
              </p:cNvPr>
              <p:cNvSpPr txBox="1"/>
              <p:nvPr/>
            </p:nvSpPr>
            <p:spPr bwMode="auto">
              <a:xfrm>
                <a:off x="7335339" y="4693006"/>
                <a:ext cx="15785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59" name="TextBox 358">
                <a:extLst>
                  <a:ext uri="{FF2B5EF4-FFF2-40B4-BE49-F238E27FC236}">
                    <a16:creationId xmlns:a16="http://schemas.microsoft.com/office/drawing/2014/main" id="{8DB63381-A9E0-C906-48D5-E457BBADBBE4}"/>
                  </a:ext>
                </a:extLst>
              </p:cNvPr>
              <p:cNvSpPr txBox="1"/>
              <p:nvPr/>
            </p:nvSpPr>
            <p:spPr bwMode="auto">
              <a:xfrm>
                <a:off x="9227105" y="4693006"/>
                <a:ext cx="16039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60" name="TextBox 359">
                <a:extLst>
                  <a:ext uri="{FF2B5EF4-FFF2-40B4-BE49-F238E27FC236}">
                    <a16:creationId xmlns:a16="http://schemas.microsoft.com/office/drawing/2014/main" id="{E89C8C76-8865-A7F0-DCA8-C84CF0C91025}"/>
                  </a:ext>
                </a:extLst>
              </p:cNvPr>
              <p:cNvSpPr txBox="1"/>
              <p:nvPr/>
            </p:nvSpPr>
            <p:spPr bwMode="auto">
              <a:xfrm>
                <a:off x="10152475" y="4693006"/>
                <a:ext cx="15769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361" name="TextBox 360">
                <a:extLst>
                  <a:ext uri="{FF2B5EF4-FFF2-40B4-BE49-F238E27FC236}">
                    <a16:creationId xmlns:a16="http://schemas.microsoft.com/office/drawing/2014/main" id="{D717BDAD-5104-34B7-CAA9-2EAE4C448301}"/>
                  </a:ext>
                </a:extLst>
              </p:cNvPr>
              <p:cNvSpPr txBox="1"/>
              <p:nvPr/>
            </p:nvSpPr>
            <p:spPr bwMode="auto">
              <a:xfrm>
                <a:off x="8264362" y="4693006"/>
                <a:ext cx="1576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grpSp>
        <p:grpSp>
          <p:nvGrpSpPr>
            <p:cNvPr id="325" name="Group 324">
              <a:extLst>
                <a:ext uri="{FF2B5EF4-FFF2-40B4-BE49-F238E27FC236}">
                  <a16:creationId xmlns:a16="http://schemas.microsoft.com/office/drawing/2014/main" id="{4EDE1D49-F1AE-BF3F-79FA-C7DC03E5B709}"/>
                </a:ext>
              </a:extLst>
            </p:cNvPr>
            <p:cNvGrpSpPr/>
            <p:nvPr/>
          </p:nvGrpSpPr>
          <p:grpSpPr>
            <a:xfrm>
              <a:off x="6071824" y="4713326"/>
              <a:ext cx="2595255" cy="307777"/>
              <a:chOff x="561476" y="4693006"/>
              <a:chExt cx="11167913" cy="307777"/>
            </a:xfrm>
          </p:grpSpPr>
          <p:sp>
            <p:nvSpPr>
              <p:cNvPr id="340" name="TextBox 339">
                <a:extLst>
                  <a:ext uri="{FF2B5EF4-FFF2-40B4-BE49-F238E27FC236}">
                    <a16:creationId xmlns:a16="http://schemas.microsoft.com/office/drawing/2014/main" id="{335C71D4-946B-CD73-6761-E3A77150BB01}"/>
                  </a:ext>
                </a:extLst>
              </p:cNvPr>
              <p:cNvSpPr txBox="1"/>
              <p:nvPr/>
            </p:nvSpPr>
            <p:spPr bwMode="auto">
              <a:xfrm>
                <a:off x="561476" y="4693006"/>
                <a:ext cx="1687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341" name="TextBox 340">
                <a:extLst>
                  <a:ext uri="{FF2B5EF4-FFF2-40B4-BE49-F238E27FC236}">
                    <a16:creationId xmlns:a16="http://schemas.microsoft.com/office/drawing/2014/main" id="{A6BC108B-EA96-A1E0-B37F-6B96667BD802}"/>
                  </a:ext>
                </a:extLst>
              </p:cNvPr>
              <p:cNvSpPr txBox="1"/>
              <p:nvPr/>
            </p:nvSpPr>
            <p:spPr bwMode="auto">
              <a:xfrm>
                <a:off x="1426205" y="4693006"/>
                <a:ext cx="18631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p>
            </p:txBody>
          </p:sp>
          <p:sp>
            <p:nvSpPr>
              <p:cNvPr id="342" name="TextBox 341">
                <a:extLst>
                  <a:ext uri="{FF2B5EF4-FFF2-40B4-BE49-F238E27FC236}">
                    <a16:creationId xmlns:a16="http://schemas.microsoft.com/office/drawing/2014/main" id="{A65AC9F4-2B58-4544-B1A1-E9D6FBE1D872}"/>
                  </a:ext>
                </a:extLst>
              </p:cNvPr>
              <p:cNvSpPr txBox="1"/>
              <p:nvPr/>
            </p:nvSpPr>
            <p:spPr bwMode="auto">
              <a:xfrm>
                <a:off x="2527496" y="4693006"/>
                <a:ext cx="15785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343" name="TextBox 342">
                <a:extLst>
                  <a:ext uri="{FF2B5EF4-FFF2-40B4-BE49-F238E27FC236}">
                    <a16:creationId xmlns:a16="http://schemas.microsoft.com/office/drawing/2014/main" id="{84852B23-CC00-0B7F-5809-BA4096AF2924}"/>
                  </a:ext>
                </a:extLst>
              </p:cNvPr>
              <p:cNvSpPr txBox="1"/>
              <p:nvPr/>
            </p:nvSpPr>
            <p:spPr bwMode="auto">
              <a:xfrm>
                <a:off x="3490175" y="4693006"/>
                <a:ext cx="1590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344" name="TextBox 343">
                <a:extLst>
                  <a:ext uri="{FF2B5EF4-FFF2-40B4-BE49-F238E27FC236}">
                    <a16:creationId xmlns:a16="http://schemas.microsoft.com/office/drawing/2014/main" id="{972D8BE3-E11C-7406-F989-E4C9B1381ED6}"/>
                  </a:ext>
                </a:extLst>
              </p:cNvPr>
              <p:cNvSpPr txBox="1"/>
              <p:nvPr/>
            </p:nvSpPr>
            <p:spPr bwMode="auto">
              <a:xfrm>
                <a:off x="4428145" y="4693006"/>
                <a:ext cx="16365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345" name="TextBox 344">
                <a:extLst>
                  <a:ext uri="{FF2B5EF4-FFF2-40B4-BE49-F238E27FC236}">
                    <a16:creationId xmlns:a16="http://schemas.microsoft.com/office/drawing/2014/main" id="{68E5C5FE-FF29-1616-D109-112D0B642E11}"/>
                  </a:ext>
                </a:extLst>
              </p:cNvPr>
              <p:cNvSpPr txBox="1"/>
              <p:nvPr/>
            </p:nvSpPr>
            <p:spPr bwMode="auto">
              <a:xfrm>
                <a:off x="5336100" y="4693006"/>
                <a:ext cx="17135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346" name="TextBox 345">
                <a:extLst>
                  <a:ext uri="{FF2B5EF4-FFF2-40B4-BE49-F238E27FC236}">
                    <a16:creationId xmlns:a16="http://schemas.microsoft.com/office/drawing/2014/main" id="{2190CE1A-8560-3854-0EA7-9AF878FEB469}"/>
                  </a:ext>
                </a:extLst>
              </p:cNvPr>
              <p:cNvSpPr txBox="1"/>
              <p:nvPr/>
            </p:nvSpPr>
            <p:spPr bwMode="auto">
              <a:xfrm>
                <a:off x="6372694" y="4693006"/>
                <a:ext cx="15769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347" name="TextBox 346">
                <a:extLst>
                  <a:ext uri="{FF2B5EF4-FFF2-40B4-BE49-F238E27FC236}">
                    <a16:creationId xmlns:a16="http://schemas.microsoft.com/office/drawing/2014/main" id="{078DA65F-5AE8-B1B8-1297-381458B960BC}"/>
                  </a:ext>
                </a:extLst>
              </p:cNvPr>
              <p:cNvSpPr txBox="1"/>
              <p:nvPr/>
            </p:nvSpPr>
            <p:spPr bwMode="auto">
              <a:xfrm>
                <a:off x="7335339" y="4693006"/>
                <a:ext cx="15785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348" name="TextBox 347">
                <a:extLst>
                  <a:ext uri="{FF2B5EF4-FFF2-40B4-BE49-F238E27FC236}">
                    <a16:creationId xmlns:a16="http://schemas.microsoft.com/office/drawing/2014/main" id="{DAE2A414-9C98-5F02-8295-D6F603D0BC59}"/>
                  </a:ext>
                </a:extLst>
              </p:cNvPr>
              <p:cNvSpPr txBox="1"/>
              <p:nvPr/>
            </p:nvSpPr>
            <p:spPr bwMode="auto">
              <a:xfrm>
                <a:off x="9227105" y="4693006"/>
                <a:ext cx="16039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p>
            </p:txBody>
          </p:sp>
          <p:sp>
            <p:nvSpPr>
              <p:cNvPr id="349" name="TextBox 348">
                <a:extLst>
                  <a:ext uri="{FF2B5EF4-FFF2-40B4-BE49-F238E27FC236}">
                    <a16:creationId xmlns:a16="http://schemas.microsoft.com/office/drawing/2014/main" id="{86140489-A247-42EC-B5B3-7B26186662E4}"/>
                  </a:ext>
                </a:extLst>
              </p:cNvPr>
              <p:cNvSpPr txBox="1"/>
              <p:nvPr/>
            </p:nvSpPr>
            <p:spPr bwMode="auto">
              <a:xfrm>
                <a:off x="10152475" y="4693006"/>
                <a:ext cx="15769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350" name="TextBox 349">
                <a:extLst>
                  <a:ext uri="{FF2B5EF4-FFF2-40B4-BE49-F238E27FC236}">
                    <a16:creationId xmlns:a16="http://schemas.microsoft.com/office/drawing/2014/main" id="{120DAF7B-2D11-2DD2-BE0F-6C6C325DCCE9}"/>
                  </a:ext>
                </a:extLst>
              </p:cNvPr>
              <p:cNvSpPr txBox="1"/>
              <p:nvPr/>
            </p:nvSpPr>
            <p:spPr bwMode="auto">
              <a:xfrm>
                <a:off x="8264362" y="4693006"/>
                <a:ext cx="1576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grpSp>
        <p:grpSp>
          <p:nvGrpSpPr>
            <p:cNvPr id="326" name="Group 325">
              <a:extLst>
                <a:ext uri="{FF2B5EF4-FFF2-40B4-BE49-F238E27FC236}">
                  <a16:creationId xmlns:a16="http://schemas.microsoft.com/office/drawing/2014/main" id="{340740A8-9080-3AEA-8714-D90BEA006082}"/>
                </a:ext>
              </a:extLst>
            </p:cNvPr>
            <p:cNvGrpSpPr/>
            <p:nvPr/>
          </p:nvGrpSpPr>
          <p:grpSpPr>
            <a:xfrm>
              <a:off x="8501639" y="4713326"/>
              <a:ext cx="3041231" cy="307777"/>
              <a:chOff x="561476" y="4693006"/>
              <a:chExt cx="13087040" cy="307777"/>
            </a:xfrm>
          </p:grpSpPr>
          <p:sp>
            <p:nvSpPr>
              <p:cNvPr id="327" name="TextBox 326">
                <a:extLst>
                  <a:ext uri="{FF2B5EF4-FFF2-40B4-BE49-F238E27FC236}">
                    <a16:creationId xmlns:a16="http://schemas.microsoft.com/office/drawing/2014/main" id="{9AFFB3DB-4778-58A7-9872-793E180AE326}"/>
                  </a:ext>
                </a:extLst>
              </p:cNvPr>
              <p:cNvSpPr txBox="1"/>
              <p:nvPr/>
            </p:nvSpPr>
            <p:spPr bwMode="auto">
              <a:xfrm>
                <a:off x="561476" y="4693006"/>
                <a:ext cx="1687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328" name="TextBox 327">
                <a:extLst>
                  <a:ext uri="{FF2B5EF4-FFF2-40B4-BE49-F238E27FC236}">
                    <a16:creationId xmlns:a16="http://schemas.microsoft.com/office/drawing/2014/main" id="{339B0F31-2323-951F-8EDE-04F224CBF4AE}"/>
                  </a:ext>
                </a:extLst>
              </p:cNvPr>
              <p:cNvSpPr txBox="1"/>
              <p:nvPr/>
            </p:nvSpPr>
            <p:spPr bwMode="auto">
              <a:xfrm>
                <a:off x="1426205" y="4693006"/>
                <a:ext cx="18631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329" name="TextBox 328">
                <a:extLst>
                  <a:ext uri="{FF2B5EF4-FFF2-40B4-BE49-F238E27FC236}">
                    <a16:creationId xmlns:a16="http://schemas.microsoft.com/office/drawing/2014/main" id="{2E4B6441-32F5-C58C-890E-40A01A589A7E}"/>
                  </a:ext>
                </a:extLst>
              </p:cNvPr>
              <p:cNvSpPr txBox="1"/>
              <p:nvPr/>
            </p:nvSpPr>
            <p:spPr bwMode="auto">
              <a:xfrm>
                <a:off x="2527496" y="4693006"/>
                <a:ext cx="15785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p:txBody>
          </p:sp>
          <p:sp>
            <p:nvSpPr>
              <p:cNvPr id="330" name="TextBox 329">
                <a:extLst>
                  <a:ext uri="{FF2B5EF4-FFF2-40B4-BE49-F238E27FC236}">
                    <a16:creationId xmlns:a16="http://schemas.microsoft.com/office/drawing/2014/main" id="{E5E520D1-61C4-7785-7DB1-90E39A32CAC9}"/>
                  </a:ext>
                </a:extLst>
              </p:cNvPr>
              <p:cNvSpPr txBox="1"/>
              <p:nvPr/>
            </p:nvSpPr>
            <p:spPr bwMode="auto">
              <a:xfrm>
                <a:off x="3490175" y="4693006"/>
                <a:ext cx="1590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331" name="TextBox 330">
                <a:extLst>
                  <a:ext uri="{FF2B5EF4-FFF2-40B4-BE49-F238E27FC236}">
                    <a16:creationId xmlns:a16="http://schemas.microsoft.com/office/drawing/2014/main" id="{F1A43350-FF0E-2B38-1399-0C1FCD4F7750}"/>
                  </a:ext>
                </a:extLst>
              </p:cNvPr>
              <p:cNvSpPr txBox="1"/>
              <p:nvPr/>
            </p:nvSpPr>
            <p:spPr bwMode="auto">
              <a:xfrm>
                <a:off x="4428145" y="4693006"/>
                <a:ext cx="16365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37</a:t>
                </a:r>
              </a:p>
            </p:txBody>
          </p:sp>
          <p:sp>
            <p:nvSpPr>
              <p:cNvPr id="332" name="TextBox 331">
                <a:extLst>
                  <a:ext uri="{FF2B5EF4-FFF2-40B4-BE49-F238E27FC236}">
                    <a16:creationId xmlns:a16="http://schemas.microsoft.com/office/drawing/2014/main" id="{3150914A-E1E5-0757-54DF-87C27F1E20E4}"/>
                  </a:ext>
                </a:extLst>
              </p:cNvPr>
              <p:cNvSpPr txBox="1"/>
              <p:nvPr/>
            </p:nvSpPr>
            <p:spPr bwMode="auto">
              <a:xfrm>
                <a:off x="5336100" y="4693006"/>
                <a:ext cx="17135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p>
            </p:txBody>
          </p:sp>
          <p:sp>
            <p:nvSpPr>
              <p:cNvPr id="333" name="TextBox 332">
                <a:extLst>
                  <a:ext uri="{FF2B5EF4-FFF2-40B4-BE49-F238E27FC236}">
                    <a16:creationId xmlns:a16="http://schemas.microsoft.com/office/drawing/2014/main" id="{ADF80A38-CF05-FFEA-44D8-44D7B78F202A}"/>
                  </a:ext>
                </a:extLst>
              </p:cNvPr>
              <p:cNvSpPr txBox="1"/>
              <p:nvPr/>
            </p:nvSpPr>
            <p:spPr bwMode="auto">
              <a:xfrm>
                <a:off x="6372695" y="4693006"/>
                <a:ext cx="15769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334" name="TextBox 333">
                <a:extLst>
                  <a:ext uri="{FF2B5EF4-FFF2-40B4-BE49-F238E27FC236}">
                    <a16:creationId xmlns:a16="http://schemas.microsoft.com/office/drawing/2014/main" id="{38717217-132C-EFF7-7924-BD69789E6910}"/>
                  </a:ext>
                </a:extLst>
              </p:cNvPr>
              <p:cNvSpPr txBox="1"/>
              <p:nvPr/>
            </p:nvSpPr>
            <p:spPr bwMode="auto">
              <a:xfrm>
                <a:off x="7335339" y="4693006"/>
                <a:ext cx="15785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35" name="TextBox 334">
                <a:extLst>
                  <a:ext uri="{FF2B5EF4-FFF2-40B4-BE49-F238E27FC236}">
                    <a16:creationId xmlns:a16="http://schemas.microsoft.com/office/drawing/2014/main" id="{FC75A2B9-6AAC-EB27-DAD1-491E1B178831}"/>
                  </a:ext>
                </a:extLst>
              </p:cNvPr>
              <p:cNvSpPr txBox="1"/>
              <p:nvPr/>
            </p:nvSpPr>
            <p:spPr bwMode="auto">
              <a:xfrm>
                <a:off x="9227105" y="4693006"/>
                <a:ext cx="16039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336" name="TextBox 335">
                <a:extLst>
                  <a:ext uri="{FF2B5EF4-FFF2-40B4-BE49-F238E27FC236}">
                    <a16:creationId xmlns:a16="http://schemas.microsoft.com/office/drawing/2014/main" id="{07DAB081-DA47-4FB3-BA55-2CE27E44874A}"/>
                  </a:ext>
                </a:extLst>
              </p:cNvPr>
              <p:cNvSpPr txBox="1"/>
              <p:nvPr/>
            </p:nvSpPr>
            <p:spPr bwMode="auto">
              <a:xfrm>
                <a:off x="10152475" y="4693006"/>
                <a:ext cx="15769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a:t>
                </a:r>
              </a:p>
            </p:txBody>
          </p:sp>
          <p:sp>
            <p:nvSpPr>
              <p:cNvPr id="337" name="TextBox 336">
                <a:extLst>
                  <a:ext uri="{FF2B5EF4-FFF2-40B4-BE49-F238E27FC236}">
                    <a16:creationId xmlns:a16="http://schemas.microsoft.com/office/drawing/2014/main" id="{3C6C9D97-A008-D361-FC18-7F2D3E0430F5}"/>
                  </a:ext>
                </a:extLst>
              </p:cNvPr>
              <p:cNvSpPr txBox="1"/>
              <p:nvPr/>
            </p:nvSpPr>
            <p:spPr bwMode="auto">
              <a:xfrm>
                <a:off x="8264362" y="4693006"/>
                <a:ext cx="1576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41</a:t>
                </a:r>
              </a:p>
            </p:txBody>
          </p:sp>
          <p:sp>
            <p:nvSpPr>
              <p:cNvPr id="338" name="TextBox 337">
                <a:extLst>
                  <a:ext uri="{FF2B5EF4-FFF2-40B4-BE49-F238E27FC236}">
                    <a16:creationId xmlns:a16="http://schemas.microsoft.com/office/drawing/2014/main" id="{B3F3E3B3-DA21-4542-0B7D-613C4C0A0409}"/>
                  </a:ext>
                </a:extLst>
              </p:cNvPr>
              <p:cNvSpPr txBox="1"/>
              <p:nvPr/>
            </p:nvSpPr>
            <p:spPr bwMode="auto">
              <a:xfrm>
                <a:off x="11120606" y="4693006"/>
                <a:ext cx="15769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a:t>
                </a:r>
              </a:p>
            </p:txBody>
          </p:sp>
          <p:sp>
            <p:nvSpPr>
              <p:cNvPr id="339" name="TextBox 338">
                <a:extLst>
                  <a:ext uri="{FF2B5EF4-FFF2-40B4-BE49-F238E27FC236}">
                    <a16:creationId xmlns:a16="http://schemas.microsoft.com/office/drawing/2014/main" id="{B19E8AC1-C32F-E8A6-4D7E-A1E8A664E0BC}"/>
                  </a:ext>
                </a:extLst>
              </p:cNvPr>
              <p:cNvSpPr txBox="1"/>
              <p:nvPr/>
            </p:nvSpPr>
            <p:spPr bwMode="auto">
              <a:xfrm>
                <a:off x="12071602" y="4693006"/>
                <a:ext cx="15769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grpSp>
      </p:grpSp>
      <p:grpSp>
        <p:nvGrpSpPr>
          <p:cNvPr id="373" name="Group 372">
            <a:extLst>
              <a:ext uri="{FF2B5EF4-FFF2-40B4-BE49-F238E27FC236}">
                <a16:creationId xmlns:a16="http://schemas.microsoft.com/office/drawing/2014/main" id="{4FFAD76C-14C2-C4D9-945B-6FB362F04E7D}"/>
              </a:ext>
            </a:extLst>
          </p:cNvPr>
          <p:cNvGrpSpPr/>
          <p:nvPr/>
        </p:nvGrpSpPr>
        <p:grpSpPr>
          <a:xfrm>
            <a:off x="1404446" y="4683291"/>
            <a:ext cx="9943751" cy="100376"/>
            <a:chOff x="1404446" y="4683291"/>
            <a:chExt cx="9943751" cy="100376"/>
          </a:xfrm>
        </p:grpSpPr>
        <p:grpSp>
          <p:nvGrpSpPr>
            <p:cNvPr id="374" name="Group 373">
              <a:extLst>
                <a:ext uri="{FF2B5EF4-FFF2-40B4-BE49-F238E27FC236}">
                  <a16:creationId xmlns:a16="http://schemas.microsoft.com/office/drawing/2014/main" id="{05199DB5-E562-6238-B719-EA791798F8FA}"/>
                </a:ext>
              </a:extLst>
            </p:cNvPr>
            <p:cNvGrpSpPr/>
            <p:nvPr/>
          </p:nvGrpSpPr>
          <p:grpSpPr>
            <a:xfrm>
              <a:off x="1404446" y="4683291"/>
              <a:ext cx="2217171" cy="100376"/>
              <a:chOff x="2332670" y="4683290"/>
              <a:chExt cx="9327470" cy="96639"/>
            </a:xfrm>
          </p:grpSpPr>
          <p:cxnSp>
            <p:nvCxnSpPr>
              <p:cNvPr id="413" name="Straight Connector 412">
                <a:extLst>
                  <a:ext uri="{FF2B5EF4-FFF2-40B4-BE49-F238E27FC236}">
                    <a16:creationId xmlns:a16="http://schemas.microsoft.com/office/drawing/2014/main" id="{9FE221FA-7EED-5B4B-5FA5-50363EDE9462}"/>
                  </a:ext>
                </a:extLst>
              </p:cNvPr>
              <p:cNvCxnSpPr>
                <a:cxnSpLocks/>
              </p:cNvCxnSpPr>
              <p:nvPr/>
            </p:nvCxnSpPr>
            <p:spPr bwMode="auto">
              <a:xfrm>
                <a:off x="2332670"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F9B6F47F-8112-03AB-A4D7-12F7AADC191B}"/>
                  </a:ext>
                </a:extLst>
              </p:cNvPr>
              <p:cNvCxnSpPr>
                <a:cxnSpLocks/>
              </p:cNvCxnSpPr>
              <p:nvPr/>
            </p:nvCxnSpPr>
            <p:spPr bwMode="auto">
              <a:xfrm>
                <a:off x="3281293"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A65AB631-48C3-116A-8B3B-0D28B45E6FA1}"/>
                  </a:ext>
                </a:extLst>
              </p:cNvPr>
              <p:cNvCxnSpPr>
                <a:cxnSpLocks/>
              </p:cNvCxnSpPr>
              <p:nvPr/>
            </p:nvCxnSpPr>
            <p:spPr bwMode="auto">
              <a:xfrm>
                <a:off x="4206990"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3889F076-329A-41AA-11C7-83517BEB82C7}"/>
                  </a:ext>
                </a:extLst>
              </p:cNvPr>
              <p:cNvCxnSpPr>
                <a:cxnSpLocks/>
              </p:cNvCxnSpPr>
              <p:nvPr/>
            </p:nvCxnSpPr>
            <p:spPr bwMode="auto">
              <a:xfrm>
                <a:off x="5155613"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1AD7DD44-2807-CE63-0D04-B8CE2DFD4D70}"/>
                  </a:ext>
                </a:extLst>
              </p:cNvPr>
              <p:cNvCxnSpPr>
                <a:cxnSpLocks/>
              </p:cNvCxnSpPr>
              <p:nvPr/>
            </p:nvCxnSpPr>
            <p:spPr bwMode="auto">
              <a:xfrm>
                <a:off x="6086068"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433A1057-1FB1-E9EF-5627-A325E0AE754D}"/>
                  </a:ext>
                </a:extLst>
              </p:cNvPr>
              <p:cNvCxnSpPr>
                <a:cxnSpLocks/>
              </p:cNvCxnSpPr>
              <p:nvPr/>
            </p:nvCxnSpPr>
            <p:spPr bwMode="auto">
              <a:xfrm>
                <a:off x="7029932"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FAC0982B-1655-51B9-EA3C-C570CBDE49A5}"/>
                  </a:ext>
                </a:extLst>
              </p:cNvPr>
              <p:cNvCxnSpPr>
                <a:cxnSpLocks/>
              </p:cNvCxnSpPr>
              <p:nvPr/>
            </p:nvCxnSpPr>
            <p:spPr bwMode="auto">
              <a:xfrm>
                <a:off x="7960384"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D06AE62E-3EE0-1EBE-C314-FD119A7CD27A}"/>
                  </a:ext>
                </a:extLst>
              </p:cNvPr>
              <p:cNvCxnSpPr>
                <a:cxnSpLocks/>
              </p:cNvCxnSpPr>
              <p:nvPr/>
            </p:nvCxnSpPr>
            <p:spPr bwMode="auto">
              <a:xfrm>
                <a:off x="8904252"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3D08971B-1E31-9F12-64C7-11DAF187DF88}"/>
                  </a:ext>
                </a:extLst>
              </p:cNvPr>
              <p:cNvCxnSpPr>
                <a:cxnSpLocks/>
              </p:cNvCxnSpPr>
              <p:nvPr/>
            </p:nvCxnSpPr>
            <p:spPr bwMode="auto">
              <a:xfrm>
                <a:off x="9836299"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D7A1D117-D51B-6E53-7894-8AF35D424A78}"/>
                  </a:ext>
                </a:extLst>
              </p:cNvPr>
              <p:cNvCxnSpPr>
                <a:cxnSpLocks/>
              </p:cNvCxnSpPr>
              <p:nvPr/>
            </p:nvCxnSpPr>
            <p:spPr bwMode="auto">
              <a:xfrm>
                <a:off x="10778579" y="4683290"/>
                <a:ext cx="0" cy="96639"/>
              </a:xfrm>
              <a:prstGeom prst="line">
                <a:avLst/>
              </a:prstGeom>
              <a:noFill/>
              <a:ln w="28575" cap="flat" cmpd="sng" algn="ctr">
                <a:solidFill>
                  <a:schemeClr val="bg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37F894C9-12FA-9554-5C09-29D5B42FCED0}"/>
                  </a:ext>
                </a:extLst>
              </p:cNvPr>
              <p:cNvCxnSpPr>
                <a:cxnSpLocks/>
              </p:cNvCxnSpPr>
              <p:nvPr/>
            </p:nvCxnSpPr>
            <p:spPr bwMode="auto">
              <a:xfrm>
                <a:off x="11660140" y="4683290"/>
                <a:ext cx="0" cy="96639"/>
              </a:xfrm>
              <a:prstGeom prst="line">
                <a:avLst/>
              </a:prstGeom>
              <a:noFill/>
              <a:ln w="28575" cap="flat" cmpd="sng" algn="ctr">
                <a:solidFill>
                  <a:schemeClr val="bg1"/>
                </a:solidFill>
                <a:prstDash val="solid"/>
                <a:round/>
                <a:headEnd type="none" w="med" len="med"/>
                <a:tailEnd type="none" w="med" len="med"/>
              </a:ln>
              <a:effectLst/>
            </p:spPr>
          </p:cxnSp>
        </p:grpSp>
        <p:grpSp>
          <p:nvGrpSpPr>
            <p:cNvPr id="375" name="Group 374">
              <a:extLst>
                <a:ext uri="{FF2B5EF4-FFF2-40B4-BE49-F238E27FC236}">
                  <a16:creationId xmlns:a16="http://schemas.microsoft.com/office/drawing/2014/main" id="{23FD515A-7FDD-7123-88A4-E9CF355FC6F5}"/>
                </a:ext>
              </a:extLst>
            </p:cNvPr>
            <p:cNvGrpSpPr/>
            <p:nvPr/>
          </p:nvGrpSpPr>
          <p:grpSpPr>
            <a:xfrm>
              <a:off x="3838612" y="4683291"/>
              <a:ext cx="2217171" cy="100376"/>
              <a:chOff x="2332670" y="4683290"/>
              <a:chExt cx="9327470" cy="96639"/>
            </a:xfrm>
          </p:grpSpPr>
          <p:cxnSp>
            <p:nvCxnSpPr>
              <p:cNvPr id="402" name="Straight Connector 401">
                <a:extLst>
                  <a:ext uri="{FF2B5EF4-FFF2-40B4-BE49-F238E27FC236}">
                    <a16:creationId xmlns:a16="http://schemas.microsoft.com/office/drawing/2014/main" id="{4E373C50-B996-AFFE-F247-52B60BD02577}"/>
                  </a:ext>
                </a:extLst>
              </p:cNvPr>
              <p:cNvCxnSpPr>
                <a:cxnSpLocks/>
              </p:cNvCxnSpPr>
              <p:nvPr/>
            </p:nvCxnSpPr>
            <p:spPr bwMode="auto">
              <a:xfrm>
                <a:off x="2332670"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3809C0E6-065B-595F-5889-B101602A8DD1}"/>
                  </a:ext>
                </a:extLst>
              </p:cNvPr>
              <p:cNvCxnSpPr>
                <a:cxnSpLocks/>
              </p:cNvCxnSpPr>
              <p:nvPr/>
            </p:nvCxnSpPr>
            <p:spPr bwMode="auto">
              <a:xfrm>
                <a:off x="3281293"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DC8C540C-05D1-58B5-6734-D148EB4A169B}"/>
                  </a:ext>
                </a:extLst>
              </p:cNvPr>
              <p:cNvCxnSpPr>
                <a:cxnSpLocks/>
              </p:cNvCxnSpPr>
              <p:nvPr/>
            </p:nvCxnSpPr>
            <p:spPr bwMode="auto">
              <a:xfrm>
                <a:off x="4206990"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165072C7-A2A4-B8C5-B85B-F60F0DF36ADA}"/>
                  </a:ext>
                </a:extLst>
              </p:cNvPr>
              <p:cNvCxnSpPr>
                <a:cxnSpLocks/>
              </p:cNvCxnSpPr>
              <p:nvPr/>
            </p:nvCxnSpPr>
            <p:spPr bwMode="auto">
              <a:xfrm>
                <a:off x="5155613"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17D4D8F9-B341-E21C-AE67-FACD88098AD9}"/>
                  </a:ext>
                </a:extLst>
              </p:cNvPr>
              <p:cNvCxnSpPr>
                <a:cxnSpLocks/>
              </p:cNvCxnSpPr>
              <p:nvPr/>
            </p:nvCxnSpPr>
            <p:spPr bwMode="auto">
              <a:xfrm>
                <a:off x="6086068"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D4F14226-81F0-5291-91BD-CD6DD32E00B2}"/>
                  </a:ext>
                </a:extLst>
              </p:cNvPr>
              <p:cNvCxnSpPr>
                <a:cxnSpLocks/>
              </p:cNvCxnSpPr>
              <p:nvPr/>
            </p:nvCxnSpPr>
            <p:spPr bwMode="auto">
              <a:xfrm>
                <a:off x="7029932"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FA40A120-BEE2-2369-E37F-57EBF94F9F68}"/>
                  </a:ext>
                </a:extLst>
              </p:cNvPr>
              <p:cNvCxnSpPr>
                <a:cxnSpLocks/>
              </p:cNvCxnSpPr>
              <p:nvPr/>
            </p:nvCxnSpPr>
            <p:spPr bwMode="auto">
              <a:xfrm>
                <a:off x="7960384"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3C4EC40B-8D2C-7909-4239-D9BBBD2F62D7}"/>
                  </a:ext>
                </a:extLst>
              </p:cNvPr>
              <p:cNvCxnSpPr>
                <a:cxnSpLocks/>
              </p:cNvCxnSpPr>
              <p:nvPr/>
            </p:nvCxnSpPr>
            <p:spPr bwMode="auto">
              <a:xfrm>
                <a:off x="8904252"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3DE94AE0-D79F-E6BB-04D3-0395EE5908E2}"/>
                  </a:ext>
                </a:extLst>
              </p:cNvPr>
              <p:cNvCxnSpPr>
                <a:cxnSpLocks/>
              </p:cNvCxnSpPr>
              <p:nvPr/>
            </p:nvCxnSpPr>
            <p:spPr bwMode="auto">
              <a:xfrm>
                <a:off x="9836299"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6FA3B3F3-F5B7-F15F-3615-ACF631751BE0}"/>
                  </a:ext>
                </a:extLst>
              </p:cNvPr>
              <p:cNvCxnSpPr>
                <a:cxnSpLocks/>
              </p:cNvCxnSpPr>
              <p:nvPr/>
            </p:nvCxnSpPr>
            <p:spPr bwMode="auto">
              <a:xfrm>
                <a:off x="10778579" y="4683290"/>
                <a:ext cx="0" cy="96639"/>
              </a:xfrm>
              <a:prstGeom prst="line">
                <a:avLst/>
              </a:prstGeom>
              <a:noFill/>
              <a:ln w="28575" cap="flat" cmpd="sng" algn="ctr">
                <a:solidFill>
                  <a:schemeClr val="bg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1FCE980C-EA33-2EA9-AC58-8D5339486D73}"/>
                  </a:ext>
                </a:extLst>
              </p:cNvPr>
              <p:cNvCxnSpPr>
                <a:cxnSpLocks/>
              </p:cNvCxnSpPr>
              <p:nvPr/>
            </p:nvCxnSpPr>
            <p:spPr bwMode="auto">
              <a:xfrm>
                <a:off x="11660140" y="4683290"/>
                <a:ext cx="0" cy="96639"/>
              </a:xfrm>
              <a:prstGeom prst="line">
                <a:avLst/>
              </a:prstGeom>
              <a:noFill/>
              <a:ln w="28575" cap="flat" cmpd="sng" algn="ctr">
                <a:solidFill>
                  <a:schemeClr val="bg1"/>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74F25D87-27BA-EB29-18B4-AED2A2A3A843}"/>
                </a:ext>
              </a:extLst>
            </p:cNvPr>
            <p:cNvGrpSpPr/>
            <p:nvPr/>
          </p:nvGrpSpPr>
          <p:grpSpPr>
            <a:xfrm>
              <a:off x="6268010" y="4683291"/>
              <a:ext cx="2217171" cy="100376"/>
              <a:chOff x="2332670" y="4683290"/>
              <a:chExt cx="9327470" cy="96639"/>
            </a:xfrm>
          </p:grpSpPr>
          <p:cxnSp>
            <p:nvCxnSpPr>
              <p:cNvPr id="391" name="Straight Connector 390">
                <a:extLst>
                  <a:ext uri="{FF2B5EF4-FFF2-40B4-BE49-F238E27FC236}">
                    <a16:creationId xmlns:a16="http://schemas.microsoft.com/office/drawing/2014/main" id="{1269D4B8-E55E-ABED-0D2A-0BCF3B91E32F}"/>
                  </a:ext>
                </a:extLst>
              </p:cNvPr>
              <p:cNvCxnSpPr>
                <a:cxnSpLocks/>
              </p:cNvCxnSpPr>
              <p:nvPr/>
            </p:nvCxnSpPr>
            <p:spPr bwMode="auto">
              <a:xfrm>
                <a:off x="2332670"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597C1352-1019-76F8-E7D1-DE00BCEA637E}"/>
                  </a:ext>
                </a:extLst>
              </p:cNvPr>
              <p:cNvCxnSpPr>
                <a:cxnSpLocks/>
              </p:cNvCxnSpPr>
              <p:nvPr/>
            </p:nvCxnSpPr>
            <p:spPr bwMode="auto">
              <a:xfrm>
                <a:off x="3281293"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7CF0D574-85F7-A2B2-58F3-C61F6B70BC54}"/>
                  </a:ext>
                </a:extLst>
              </p:cNvPr>
              <p:cNvCxnSpPr>
                <a:cxnSpLocks/>
              </p:cNvCxnSpPr>
              <p:nvPr/>
            </p:nvCxnSpPr>
            <p:spPr bwMode="auto">
              <a:xfrm>
                <a:off x="4206990"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58C55024-1E3A-913F-8D37-73123429F97C}"/>
                  </a:ext>
                </a:extLst>
              </p:cNvPr>
              <p:cNvCxnSpPr>
                <a:cxnSpLocks/>
              </p:cNvCxnSpPr>
              <p:nvPr/>
            </p:nvCxnSpPr>
            <p:spPr bwMode="auto">
              <a:xfrm>
                <a:off x="5155613"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9880DE44-26BD-C510-CC64-DBF1927EE330}"/>
                  </a:ext>
                </a:extLst>
              </p:cNvPr>
              <p:cNvCxnSpPr>
                <a:cxnSpLocks/>
              </p:cNvCxnSpPr>
              <p:nvPr/>
            </p:nvCxnSpPr>
            <p:spPr bwMode="auto">
              <a:xfrm>
                <a:off x="6086068"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BCCBF184-DBD5-1971-C0AC-5AA25DBC1511}"/>
                  </a:ext>
                </a:extLst>
              </p:cNvPr>
              <p:cNvCxnSpPr>
                <a:cxnSpLocks/>
              </p:cNvCxnSpPr>
              <p:nvPr/>
            </p:nvCxnSpPr>
            <p:spPr bwMode="auto">
              <a:xfrm>
                <a:off x="7029932"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C8192620-CC8B-9F34-1CB0-8C2D1BCE6C57}"/>
                  </a:ext>
                </a:extLst>
              </p:cNvPr>
              <p:cNvCxnSpPr>
                <a:cxnSpLocks/>
              </p:cNvCxnSpPr>
              <p:nvPr/>
            </p:nvCxnSpPr>
            <p:spPr bwMode="auto">
              <a:xfrm>
                <a:off x="7960384"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DED7189B-7036-CBF3-996A-C8F402151B01}"/>
                  </a:ext>
                </a:extLst>
              </p:cNvPr>
              <p:cNvCxnSpPr>
                <a:cxnSpLocks/>
              </p:cNvCxnSpPr>
              <p:nvPr/>
            </p:nvCxnSpPr>
            <p:spPr bwMode="auto">
              <a:xfrm>
                <a:off x="8904252"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63B70D62-E5D7-2605-9356-B5B7B82DA4E1}"/>
                  </a:ext>
                </a:extLst>
              </p:cNvPr>
              <p:cNvCxnSpPr>
                <a:cxnSpLocks/>
              </p:cNvCxnSpPr>
              <p:nvPr/>
            </p:nvCxnSpPr>
            <p:spPr bwMode="auto">
              <a:xfrm>
                <a:off x="9836299"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4BD6A3F6-AC2A-202C-072C-3FB56F6B6E58}"/>
                  </a:ext>
                </a:extLst>
              </p:cNvPr>
              <p:cNvCxnSpPr>
                <a:cxnSpLocks/>
              </p:cNvCxnSpPr>
              <p:nvPr/>
            </p:nvCxnSpPr>
            <p:spPr bwMode="auto">
              <a:xfrm>
                <a:off x="10778579" y="4683290"/>
                <a:ext cx="0" cy="96639"/>
              </a:xfrm>
              <a:prstGeom prst="line">
                <a:avLst/>
              </a:prstGeom>
              <a:noFill/>
              <a:ln w="28575" cap="flat" cmpd="sng" algn="ctr">
                <a:solidFill>
                  <a:schemeClr val="bg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35CFC113-B683-8E30-DDD6-26EBFA2E137F}"/>
                  </a:ext>
                </a:extLst>
              </p:cNvPr>
              <p:cNvCxnSpPr>
                <a:cxnSpLocks/>
              </p:cNvCxnSpPr>
              <p:nvPr/>
            </p:nvCxnSpPr>
            <p:spPr bwMode="auto">
              <a:xfrm>
                <a:off x="11660140" y="4683290"/>
                <a:ext cx="0" cy="96639"/>
              </a:xfrm>
              <a:prstGeom prst="line">
                <a:avLst/>
              </a:prstGeom>
              <a:noFill/>
              <a:ln w="28575" cap="flat" cmpd="sng" algn="ctr">
                <a:solidFill>
                  <a:schemeClr val="bg1"/>
                </a:solidFill>
                <a:prstDash val="solid"/>
                <a:round/>
                <a:headEnd type="none" w="med" len="med"/>
                <a:tailEnd type="none" w="med" len="med"/>
              </a:ln>
              <a:effectLst/>
            </p:spPr>
          </p:cxnSp>
        </p:grpSp>
        <p:grpSp>
          <p:nvGrpSpPr>
            <p:cNvPr id="377" name="Group 376">
              <a:extLst>
                <a:ext uri="{FF2B5EF4-FFF2-40B4-BE49-F238E27FC236}">
                  <a16:creationId xmlns:a16="http://schemas.microsoft.com/office/drawing/2014/main" id="{71DEB081-87C3-9D90-ABF8-F7A070204634}"/>
                </a:ext>
              </a:extLst>
            </p:cNvPr>
            <p:cNvGrpSpPr/>
            <p:nvPr/>
          </p:nvGrpSpPr>
          <p:grpSpPr>
            <a:xfrm>
              <a:off x="8697825" y="4683291"/>
              <a:ext cx="2650372" cy="100376"/>
              <a:chOff x="2332670" y="4683290"/>
              <a:chExt cx="11149914" cy="96639"/>
            </a:xfrm>
          </p:grpSpPr>
          <p:cxnSp>
            <p:nvCxnSpPr>
              <p:cNvPr id="378" name="Straight Connector 377">
                <a:extLst>
                  <a:ext uri="{FF2B5EF4-FFF2-40B4-BE49-F238E27FC236}">
                    <a16:creationId xmlns:a16="http://schemas.microsoft.com/office/drawing/2014/main" id="{880F8522-BEAD-8008-E9FD-93DDE8E54A6C}"/>
                  </a:ext>
                </a:extLst>
              </p:cNvPr>
              <p:cNvCxnSpPr>
                <a:cxnSpLocks/>
              </p:cNvCxnSpPr>
              <p:nvPr/>
            </p:nvCxnSpPr>
            <p:spPr bwMode="auto">
              <a:xfrm>
                <a:off x="2332670"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113EF51F-2316-72DE-6284-C484EE7C30EF}"/>
                  </a:ext>
                </a:extLst>
              </p:cNvPr>
              <p:cNvCxnSpPr>
                <a:cxnSpLocks/>
              </p:cNvCxnSpPr>
              <p:nvPr/>
            </p:nvCxnSpPr>
            <p:spPr bwMode="auto">
              <a:xfrm>
                <a:off x="3281293"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9C947147-01CF-E8A9-FD10-D91A672152C5}"/>
                  </a:ext>
                </a:extLst>
              </p:cNvPr>
              <p:cNvCxnSpPr>
                <a:cxnSpLocks/>
              </p:cNvCxnSpPr>
              <p:nvPr/>
            </p:nvCxnSpPr>
            <p:spPr bwMode="auto">
              <a:xfrm>
                <a:off x="4206990"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A2AE6506-A511-A5A8-0FFB-87E1B922A5D7}"/>
                  </a:ext>
                </a:extLst>
              </p:cNvPr>
              <p:cNvCxnSpPr>
                <a:cxnSpLocks/>
              </p:cNvCxnSpPr>
              <p:nvPr/>
            </p:nvCxnSpPr>
            <p:spPr bwMode="auto">
              <a:xfrm>
                <a:off x="5155613"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B67F271D-9D39-2209-A76A-C970B44D32FE}"/>
                  </a:ext>
                </a:extLst>
              </p:cNvPr>
              <p:cNvCxnSpPr>
                <a:cxnSpLocks/>
              </p:cNvCxnSpPr>
              <p:nvPr/>
            </p:nvCxnSpPr>
            <p:spPr bwMode="auto">
              <a:xfrm>
                <a:off x="6086068"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5C249A74-BE82-0250-4C4B-D7E1FB418277}"/>
                  </a:ext>
                </a:extLst>
              </p:cNvPr>
              <p:cNvCxnSpPr>
                <a:cxnSpLocks/>
              </p:cNvCxnSpPr>
              <p:nvPr/>
            </p:nvCxnSpPr>
            <p:spPr bwMode="auto">
              <a:xfrm>
                <a:off x="7029932"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33D6FFA3-FC30-AA06-0867-A82F7DCD78A4}"/>
                  </a:ext>
                </a:extLst>
              </p:cNvPr>
              <p:cNvCxnSpPr>
                <a:cxnSpLocks/>
              </p:cNvCxnSpPr>
              <p:nvPr/>
            </p:nvCxnSpPr>
            <p:spPr bwMode="auto">
              <a:xfrm>
                <a:off x="7960384"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8A0909C2-F49F-08AB-9948-587011160754}"/>
                  </a:ext>
                </a:extLst>
              </p:cNvPr>
              <p:cNvCxnSpPr>
                <a:cxnSpLocks/>
              </p:cNvCxnSpPr>
              <p:nvPr/>
            </p:nvCxnSpPr>
            <p:spPr bwMode="auto">
              <a:xfrm>
                <a:off x="8904252"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134C1B93-6734-2422-6705-FC81AD28201B}"/>
                  </a:ext>
                </a:extLst>
              </p:cNvPr>
              <p:cNvCxnSpPr>
                <a:cxnSpLocks/>
              </p:cNvCxnSpPr>
              <p:nvPr/>
            </p:nvCxnSpPr>
            <p:spPr bwMode="auto">
              <a:xfrm>
                <a:off x="9836299"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D15A0531-F385-5FB2-80F2-7F3A6A57BADE}"/>
                  </a:ext>
                </a:extLst>
              </p:cNvPr>
              <p:cNvCxnSpPr>
                <a:cxnSpLocks/>
              </p:cNvCxnSpPr>
              <p:nvPr/>
            </p:nvCxnSpPr>
            <p:spPr bwMode="auto">
              <a:xfrm>
                <a:off x="10778579" y="4683290"/>
                <a:ext cx="0" cy="96639"/>
              </a:xfrm>
              <a:prstGeom prst="line">
                <a:avLst/>
              </a:prstGeom>
              <a:noFill/>
              <a:ln w="28575" cap="flat" cmpd="sng" algn="ctr">
                <a:solidFill>
                  <a:schemeClr val="bg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8F8923AD-1A21-05DB-80B6-7DC17BB8773E}"/>
                  </a:ext>
                </a:extLst>
              </p:cNvPr>
              <p:cNvCxnSpPr>
                <a:cxnSpLocks/>
              </p:cNvCxnSpPr>
              <p:nvPr/>
            </p:nvCxnSpPr>
            <p:spPr bwMode="auto">
              <a:xfrm>
                <a:off x="11660140" y="4683290"/>
                <a:ext cx="0" cy="96639"/>
              </a:xfrm>
              <a:prstGeom prst="line">
                <a:avLst/>
              </a:prstGeom>
              <a:noFill/>
              <a:ln w="28575" cap="flat" cmpd="sng" algn="ctr">
                <a:solidFill>
                  <a:schemeClr val="bg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1B1D09AB-267F-AA7E-688A-2000A6D1847B}"/>
                  </a:ext>
                </a:extLst>
              </p:cNvPr>
              <p:cNvCxnSpPr>
                <a:cxnSpLocks/>
              </p:cNvCxnSpPr>
              <p:nvPr/>
            </p:nvCxnSpPr>
            <p:spPr bwMode="auto">
              <a:xfrm>
                <a:off x="12601023" y="4683290"/>
                <a:ext cx="0" cy="96639"/>
              </a:xfrm>
              <a:prstGeom prst="line">
                <a:avLst/>
              </a:prstGeom>
              <a:noFill/>
              <a:ln w="28575" cap="flat" cmpd="sng" algn="ctr">
                <a:solidFill>
                  <a:schemeClr val="bg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E50FEADB-9698-8279-56BC-FF648B62001F}"/>
                  </a:ext>
                </a:extLst>
              </p:cNvPr>
              <p:cNvCxnSpPr>
                <a:cxnSpLocks/>
              </p:cNvCxnSpPr>
              <p:nvPr/>
            </p:nvCxnSpPr>
            <p:spPr bwMode="auto">
              <a:xfrm>
                <a:off x="13482584" y="4683290"/>
                <a:ext cx="0" cy="9663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24" name="Group 423">
            <a:extLst>
              <a:ext uri="{FF2B5EF4-FFF2-40B4-BE49-F238E27FC236}">
                <a16:creationId xmlns:a16="http://schemas.microsoft.com/office/drawing/2014/main" id="{F822F820-239B-5AFF-02F0-28199778CEDB}"/>
              </a:ext>
            </a:extLst>
          </p:cNvPr>
          <p:cNvGrpSpPr/>
          <p:nvPr/>
        </p:nvGrpSpPr>
        <p:grpSpPr>
          <a:xfrm>
            <a:off x="1192708" y="5314174"/>
            <a:ext cx="10350162" cy="400110"/>
            <a:chOff x="1192708" y="4713326"/>
            <a:chExt cx="10350162" cy="400110"/>
          </a:xfrm>
        </p:grpSpPr>
        <p:grpSp>
          <p:nvGrpSpPr>
            <p:cNvPr id="425" name="Group 424">
              <a:extLst>
                <a:ext uri="{FF2B5EF4-FFF2-40B4-BE49-F238E27FC236}">
                  <a16:creationId xmlns:a16="http://schemas.microsoft.com/office/drawing/2014/main" id="{B22D9B9D-47EA-B1C3-01A7-B13B40EA7B06}"/>
                </a:ext>
              </a:extLst>
            </p:cNvPr>
            <p:cNvGrpSpPr/>
            <p:nvPr/>
          </p:nvGrpSpPr>
          <p:grpSpPr>
            <a:xfrm>
              <a:off x="1192708" y="4713326"/>
              <a:ext cx="2663683" cy="400110"/>
              <a:chOff x="494548" y="4693006"/>
              <a:chExt cx="11462378" cy="400110"/>
            </a:xfrm>
          </p:grpSpPr>
          <p:sp>
            <p:nvSpPr>
              <p:cNvPr id="464" name="TextBox 463">
                <a:extLst>
                  <a:ext uri="{FF2B5EF4-FFF2-40B4-BE49-F238E27FC236}">
                    <a16:creationId xmlns:a16="http://schemas.microsoft.com/office/drawing/2014/main" id="{05CFCE5C-2D49-0863-D390-C4CC32FD2E66}"/>
                  </a:ext>
                </a:extLst>
              </p:cNvPr>
              <p:cNvSpPr txBox="1"/>
              <p:nvPr/>
            </p:nvSpPr>
            <p:spPr bwMode="auto">
              <a:xfrm>
                <a:off x="494548" y="4693006"/>
                <a:ext cx="18631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261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263</a:t>
                </a:r>
              </a:p>
            </p:txBody>
          </p:sp>
          <p:sp>
            <p:nvSpPr>
              <p:cNvPr id="465" name="TextBox 464">
                <a:extLst>
                  <a:ext uri="{FF2B5EF4-FFF2-40B4-BE49-F238E27FC236}">
                    <a16:creationId xmlns:a16="http://schemas.microsoft.com/office/drawing/2014/main" id="{39277B31-136A-33D4-9028-B0373F327CF1}"/>
                  </a:ext>
                </a:extLst>
              </p:cNvPr>
              <p:cNvSpPr txBox="1"/>
              <p:nvPr/>
            </p:nvSpPr>
            <p:spPr bwMode="auto">
              <a:xfrm>
                <a:off x="1411454" y="4693006"/>
                <a:ext cx="18631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256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253</a:t>
                </a:r>
              </a:p>
            </p:txBody>
          </p:sp>
          <p:sp>
            <p:nvSpPr>
              <p:cNvPr id="466" name="TextBox 465">
                <a:extLst>
                  <a:ext uri="{FF2B5EF4-FFF2-40B4-BE49-F238E27FC236}">
                    <a16:creationId xmlns:a16="http://schemas.microsoft.com/office/drawing/2014/main" id="{2BAE322B-EF81-FCEC-8EA4-FFD687659294}"/>
                  </a:ext>
                </a:extLst>
              </p:cNvPr>
              <p:cNvSpPr txBox="1"/>
              <p:nvPr/>
            </p:nvSpPr>
            <p:spPr bwMode="auto">
              <a:xfrm>
                <a:off x="2408459" y="4693006"/>
                <a:ext cx="18049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250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201</a:t>
                </a:r>
              </a:p>
            </p:txBody>
          </p:sp>
          <p:sp>
            <p:nvSpPr>
              <p:cNvPr id="467" name="TextBox 466">
                <a:extLst>
                  <a:ext uri="{FF2B5EF4-FFF2-40B4-BE49-F238E27FC236}">
                    <a16:creationId xmlns:a16="http://schemas.microsoft.com/office/drawing/2014/main" id="{01706AD5-6473-0DD0-6160-CCAA47BFA364}"/>
                  </a:ext>
                </a:extLst>
              </p:cNvPr>
              <p:cNvSpPr txBox="1"/>
              <p:nvPr/>
            </p:nvSpPr>
            <p:spPr bwMode="auto">
              <a:xfrm>
                <a:off x="3380016" y="4693006"/>
                <a:ext cx="17192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244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164</a:t>
                </a:r>
              </a:p>
            </p:txBody>
          </p:sp>
          <p:sp>
            <p:nvSpPr>
              <p:cNvPr id="468" name="TextBox 467">
                <a:extLst>
                  <a:ext uri="{FF2B5EF4-FFF2-40B4-BE49-F238E27FC236}">
                    <a16:creationId xmlns:a16="http://schemas.microsoft.com/office/drawing/2014/main" id="{084AB6C9-F2D6-BA66-14D3-B52AC44F6DEC}"/>
                  </a:ext>
                </a:extLst>
              </p:cNvPr>
              <p:cNvSpPr txBox="1"/>
              <p:nvPr/>
            </p:nvSpPr>
            <p:spPr bwMode="auto">
              <a:xfrm>
                <a:off x="4428143" y="4693006"/>
                <a:ext cx="16365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240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156</a:t>
                </a:r>
              </a:p>
            </p:txBody>
          </p:sp>
          <p:sp>
            <p:nvSpPr>
              <p:cNvPr id="469" name="TextBox 468">
                <a:extLst>
                  <a:ext uri="{FF2B5EF4-FFF2-40B4-BE49-F238E27FC236}">
                    <a16:creationId xmlns:a16="http://schemas.microsoft.com/office/drawing/2014/main" id="{BAC95637-E091-1849-3C79-8D40A17F3270}"/>
                  </a:ext>
                </a:extLst>
              </p:cNvPr>
              <p:cNvSpPr txBox="1"/>
              <p:nvPr/>
            </p:nvSpPr>
            <p:spPr bwMode="auto">
              <a:xfrm>
                <a:off x="5336098" y="4693006"/>
                <a:ext cx="1713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225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134</a:t>
                </a:r>
              </a:p>
            </p:txBody>
          </p:sp>
          <p:sp>
            <p:nvSpPr>
              <p:cNvPr id="470" name="TextBox 469">
                <a:extLst>
                  <a:ext uri="{FF2B5EF4-FFF2-40B4-BE49-F238E27FC236}">
                    <a16:creationId xmlns:a16="http://schemas.microsoft.com/office/drawing/2014/main" id="{80225371-BEEB-D9A2-4436-2C275A98B7E2}"/>
                  </a:ext>
                </a:extLst>
              </p:cNvPr>
              <p:cNvSpPr txBox="1"/>
              <p:nvPr/>
            </p:nvSpPr>
            <p:spPr bwMode="auto">
              <a:xfrm>
                <a:off x="6303898" y="4693006"/>
                <a:ext cx="17003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216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111</a:t>
                </a:r>
              </a:p>
            </p:txBody>
          </p:sp>
          <p:sp>
            <p:nvSpPr>
              <p:cNvPr id="471" name="TextBox 470">
                <a:extLst>
                  <a:ext uri="{FF2B5EF4-FFF2-40B4-BE49-F238E27FC236}">
                    <a16:creationId xmlns:a16="http://schemas.microsoft.com/office/drawing/2014/main" id="{AB391F0F-6992-027D-634B-01383B0330D2}"/>
                  </a:ext>
                </a:extLst>
              </p:cNvPr>
              <p:cNvSpPr txBox="1"/>
              <p:nvPr/>
            </p:nvSpPr>
            <p:spPr bwMode="auto">
              <a:xfrm>
                <a:off x="7246003" y="4693006"/>
                <a:ext cx="18864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207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99</a:t>
                </a:r>
              </a:p>
            </p:txBody>
          </p:sp>
          <p:sp>
            <p:nvSpPr>
              <p:cNvPr id="472" name="TextBox 471">
                <a:extLst>
                  <a:ext uri="{FF2B5EF4-FFF2-40B4-BE49-F238E27FC236}">
                    <a16:creationId xmlns:a16="http://schemas.microsoft.com/office/drawing/2014/main" id="{BF268E99-FA14-E7F4-20B8-33688612E05B}"/>
                  </a:ext>
                </a:extLst>
              </p:cNvPr>
              <p:cNvSpPr txBox="1"/>
              <p:nvPr/>
            </p:nvSpPr>
            <p:spPr bwMode="auto">
              <a:xfrm>
                <a:off x="9252743" y="4693006"/>
                <a:ext cx="16876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191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81</a:t>
                </a:r>
              </a:p>
            </p:txBody>
          </p:sp>
          <p:sp>
            <p:nvSpPr>
              <p:cNvPr id="473" name="TextBox 472">
                <a:extLst>
                  <a:ext uri="{FF2B5EF4-FFF2-40B4-BE49-F238E27FC236}">
                    <a16:creationId xmlns:a16="http://schemas.microsoft.com/office/drawing/2014/main" id="{6378879F-1093-85B1-9368-03F2A88778D9}"/>
                  </a:ext>
                </a:extLst>
              </p:cNvPr>
              <p:cNvSpPr txBox="1"/>
              <p:nvPr/>
            </p:nvSpPr>
            <p:spPr bwMode="auto">
              <a:xfrm>
                <a:off x="10152019" y="4693006"/>
                <a:ext cx="18049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176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69</a:t>
                </a:r>
              </a:p>
            </p:txBody>
          </p:sp>
          <p:sp>
            <p:nvSpPr>
              <p:cNvPr id="474" name="TextBox 473">
                <a:extLst>
                  <a:ext uri="{FF2B5EF4-FFF2-40B4-BE49-F238E27FC236}">
                    <a16:creationId xmlns:a16="http://schemas.microsoft.com/office/drawing/2014/main" id="{C6C75C3B-0C0B-34C1-5900-BB5500195078}"/>
                  </a:ext>
                </a:extLst>
              </p:cNvPr>
              <p:cNvSpPr txBox="1"/>
              <p:nvPr/>
            </p:nvSpPr>
            <p:spPr bwMode="auto">
              <a:xfrm>
                <a:off x="8291622" y="4693006"/>
                <a:ext cx="1713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205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96</a:t>
                </a:r>
              </a:p>
            </p:txBody>
          </p:sp>
        </p:grpSp>
        <p:grpSp>
          <p:nvGrpSpPr>
            <p:cNvPr id="426" name="Group 425">
              <a:extLst>
                <a:ext uri="{FF2B5EF4-FFF2-40B4-BE49-F238E27FC236}">
                  <a16:creationId xmlns:a16="http://schemas.microsoft.com/office/drawing/2014/main" id="{E81D5C3C-E94F-A674-3090-52D637E41BF9}"/>
                </a:ext>
              </a:extLst>
            </p:cNvPr>
            <p:cNvGrpSpPr/>
            <p:nvPr/>
          </p:nvGrpSpPr>
          <p:grpSpPr>
            <a:xfrm>
              <a:off x="3672058" y="4713326"/>
              <a:ext cx="2632140" cy="400110"/>
              <a:chOff x="688986" y="4693006"/>
              <a:chExt cx="11326639" cy="400110"/>
            </a:xfrm>
          </p:grpSpPr>
          <p:sp>
            <p:nvSpPr>
              <p:cNvPr id="453" name="TextBox 452">
                <a:extLst>
                  <a:ext uri="{FF2B5EF4-FFF2-40B4-BE49-F238E27FC236}">
                    <a16:creationId xmlns:a16="http://schemas.microsoft.com/office/drawing/2014/main" id="{64529A04-2FB5-8A40-7A2B-24197C6F5391}"/>
                  </a:ext>
                </a:extLst>
              </p:cNvPr>
              <p:cNvSpPr txBox="1"/>
              <p:nvPr/>
            </p:nvSpPr>
            <p:spPr bwMode="auto">
              <a:xfrm>
                <a:off x="688986" y="4693006"/>
                <a:ext cx="16876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173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67</a:t>
                </a:r>
              </a:p>
            </p:txBody>
          </p:sp>
          <p:sp>
            <p:nvSpPr>
              <p:cNvPr id="454" name="TextBox 453">
                <a:extLst>
                  <a:ext uri="{FF2B5EF4-FFF2-40B4-BE49-F238E27FC236}">
                    <a16:creationId xmlns:a16="http://schemas.microsoft.com/office/drawing/2014/main" id="{B2C8BAE9-A15D-1896-8082-C1E84365BC41}"/>
                  </a:ext>
                </a:extLst>
              </p:cNvPr>
              <p:cNvSpPr txBox="1"/>
              <p:nvPr/>
            </p:nvSpPr>
            <p:spPr bwMode="auto">
              <a:xfrm>
                <a:off x="1535504" y="4693006"/>
                <a:ext cx="18631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167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63</a:t>
                </a:r>
              </a:p>
            </p:txBody>
          </p:sp>
          <p:sp>
            <p:nvSpPr>
              <p:cNvPr id="455" name="TextBox 454">
                <a:extLst>
                  <a:ext uri="{FF2B5EF4-FFF2-40B4-BE49-F238E27FC236}">
                    <a16:creationId xmlns:a16="http://schemas.microsoft.com/office/drawing/2014/main" id="{57B4D19D-58BB-3D10-8F17-1CDBAF5DC4FF}"/>
                  </a:ext>
                </a:extLst>
              </p:cNvPr>
              <p:cNvSpPr txBox="1"/>
              <p:nvPr/>
            </p:nvSpPr>
            <p:spPr bwMode="auto">
              <a:xfrm>
                <a:off x="2632094" y="4693006"/>
                <a:ext cx="163786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154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58</a:t>
                </a:r>
              </a:p>
            </p:txBody>
          </p:sp>
          <p:sp>
            <p:nvSpPr>
              <p:cNvPr id="456" name="TextBox 455">
                <a:extLst>
                  <a:ext uri="{FF2B5EF4-FFF2-40B4-BE49-F238E27FC236}">
                    <a16:creationId xmlns:a16="http://schemas.microsoft.com/office/drawing/2014/main" id="{BCCC13E8-E099-FD7D-C8D2-BB23F6676F52}"/>
                  </a:ext>
                </a:extLst>
              </p:cNvPr>
              <p:cNvSpPr txBox="1"/>
              <p:nvPr/>
            </p:nvSpPr>
            <p:spPr bwMode="auto">
              <a:xfrm>
                <a:off x="3495975" y="4693006"/>
                <a:ext cx="17581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146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54</a:t>
                </a:r>
              </a:p>
            </p:txBody>
          </p:sp>
          <p:sp>
            <p:nvSpPr>
              <p:cNvPr id="457" name="TextBox 456">
                <a:extLst>
                  <a:ext uri="{FF2B5EF4-FFF2-40B4-BE49-F238E27FC236}">
                    <a16:creationId xmlns:a16="http://schemas.microsoft.com/office/drawing/2014/main" id="{8DC42F99-E463-D448-06D5-FF69DA640C64}"/>
                  </a:ext>
                </a:extLst>
              </p:cNvPr>
              <p:cNvSpPr txBox="1"/>
              <p:nvPr/>
            </p:nvSpPr>
            <p:spPr bwMode="auto">
              <a:xfrm>
                <a:off x="4555653" y="4693006"/>
                <a:ext cx="16365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140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51</a:t>
                </a:r>
              </a:p>
            </p:txBody>
          </p:sp>
          <p:sp>
            <p:nvSpPr>
              <p:cNvPr id="458" name="TextBox 457">
                <a:extLst>
                  <a:ext uri="{FF2B5EF4-FFF2-40B4-BE49-F238E27FC236}">
                    <a16:creationId xmlns:a16="http://schemas.microsoft.com/office/drawing/2014/main" id="{1CE6FC00-624D-949E-FC29-4B7088FCDD70}"/>
                  </a:ext>
                </a:extLst>
              </p:cNvPr>
              <p:cNvSpPr txBox="1"/>
              <p:nvPr/>
            </p:nvSpPr>
            <p:spPr bwMode="auto">
              <a:xfrm>
                <a:off x="5427177" y="4693006"/>
                <a:ext cx="17135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134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49</a:t>
                </a:r>
              </a:p>
            </p:txBody>
          </p:sp>
          <p:sp>
            <p:nvSpPr>
              <p:cNvPr id="459" name="TextBox 458">
                <a:extLst>
                  <a:ext uri="{FF2B5EF4-FFF2-40B4-BE49-F238E27FC236}">
                    <a16:creationId xmlns:a16="http://schemas.microsoft.com/office/drawing/2014/main" id="{41382E39-94B1-2D7D-D0F4-3E6C17C4F496}"/>
                  </a:ext>
                </a:extLst>
              </p:cNvPr>
              <p:cNvSpPr txBox="1"/>
              <p:nvPr/>
            </p:nvSpPr>
            <p:spPr bwMode="auto">
              <a:xfrm>
                <a:off x="6372694" y="4693006"/>
                <a:ext cx="16365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131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49</a:t>
                </a:r>
              </a:p>
            </p:txBody>
          </p:sp>
          <p:sp>
            <p:nvSpPr>
              <p:cNvPr id="460" name="TextBox 459">
                <a:extLst>
                  <a:ext uri="{FF2B5EF4-FFF2-40B4-BE49-F238E27FC236}">
                    <a16:creationId xmlns:a16="http://schemas.microsoft.com/office/drawing/2014/main" id="{AB6FD1E9-7EFE-2587-3763-DF29977A045B}"/>
                  </a:ext>
                </a:extLst>
              </p:cNvPr>
              <p:cNvSpPr txBox="1"/>
              <p:nvPr/>
            </p:nvSpPr>
            <p:spPr bwMode="auto">
              <a:xfrm>
                <a:off x="7439937" y="4693006"/>
                <a:ext cx="163786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130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47</a:t>
                </a:r>
              </a:p>
            </p:txBody>
          </p:sp>
          <p:sp>
            <p:nvSpPr>
              <p:cNvPr id="461" name="TextBox 460">
                <a:extLst>
                  <a:ext uri="{FF2B5EF4-FFF2-40B4-BE49-F238E27FC236}">
                    <a16:creationId xmlns:a16="http://schemas.microsoft.com/office/drawing/2014/main" id="{2EE264E9-D4A9-43B0-561D-9D546D16BC76}"/>
                  </a:ext>
                </a:extLst>
              </p:cNvPr>
              <p:cNvSpPr txBox="1"/>
              <p:nvPr/>
            </p:nvSpPr>
            <p:spPr bwMode="auto">
              <a:xfrm>
                <a:off x="9221175" y="4693006"/>
                <a:ext cx="17192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123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42</a:t>
                </a:r>
              </a:p>
            </p:txBody>
          </p:sp>
          <p:sp>
            <p:nvSpPr>
              <p:cNvPr id="462" name="TextBox 461">
                <a:extLst>
                  <a:ext uri="{FF2B5EF4-FFF2-40B4-BE49-F238E27FC236}">
                    <a16:creationId xmlns:a16="http://schemas.microsoft.com/office/drawing/2014/main" id="{1A9F3908-0A8B-9DAD-3F33-660E81B57F30}"/>
                  </a:ext>
                </a:extLst>
              </p:cNvPr>
              <p:cNvSpPr txBox="1"/>
              <p:nvPr/>
            </p:nvSpPr>
            <p:spPr bwMode="auto">
              <a:xfrm>
                <a:off x="10152475" y="4693006"/>
                <a:ext cx="18631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117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41</a:t>
                </a:r>
              </a:p>
            </p:txBody>
          </p:sp>
          <p:sp>
            <p:nvSpPr>
              <p:cNvPr id="463" name="TextBox 462">
                <a:extLst>
                  <a:ext uri="{FF2B5EF4-FFF2-40B4-BE49-F238E27FC236}">
                    <a16:creationId xmlns:a16="http://schemas.microsoft.com/office/drawing/2014/main" id="{21FE770D-C5F4-02C0-DE5B-D730ED7AC216}"/>
                  </a:ext>
                </a:extLst>
              </p:cNvPr>
              <p:cNvSpPr txBox="1"/>
              <p:nvPr/>
            </p:nvSpPr>
            <p:spPr bwMode="auto">
              <a:xfrm>
                <a:off x="8304218" y="4693006"/>
                <a:ext cx="17192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125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47</a:t>
                </a:r>
              </a:p>
            </p:txBody>
          </p:sp>
        </p:grpSp>
        <p:grpSp>
          <p:nvGrpSpPr>
            <p:cNvPr id="427" name="Group 426">
              <a:extLst>
                <a:ext uri="{FF2B5EF4-FFF2-40B4-BE49-F238E27FC236}">
                  <a16:creationId xmlns:a16="http://schemas.microsoft.com/office/drawing/2014/main" id="{008C1898-5755-7D15-0BA7-B6AE077A7ADA}"/>
                </a:ext>
              </a:extLst>
            </p:cNvPr>
            <p:cNvGrpSpPr/>
            <p:nvPr/>
          </p:nvGrpSpPr>
          <p:grpSpPr>
            <a:xfrm>
              <a:off x="6105688" y="4713326"/>
              <a:ext cx="2582556" cy="400110"/>
              <a:chOff x="707196" y="4693006"/>
              <a:chExt cx="11113269" cy="400110"/>
            </a:xfrm>
          </p:grpSpPr>
          <p:sp>
            <p:nvSpPr>
              <p:cNvPr id="442" name="TextBox 441">
                <a:extLst>
                  <a:ext uri="{FF2B5EF4-FFF2-40B4-BE49-F238E27FC236}">
                    <a16:creationId xmlns:a16="http://schemas.microsoft.com/office/drawing/2014/main" id="{23CA51C6-350D-F0CA-2C05-145EBD6EA623}"/>
                  </a:ext>
                </a:extLst>
              </p:cNvPr>
              <p:cNvSpPr txBox="1"/>
              <p:nvPr/>
            </p:nvSpPr>
            <p:spPr bwMode="auto">
              <a:xfrm>
                <a:off x="707196" y="4693006"/>
                <a:ext cx="16876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113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39</a:t>
                </a:r>
              </a:p>
            </p:txBody>
          </p:sp>
          <p:sp>
            <p:nvSpPr>
              <p:cNvPr id="443" name="TextBox 442">
                <a:extLst>
                  <a:ext uri="{FF2B5EF4-FFF2-40B4-BE49-F238E27FC236}">
                    <a16:creationId xmlns:a16="http://schemas.microsoft.com/office/drawing/2014/main" id="{4AB5E2DC-2853-BE6D-8187-709C198B307A}"/>
                  </a:ext>
                </a:extLst>
              </p:cNvPr>
              <p:cNvSpPr txBox="1"/>
              <p:nvPr/>
            </p:nvSpPr>
            <p:spPr bwMode="auto">
              <a:xfrm>
                <a:off x="1626580" y="4693006"/>
                <a:ext cx="18631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107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37</a:t>
                </a:r>
              </a:p>
            </p:txBody>
          </p:sp>
          <p:sp>
            <p:nvSpPr>
              <p:cNvPr id="444" name="TextBox 443">
                <a:extLst>
                  <a:ext uri="{FF2B5EF4-FFF2-40B4-BE49-F238E27FC236}">
                    <a16:creationId xmlns:a16="http://schemas.microsoft.com/office/drawing/2014/main" id="{9421A275-D604-1D45-2014-B6E76A0CB7F1}"/>
                  </a:ext>
                </a:extLst>
              </p:cNvPr>
              <p:cNvSpPr txBox="1"/>
              <p:nvPr/>
            </p:nvSpPr>
            <p:spPr bwMode="auto">
              <a:xfrm>
                <a:off x="2527495" y="4693006"/>
                <a:ext cx="15785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99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36</a:t>
                </a:r>
              </a:p>
            </p:txBody>
          </p:sp>
          <p:sp>
            <p:nvSpPr>
              <p:cNvPr id="445" name="TextBox 444">
                <a:extLst>
                  <a:ext uri="{FF2B5EF4-FFF2-40B4-BE49-F238E27FC236}">
                    <a16:creationId xmlns:a16="http://schemas.microsoft.com/office/drawing/2014/main" id="{E5218F31-CF1D-4456-0B64-698DE24B6ADE}"/>
                  </a:ext>
                </a:extLst>
              </p:cNvPr>
              <p:cNvSpPr txBox="1"/>
              <p:nvPr/>
            </p:nvSpPr>
            <p:spPr bwMode="auto">
              <a:xfrm>
                <a:off x="3490178" y="4693006"/>
                <a:ext cx="15908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96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32</a:t>
                </a:r>
              </a:p>
            </p:txBody>
          </p:sp>
          <p:sp>
            <p:nvSpPr>
              <p:cNvPr id="446" name="TextBox 445">
                <a:extLst>
                  <a:ext uri="{FF2B5EF4-FFF2-40B4-BE49-F238E27FC236}">
                    <a16:creationId xmlns:a16="http://schemas.microsoft.com/office/drawing/2014/main" id="{2A1C575B-C5DD-F591-7210-80B29BC7E814}"/>
                  </a:ext>
                </a:extLst>
              </p:cNvPr>
              <p:cNvSpPr txBox="1"/>
              <p:nvPr/>
            </p:nvSpPr>
            <p:spPr bwMode="auto">
              <a:xfrm>
                <a:off x="4428148" y="4693006"/>
                <a:ext cx="16365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90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28</a:t>
                </a:r>
              </a:p>
            </p:txBody>
          </p:sp>
          <p:sp>
            <p:nvSpPr>
              <p:cNvPr id="447" name="TextBox 446">
                <a:extLst>
                  <a:ext uri="{FF2B5EF4-FFF2-40B4-BE49-F238E27FC236}">
                    <a16:creationId xmlns:a16="http://schemas.microsoft.com/office/drawing/2014/main" id="{975DBF03-2188-7AD3-2CFE-A0EB58255C67}"/>
                  </a:ext>
                </a:extLst>
              </p:cNvPr>
              <p:cNvSpPr txBox="1"/>
              <p:nvPr/>
            </p:nvSpPr>
            <p:spPr bwMode="auto">
              <a:xfrm>
                <a:off x="5336103" y="4693006"/>
                <a:ext cx="1713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82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27</a:t>
                </a:r>
              </a:p>
            </p:txBody>
          </p:sp>
          <p:sp>
            <p:nvSpPr>
              <p:cNvPr id="448" name="TextBox 447">
                <a:extLst>
                  <a:ext uri="{FF2B5EF4-FFF2-40B4-BE49-F238E27FC236}">
                    <a16:creationId xmlns:a16="http://schemas.microsoft.com/office/drawing/2014/main" id="{EDFC5B00-0DE2-07D1-B287-6DBE57F37AD1}"/>
                  </a:ext>
                </a:extLst>
              </p:cNvPr>
              <p:cNvSpPr txBox="1"/>
              <p:nvPr/>
            </p:nvSpPr>
            <p:spPr bwMode="auto">
              <a:xfrm>
                <a:off x="6372694" y="4693006"/>
                <a:ext cx="1576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73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22</a:t>
                </a:r>
              </a:p>
            </p:txBody>
          </p:sp>
          <p:sp>
            <p:nvSpPr>
              <p:cNvPr id="449" name="TextBox 448">
                <a:extLst>
                  <a:ext uri="{FF2B5EF4-FFF2-40B4-BE49-F238E27FC236}">
                    <a16:creationId xmlns:a16="http://schemas.microsoft.com/office/drawing/2014/main" id="{C1B9DD7B-2B22-7AD8-4AE7-59370BE79862}"/>
                  </a:ext>
                </a:extLst>
              </p:cNvPr>
              <p:cNvSpPr txBox="1"/>
              <p:nvPr/>
            </p:nvSpPr>
            <p:spPr bwMode="auto">
              <a:xfrm>
                <a:off x="7335338" y="4693006"/>
                <a:ext cx="15785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64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19</a:t>
                </a:r>
              </a:p>
            </p:txBody>
          </p:sp>
          <p:sp>
            <p:nvSpPr>
              <p:cNvPr id="450" name="TextBox 449">
                <a:extLst>
                  <a:ext uri="{FF2B5EF4-FFF2-40B4-BE49-F238E27FC236}">
                    <a16:creationId xmlns:a16="http://schemas.microsoft.com/office/drawing/2014/main" id="{6F08B90C-AE8D-838F-FC0D-9417D6746E22}"/>
                  </a:ext>
                </a:extLst>
              </p:cNvPr>
              <p:cNvSpPr txBox="1"/>
              <p:nvPr/>
            </p:nvSpPr>
            <p:spPr bwMode="auto">
              <a:xfrm>
                <a:off x="9227105" y="4693006"/>
                <a:ext cx="1603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41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14</a:t>
                </a:r>
              </a:p>
            </p:txBody>
          </p:sp>
          <p:sp>
            <p:nvSpPr>
              <p:cNvPr id="451" name="TextBox 450">
                <a:extLst>
                  <a:ext uri="{FF2B5EF4-FFF2-40B4-BE49-F238E27FC236}">
                    <a16:creationId xmlns:a16="http://schemas.microsoft.com/office/drawing/2014/main" id="{868F71FC-4B98-FE56-3387-0684108AA1B2}"/>
                  </a:ext>
                </a:extLst>
              </p:cNvPr>
              <p:cNvSpPr txBox="1"/>
              <p:nvPr/>
            </p:nvSpPr>
            <p:spPr bwMode="auto">
              <a:xfrm>
                <a:off x="10243551" y="4693006"/>
                <a:ext cx="15769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32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8</a:t>
                </a:r>
              </a:p>
            </p:txBody>
          </p:sp>
          <p:sp>
            <p:nvSpPr>
              <p:cNvPr id="452" name="TextBox 451">
                <a:extLst>
                  <a:ext uri="{FF2B5EF4-FFF2-40B4-BE49-F238E27FC236}">
                    <a16:creationId xmlns:a16="http://schemas.microsoft.com/office/drawing/2014/main" id="{2FE009CF-A195-1079-AB39-C6039D8A2B53}"/>
                  </a:ext>
                </a:extLst>
              </p:cNvPr>
              <p:cNvSpPr txBox="1"/>
              <p:nvPr/>
            </p:nvSpPr>
            <p:spPr bwMode="auto">
              <a:xfrm>
                <a:off x="8264362" y="4693006"/>
                <a:ext cx="15769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55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15</a:t>
                </a:r>
              </a:p>
            </p:txBody>
          </p:sp>
        </p:grpSp>
        <p:grpSp>
          <p:nvGrpSpPr>
            <p:cNvPr id="428" name="Group 427">
              <a:extLst>
                <a:ext uri="{FF2B5EF4-FFF2-40B4-BE49-F238E27FC236}">
                  <a16:creationId xmlns:a16="http://schemas.microsoft.com/office/drawing/2014/main" id="{233759F5-CBB7-7516-734B-5B76FBB32CB5}"/>
                </a:ext>
              </a:extLst>
            </p:cNvPr>
            <p:cNvGrpSpPr/>
            <p:nvPr/>
          </p:nvGrpSpPr>
          <p:grpSpPr>
            <a:xfrm>
              <a:off x="8501639" y="4713326"/>
              <a:ext cx="3041231" cy="400110"/>
              <a:chOff x="561476" y="4693006"/>
              <a:chExt cx="13087040" cy="400110"/>
            </a:xfrm>
          </p:grpSpPr>
          <p:sp>
            <p:nvSpPr>
              <p:cNvPr id="429" name="TextBox 428">
                <a:extLst>
                  <a:ext uri="{FF2B5EF4-FFF2-40B4-BE49-F238E27FC236}">
                    <a16:creationId xmlns:a16="http://schemas.microsoft.com/office/drawing/2014/main" id="{C6168722-BC90-3E8F-3A56-AF6B9F951F40}"/>
                  </a:ext>
                </a:extLst>
              </p:cNvPr>
              <p:cNvSpPr txBox="1"/>
              <p:nvPr/>
            </p:nvSpPr>
            <p:spPr bwMode="auto">
              <a:xfrm>
                <a:off x="561476" y="4693006"/>
                <a:ext cx="16876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7</a:t>
                </a:r>
              </a:p>
            </p:txBody>
          </p:sp>
          <p:sp>
            <p:nvSpPr>
              <p:cNvPr id="430" name="TextBox 429">
                <a:extLst>
                  <a:ext uri="{FF2B5EF4-FFF2-40B4-BE49-F238E27FC236}">
                    <a16:creationId xmlns:a16="http://schemas.microsoft.com/office/drawing/2014/main" id="{3BDB6D86-3EAB-2E55-0C4A-89B9F3B7D839}"/>
                  </a:ext>
                </a:extLst>
              </p:cNvPr>
              <p:cNvSpPr txBox="1"/>
              <p:nvPr/>
            </p:nvSpPr>
            <p:spPr bwMode="auto">
              <a:xfrm>
                <a:off x="1426205" y="4693006"/>
                <a:ext cx="18631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6</a:t>
                </a:r>
              </a:p>
            </p:txBody>
          </p:sp>
          <p:sp>
            <p:nvSpPr>
              <p:cNvPr id="431" name="TextBox 430">
                <a:extLst>
                  <a:ext uri="{FF2B5EF4-FFF2-40B4-BE49-F238E27FC236}">
                    <a16:creationId xmlns:a16="http://schemas.microsoft.com/office/drawing/2014/main" id="{B9424B3F-8A04-8C76-00D0-C53DBEDA2918}"/>
                  </a:ext>
                </a:extLst>
              </p:cNvPr>
              <p:cNvSpPr txBox="1"/>
              <p:nvPr/>
            </p:nvSpPr>
            <p:spPr bwMode="auto">
              <a:xfrm>
                <a:off x="2527494" y="4693006"/>
                <a:ext cx="157852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a:t>
                </a:r>
              </a:p>
            </p:txBody>
          </p:sp>
          <p:sp>
            <p:nvSpPr>
              <p:cNvPr id="432" name="TextBox 431">
                <a:extLst>
                  <a:ext uri="{FF2B5EF4-FFF2-40B4-BE49-F238E27FC236}">
                    <a16:creationId xmlns:a16="http://schemas.microsoft.com/office/drawing/2014/main" id="{072E636A-C677-2F7A-5A63-5B52EDF1A948}"/>
                  </a:ext>
                </a:extLst>
              </p:cNvPr>
              <p:cNvSpPr txBox="1"/>
              <p:nvPr/>
            </p:nvSpPr>
            <p:spPr bwMode="auto">
              <a:xfrm>
                <a:off x="3490177" y="4693006"/>
                <a:ext cx="15908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a:t>
                </a:r>
              </a:p>
            </p:txBody>
          </p:sp>
          <p:sp>
            <p:nvSpPr>
              <p:cNvPr id="433" name="TextBox 432">
                <a:extLst>
                  <a:ext uri="{FF2B5EF4-FFF2-40B4-BE49-F238E27FC236}">
                    <a16:creationId xmlns:a16="http://schemas.microsoft.com/office/drawing/2014/main" id="{4717C6B4-51C6-CF05-CA46-298466F3BA51}"/>
                  </a:ext>
                </a:extLst>
              </p:cNvPr>
              <p:cNvSpPr txBox="1"/>
              <p:nvPr/>
            </p:nvSpPr>
            <p:spPr bwMode="auto">
              <a:xfrm>
                <a:off x="4428147" y="4693006"/>
                <a:ext cx="16365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a:t>
                </a:r>
              </a:p>
            </p:txBody>
          </p:sp>
          <p:sp>
            <p:nvSpPr>
              <p:cNvPr id="434" name="TextBox 433">
                <a:extLst>
                  <a:ext uri="{FF2B5EF4-FFF2-40B4-BE49-F238E27FC236}">
                    <a16:creationId xmlns:a16="http://schemas.microsoft.com/office/drawing/2014/main" id="{5EC3071C-2582-4B75-C0F1-C0F26BAB205D}"/>
                  </a:ext>
                </a:extLst>
              </p:cNvPr>
              <p:cNvSpPr txBox="1"/>
              <p:nvPr/>
            </p:nvSpPr>
            <p:spPr bwMode="auto">
              <a:xfrm>
                <a:off x="5336101" y="4693006"/>
                <a:ext cx="17135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a:t>
                </a:r>
              </a:p>
            </p:txBody>
          </p:sp>
          <p:sp>
            <p:nvSpPr>
              <p:cNvPr id="435" name="TextBox 434">
                <a:extLst>
                  <a:ext uri="{FF2B5EF4-FFF2-40B4-BE49-F238E27FC236}">
                    <a16:creationId xmlns:a16="http://schemas.microsoft.com/office/drawing/2014/main" id="{5F6C9D5C-5637-C3BB-D9C4-55C6800EAC43}"/>
                  </a:ext>
                </a:extLst>
              </p:cNvPr>
              <p:cNvSpPr txBox="1"/>
              <p:nvPr/>
            </p:nvSpPr>
            <p:spPr bwMode="auto">
              <a:xfrm>
                <a:off x="6372696" y="4693006"/>
                <a:ext cx="15769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a:t>
                </a:r>
              </a:p>
            </p:txBody>
          </p:sp>
          <p:sp>
            <p:nvSpPr>
              <p:cNvPr id="436" name="TextBox 435">
                <a:extLst>
                  <a:ext uri="{FF2B5EF4-FFF2-40B4-BE49-F238E27FC236}">
                    <a16:creationId xmlns:a16="http://schemas.microsoft.com/office/drawing/2014/main" id="{85DFFED8-15E4-F37F-F7CB-2BFD4D971AF1}"/>
                  </a:ext>
                </a:extLst>
              </p:cNvPr>
              <p:cNvSpPr txBox="1"/>
              <p:nvPr/>
            </p:nvSpPr>
            <p:spPr bwMode="auto">
              <a:xfrm>
                <a:off x="7335340" y="4693006"/>
                <a:ext cx="15785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a:t>
                </a:r>
              </a:p>
            </p:txBody>
          </p:sp>
          <p:sp>
            <p:nvSpPr>
              <p:cNvPr id="437" name="TextBox 436">
                <a:extLst>
                  <a:ext uri="{FF2B5EF4-FFF2-40B4-BE49-F238E27FC236}">
                    <a16:creationId xmlns:a16="http://schemas.microsoft.com/office/drawing/2014/main" id="{3EA60ABC-BED3-6769-19AF-C96B117158D4}"/>
                  </a:ext>
                </a:extLst>
              </p:cNvPr>
              <p:cNvSpPr txBox="1"/>
              <p:nvPr/>
            </p:nvSpPr>
            <p:spPr bwMode="auto">
              <a:xfrm>
                <a:off x="9227106" y="4693006"/>
                <a:ext cx="16039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a:t>
                </a:r>
              </a:p>
            </p:txBody>
          </p:sp>
          <p:sp>
            <p:nvSpPr>
              <p:cNvPr id="438" name="TextBox 437">
                <a:extLst>
                  <a:ext uri="{FF2B5EF4-FFF2-40B4-BE49-F238E27FC236}">
                    <a16:creationId xmlns:a16="http://schemas.microsoft.com/office/drawing/2014/main" id="{50B3D85E-E7BF-89FE-393A-5AE8E2DE9975}"/>
                  </a:ext>
                </a:extLst>
              </p:cNvPr>
              <p:cNvSpPr txBox="1"/>
              <p:nvPr/>
            </p:nvSpPr>
            <p:spPr bwMode="auto">
              <a:xfrm>
                <a:off x="10152476" y="4693006"/>
                <a:ext cx="15769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a:t>
                </a:r>
              </a:p>
            </p:txBody>
          </p:sp>
          <p:sp>
            <p:nvSpPr>
              <p:cNvPr id="439" name="TextBox 438">
                <a:extLst>
                  <a:ext uri="{FF2B5EF4-FFF2-40B4-BE49-F238E27FC236}">
                    <a16:creationId xmlns:a16="http://schemas.microsoft.com/office/drawing/2014/main" id="{7B7E69B0-6F30-4483-3233-6154A24BA1ED}"/>
                  </a:ext>
                </a:extLst>
              </p:cNvPr>
              <p:cNvSpPr txBox="1"/>
              <p:nvPr/>
            </p:nvSpPr>
            <p:spPr bwMode="auto">
              <a:xfrm>
                <a:off x="8264363" y="4693006"/>
                <a:ext cx="15769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a:t>
                </a:r>
              </a:p>
            </p:txBody>
          </p:sp>
          <p:sp>
            <p:nvSpPr>
              <p:cNvPr id="440" name="TextBox 439">
                <a:extLst>
                  <a:ext uri="{FF2B5EF4-FFF2-40B4-BE49-F238E27FC236}">
                    <a16:creationId xmlns:a16="http://schemas.microsoft.com/office/drawing/2014/main" id="{7125DC0D-06AA-4956-01CB-DDB6C1123992}"/>
                  </a:ext>
                </a:extLst>
              </p:cNvPr>
              <p:cNvSpPr txBox="1"/>
              <p:nvPr/>
            </p:nvSpPr>
            <p:spPr bwMode="auto">
              <a:xfrm>
                <a:off x="11120607" y="4693006"/>
                <a:ext cx="15769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a:t>
                </a:r>
              </a:p>
            </p:txBody>
          </p:sp>
          <p:sp>
            <p:nvSpPr>
              <p:cNvPr id="441" name="TextBox 440">
                <a:extLst>
                  <a:ext uri="{FF2B5EF4-FFF2-40B4-BE49-F238E27FC236}">
                    <a16:creationId xmlns:a16="http://schemas.microsoft.com/office/drawing/2014/main" id="{BECE790A-8328-70CC-9EA5-45D7C4C15320}"/>
                  </a:ext>
                </a:extLst>
              </p:cNvPr>
              <p:cNvSpPr txBox="1"/>
              <p:nvPr/>
            </p:nvSpPr>
            <p:spPr bwMode="auto">
              <a:xfrm>
                <a:off x="12071602" y="4693006"/>
                <a:ext cx="15769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0</a:t>
                </a:r>
              </a:p>
            </p:txBody>
          </p:sp>
        </p:grpSp>
      </p:grpSp>
      <p:sp>
        <p:nvSpPr>
          <p:cNvPr id="475" name="TextBox 474">
            <a:extLst>
              <a:ext uri="{FF2B5EF4-FFF2-40B4-BE49-F238E27FC236}">
                <a16:creationId xmlns:a16="http://schemas.microsoft.com/office/drawing/2014/main" id="{A21D0490-FFE3-7AC3-74AA-18D402E9E49C}"/>
              </a:ext>
            </a:extLst>
          </p:cNvPr>
          <p:cNvSpPr txBox="1"/>
          <p:nvPr/>
        </p:nvSpPr>
        <p:spPr bwMode="auto">
          <a:xfrm>
            <a:off x="1826629" y="3861317"/>
            <a:ext cx="197190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Censor</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T-DXd (n = 261)</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T-DM1 (n = 263)</a:t>
            </a:r>
          </a:p>
        </p:txBody>
      </p:sp>
      <p:sp>
        <p:nvSpPr>
          <p:cNvPr id="476" name="TextBox 475">
            <a:extLst>
              <a:ext uri="{FF2B5EF4-FFF2-40B4-BE49-F238E27FC236}">
                <a16:creationId xmlns:a16="http://schemas.microsoft.com/office/drawing/2014/main" id="{7557F2C2-C549-E8F1-086C-DE395B050F34}"/>
              </a:ext>
            </a:extLst>
          </p:cNvPr>
          <p:cNvSpPr txBox="1"/>
          <p:nvPr/>
        </p:nvSpPr>
        <p:spPr bwMode="auto">
          <a:xfrm>
            <a:off x="522287" y="5006398"/>
            <a:ext cx="72814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T-DXd</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0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T-DM1</a:t>
            </a:r>
          </a:p>
        </p:txBody>
      </p:sp>
      <p:cxnSp>
        <p:nvCxnSpPr>
          <p:cNvPr id="477" name="Straight Connector 476">
            <a:extLst>
              <a:ext uri="{FF2B5EF4-FFF2-40B4-BE49-F238E27FC236}">
                <a16:creationId xmlns:a16="http://schemas.microsoft.com/office/drawing/2014/main" id="{4E26C813-01AA-EF70-6B55-5FA17EEE935F}"/>
              </a:ext>
            </a:extLst>
          </p:cNvPr>
          <p:cNvCxnSpPr>
            <a:cxnSpLocks/>
          </p:cNvCxnSpPr>
          <p:nvPr/>
        </p:nvCxnSpPr>
        <p:spPr bwMode="auto">
          <a:xfrm>
            <a:off x="1535493" y="4225569"/>
            <a:ext cx="327754" cy="0"/>
          </a:xfrm>
          <a:prstGeom prst="line">
            <a:avLst/>
          </a:prstGeom>
          <a:noFill/>
          <a:ln w="28575" cap="flat" cmpd="sng" algn="ctr">
            <a:solidFill>
              <a:schemeClr val="accent1"/>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85DF165F-27DD-4565-1846-B153BB03572A}"/>
              </a:ext>
            </a:extLst>
          </p:cNvPr>
          <p:cNvCxnSpPr>
            <a:cxnSpLocks/>
          </p:cNvCxnSpPr>
          <p:nvPr/>
        </p:nvCxnSpPr>
        <p:spPr bwMode="auto">
          <a:xfrm>
            <a:off x="1535493" y="4428769"/>
            <a:ext cx="327754" cy="0"/>
          </a:xfrm>
          <a:prstGeom prst="line">
            <a:avLst/>
          </a:prstGeom>
          <a:noFill/>
          <a:ln w="28575" cap="flat" cmpd="sng" algn="ctr">
            <a:solidFill>
              <a:schemeClr val="accent3"/>
            </a:solidFill>
            <a:prstDash val="solid"/>
            <a:round/>
            <a:headEnd type="none" w="med" len="med"/>
            <a:tailEnd type="none" w="med" len="med"/>
          </a:ln>
          <a:effectLst/>
        </p:spPr>
      </p:cxnSp>
      <p:grpSp>
        <p:nvGrpSpPr>
          <p:cNvPr id="479" name="Group 478">
            <a:extLst>
              <a:ext uri="{FF2B5EF4-FFF2-40B4-BE49-F238E27FC236}">
                <a16:creationId xmlns:a16="http://schemas.microsoft.com/office/drawing/2014/main" id="{D798A932-0A50-0B43-33AF-2DECEC77D05E}"/>
              </a:ext>
            </a:extLst>
          </p:cNvPr>
          <p:cNvGrpSpPr/>
          <p:nvPr/>
        </p:nvGrpSpPr>
        <p:grpSpPr>
          <a:xfrm>
            <a:off x="1644250" y="3954868"/>
            <a:ext cx="116473" cy="116473"/>
            <a:chOff x="2159367" y="3250531"/>
            <a:chExt cx="327754" cy="327754"/>
          </a:xfrm>
        </p:grpSpPr>
        <p:cxnSp>
          <p:nvCxnSpPr>
            <p:cNvPr id="480" name="Straight Connector 479">
              <a:extLst>
                <a:ext uri="{FF2B5EF4-FFF2-40B4-BE49-F238E27FC236}">
                  <a16:creationId xmlns:a16="http://schemas.microsoft.com/office/drawing/2014/main" id="{01D63143-6FE1-0BEB-B9D5-4CB563184FE0}"/>
                </a:ext>
              </a:extLst>
            </p:cNvPr>
            <p:cNvCxnSpPr>
              <a:cxnSpLocks/>
            </p:cNvCxnSpPr>
            <p:nvPr/>
          </p:nvCxnSpPr>
          <p:spPr bwMode="auto">
            <a:xfrm>
              <a:off x="2159367" y="3414407"/>
              <a:ext cx="327754" cy="0"/>
            </a:xfrm>
            <a:prstGeom prst="line">
              <a:avLst/>
            </a:prstGeom>
            <a:noFill/>
            <a:ln w="28575" cap="flat" cmpd="sng" algn="ctr">
              <a:solidFill>
                <a:schemeClr val="bg1"/>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C1F84E12-DB84-FD07-E08F-94121D7FC787}"/>
                </a:ext>
              </a:extLst>
            </p:cNvPr>
            <p:cNvCxnSpPr>
              <a:cxnSpLocks/>
            </p:cNvCxnSpPr>
            <p:nvPr/>
          </p:nvCxnSpPr>
          <p:spPr bwMode="auto">
            <a:xfrm rot="16200000">
              <a:off x="2159367" y="3414408"/>
              <a:ext cx="327754" cy="0"/>
            </a:xfrm>
            <a:prstGeom prst="line">
              <a:avLst/>
            </a:prstGeom>
            <a:noFill/>
            <a:ln w="28575" cap="flat" cmpd="sng" algn="ctr">
              <a:solidFill>
                <a:schemeClr val="bg1"/>
              </a:solidFill>
              <a:prstDash val="solid"/>
              <a:round/>
              <a:headEnd type="none" w="med" len="med"/>
              <a:tailEnd type="none" w="med" len="med"/>
            </a:ln>
            <a:effectLst/>
          </p:spPr>
        </p:cxnSp>
      </p:grpSp>
      <p:graphicFrame>
        <p:nvGraphicFramePr>
          <p:cNvPr id="482" name="Table 125">
            <a:extLst>
              <a:ext uri="{FF2B5EF4-FFF2-40B4-BE49-F238E27FC236}">
                <a16:creationId xmlns:a16="http://schemas.microsoft.com/office/drawing/2014/main" id="{74D51968-0424-DFB9-A984-E90ADD115A59}"/>
              </a:ext>
            </a:extLst>
          </p:cNvPr>
          <p:cNvGraphicFramePr>
            <a:graphicFrameLocks noGrp="1"/>
          </p:cNvGraphicFramePr>
          <p:nvPr>
            <p:extLst>
              <p:ext uri="{D42A27DB-BD31-4B8C-83A1-F6EECF244321}">
                <p14:modId xmlns:p14="http://schemas.microsoft.com/office/powerpoint/2010/main" val="3779419625"/>
              </p:ext>
            </p:extLst>
          </p:nvPr>
        </p:nvGraphicFramePr>
        <p:xfrm>
          <a:off x="6452237" y="1597687"/>
          <a:ext cx="5041677" cy="1112568"/>
        </p:xfrm>
        <a:graphic>
          <a:graphicData uri="http://schemas.openxmlformats.org/drawingml/2006/table">
            <a:tbl>
              <a:tblPr firstRow="1" bandRow="1">
                <a:tableStyleId>{5C22544A-7EE6-4342-B048-85BDC9FD1C3A}</a:tableStyleId>
              </a:tblPr>
              <a:tblGrid>
                <a:gridCol w="1889211">
                  <a:extLst>
                    <a:ext uri="{9D8B030D-6E8A-4147-A177-3AD203B41FA5}">
                      <a16:colId xmlns:a16="http://schemas.microsoft.com/office/drawing/2014/main" val="1858188181"/>
                    </a:ext>
                  </a:extLst>
                </a:gridCol>
                <a:gridCol w="1630113">
                  <a:extLst>
                    <a:ext uri="{9D8B030D-6E8A-4147-A177-3AD203B41FA5}">
                      <a16:colId xmlns:a16="http://schemas.microsoft.com/office/drawing/2014/main" val="3166040580"/>
                    </a:ext>
                  </a:extLst>
                </a:gridCol>
                <a:gridCol w="1522353">
                  <a:extLst>
                    <a:ext uri="{9D8B030D-6E8A-4147-A177-3AD203B41FA5}">
                      <a16:colId xmlns:a16="http://schemas.microsoft.com/office/drawing/2014/main" val="2463298150"/>
                    </a:ext>
                  </a:extLst>
                </a:gridCol>
              </a:tblGrid>
              <a:tr h="217059">
                <a:tc>
                  <a:txBody>
                    <a:bodyPr/>
                    <a:lstStyle/>
                    <a:p>
                      <a:pPr algn="l"/>
                      <a:endParaRPr lang="en-US" sz="1600" b="0" dirty="0">
                        <a:solidFill>
                          <a:schemeClr val="bg1"/>
                        </a:solidFill>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600" b="1" dirty="0">
                          <a:solidFill>
                            <a:schemeClr val="accent1"/>
                          </a:solidFill>
                        </a:rPr>
                        <a:t>T-DXd</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600" b="1" dirty="0">
                          <a:solidFill>
                            <a:schemeClr val="accent3"/>
                          </a:solidFill>
                        </a:rPr>
                        <a:t>T-DM1</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114330225"/>
                  </a:ext>
                </a:extLst>
              </a:tr>
              <a:tr h="249674">
                <a:tc>
                  <a:txBody>
                    <a:bodyPr/>
                    <a:lstStyle/>
                    <a:p>
                      <a:pPr algn="l"/>
                      <a:r>
                        <a:rPr lang="en-US" sz="1600" b="0" dirty="0">
                          <a:solidFill>
                            <a:schemeClr val="bg1"/>
                          </a:solidFill>
                        </a:rPr>
                        <a:t>Median, mo (95% CI)</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rPr>
                        <a:t>28.8 (22.4-37.9)</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rPr>
                        <a:t>6.8 (5.6-8.2)</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97721326"/>
                  </a:ext>
                </a:extLst>
              </a:tr>
              <a:tr h="2496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rPr>
                        <a:t>HR (95% CI)</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gridSpan="2">
                  <a:txBody>
                    <a:bodyPr/>
                    <a:lstStyle/>
                    <a:p>
                      <a:pPr algn="ctr"/>
                      <a:r>
                        <a:rPr lang="en-US" sz="1600" dirty="0">
                          <a:solidFill>
                            <a:schemeClr val="bg1"/>
                          </a:solidFill>
                        </a:rPr>
                        <a:t>0.33 (0.26-0.43)</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pPr algn="ctr"/>
                      <a:endParaRPr lang="en-US" dirty="0">
                        <a:solidFill>
                          <a:schemeClr val="bg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11613914"/>
                  </a:ext>
                </a:extLst>
              </a:tr>
              <a:tr h="369380">
                <a:tc>
                  <a:txBody>
                    <a:bodyPr/>
                    <a:lstStyle/>
                    <a:p>
                      <a:pPr algn="l"/>
                      <a:r>
                        <a:rPr lang="en-US" sz="1600" b="0" dirty="0">
                          <a:solidFill>
                            <a:schemeClr val="bg1"/>
                          </a:solidFill>
                        </a:rPr>
                        <a:t>Nominal </a:t>
                      </a:r>
                      <a:r>
                        <a:rPr lang="en-US" sz="1600" b="0" i="1" dirty="0">
                          <a:solidFill>
                            <a:schemeClr val="bg1"/>
                          </a:solidFill>
                        </a:rPr>
                        <a:t>P</a:t>
                      </a:r>
                      <a:r>
                        <a:rPr lang="en-US" sz="1600" b="0" dirty="0">
                          <a:solidFill>
                            <a:schemeClr val="bg1"/>
                          </a:solidFill>
                        </a:rPr>
                        <a:t> value</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gridSpan="2">
                  <a:txBody>
                    <a:bodyPr/>
                    <a:lstStyle/>
                    <a:p>
                      <a:pPr algn="ctr"/>
                      <a:r>
                        <a:rPr lang="en-US" sz="1600" dirty="0">
                          <a:solidFill>
                            <a:schemeClr val="bg1"/>
                          </a:solidFill>
                        </a:rPr>
                        <a:t>&lt;.0001</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pPr algn="ctr"/>
                      <a:endParaRPr lang="en-US" dirty="0">
                        <a:solidFill>
                          <a:schemeClr val="bg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74719242"/>
                  </a:ext>
                </a:extLst>
              </a:tr>
            </a:tbl>
          </a:graphicData>
        </a:graphic>
      </p:graphicFrame>
      <p:grpSp>
        <p:nvGrpSpPr>
          <p:cNvPr id="483" name="Group 482">
            <a:extLst>
              <a:ext uri="{FF2B5EF4-FFF2-40B4-BE49-F238E27FC236}">
                <a16:creationId xmlns:a16="http://schemas.microsoft.com/office/drawing/2014/main" id="{71734D63-CF10-A380-77FF-37B625649D94}"/>
              </a:ext>
            </a:extLst>
          </p:cNvPr>
          <p:cNvGrpSpPr/>
          <p:nvPr/>
        </p:nvGrpSpPr>
        <p:grpSpPr>
          <a:xfrm>
            <a:off x="1425575" y="1790700"/>
            <a:ext cx="9496425" cy="1849967"/>
            <a:chOff x="1425575" y="1790700"/>
            <a:chExt cx="9496425" cy="1849967"/>
          </a:xfrm>
        </p:grpSpPr>
        <p:sp>
          <p:nvSpPr>
            <p:cNvPr id="484" name="Freeform: Shape 483">
              <a:extLst>
                <a:ext uri="{FF2B5EF4-FFF2-40B4-BE49-F238E27FC236}">
                  <a16:creationId xmlns:a16="http://schemas.microsoft.com/office/drawing/2014/main" id="{838E84F0-BF74-00F1-27CB-7533175D699B}"/>
                </a:ext>
              </a:extLst>
            </p:cNvPr>
            <p:cNvSpPr/>
            <p:nvPr/>
          </p:nvSpPr>
          <p:spPr bwMode="auto">
            <a:xfrm>
              <a:off x="4546600" y="2726266"/>
              <a:ext cx="6375400" cy="914401"/>
            </a:xfrm>
            <a:custGeom>
              <a:avLst/>
              <a:gdLst>
                <a:gd name="connsiteX0" fmla="*/ 6375400 w 6375400"/>
                <a:gd name="connsiteY0" fmla="*/ 914401 h 914401"/>
                <a:gd name="connsiteX1" fmla="*/ 5245100 w 6375400"/>
                <a:gd name="connsiteY1" fmla="*/ 914401 h 914401"/>
                <a:gd name="connsiteX2" fmla="*/ 5245100 w 6375400"/>
                <a:gd name="connsiteY2" fmla="*/ 774701 h 914401"/>
                <a:gd name="connsiteX3" fmla="*/ 5096933 w 6375400"/>
                <a:gd name="connsiteY3" fmla="*/ 774701 h 914401"/>
                <a:gd name="connsiteX4" fmla="*/ 5096933 w 6375400"/>
                <a:gd name="connsiteY4" fmla="*/ 668867 h 914401"/>
                <a:gd name="connsiteX5" fmla="*/ 4766733 w 6375400"/>
                <a:gd name="connsiteY5" fmla="*/ 668867 h 914401"/>
                <a:gd name="connsiteX6" fmla="*/ 4766733 w 6375400"/>
                <a:gd name="connsiteY6" fmla="*/ 601134 h 914401"/>
                <a:gd name="connsiteX7" fmla="*/ 3598333 w 6375400"/>
                <a:gd name="connsiteY7" fmla="*/ 601134 h 914401"/>
                <a:gd name="connsiteX8" fmla="*/ 3598333 w 6375400"/>
                <a:gd name="connsiteY8" fmla="*/ 571501 h 914401"/>
                <a:gd name="connsiteX9" fmla="*/ 3568700 w 6375400"/>
                <a:gd name="connsiteY9" fmla="*/ 571501 h 914401"/>
                <a:gd name="connsiteX10" fmla="*/ 3568700 w 6375400"/>
                <a:gd name="connsiteY10" fmla="*/ 554567 h 914401"/>
                <a:gd name="connsiteX11" fmla="*/ 3246967 w 6375400"/>
                <a:gd name="connsiteY11" fmla="*/ 554567 h 914401"/>
                <a:gd name="connsiteX12" fmla="*/ 3246967 w 6375400"/>
                <a:gd name="connsiteY12" fmla="*/ 503767 h 914401"/>
                <a:gd name="connsiteX13" fmla="*/ 2929467 w 6375400"/>
                <a:gd name="connsiteY13" fmla="*/ 503767 h 914401"/>
                <a:gd name="connsiteX14" fmla="*/ 2929467 w 6375400"/>
                <a:gd name="connsiteY14" fmla="*/ 486834 h 914401"/>
                <a:gd name="connsiteX15" fmla="*/ 2921000 w 6375400"/>
                <a:gd name="connsiteY15" fmla="*/ 478367 h 914401"/>
                <a:gd name="connsiteX16" fmla="*/ 2637367 w 6375400"/>
                <a:gd name="connsiteY16" fmla="*/ 478367 h 914401"/>
                <a:gd name="connsiteX17" fmla="*/ 2637367 w 6375400"/>
                <a:gd name="connsiteY17" fmla="*/ 436034 h 914401"/>
                <a:gd name="connsiteX18" fmla="*/ 2489200 w 6375400"/>
                <a:gd name="connsiteY18" fmla="*/ 436034 h 914401"/>
                <a:gd name="connsiteX19" fmla="*/ 2480733 w 6375400"/>
                <a:gd name="connsiteY19" fmla="*/ 427567 h 914401"/>
                <a:gd name="connsiteX20" fmla="*/ 2396067 w 6375400"/>
                <a:gd name="connsiteY20" fmla="*/ 427567 h 914401"/>
                <a:gd name="connsiteX21" fmla="*/ 2396067 w 6375400"/>
                <a:gd name="connsiteY21" fmla="*/ 427567 h 914401"/>
                <a:gd name="connsiteX22" fmla="*/ 2396067 w 6375400"/>
                <a:gd name="connsiteY22" fmla="*/ 397934 h 914401"/>
                <a:gd name="connsiteX23" fmla="*/ 2125133 w 6375400"/>
                <a:gd name="connsiteY23" fmla="*/ 397934 h 914401"/>
                <a:gd name="connsiteX24" fmla="*/ 2137833 w 6375400"/>
                <a:gd name="connsiteY24" fmla="*/ 385234 h 914401"/>
                <a:gd name="connsiteX25" fmla="*/ 2091267 w 6375400"/>
                <a:gd name="connsiteY25" fmla="*/ 385234 h 914401"/>
                <a:gd name="connsiteX26" fmla="*/ 2091267 w 6375400"/>
                <a:gd name="connsiteY26" fmla="*/ 364067 h 914401"/>
                <a:gd name="connsiteX27" fmla="*/ 2082800 w 6375400"/>
                <a:gd name="connsiteY27" fmla="*/ 364067 h 914401"/>
                <a:gd name="connsiteX28" fmla="*/ 2082800 w 6375400"/>
                <a:gd name="connsiteY28" fmla="*/ 334434 h 914401"/>
                <a:gd name="connsiteX29" fmla="*/ 2044700 w 6375400"/>
                <a:gd name="connsiteY29" fmla="*/ 334434 h 914401"/>
                <a:gd name="connsiteX30" fmla="*/ 1820333 w 6375400"/>
                <a:gd name="connsiteY30" fmla="*/ 334434 h 914401"/>
                <a:gd name="connsiteX31" fmla="*/ 1820333 w 6375400"/>
                <a:gd name="connsiteY31" fmla="*/ 313267 h 914401"/>
                <a:gd name="connsiteX32" fmla="*/ 1752600 w 6375400"/>
                <a:gd name="connsiteY32" fmla="*/ 313267 h 914401"/>
                <a:gd name="connsiteX33" fmla="*/ 1752600 w 6375400"/>
                <a:gd name="connsiteY33" fmla="*/ 270934 h 914401"/>
                <a:gd name="connsiteX34" fmla="*/ 1625600 w 6375400"/>
                <a:gd name="connsiteY34" fmla="*/ 270934 h 914401"/>
                <a:gd name="connsiteX35" fmla="*/ 1625600 w 6375400"/>
                <a:gd name="connsiteY35" fmla="*/ 245534 h 914401"/>
                <a:gd name="connsiteX36" fmla="*/ 1591733 w 6375400"/>
                <a:gd name="connsiteY36" fmla="*/ 245534 h 914401"/>
                <a:gd name="connsiteX37" fmla="*/ 1591733 w 6375400"/>
                <a:gd name="connsiteY37" fmla="*/ 232834 h 914401"/>
                <a:gd name="connsiteX38" fmla="*/ 1519767 w 6375400"/>
                <a:gd name="connsiteY38" fmla="*/ 232834 h 914401"/>
                <a:gd name="connsiteX39" fmla="*/ 1519767 w 6375400"/>
                <a:gd name="connsiteY39" fmla="*/ 211667 h 914401"/>
                <a:gd name="connsiteX40" fmla="*/ 1519767 w 6375400"/>
                <a:gd name="connsiteY40" fmla="*/ 211667 h 914401"/>
                <a:gd name="connsiteX41" fmla="*/ 1511300 w 6375400"/>
                <a:gd name="connsiteY41" fmla="*/ 211667 h 914401"/>
                <a:gd name="connsiteX42" fmla="*/ 1452033 w 6375400"/>
                <a:gd name="connsiteY42" fmla="*/ 211667 h 914401"/>
                <a:gd name="connsiteX43" fmla="*/ 1452033 w 6375400"/>
                <a:gd name="connsiteY43" fmla="*/ 186267 h 914401"/>
                <a:gd name="connsiteX44" fmla="*/ 1176867 w 6375400"/>
                <a:gd name="connsiteY44" fmla="*/ 186267 h 914401"/>
                <a:gd name="connsiteX45" fmla="*/ 1176867 w 6375400"/>
                <a:gd name="connsiteY45" fmla="*/ 169334 h 914401"/>
                <a:gd name="connsiteX46" fmla="*/ 1109133 w 6375400"/>
                <a:gd name="connsiteY46" fmla="*/ 169334 h 914401"/>
                <a:gd name="connsiteX47" fmla="*/ 1109133 w 6375400"/>
                <a:gd name="connsiteY47" fmla="*/ 156634 h 914401"/>
                <a:gd name="connsiteX48" fmla="*/ 948267 w 6375400"/>
                <a:gd name="connsiteY48" fmla="*/ 156634 h 914401"/>
                <a:gd name="connsiteX49" fmla="*/ 948267 w 6375400"/>
                <a:gd name="connsiteY49" fmla="*/ 139701 h 914401"/>
                <a:gd name="connsiteX50" fmla="*/ 778933 w 6375400"/>
                <a:gd name="connsiteY50" fmla="*/ 139701 h 914401"/>
                <a:gd name="connsiteX51" fmla="*/ 778933 w 6375400"/>
                <a:gd name="connsiteY51" fmla="*/ 122767 h 914401"/>
                <a:gd name="connsiteX52" fmla="*/ 563033 w 6375400"/>
                <a:gd name="connsiteY52" fmla="*/ 122767 h 914401"/>
                <a:gd name="connsiteX53" fmla="*/ 563033 w 6375400"/>
                <a:gd name="connsiteY53" fmla="*/ 101601 h 914401"/>
                <a:gd name="connsiteX54" fmla="*/ 499533 w 6375400"/>
                <a:gd name="connsiteY54" fmla="*/ 101601 h 914401"/>
                <a:gd name="connsiteX55" fmla="*/ 499533 w 6375400"/>
                <a:gd name="connsiteY55" fmla="*/ 76201 h 914401"/>
                <a:gd name="connsiteX56" fmla="*/ 283633 w 6375400"/>
                <a:gd name="connsiteY56" fmla="*/ 76201 h 914401"/>
                <a:gd name="connsiteX57" fmla="*/ 266700 w 6375400"/>
                <a:gd name="connsiteY57" fmla="*/ 59268 h 914401"/>
                <a:gd name="connsiteX58" fmla="*/ 182033 w 6375400"/>
                <a:gd name="connsiteY58" fmla="*/ 59268 h 914401"/>
                <a:gd name="connsiteX59" fmla="*/ 182033 w 6375400"/>
                <a:gd name="connsiteY59" fmla="*/ 8467 h 914401"/>
                <a:gd name="connsiteX60" fmla="*/ 127000 w 6375400"/>
                <a:gd name="connsiteY60" fmla="*/ 8467 h 914401"/>
                <a:gd name="connsiteX61" fmla="*/ 135467 w 6375400"/>
                <a:gd name="connsiteY61" fmla="*/ 0 h 914401"/>
                <a:gd name="connsiteX62" fmla="*/ 0 w 6375400"/>
                <a:gd name="connsiteY62" fmla="*/ 0 h 914401"/>
                <a:gd name="connsiteX0" fmla="*/ 6375400 w 6375400"/>
                <a:gd name="connsiteY0" fmla="*/ 914401 h 914401"/>
                <a:gd name="connsiteX1" fmla="*/ 5245100 w 6375400"/>
                <a:gd name="connsiteY1" fmla="*/ 914401 h 914401"/>
                <a:gd name="connsiteX2" fmla="*/ 5245100 w 6375400"/>
                <a:gd name="connsiteY2" fmla="*/ 774701 h 914401"/>
                <a:gd name="connsiteX3" fmla="*/ 5096933 w 6375400"/>
                <a:gd name="connsiteY3" fmla="*/ 774701 h 914401"/>
                <a:gd name="connsiteX4" fmla="*/ 5096933 w 6375400"/>
                <a:gd name="connsiteY4" fmla="*/ 668867 h 914401"/>
                <a:gd name="connsiteX5" fmla="*/ 4766733 w 6375400"/>
                <a:gd name="connsiteY5" fmla="*/ 668867 h 914401"/>
                <a:gd name="connsiteX6" fmla="*/ 4766733 w 6375400"/>
                <a:gd name="connsiteY6" fmla="*/ 601134 h 914401"/>
                <a:gd name="connsiteX7" fmla="*/ 3598333 w 6375400"/>
                <a:gd name="connsiteY7" fmla="*/ 601134 h 914401"/>
                <a:gd name="connsiteX8" fmla="*/ 3598333 w 6375400"/>
                <a:gd name="connsiteY8" fmla="*/ 571501 h 914401"/>
                <a:gd name="connsiteX9" fmla="*/ 3568700 w 6375400"/>
                <a:gd name="connsiteY9" fmla="*/ 571501 h 914401"/>
                <a:gd name="connsiteX10" fmla="*/ 3568700 w 6375400"/>
                <a:gd name="connsiteY10" fmla="*/ 554567 h 914401"/>
                <a:gd name="connsiteX11" fmla="*/ 3246967 w 6375400"/>
                <a:gd name="connsiteY11" fmla="*/ 554567 h 914401"/>
                <a:gd name="connsiteX12" fmla="*/ 3246967 w 6375400"/>
                <a:gd name="connsiteY12" fmla="*/ 503767 h 914401"/>
                <a:gd name="connsiteX13" fmla="*/ 2929467 w 6375400"/>
                <a:gd name="connsiteY13" fmla="*/ 503767 h 914401"/>
                <a:gd name="connsiteX14" fmla="*/ 2929467 w 6375400"/>
                <a:gd name="connsiteY14" fmla="*/ 486834 h 914401"/>
                <a:gd name="connsiteX15" fmla="*/ 2921000 w 6375400"/>
                <a:gd name="connsiteY15" fmla="*/ 478367 h 914401"/>
                <a:gd name="connsiteX16" fmla="*/ 2637367 w 6375400"/>
                <a:gd name="connsiteY16" fmla="*/ 478367 h 914401"/>
                <a:gd name="connsiteX17" fmla="*/ 2637367 w 6375400"/>
                <a:gd name="connsiteY17" fmla="*/ 436034 h 914401"/>
                <a:gd name="connsiteX18" fmla="*/ 2489200 w 6375400"/>
                <a:gd name="connsiteY18" fmla="*/ 436034 h 914401"/>
                <a:gd name="connsiteX19" fmla="*/ 2480733 w 6375400"/>
                <a:gd name="connsiteY19" fmla="*/ 427567 h 914401"/>
                <a:gd name="connsiteX20" fmla="*/ 2396067 w 6375400"/>
                <a:gd name="connsiteY20" fmla="*/ 427567 h 914401"/>
                <a:gd name="connsiteX21" fmla="*/ 2396067 w 6375400"/>
                <a:gd name="connsiteY21" fmla="*/ 427567 h 914401"/>
                <a:gd name="connsiteX22" fmla="*/ 2396067 w 6375400"/>
                <a:gd name="connsiteY22" fmla="*/ 397934 h 914401"/>
                <a:gd name="connsiteX23" fmla="*/ 2137833 w 6375400"/>
                <a:gd name="connsiteY23" fmla="*/ 400051 h 914401"/>
                <a:gd name="connsiteX24" fmla="*/ 2137833 w 6375400"/>
                <a:gd name="connsiteY24" fmla="*/ 385234 h 914401"/>
                <a:gd name="connsiteX25" fmla="*/ 2091267 w 6375400"/>
                <a:gd name="connsiteY25" fmla="*/ 385234 h 914401"/>
                <a:gd name="connsiteX26" fmla="*/ 2091267 w 6375400"/>
                <a:gd name="connsiteY26" fmla="*/ 364067 h 914401"/>
                <a:gd name="connsiteX27" fmla="*/ 2082800 w 6375400"/>
                <a:gd name="connsiteY27" fmla="*/ 364067 h 914401"/>
                <a:gd name="connsiteX28" fmla="*/ 2082800 w 6375400"/>
                <a:gd name="connsiteY28" fmla="*/ 334434 h 914401"/>
                <a:gd name="connsiteX29" fmla="*/ 2044700 w 6375400"/>
                <a:gd name="connsiteY29" fmla="*/ 334434 h 914401"/>
                <a:gd name="connsiteX30" fmla="*/ 1820333 w 6375400"/>
                <a:gd name="connsiteY30" fmla="*/ 334434 h 914401"/>
                <a:gd name="connsiteX31" fmla="*/ 1820333 w 6375400"/>
                <a:gd name="connsiteY31" fmla="*/ 313267 h 914401"/>
                <a:gd name="connsiteX32" fmla="*/ 1752600 w 6375400"/>
                <a:gd name="connsiteY32" fmla="*/ 313267 h 914401"/>
                <a:gd name="connsiteX33" fmla="*/ 1752600 w 6375400"/>
                <a:gd name="connsiteY33" fmla="*/ 270934 h 914401"/>
                <a:gd name="connsiteX34" fmla="*/ 1625600 w 6375400"/>
                <a:gd name="connsiteY34" fmla="*/ 270934 h 914401"/>
                <a:gd name="connsiteX35" fmla="*/ 1625600 w 6375400"/>
                <a:gd name="connsiteY35" fmla="*/ 245534 h 914401"/>
                <a:gd name="connsiteX36" fmla="*/ 1591733 w 6375400"/>
                <a:gd name="connsiteY36" fmla="*/ 245534 h 914401"/>
                <a:gd name="connsiteX37" fmla="*/ 1591733 w 6375400"/>
                <a:gd name="connsiteY37" fmla="*/ 232834 h 914401"/>
                <a:gd name="connsiteX38" fmla="*/ 1519767 w 6375400"/>
                <a:gd name="connsiteY38" fmla="*/ 232834 h 914401"/>
                <a:gd name="connsiteX39" fmla="*/ 1519767 w 6375400"/>
                <a:gd name="connsiteY39" fmla="*/ 211667 h 914401"/>
                <a:gd name="connsiteX40" fmla="*/ 1519767 w 6375400"/>
                <a:gd name="connsiteY40" fmla="*/ 211667 h 914401"/>
                <a:gd name="connsiteX41" fmla="*/ 1511300 w 6375400"/>
                <a:gd name="connsiteY41" fmla="*/ 211667 h 914401"/>
                <a:gd name="connsiteX42" fmla="*/ 1452033 w 6375400"/>
                <a:gd name="connsiteY42" fmla="*/ 211667 h 914401"/>
                <a:gd name="connsiteX43" fmla="*/ 1452033 w 6375400"/>
                <a:gd name="connsiteY43" fmla="*/ 186267 h 914401"/>
                <a:gd name="connsiteX44" fmla="*/ 1176867 w 6375400"/>
                <a:gd name="connsiteY44" fmla="*/ 186267 h 914401"/>
                <a:gd name="connsiteX45" fmla="*/ 1176867 w 6375400"/>
                <a:gd name="connsiteY45" fmla="*/ 169334 h 914401"/>
                <a:gd name="connsiteX46" fmla="*/ 1109133 w 6375400"/>
                <a:gd name="connsiteY46" fmla="*/ 169334 h 914401"/>
                <a:gd name="connsiteX47" fmla="*/ 1109133 w 6375400"/>
                <a:gd name="connsiteY47" fmla="*/ 156634 h 914401"/>
                <a:gd name="connsiteX48" fmla="*/ 948267 w 6375400"/>
                <a:gd name="connsiteY48" fmla="*/ 156634 h 914401"/>
                <a:gd name="connsiteX49" fmla="*/ 948267 w 6375400"/>
                <a:gd name="connsiteY49" fmla="*/ 139701 h 914401"/>
                <a:gd name="connsiteX50" fmla="*/ 778933 w 6375400"/>
                <a:gd name="connsiteY50" fmla="*/ 139701 h 914401"/>
                <a:gd name="connsiteX51" fmla="*/ 778933 w 6375400"/>
                <a:gd name="connsiteY51" fmla="*/ 122767 h 914401"/>
                <a:gd name="connsiteX52" fmla="*/ 563033 w 6375400"/>
                <a:gd name="connsiteY52" fmla="*/ 122767 h 914401"/>
                <a:gd name="connsiteX53" fmla="*/ 563033 w 6375400"/>
                <a:gd name="connsiteY53" fmla="*/ 101601 h 914401"/>
                <a:gd name="connsiteX54" fmla="*/ 499533 w 6375400"/>
                <a:gd name="connsiteY54" fmla="*/ 101601 h 914401"/>
                <a:gd name="connsiteX55" fmla="*/ 499533 w 6375400"/>
                <a:gd name="connsiteY55" fmla="*/ 76201 h 914401"/>
                <a:gd name="connsiteX56" fmla="*/ 283633 w 6375400"/>
                <a:gd name="connsiteY56" fmla="*/ 76201 h 914401"/>
                <a:gd name="connsiteX57" fmla="*/ 266700 w 6375400"/>
                <a:gd name="connsiteY57" fmla="*/ 59268 h 914401"/>
                <a:gd name="connsiteX58" fmla="*/ 182033 w 6375400"/>
                <a:gd name="connsiteY58" fmla="*/ 59268 h 914401"/>
                <a:gd name="connsiteX59" fmla="*/ 182033 w 6375400"/>
                <a:gd name="connsiteY59" fmla="*/ 8467 h 914401"/>
                <a:gd name="connsiteX60" fmla="*/ 127000 w 6375400"/>
                <a:gd name="connsiteY60" fmla="*/ 8467 h 914401"/>
                <a:gd name="connsiteX61" fmla="*/ 135467 w 6375400"/>
                <a:gd name="connsiteY61" fmla="*/ 0 h 914401"/>
                <a:gd name="connsiteX62" fmla="*/ 0 w 6375400"/>
                <a:gd name="connsiteY62" fmla="*/ 0 h 914401"/>
                <a:gd name="connsiteX0" fmla="*/ 6375400 w 6375400"/>
                <a:gd name="connsiteY0" fmla="*/ 914401 h 914401"/>
                <a:gd name="connsiteX1" fmla="*/ 5245100 w 6375400"/>
                <a:gd name="connsiteY1" fmla="*/ 914401 h 914401"/>
                <a:gd name="connsiteX2" fmla="*/ 5245100 w 6375400"/>
                <a:gd name="connsiteY2" fmla="*/ 774701 h 914401"/>
                <a:gd name="connsiteX3" fmla="*/ 5096933 w 6375400"/>
                <a:gd name="connsiteY3" fmla="*/ 774701 h 914401"/>
                <a:gd name="connsiteX4" fmla="*/ 5096933 w 6375400"/>
                <a:gd name="connsiteY4" fmla="*/ 668867 h 914401"/>
                <a:gd name="connsiteX5" fmla="*/ 4766733 w 6375400"/>
                <a:gd name="connsiteY5" fmla="*/ 668867 h 914401"/>
                <a:gd name="connsiteX6" fmla="*/ 4766733 w 6375400"/>
                <a:gd name="connsiteY6" fmla="*/ 601134 h 914401"/>
                <a:gd name="connsiteX7" fmla="*/ 3598333 w 6375400"/>
                <a:gd name="connsiteY7" fmla="*/ 601134 h 914401"/>
                <a:gd name="connsiteX8" fmla="*/ 3598333 w 6375400"/>
                <a:gd name="connsiteY8" fmla="*/ 571501 h 914401"/>
                <a:gd name="connsiteX9" fmla="*/ 3568700 w 6375400"/>
                <a:gd name="connsiteY9" fmla="*/ 571501 h 914401"/>
                <a:gd name="connsiteX10" fmla="*/ 3568700 w 6375400"/>
                <a:gd name="connsiteY10" fmla="*/ 554567 h 914401"/>
                <a:gd name="connsiteX11" fmla="*/ 3246967 w 6375400"/>
                <a:gd name="connsiteY11" fmla="*/ 554567 h 914401"/>
                <a:gd name="connsiteX12" fmla="*/ 3246967 w 6375400"/>
                <a:gd name="connsiteY12" fmla="*/ 503767 h 914401"/>
                <a:gd name="connsiteX13" fmla="*/ 2929467 w 6375400"/>
                <a:gd name="connsiteY13" fmla="*/ 503767 h 914401"/>
                <a:gd name="connsiteX14" fmla="*/ 2929467 w 6375400"/>
                <a:gd name="connsiteY14" fmla="*/ 486834 h 914401"/>
                <a:gd name="connsiteX15" fmla="*/ 2921000 w 6375400"/>
                <a:gd name="connsiteY15" fmla="*/ 478367 h 914401"/>
                <a:gd name="connsiteX16" fmla="*/ 2637367 w 6375400"/>
                <a:gd name="connsiteY16" fmla="*/ 478367 h 914401"/>
                <a:gd name="connsiteX17" fmla="*/ 2637367 w 6375400"/>
                <a:gd name="connsiteY17" fmla="*/ 436034 h 914401"/>
                <a:gd name="connsiteX18" fmla="*/ 2489200 w 6375400"/>
                <a:gd name="connsiteY18" fmla="*/ 436034 h 914401"/>
                <a:gd name="connsiteX19" fmla="*/ 2480733 w 6375400"/>
                <a:gd name="connsiteY19" fmla="*/ 427567 h 914401"/>
                <a:gd name="connsiteX20" fmla="*/ 2396067 w 6375400"/>
                <a:gd name="connsiteY20" fmla="*/ 427567 h 914401"/>
                <a:gd name="connsiteX21" fmla="*/ 2396067 w 6375400"/>
                <a:gd name="connsiteY21" fmla="*/ 427567 h 914401"/>
                <a:gd name="connsiteX22" fmla="*/ 2396067 w 6375400"/>
                <a:gd name="connsiteY22" fmla="*/ 397934 h 914401"/>
                <a:gd name="connsiteX23" fmla="*/ 2137833 w 6375400"/>
                <a:gd name="connsiteY23" fmla="*/ 400051 h 914401"/>
                <a:gd name="connsiteX24" fmla="*/ 2137833 w 6375400"/>
                <a:gd name="connsiteY24" fmla="*/ 385234 h 914401"/>
                <a:gd name="connsiteX25" fmla="*/ 2091267 w 6375400"/>
                <a:gd name="connsiteY25" fmla="*/ 385234 h 914401"/>
                <a:gd name="connsiteX26" fmla="*/ 2091267 w 6375400"/>
                <a:gd name="connsiteY26" fmla="*/ 364067 h 914401"/>
                <a:gd name="connsiteX27" fmla="*/ 2082800 w 6375400"/>
                <a:gd name="connsiteY27" fmla="*/ 364067 h 914401"/>
                <a:gd name="connsiteX28" fmla="*/ 2082800 w 6375400"/>
                <a:gd name="connsiteY28" fmla="*/ 334434 h 914401"/>
                <a:gd name="connsiteX29" fmla="*/ 2044700 w 6375400"/>
                <a:gd name="connsiteY29" fmla="*/ 334434 h 914401"/>
                <a:gd name="connsiteX30" fmla="*/ 1820333 w 6375400"/>
                <a:gd name="connsiteY30" fmla="*/ 334434 h 914401"/>
                <a:gd name="connsiteX31" fmla="*/ 1820333 w 6375400"/>
                <a:gd name="connsiteY31" fmla="*/ 313267 h 914401"/>
                <a:gd name="connsiteX32" fmla="*/ 1752600 w 6375400"/>
                <a:gd name="connsiteY32" fmla="*/ 313267 h 914401"/>
                <a:gd name="connsiteX33" fmla="*/ 1752600 w 6375400"/>
                <a:gd name="connsiteY33" fmla="*/ 270934 h 914401"/>
                <a:gd name="connsiteX34" fmla="*/ 1625600 w 6375400"/>
                <a:gd name="connsiteY34" fmla="*/ 270934 h 914401"/>
                <a:gd name="connsiteX35" fmla="*/ 1625600 w 6375400"/>
                <a:gd name="connsiteY35" fmla="*/ 245534 h 914401"/>
                <a:gd name="connsiteX36" fmla="*/ 1591733 w 6375400"/>
                <a:gd name="connsiteY36" fmla="*/ 245534 h 914401"/>
                <a:gd name="connsiteX37" fmla="*/ 1591733 w 6375400"/>
                <a:gd name="connsiteY37" fmla="*/ 232834 h 914401"/>
                <a:gd name="connsiteX38" fmla="*/ 1519767 w 6375400"/>
                <a:gd name="connsiteY38" fmla="*/ 232834 h 914401"/>
                <a:gd name="connsiteX39" fmla="*/ 1519767 w 6375400"/>
                <a:gd name="connsiteY39" fmla="*/ 211667 h 914401"/>
                <a:gd name="connsiteX40" fmla="*/ 1519767 w 6375400"/>
                <a:gd name="connsiteY40" fmla="*/ 211667 h 914401"/>
                <a:gd name="connsiteX41" fmla="*/ 1511300 w 6375400"/>
                <a:gd name="connsiteY41" fmla="*/ 211667 h 914401"/>
                <a:gd name="connsiteX42" fmla="*/ 1452033 w 6375400"/>
                <a:gd name="connsiteY42" fmla="*/ 211667 h 914401"/>
                <a:gd name="connsiteX43" fmla="*/ 1452033 w 6375400"/>
                <a:gd name="connsiteY43" fmla="*/ 186267 h 914401"/>
                <a:gd name="connsiteX44" fmla="*/ 1176867 w 6375400"/>
                <a:gd name="connsiteY44" fmla="*/ 186267 h 914401"/>
                <a:gd name="connsiteX45" fmla="*/ 1176867 w 6375400"/>
                <a:gd name="connsiteY45" fmla="*/ 169334 h 914401"/>
                <a:gd name="connsiteX46" fmla="*/ 1109133 w 6375400"/>
                <a:gd name="connsiteY46" fmla="*/ 169334 h 914401"/>
                <a:gd name="connsiteX47" fmla="*/ 1109133 w 6375400"/>
                <a:gd name="connsiteY47" fmla="*/ 156634 h 914401"/>
                <a:gd name="connsiteX48" fmla="*/ 948267 w 6375400"/>
                <a:gd name="connsiteY48" fmla="*/ 156634 h 914401"/>
                <a:gd name="connsiteX49" fmla="*/ 948267 w 6375400"/>
                <a:gd name="connsiteY49" fmla="*/ 139701 h 914401"/>
                <a:gd name="connsiteX50" fmla="*/ 778933 w 6375400"/>
                <a:gd name="connsiteY50" fmla="*/ 139701 h 914401"/>
                <a:gd name="connsiteX51" fmla="*/ 778933 w 6375400"/>
                <a:gd name="connsiteY51" fmla="*/ 122767 h 914401"/>
                <a:gd name="connsiteX52" fmla="*/ 563033 w 6375400"/>
                <a:gd name="connsiteY52" fmla="*/ 122767 h 914401"/>
                <a:gd name="connsiteX53" fmla="*/ 563033 w 6375400"/>
                <a:gd name="connsiteY53" fmla="*/ 101601 h 914401"/>
                <a:gd name="connsiteX54" fmla="*/ 499533 w 6375400"/>
                <a:gd name="connsiteY54" fmla="*/ 101601 h 914401"/>
                <a:gd name="connsiteX55" fmla="*/ 499533 w 6375400"/>
                <a:gd name="connsiteY55" fmla="*/ 76201 h 914401"/>
                <a:gd name="connsiteX56" fmla="*/ 283633 w 6375400"/>
                <a:gd name="connsiteY56" fmla="*/ 76201 h 914401"/>
                <a:gd name="connsiteX57" fmla="*/ 266700 w 6375400"/>
                <a:gd name="connsiteY57" fmla="*/ 59268 h 914401"/>
                <a:gd name="connsiteX58" fmla="*/ 182033 w 6375400"/>
                <a:gd name="connsiteY58" fmla="*/ 59268 h 914401"/>
                <a:gd name="connsiteX59" fmla="*/ 182033 w 6375400"/>
                <a:gd name="connsiteY59" fmla="*/ 8467 h 914401"/>
                <a:gd name="connsiteX60" fmla="*/ 135467 w 6375400"/>
                <a:gd name="connsiteY60" fmla="*/ 8467 h 914401"/>
                <a:gd name="connsiteX61" fmla="*/ 135467 w 6375400"/>
                <a:gd name="connsiteY61" fmla="*/ 0 h 914401"/>
                <a:gd name="connsiteX62" fmla="*/ 0 w 6375400"/>
                <a:gd name="connsiteY62" fmla="*/ 0 h 914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375400" h="914401">
                  <a:moveTo>
                    <a:pt x="6375400" y="914401"/>
                  </a:moveTo>
                  <a:lnTo>
                    <a:pt x="5245100" y="914401"/>
                  </a:lnTo>
                  <a:lnTo>
                    <a:pt x="5245100" y="774701"/>
                  </a:lnTo>
                  <a:lnTo>
                    <a:pt x="5096933" y="774701"/>
                  </a:lnTo>
                  <a:lnTo>
                    <a:pt x="5096933" y="668867"/>
                  </a:lnTo>
                  <a:lnTo>
                    <a:pt x="4766733" y="668867"/>
                  </a:lnTo>
                  <a:lnTo>
                    <a:pt x="4766733" y="601134"/>
                  </a:lnTo>
                  <a:lnTo>
                    <a:pt x="3598333" y="601134"/>
                  </a:lnTo>
                  <a:lnTo>
                    <a:pt x="3598333" y="571501"/>
                  </a:lnTo>
                  <a:lnTo>
                    <a:pt x="3568700" y="571501"/>
                  </a:lnTo>
                  <a:lnTo>
                    <a:pt x="3568700" y="554567"/>
                  </a:lnTo>
                  <a:lnTo>
                    <a:pt x="3246967" y="554567"/>
                  </a:lnTo>
                  <a:lnTo>
                    <a:pt x="3246967" y="503767"/>
                  </a:lnTo>
                  <a:lnTo>
                    <a:pt x="2929467" y="503767"/>
                  </a:lnTo>
                  <a:lnTo>
                    <a:pt x="2929467" y="486834"/>
                  </a:lnTo>
                  <a:lnTo>
                    <a:pt x="2921000" y="478367"/>
                  </a:lnTo>
                  <a:lnTo>
                    <a:pt x="2637367" y="478367"/>
                  </a:lnTo>
                  <a:lnTo>
                    <a:pt x="2637367" y="436034"/>
                  </a:lnTo>
                  <a:lnTo>
                    <a:pt x="2489200" y="436034"/>
                  </a:lnTo>
                  <a:lnTo>
                    <a:pt x="2480733" y="427567"/>
                  </a:lnTo>
                  <a:lnTo>
                    <a:pt x="2396067" y="427567"/>
                  </a:lnTo>
                  <a:lnTo>
                    <a:pt x="2396067" y="427567"/>
                  </a:lnTo>
                  <a:lnTo>
                    <a:pt x="2396067" y="397934"/>
                  </a:lnTo>
                  <a:lnTo>
                    <a:pt x="2137833" y="400051"/>
                  </a:lnTo>
                  <a:lnTo>
                    <a:pt x="2137833" y="385234"/>
                  </a:lnTo>
                  <a:lnTo>
                    <a:pt x="2091267" y="385234"/>
                  </a:lnTo>
                  <a:lnTo>
                    <a:pt x="2091267" y="364067"/>
                  </a:lnTo>
                  <a:lnTo>
                    <a:pt x="2082800" y="364067"/>
                  </a:lnTo>
                  <a:lnTo>
                    <a:pt x="2082800" y="334434"/>
                  </a:lnTo>
                  <a:lnTo>
                    <a:pt x="2044700" y="334434"/>
                  </a:lnTo>
                  <a:lnTo>
                    <a:pt x="1820333" y="334434"/>
                  </a:lnTo>
                  <a:lnTo>
                    <a:pt x="1820333" y="313267"/>
                  </a:lnTo>
                  <a:lnTo>
                    <a:pt x="1752600" y="313267"/>
                  </a:lnTo>
                  <a:lnTo>
                    <a:pt x="1752600" y="270934"/>
                  </a:lnTo>
                  <a:lnTo>
                    <a:pt x="1625600" y="270934"/>
                  </a:lnTo>
                  <a:lnTo>
                    <a:pt x="1625600" y="245534"/>
                  </a:lnTo>
                  <a:lnTo>
                    <a:pt x="1591733" y="245534"/>
                  </a:lnTo>
                  <a:lnTo>
                    <a:pt x="1591733" y="232834"/>
                  </a:lnTo>
                  <a:lnTo>
                    <a:pt x="1519767" y="232834"/>
                  </a:lnTo>
                  <a:lnTo>
                    <a:pt x="1519767" y="211667"/>
                  </a:lnTo>
                  <a:lnTo>
                    <a:pt x="1519767" y="211667"/>
                  </a:lnTo>
                  <a:lnTo>
                    <a:pt x="1511300" y="211667"/>
                  </a:lnTo>
                  <a:lnTo>
                    <a:pt x="1452033" y="211667"/>
                  </a:lnTo>
                  <a:lnTo>
                    <a:pt x="1452033" y="186267"/>
                  </a:lnTo>
                  <a:lnTo>
                    <a:pt x="1176867" y="186267"/>
                  </a:lnTo>
                  <a:lnTo>
                    <a:pt x="1176867" y="169334"/>
                  </a:lnTo>
                  <a:lnTo>
                    <a:pt x="1109133" y="169334"/>
                  </a:lnTo>
                  <a:lnTo>
                    <a:pt x="1109133" y="156634"/>
                  </a:lnTo>
                  <a:lnTo>
                    <a:pt x="948267" y="156634"/>
                  </a:lnTo>
                  <a:lnTo>
                    <a:pt x="948267" y="139701"/>
                  </a:lnTo>
                  <a:lnTo>
                    <a:pt x="778933" y="139701"/>
                  </a:lnTo>
                  <a:lnTo>
                    <a:pt x="778933" y="122767"/>
                  </a:lnTo>
                  <a:lnTo>
                    <a:pt x="563033" y="122767"/>
                  </a:lnTo>
                  <a:lnTo>
                    <a:pt x="563033" y="101601"/>
                  </a:lnTo>
                  <a:lnTo>
                    <a:pt x="499533" y="101601"/>
                  </a:lnTo>
                  <a:lnTo>
                    <a:pt x="499533" y="76201"/>
                  </a:lnTo>
                  <a:lnTo>
                    <a:pt x="283633" y="76201"/>
                  </a:lnTo>
                  <a:lnTo>
                    <a:pt x="266700" y="59268"/>
                  </a:lnTo>
                  <a:lnTo>
                    <a:pt x="182033" y="59268"/>
                  </a:lnTo>
                  <a:lnTo>
                    <a:pt x="182033" y="8467"/>
                  </a:lnTo>
                  <a:lnTo>
                    <a:pt x="135467" y="8467"/>
                  </a:lnTo>
                  <a:lnTo>
                    <a:pt x="135467"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5" name="Freeform: Shape 484">
              <a:extLst>
                <a:ext uri="{FF2B5EF4-FFF2-40B4-BE49-F238E27FC236}">
                  <a16:creationId xmlns:a16="http://schemas.microsoft.com/office/drawing/2014/main" id="{4D20D909-6D29-8585-8373-E79BBFBD8EAF}"/>
                </a:ext>
              </a:extLst>
            </p:cNvPr>
            <p:cNvSpPr/>
            <p:nvPr/>
          </p:nvSpPr>
          <p:spPr bwMode="auto">
            <a:xfrm>
              <a:off x="1425575" y="1790700"/>
              <a:ext cx="3146425" cy="920750"/>
            </a:xfrm>
            <a:custGeom>
              <a:avLst/>
              <a:gdLst>
                <a:gd name="connsiteX0" fmla="*/ 0 w 3146425"/>
                <a:gd name="connsiteY0" fmla="*/ 0 h 920750"/>
                <a:gd name="connsiteX1" fmla="*/ 152400 w 3146425"/>
                <a:gd name="connsiteY1" fmla="*/ 0 h 920750"/>
                <a:gd name="connsiteX2" fmla="*/ 136525 w 3146425"/>
                <a:gd name="connsiteY2" fmla="*/ 15875 h 920750"/>
                <a:gd name="connsiteX3" fmla="*/ 288925 w 3146425"/>
                <a:gd name="connsiteY3" fmla="*/ 15875 h 920750"/>
                <a:gd name="connsiteX4" fmla="*/ 288925 w 3146425"/>
                <a:gd name="connsiteY4" fmla="*/ 47625 h 920750"/>
                <a:gd name="connsiteX5" fmla="*/ 368300 w 3146425"/>
                <a:gd name="connsiteY5" fmla="*/ 47625 h 920750"/>
                <a:gd name="connsiteX6" fmla="*/ 368300 w 3146425"/>
                <a:gd name="connsiteY6" fmla="*/ 47625 h 920750"/>
                <a:gd name="connsiteX7" fmla="*/ 508000 w 3146425"/>
                <a:gd name="connsiteY7" fmla="*/ 47625 h 920750"/>
                <a:gd name="connsiteX8" fmla="*/ 508000 w 3146425"/>
                <a:gd name="connsiteY8" fmla="*/ 73025 h 920750"/>
                <a:gd name="connsiteX9" fmla="*/ 593725 w 3146425"/>
                <a:gd name="connsiteY9" fmla="*/ 73025 h 920750"/>
                <a:gd name="connsiteX10" fmla="*/ 593725 w 3146425"/>
                <a:gd name="connsiteY10" fmla="*/ 95250 h 920750"/>
                <a:gd name="connsiteX11" fmla="*/ 612775 w 3146425"/>
                <a:gd name="connsiteY11" fmla="*/ 95250 h 920750"/>
                <a:gd name="connsiteX12" fmla="*/ 612775 w 3146425"/>
                <a:gd name="connsiteY12" fmla="*/ 107950 h 920750"/>
                <a:gd name="connsiteX13" fmla="*/ 650875 w 3146425"/>
                <a:gd name="connsiteY13" fmla="*/ 107950 h 920750"/>
                <a:gd name="connsiteX14" fmla="*/ 650875 w 3146425"/>
                <a:gd name="connsiteY14" fmla="*/ 127000 h 920750"/>
                <a:gd name="connsiteX15" fmla="*/ 815975 w 3146425"/>
                <a:gd name="connsiteY15" fmla="*/ 127000 h 920750"/>
                <a:gd name="connsiteX16" fmla="*/ 815975 w 3146425"/>
                <a:gd name="connsiteY16" fmla="*/ 139700 h 920750"/>
                <a:gd name="connsiteX17" fmla="*/ 898525 w 3146425"/>
                <a:gd name="connsiteY17" fmla="*/ 139700 h 920750"/>
                <a:gd name="connsiteX18" fmla="*/ 898525 w 3146425"/>
                <a:gd name="connsiteY18" fmla="*/ 165100 h 920750"/>
                <a:gd name="connsiteX19" fmla="*/ 917575 w 3146425"/>
                <a:gd name="connsiteY19" fmla="*/ 165100 h 920750"/>
                <a:gd name="connsiteX20" fmla="*/ 917575 w 3146425"/>
                <a:gd name="connsiteY20" fmla="*/ 200025 h 920750"/>
                <a:gd name="connsiteX21" fmla="*/ 949325 w 3146425"/>
                <a:gd name="connsiteY21" fmla="*/ 200025 h 920750"/>
                <a:gd name="connsiteX22" fmla="*/ 949325 w 3146425"/>
                <a:gd name="connsiteY22" fmla="*/ 206375 h 920750"/>
                <a:gd name="connsiteX23" fmla="*/ 984250 w 3146425"/>
                <a:gd name="connsiteY23" fmla="*/ 206375 h 920750"/>
                <a:gd name="connsiteX24" fmla="*/ 984250 w 3146425"/>
                <a:gd name="connsiteY24" fmla="*/ 231775 h 920750"/>
                <a:gd name="connsiteX25" fmla="*/ 1152525 w 3146425"/>
                <a:gd name="connsiteY25" fmla="*/ 231775 h 920750"/>
                <a:gd name="connsiteX26" fmla="*/ 1152525 w 3146425"/>
                <a:gd name="connsiteY26" fmla="*/ 288925 h 920750"/>
                <a:gd name="connsiteX27" fmla="*/ 1200150 w 3146425"/>
                <a:gd name="connsiteY27" fmla="*/ 288925 h 920750"/>
                <a:gd name="connsiteX28" fmla="*/ 1200150 w 3146425"/>
                <a:gd name="connsiteY28" fmla="*/ 314325 h 920750"/>
                <a:gd name="connsiteX29" fmla="*/ 1298575 w 3146425"/>
                <a:gd name="connsiteY29" fmla="*/ 314325 h 920750"/>
                <a:gd name="connsiteX30" fmla="*/ 1298575 w 3146425"/>
                <a:gd name="connsiteY30" fmla="*/ 333375 h 920750"/>
                <a:gd name="connsiteX31" fmla="*/ 1444625 w 3146425"/>
                <a:gd name="connsiteY31" fmla="*/ 333375 h 920750"/>
                <a:gd name="connsiteX32" fmla="*/ 1444625 w 3146425"/>
                <a:gd name="connsiteY32" fmla="*/ 352425 h 920750"/>
                <a:gd name="connsiteX33" fmla="*/ 1476375 w 3146425"/>
                <a:gd name="connsiteY33" fmla="*/ 352425 h 920750"/>
                <a:gd name="connsiteX34" fmla="*/ 1476375 w 3146425"/>
                <a:gd name="connsiteY34" fmla="*/ 393700 h 920750"/>
                <a:gd name="connsiteX35" fmla="*/ 1511300 w 3146425"/>
                <a:gd name="connsiteY35" fmla="*/ 393700 h 920750"/>
                <a:gd name="connsiteX36" fmla="*/ 1511300 w 3146425"/>
                <a:gd name="connsiteY36" fmla="*/ 425450 h 920750"/>
                <a:gd name="connsiteX37" fmla="*/ 1612900 w 3146425"/>
                <a:gd name="connsiteY37" fmla="*/ 425450 h 920750"/>
                <a:gd name="connsiteX38" fmla="*/ 1606550 w 3146425"/>
                <a:gd name="connsiteY38" fmla="*/ 431800 h 920750"/>
                <a:gd name="connsiteX39" fmla="*/ 1781175 w 3146425"/>
                <a:gd name="connsiteY39" fmla="*/ 431800 h 920750"/>
                <a:gd name="connsiteX40" fmla="*/ 1781175 w 3146425"/>
                <a:gd name="connsiteY40" fmla="*/ 450850 h 920750"/>
                <a:gd name="connsiteX41" fmla="*/ 1819275 w 3146425"/>
                <a:gd name="connsiteY41" fmla="*/ 450850 h 920750"/>
                <a:gd name="connsiteX42" fmla="*/ 1819275 w 3146425"/>
                <a:gd name="connsiteY42" fmla="*/ 466725 h 920750"/>
                <a:gd name="connsiteX43" fmla="*/ 1828800 w 3146425"/>
                <a:gd name="connsiteY43" fmla="*/ 466725 h 920750"/>
                <a:gd name="connsiteX44" fmla="*/ 1828800 w 3146425"/>
                <a:gd name="connsiteY44" fmla="*/ 546100 h 920750"/>
                <a:gd name="connsiteX45" fmla="*/ 1860550 w 3146425"/>
                <a:gd name="connsiteY45" fmla="*/ 546100 h 920750"/>
                <a:gd name="connsiteX46" fmla="*/ 1860550 w 3146425"/>
                <a:gd name="connsiteY46" fmla="*/ 565150 h 920750"/>
                <a:gd name="connsiteX47" fmla="*/ 2019300 w 3146425"/>
                <a:gd name="connsiteY47" fmla="*/ 565150 h 920750"/>
                <a:gd name="connsiteX48" fmla="*/ 2019300 w 3146425"/>
                <a:gd name="connsiteY48" fmla="*/ 584200 h 920750"/>
                <a:gd name="connsiteX49" fmla="*/ 2079625 w 3146425"/>
                <a:gd name="connsiteY49" fmla="*/ 584200 h 920750"/>
                <a:gd name="connsiteX50" fmla="*/ 2079625 w 3146425"/>
                <a:gd name="connsiteY50" fmla="*/ 606425 h 920750"/>
                <a:gd name="connsiteX51" fmla="*/ 2162175 w 3146425"/>
                <a:gd name="connsiteY51" fmla="*/ 606425 h 920750"/>
                <a:gd name="connsiteX52" fmla="*/ 2162175 w 3146425"/>
                <a:gd name="connsiteY52" fmla="*/ 635000 h 920750"/>
                <a:gd name="connsiteX53" fmla="*/ 2295525 w 3146425"/>
                <a:gd name="connsiteY53" fmla="*/ 635000 h 920750"/>
                <a:gd name="connsiteX54" fmla="*/ 2295525 w 3146425"/>
                <a:gd name="connsiteY54" fmla="*/ 647700 h 920750"/>
                <a:gd name="connsiteX55" fmla="*/ 2381250 w 3146425"/>
                <a:gd name="connsiteY55" fmla="*/ 647700 h 920750"/>
                <a:gd name="connsiteX56" fmla="*/ 2381250 w 3146425"/>
                <a:gd name="connsiteY56" fmla="*/ 685800 h 920750"/>
                <a:gd name="connsiteX57" fmla="*/ 2457450 w 3146425"/>
                <a:gd name="connsiteY57" fmla="*/ 685800 h 920750"/>
                <a:gd name="connsiteX58" fmla="*/ 2457450 w 3146425"/>
                <a:gd name="connsiteY58" fmla="*/ 695325 h 920750"/>
                <a:gd name="connsiteX59" fmla="*/ 2625725 w 3146425"/>
                <a:gd name="connsiteY59" fmla="*/ 695325 h 920750"/>
                <a:gd name="connsiteX60" fmla="*/ 2625725 w 3146425"/>
                <a:gd name="connsiteY60" fmla="*/ 723900 h 920750"/>
                <a:gd name="connsiteX61" fmla="*/ 2701925 w 3146425"/>
                <a:gd name="connsiteY61" fmla="*/ 723900 h 920750"/>
                <a:gd name="connsiteX62" fmla="*/ 2701925 w 3146425"/>
                <a:gd name="connsiteY62" fmla="*/ 762000 h 920750"/>
                <a:gd name="connsiteX63" fmla="*/ 2740025 w 3146425"/>
                <a:gd name="connsiteY63" fmla="*/ 762000 h 920750"/>
                <a:gd name="connsiteX64" fmla="*/ 2740025 w 3146425"/>
                <a:gd name="connsiteY64" fmla="*/ 809625 h 920750"/>
                <a:gd name="connsiteX65" fmla="*/ 2921000 w 3146425"/>
                <a:gd name="connsiteY65" fmla="*/ 809625 h 920750"/>
                <a:gd name="connsiteX66" fmla="*/ 2921000 w 3146425"/>
                <a:gd name="connsiteY66" fmla="*/ 822325 h 920750"/>
                <a:gd name="connsiteX67" fmla="*/ 3028950 w 3146425"/>
                <a:gd name="connsiteY67" fmla="*/ 822325 h 920750"/>
                <a:gd name="connsiteX68" fmla="*/ 3028950 w 3146425"/>
                <a:gd name="connsiteY68" fmla="*/ 847725 h 920750"/>
                <a:gd name="connsiteX69" fmla="*/ 3044825 w 3146425"/>
                <a:gd name="connsiteY69" fmla="*/ 847725 h 920750"/>
                <a:gd name="connsiteX70" fmla="*/ 3044825 w 3146425"/>
                <a:gd name="connsiteY70" fmla="*/ 869950 h 920750"/>
                <a:gd name="connsiteX71" fmla="*/ 3079750 w 3146425"/>
                <a:gd name="connsiteY71" fmla="*/ 869950 h 920750"/>
                <a:gd name="connsiteX72" fmla="*/ 3079750 w 3146425"/>
                <a:gd name="connsiteY72" fmla="*/ 895350 h 920750"/>
                <a:gd name="connsiteX73" fmla="*/ 3108325 w 3146425"/>
                <a:gd name="connsiteY73" fmla="*/ 895350 h 920750"/>
                <a:gd name="connsiteX74" fmla="*/ 3108325 w 3146425"/>
                <a:gd name="connsiteY74" fmla="*/ 920750 h 920750"/>
                <a:gd name="connsiteX75" fmla="*/ 3146425 w 3146425"/>
                <a:gd name="connsiteY75" fmla="*/ 920750 h 920750"/>
                <a:gd name="connsiteX0" fmla="*/ 0 w 3146425"/>
                <a:gd name="connsiteY0" fmla="*/ 0 h 920750"/>
                <a:gd name="connsiteX1" fmla="*/ 152400 w 3146425"/>
                <a:gd name="connsiteY1" fmla="*/ 0 h 920750"/>
                <a:gd name="connsiteX2" fmla="*/ 155575 w 3146425"/>
                <a:gd name="connsiteY2" fmla="*/ 15875 h 920750"/>
                <a:gd name="connsiteX3" fmla="*/ 288925 w 3146425"/>
                <a:gd name="connsiteY3" fmla="*/ 15875 h 920750"/>
                <a:gd name="connsiteX4" fmla="*/ 288925 w 3146425"/>
                <a:gd name="connsiteY4" fmla="*/ 47625 h 920750"/>
                <a:gd name="connsiteX5" fmla="*/ 368300 w 3146425"/>
                <a:gd name="connsiteY5" fmla="*/ 47625 h 920750"/>
                <a:gd name="connsiteX6" fmla="*/ 368300 w 3146425"/>
                <a:gd name="connsiteY6" fmla="*/ 47625 h 920750"/>
                <a:gd name="connsiteX7" fmla="*/ 508000 w 3146425"/>
                <a:gd name="connsiteY7" fmla="*/ 47625 h 920750"/>
                <a:gd name="connsiteX8" fmla="*/ 508000 w 3146425"/>
                <a:gd name="connsiteY8" fmla="*/ 73025 h 920750"/>
                <a:gd name="connsiteX9" fmla="*/ 593725 w 3146425"/>
                <a:gd name="connsiteY9" fmla="*/ 73025 h 920750"/>
                <a:gd name="connsiteX10" fmla="*/ 593725 w 3146425"/>
                <a:gd name="connsiteY10" fmla="*/ 95250 h 920750"/>
                <a:gd name="connsiteX11" fmla="*/ 612775 w 3146425"/>
                <a:gd name="connsiteY11" fmla="*/ 95250 h 920750"/>
                <a:gd name="connsiteX12" fmla="*/ 612775 w 3146425"/>
                <a:gd name="connsiteY12" fmla="*/ 107950 h 920750"/>
                <a:gd name="connsiteX13" fmla="*/ 650875 w 3146425"/>
                <a:gd name="connsiteY13" fmla="*/ 107950 h 920750"/>
                <a:gd name="connsiteX14" fmla="*/ 650875 w 3146425"/>
                <a:gd name="connsiteY14" fmla="*/ 127000 h 920750"/>
                <a:gd name="connsiteX15" fmla="*/ 815975 w 3146425"/>
                <a:gd name="connsiteY15" fmla="*/ 127000 h 920750"/>
                <a:gd name="connsiteX16" fmla="*/ 815975 w 3146425"/>
                <a:gd name="connsiteY16" fmla="*/ 139700 h 920750"/>
                <a:gd name="connsiteX17" fmla="*/ 898525 w 3146425"/>
                <a:gd name="connsiteY17" fmla="*/ 139700 h 920750"/>
                <a:gd name="connsiteX18" fmla="*/ 898525 w 3146425"/>
                <a:gd name="connsiteY18" fmla="*/ 165100 h 920750"/>
                <a:gd name="connsiteX19" fmla="*/ 917575 w 3146425"/>
                <a:gd name="connsiteY19" fmla="*/ 165100 h 920750"/>
                <a:gd name="connsiteX20" fmla="*/ 917575 w 3146425"/>
                <a:gd name="connsiteY20" fmla="*/ 200025 h 920750"/>
                <a:gd name="connsiteX21" fmla="*/ 949325 w 3146425"/>
                <a:gd name="connsiteY21" fmla="*/ 200025 h 920750"/>
                <a:gd name="connsiteX22" fmla="*/ 949325 w 3146425"/>
                <a:gd name="connsiteY22" fmla="*/ 206375 h 920750"/>
                <a:gd name="connsiteX23" fmla="*/ 984250 w 3146425"/>
                <a:gd name="connsiteY23" fmla="*/ 206375 h 920750"/>
                <a:gd name="connsiteX24" fmla="*/ 984250 w 3146425"/>
                <a:gd name="connsiteY24" fmla="*/ 231775 h 920750"/>
                <a:gd name="connsiteX25" fmla="*/ 1152525 w 3146425"/>
                <a:gd name="connsiteY25" fmla="*/ 231775 h 920750"/>
                <a:gd name="connsiteX26" fmla="*/ 1152525 w 3146425"/>
                <a:gd name="connsiteY26" fmla="*/ 288925 h 920750"/>
                <a:gd name="connsiteX27" fmla="*/ 1200150 w 3146425"/>
                <a:gd name="connsiteY27" fmla="*/ 288925 h 920750"/>
                <a:gd name="connsiteX28" fmla="*/ 1200150 w 3146425"/>
                <a:gd name="connsiteY28" fmla="*/ 314325 h 920750"/>
                <a:gd name="connsiteX29" fmla="*/ 1298575 w 3146425"/>
                <a:gd name="connsiteY29" fmla="*/ 314325 h 920750"/>
                <a:gd name="connsiteX30" fmla="*/ 1298575 w 3146425"/>
                <a:gd name="connsiteY30" fmla="*/ 333375 h 920750"/>
                <a:gd name="connsiteX31" fmla="*/ 1444625 w 3146425"/>
                <a:gd name="connsiteY31" fmla="*/ 333375 h 920750"/>
                <a:gd name="connsiteX32" fmla="*/ 1444625 w 3146425"/>
                <a:gd name="connsiteY32" fmla="*/ 352425 h 920750"/>
                <a:gd name="connsiteX33" fmla="*/ 1476375 w 3146425"/>
                <a:gd name="connsiteY33" fmla="*/ 352425 h 920750"/>
                <a:gd name="connsiteX34" fmla="*/ 1476375 w 3146425"/>
                <a:gd name="connsiteY34" fmla="*/ 393700 h 920750"/>
                <a:gd name="connsiteX35" fmla="*/ 1511300 w 3146425"/>
                <a:gd name="connsiteY35" fmla="*/ 393700 h 920750"/>
                <a:gd name="connsiteX36" fmla="*/ 1511300 w 3146425"/>
                <a:gd name="connsiteY36" fmla="*/ 425450 h 920750"/>
                <a:gd name="connsiteX37" fmla="*/ 1612900 w 3146425"/>
                <a:gd name="connsiteY37" fmla="*/ 425450 h 920750"/>
                <a:gd name="connsiteX38" fmla="*/ 1606550 w 3146425"/>
                <a:gd name="connsiteY38" fmla="*/ 431800 h 920750"/>
                <a:gd name="connsiteX39" fmla="*/ 1781175 w 3146425"/>
                <a:gd name="connsiteY39" fmla="*/ 431800 h 920750"/>
                <a:gd name="connsiteX40" fmla="*/ 1781175 w 3146425"/>
                <a:gd name="connsiteY40" fmla="*/ 450850 h 920750"/>
                <a:gd name="connsiteX41" fmla="*/ 1819275 w 3146425"/>
                <a:gd name="connsiteY41" fmla="*/ 450850 h 920750"/>
                <a:gd name="connsiteX42" fmla="*/ 1819275 w 3146425"/>
                <a:gd name="connsiteY42" fmla="*/ 466725 h 920750"/>
                <a:gd name="connsiteX43" fmla="*/ 1828800 w 3146425"/>
                <a:gd name="connsiteY43" fmla="*/ 466725 h 920750"/>
                <a:gd name="connsiteX44" fmla="*/ 1828800 w 3146425"/>
                <a:gd name="connsiteY44" fmla="*/ 546100 h 920750"/>
                <a:gd name="connsiteX45" fmla="*/ 1860550 w 3146425"/>
                <a:gd name="connsiteY45" fmla="*/ 546100 h 920750"/>
                <a:gd name="connsiteX46" fmla="*/ 1860550 w 3146425"/>
                <a:gd name="connsiteY46" fmla="*/ 565150 h 920750"/>
                <a:gd name="connsiteX47" fmla="*/ 2019300 w 3146425"/>
                <a:gd name="connsiteY47" fmla="*/ 565150 h 920750"/>
                <a:gd name="connsiteX48" fmla="*/ 2019300 w 3146425"/>
                <a:gd name="connsiteY48" fmla="*/ 584200 h 920750"/>
                <a:gd name="connsiteX49" fmla="*/ 2079625 w 3146425"/>
                <a:gd name="connsiteY49" fmla="*/ 584200 h 920750"/>
                <a:gd name="connsiteX50" fmla="*/ 2079625 w 3146425"/>
                <a:gd name="connsiteY50" fmla="*/ 606425 h 920750"/>
                <a:gd name="connsiteX51" fmla="*/ 2162175 w 3146425"/>
                <a:gd name="connsiteY51" fmla="*/ 606425 h 920750"/>
                <a:gd name="connsiteX52" fmla="*/ 2162175 w 3146425"/>
                <a:gd name="connsiteY52" fmla="*/ 635000 h 920750"/>
                <a:gd name="connsiteX53" fmla="*/ 2295525 w 3146425"/>
                <a:gd name="connsiteY53" fmla="*/ 635000 h 920750"/>
                <a:gd name="connsiteX54" fmla="*/ 2295525 w 3146425"/>
                <a:gd name="connsiteY54" fmla="*/ 647700 h 920750"/>
                <a:gd name="connsiteX55" fmla="*/ 2381250 w 3146425"/>
                <a:gd name="connsiteY55" fmla="*/ 647700 h 920750"/>
                <a:gd name="connsiteX56" fmla="*/ 2381250 w 3146425"/>
                <a:gd name="connsiteY56" fmla="*/ 685800 h 920750"/>
                <a:gd name="connsiteX57" fmla="*/ 2457450 w 3146425"/>
                <a:gd name="connsiteY57" fmla="*/ 685800 h 920750"/>
                <a:gd name="connsiteX58" fmla="*/ 2457450 w 3146425"/>
                <a:gd name="connsiteY58" fmla="*/ 695325 h 920750"/>
                <a:gd name="connsiteX59" fmla="*/ 2625725 w 3146425"/>
                <a:gd name="connsiteY59" fmla="*/ 695325 h 920750"/>
                <a:gd name="connsiteX60" fmla="*/ 2625725 w 3146425"/>
                <a:gd name="connsiteY60" fmla="*/ 723900 h 920750"/>
                <a:gd name="connsiteX61" fmla="*/ 2701925 w 3146425"/>
                <a:gd name="connsiteY61" fmla="*/ 723900 h 920750"/>
                <a:gd name="connsiteX62" fmla="*/ 2701925 w 3146425"/>
                <a:gd name="connsiteY62" fmla="*/ 762000 h 920750"/>
                <a:gd name="connsiteX63" fmla="*/ 2740025 w 3146425"/>
                <a:gd name="connsiteY63" fmla="*/ 762000 h 920750"/>
                <a:gd name="connsiteX64" fmla="*/ 2740025 w 3146425"/>
                <a:gd name="connsiteY64" fmla="*/ 809625 h 920750"/>
                <a:gd name="connsiteX65" fmla="*/ 2921000 w 3146425"/>
                <a:gd name="connsiteY65" fmla="*/ 809625 h 920750"/>
                <a:gd name="connsiteX66" fmla="*/ 2921000 w 3146425"/>
                <a:gd name="connsiteY66" fmla="*/ 822325 h 920750"/>
                <a:gd name="connsiteX67" fmla="*/ 3028950 w 3146425"/>
                <a:gd name="connsiteY67" fmla="*/ 822325 h 920750"/>
                <a:gd name="connsiteX68" fmla="*/ 3028950 w 3146425"/>
                <a:gd name="connsiteY68" fmla="*/ 847725 h 920750"/>
                <a:gd name="connsiteX69" fmla="*/ 3044825 w 3146425"/>
                <a:gd name="connsiteY69" fmla="*/ 847725 h 920750"/>
                <a:gd name="connsiteX70" fmla="*/ 3044825 w 3146425"/>
                <a:gd name="connsiteY70" fmla="*/ 869950 h 920750"/>
                <a:gd name="connsiteX71" fmla="*/ 3079750 w 3146425"/>
                <a:gd name="connsiteY71" fmla="*/ 869950 h 920750"/>
                <a:gd name="connsiteX72" fmla="*/ 3079750 w 3146425"/>
                <a:gd name="connsiteY72" fmla="*/ 895350 h 920750"/>
                <a:gd name="connsiteX73" fmla="*/ 3108325 w 3146425"/>
                <a:gd name="connsiteY73" fmla="*/ 895350 h 920750"/>
                <a:gd name="connsiteX74" fmla="*/ 3108325 w 3146425"/>
                <a:gd name="connsiteY74" fmla="*/ 920750 h 920750"/>
                <a:gd name="connsiteX75" fmla="*/ 3146425 w 3146425"/>
                <a:gd name="connsiteY75" fmla="*/ 920750 h 92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146425" h="920750">
                  <a:moveTo>
                    <a:pt x="0" y="0"/>
                  </a:moveTo>
                  <a:lnTo>
                    <a:pt x="152400" y="0"/>
                  </a:lnTo>
                  <a:lnTo>
                    <a:pt x="155575" y="15875"/>
                  </a:lnTo>
                  <a:lnTo>
                    <a:pt x="288925" y="15875"/>
                  </a:lnTo>
                  <a:lnTo>
                    <a:pt x="288925" y="47625"/>
                  </a:lnTo>
                  <a:lnTo>
                    <a:pt x="368300" y="47625"/>
                  </a:lnTo>
                  <a:lnTo>
                    <a:pt x="368300" y="47625"/>
                  </a:lnTo>
                  <a:lnTo>
                    <a:pt x="508000" y="47625"/>
                  </a:lnTo>
                  <a:lnTo>
                    <a:pt x="508000" y="73025"/>
                  </a:lnTo>
                  <a:lnTo>
                    <a:pt x="593725" y="73025"/>
                  </a:lnTo>
                  <a:lnTo>
                    <a:pt x="593725" y="95250"/>
                  </a:lnTo>
                  <a:lnTo>
                    <a:pt x="612775" y="95250"/>
                  </a:lnTo>
                  <a:lnTo>
                    <a:pt x="612775" y="107950"/>
                  </a:lnTo>
                  <a:lnTo>
                    <a:pt x="650875" y="107950"/>
                  </a:lnTo>
                  <a:lnTo>
                    <a:pt x="650875" y="127000"/>
                  </a:lnTo>
                  <a:lnTo>
                    <a:pt x="815975" y="127000"/>
                  </a:lnTo>
                  <a:lnTo>
                    <a:pt x="815975" y="139700"/>
                  </a:lnTo>
                  <a:lnTo>
                    <a:pt x="898525" y="139700"/>
                  </a:lnTo>
                  <a:lnTo>
                    <a:pt x="898525" y="165100"/>
                  </a:lnTo>
                  <a:lnTo>
                    <a:pt x="917575" y="165100"/>
                  </a:lnTo>
                  <a:lnTo>
                    <a:pt x="917575" y="200025"/>
                  </a:lnTo>
                  <a:lnTo>
                    <a:pt x="949325" y="200025"/>
                  </a:lnTo>
                  <a:lnTo>
                    <a:pt x="949325" y="206375"/>
                  </a:lnTo>
                  <a:lnTo>
                    <a:pt x="984250" y="206375"/>
                  </a:lnTo>
                  <a:lnTo>
                    <a:pt x="984250" y="231775"/>
                  </a:lnTo>
                  <a:lnTo>
                    <a:pt x="1152525" y="231775"/>
                  </a:lnTo>
                  <a:lnTo>
                    <a:pt x="1152525" y="288925"/>
                  </a:lnTo>
                  <a:lnTo>
                    <a:pt x="1200150" y="288925"/>
                  </a:lnTo>
                  <a:lnTo>
                    <a:pt x="1200150" y="314325"/>
                  </a:lnTo>
                  <a:lnTo>
                    <a:pt x="1298575" y="314325"/>
                  </a:lnTo>
                  <a:lnTo>
                    <a:pt x="1298575" y="333375"/>
                  </a:lnTo>
                  <a:lnTo>
                    <a:pt x="1444625" y="333375"/>
                  </a:lnTo>
                  <a:lnTo>
                    <a:pt x="1444625" y="352425"/>
                  </a:lnTo>
                  <a:lnTo>
                    <a:pt x="1476375" y="352425"/>
                  </a:lnTo>
                  <a:lnTo>
                    <a:pt x="1476375" y="393700"/>
                  </a:lnTo>
                  <a:lnTo>
                    <a:pt x="1511300" y="393700"/>
                  </a:lnTo>
                  <a:lnTo>
                    <a:pt x="1511300" y="425450"/>
                  </a:lnTo>
                  <a:lnTo>
                    <a:pt x="1612900" y="425450"/>
                  </a:lnTo>
                  <a:lnTo>
                    <a:pt x="1606550" y="431800"/>
                  </a:lnTo>
                  <a:lnTo>
                    <a:pt x="1781175" y="431800"/>
                  </a:lnTo>
                  <a:lnTo>
                    <a:pt x="1781175" y="450850"/>
                  </a:lnTo>
                  <a:lnTo>
                    <a:pt x="1819275" y="450850"/>
                  </a:lnTo>
                  <a:lnTo>
                    <a:pt x="1819275" y="466725"/>
                  </a:lnTo>
                  <a:lnTo>
                    <a:pt x="1828800" y="466725"/>
                  </a:lnTo>
                  <a:lnTo>
                    <a:pt x="1828800" y="546100"/>
                  </a:lnTo>
                  <a:lnTo>
                    <a:pt x="1860550" y="546100"/>
                  </a:lnTo>
                  <a:lnTo>
                    <a:pt x="1860550" y="565150"/>
                  </a:lnTo>
                  <a:lnTo>
                    <a:pt x="2019300" y="565150"/>
                  </a:lnTo>
                  <a:lnTo>
                    <a:pt x="2019300" y="584200"/>
                  </a:lnTo>
                  <a:lnTo>
                    <a:pt x="2079625" y="584200"/>
                  </a:lnTo>
                  <a:lnTo>
                    <a:pt x="2079625" y="606425"/>
                  </a:lnTo>
                  <a:lnTo>
                    <a:pt x="2162175" y="606425"/>
                  </a:lnTo>
                  <a:lnTo>
                    <a:pt x="2162175" y="635000"/>
                  </a:lnTo>
                  <a:lnTo>
                    <a:pt x="2295525" y="635000"/>
                  </a:lnTo>
                  <a:lnTo>
                    <a:pt x="2295525" y="647700"/>
                  </a:lnTo>
                  <a:lnTo>
                    <a:pt x="2381250" y="647700"/>
                  </a:lnTo>
                  <a:lnTo>
                    <a:pt x="2381250" y="685800"/>
                  </a:lnTo>
                  <a:lnTo>
                    <a:pt x="2457450" y="685800"/>
                  </a:lnTo>
                  <a:lnTo>
                    <a:pt x="2457450" y="695325"/>
                  </a:lnTo>
                  <a:lnTo>
                    <a:pt x="2625725" y="695325"/>
                  </a:lnTo>
                  <a:lnTo>
                    <a:pt x="2625725" y="723900"/>
                  </a:lnTo>
                  <a:lnTo>
                    <a:pt x="2701925" y="723900"/>
                  </a:lnTo>
                  <a:lnTo>
                    <a:pt x="2701925" y="762000"/>
                  </a:lnTo>
                  <a:lnTo>
                    <a:pt x="2740025" y="762000"/>
                  </a:lnTo>
                  <a:lnTo>
                    <a:pt x="2740025" y="809625"/>
                  </a:lnTo>
                  <a:lnTo>
                    <a:pt x="2921000" y="809625"/>
                  </a:lnTo>
                  <a:lnTo>
                    <a:pt x="2921000" y="822325"/>
                  </a:lnTo>
                  <a:lnTo>
                    <a:pt x="3028950" y="822325"/>
                  </a:lnTo>
                  <a:lnTo>
                    <a:pt x="3028950" y="847725"/>
                  </a:lnTo>
                  <a:lnTo>
                    <a:pt x="3044825" y="847725"/>
                  </a:lnTo>
                  <a:lnTo>
                    <a:pt x="3044825" y="869950"/>
                  </a:lnTo>
                  <a:lnTo>
                    <a:pt x="3079750" y="869950"/>
                  </a:lnTo>
                  <a:lnTo>
                    <a:pt x="3079750" y="895350"/>
                  </a:lnTo>
                  <a:lnTo>
                    <a:pt x="3108325" y="895350"/>
                  </a:lnTo>
                  <a:lnTo>
                    <a:pt x="3108325" y="920750"/>
                  </a:lnTo>
                  <a:lnTo>
                    <a:pt x="3146425" y="92075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6" name="Group 485">
            <a:extLst>
              <a:ext uri="{FF2B5EF4-FFF2-40B4-BE49-F238E27FC236}">
                <a16:creationId xmlns:a16="http://schemas.microsoft.com/office/drawing/2014/main" id="{922E5252-93AF-A450-E618-94E92AE5570E}"/>
              </a:ext>
            </a:extLst>
          </p:cNvPr>
          <p:cNvGrpSpPr/>
          <p:nvPr/>
        </p:nvGrpSpPr>
        <p:grpSpPr>
          <a:xfrm>
            <a:off x="1416050" y="1793875"/>
            <a:ext cx="9871710" cy="2513965"/>
            <a:chOff x="1416050" y="1793875"/>
            <a:chExt cx="9871710" cy="2513965"/>
          </a:xfrm>
        </p:grpSpPr>
        <p:sp>
          <p:nvSpPr>
            <p:cNvPr id="487" name="Freeform: Shape 486">
              <a:extLst>
                <a:ext uri="{FF2B5EF4-FFF2-40B4-BE49-F238E27FC236}">
                  <a16:creationId xmlns:a16="http://schemas.microsoft.com/office/drawing/2014/main" id="{C864891D-4336-E602-8D7D-E665E4AC176B}"/>
                </a:ext>
              </a:extLst>
            </p:cNvPr>
            <p:cNvSpPr/>
            <p:nvPr/>
          </p:nvSpPr>
          <p:spPr bwMode="auto">
            <a:xfrm>
              <a:off x="1416050" y="1793875"/>
              <a:ext cx="2673350" cy="1933575"/>
            </a:xfrm>
            <a:custGeom>
              <a:avLst/>
              <a:gdLst>
                <a:gd name="connsiteX0" fmla="*/ 0 w 2673350"/>
                <a:gd name="connsiteY0" fmla="*/ 0 h 1933575"/>
                <a:gd name="connsiteX1" fmla="*/ 168275 w 2673350"/>
                <a:gd name="connsiteY1" fmla="*/ 0 h 1933575"/>
                <a:gd name="connsiteX2" fmla="*/ 152400 w 2673350"/>
                <a:gd name="connsiteY2" fmla="*/ 15875 h 1933575"/>
                <a:gd name="connsiteX3" fmla="*/ 209550 w 2673350"/>
                <a:gd name="connsiteY3" fmla="*/ 15875 h 1933575"/>
                <a:gd name="connsiteX4" fmla="*/ 209550 w 2673350"/>
                <a:gd name="connsiteY4" fmla="*/ 41275 h 1933575"/>
                <a:gd name="connsiteX5" fmla="*/ 250825 w 2673350"/>
                <a:gd name="connsiteY5" fmla="*/ 41275 h 1933575"/>
                <a:gd name="connsiteX6" fmla="*/ 250825 w 2673350"/>
                <a:gd name="connsiteY6" fmla="*/ 57150 h 1933575"/>
                <a:gd name="connsiteX7" fmla="*/ 276225 w 2673350"/>
                <a:gd name="connsiteY7" fmla="*/ 57150 h 1933575"/>
                <a:gd name="connsiteX8" fmla="*/ 276225 w 2673350"/>
                <a:gd name="connsiteY8" fmla="*/ 95250 h 1933575"/>
                <a:gd name="connsiteX9" fmla="*/ 282575 w 2673350"/>
                <a:gd name="connsiteY9" fmla="*/ 95250 h 1933575"/>
                <a:gd name="connsiteX10" fmla="*/ 282575 w 2673350"/>
                <a:gd name="connsiteY10" fmla="*/ 161925 h 1933575"/>
                <a:gd name="connsiteX11" fmla="*/ 298450 w 2673350"/>
                <a:gd name="connsiteY11" fmla="*/ 161925 h 1933575"/>
                <a:gd name="connsiteX12" fmla="*/ 298450 w 2673350"/>
                <a:gd name="connsiteY12" fmla="*/ 282575 h 1933575"/>
                <a:gd name="connsiteX13" fmla="*/ 311150 w 2673350"/>
                <a:gd name="connsiteY13" fmla="*/ 282575 h 1933575"/>
                <a:gd name="connsiteX14" fmla="*/ 311150 w 2673350"/>
                <a:gd name="connsiteY14" fmla="*/ 361950 h 1933575"/>
                <a:gd name="connsiteX15" fmla="*/ 327025 w 2673350"/>
                <a:gd name="connsiteY15" fmla="*/ 361950 h 1933575"/>
                <a:gd name="connsiteX16" fmla="*/ 327025 w 2673350"/>
                <a:gd name="connsiteY16" fmla="*/ 403225 h 1933575"/>
                <a:gd name="connsiteX17" fmla="*/ 349250 w 2673350"/>
                <a:gd name="connsiteY17" fmla="*/ 403225 h 1933575"/>
                <a:gd name="connsiteX18" fmla="*/ 349250 w 2673350"/>
                <a:gd name="connsiteY18" fmla="*/ 434975 h 1933575"/>
                <a:gd name="connsiteX19" fmla="*/ 368300 w 2673350"/>
                <a:gd name="connsiteY19" fmla="*/ 434975 h 1933575"/>
                <a:gd name="connsiteX20" fmla="*/ 368300 w 2673350"/>
                <a:gd name="connsiteY20" fmla="*/ 485775 h 1933575"/>
                <a:gd name="connsiteX21" fmla="*/ 415925 w 2673350"/>
                <a:gd name="connsiteY21" fmla="*/ 485775 h 1933575"/>
                <a:gd name="connsiteX22" fmla="*/ 415925 w 2673350"/>
                <a:gd name="connsiteY22" fmla="*/ 511175 h 1933575"/>
                <a:gd name="connsiteX23" fmla="*/ 438150 w 2673350"/>
                <a:gd name="connsiteY23" fmla="*/ 511175 h 1933575"/>
                <a:gd name="connsiteX24" fmla="*/ 438150 w 2673350"/>
                <a:gd name="connsiteY24" fmla="*/ 520700 h 1933575"/>
                <a:gd name="connsiteX25" fmla="*/ 568325 w 2673350"/>
                <a:gd name="connsiteY25" fmla="*/ 520700 h 1933575"/>
                <a:gd name="connsiteX26" fmla="*/ 568325 w 2673350"/>
                <a:gd name="connsiteY26" fmla="*/ 593725 h 1933575"/>
                <a:gd name="connsiteX27" fmla="*/ 581025 w 2673350"/>
                <a:gd name="connsiteY27" fmla="*/ 593725 h 1933575"/>
                <a:gd name="connsiteX28" fmla="*/ 581025 w 2673350"/>
                <a:gd name="connsiteY28" fmla="*/ 708025 h 1933575"/>
                <a:gd name="connsiteX29" fmla="*/ 596900 w 2673350"/>
                <a:gd name="connsiteY29" fmla="*/ 692150 h 1933575"/>
                <a:gd name="connsiteX30" fmla="*/ 596900 w 2673350"/>
                <a:gd name="connsiteY30" fmla="*/ 720725 h 1933575"/>
                <a:gd name="connsiteX31" fmla="*/ 612775 w 2673350"/>
                <a:gd name="connsiteY31" fmla="*/ 720725 h 1933575"/>
                <a:gd name="connsiteX32" fmla="*/ 612775 w 2673350"/>
                <a:gd name="connsiteY32" fmla="*/ 758825 h 1933575"/>
                <a:gd name="connsiteX33" fmla="*/ 625475 w 2673350"/>
                <a:gd name="connsiteY33" fmla="*/ 758825 h 1933575"/>
                <a:gd name="connsiteX34" fmla="*/ 625475 w 2673350"/>
                <a:gd name="connsiteY34" fmla="*/ 806450 h 1933575"/>
                <a:gd name="connsiteX35" fmla="*/ 641350 w 2673350"/>
                <a:gd name="connsiteY35" fmla="*/ 806450 h 1933575"/>
                <a:gd name="connsiteX36" fmla="*/ 641350 w 2673350"/>
                <a:gd name="connsiteY36" fmla="*/ 825500 h 1933575"/>
                <a:gd name="connsiteX37" fmla="*/ 660400 w 2673350"/>
                <a:gd name="connsiteY37" fmla="*/ 825500 h 1933575"/>
                <a:gd name="connsiteX38" fmla="*/ 660400 w 2673350"/>
                <a:gd name="connsiteY38" fmla="*/ 882650 h 1933575"/>
                <a:gd name="connsiteX39" fmla="*/ 695325 w 2673350"/>
                <a:gd name="connsiteY39" fmla="*/ 882650 h 1933575"/>
                <a:gd name="connsiteX40" fmla="*/ 695325 w 2673350"/>
                <a:gd name="connsiteY40" fmla="*/ 911225 h 1933575"/>
                <a:gd name="connsiteX41" fmla="*/ 733425 w 2673350"/>
                <a:gd name="connsiteY41" fmla="*/ 911225 h 1933575"/>
                <a:gd name="connsiteX42" fmla="*/ 733425 w 2673350"/>
                <a:gd name="connsiteY42" fmla="*/ 923925 h 1933575"/>
                <a:gd name="connsiteX43" fmla="*/ 863600 w 2673350"/>
                <a:gd name="connsiteY43" fmla="*/ 923925 h 1933575"/>
                <a:gd name="connsiteX44" fmla="*/ 863600 w 2673350"/>
                <a:gd name="connsiteY44" fmla="*/ 949325 h 1933575"/>
                <a:gd name="connsiteX45" fmla="*/ 876300 w 2673350"/>
                <a:gd name="connsiteY45" fmla="*/ 949325 h 1933575"/>
                <a:gd name="connsiteX46" fmla="*/ 876300 w 2673350"/>
                <a:gd name="connsiteY46" fmla="*/ 971550 h 1933575"/>
                <a:gd name="connsiteX47" fmla="*/ 892175 w 2673350"/>
                <a:gd name="connsiteY47" fmla="*/ 971550 h 1933575"/>
                <a:gd name="connsiteX48" fmla="*/ 892175 w 2673350"/>
                <a:gd name="connsiteY48" fmla="*/ 984250 h 1933575"/>
                <a:gd name="connsiteX49" fmla="*/ 904875 w 2673350"/>
                <a:gd name="connsiteY49" fmla="*/ 984250 h 1933575"/>
                <a:gd name="connsiteX50" fmla="*/ 904875 w 2673350"/>
                <a:gd name="connsiteY50" fmla="*/ 1009650 h 1933575"/>
                <a:gd name="connsiteX51" fmla="*/ 904875 w 2673350"/>
                <a:gd name="connsiteY51" fmla="*/ 1009650 h 1933575"/>
                <a:gd name="connsiteX52" fmla="*/ 904875 w 2673350"/>
                <a:gd name="connsiteY52" fmla="*/ 1076325 h 1933575"/>
                <a:gd name="connsiteX53" fmla="*/ 917575 w 2673350"/>
                <a:gd name="connsiteY53" fmla="*/ 1063625 h 1933575"/>
                <a:gd name="connsiteX54" fmla="*/ 917575 w 2673350"/>
                <a:gd name="connsiteY54" fmla="*/ 1143000 h 1933575"/>
                <a:gd name="connsiteX55" fmla="*/ 942975 w 2673350"/>
                <a:gd name="connsiteY55" fmla="*/ 1143000 h 1933575"/>
                <a:gd name="connsiteX56" fmla="*/ 942975 w 2673350"/>
                <a:gd name="connsiteY56" fmla="*/ 1152525 h 1933575"/>
                <a:gd name="connsiteX57" fmla="*/ 958850 w 2673350"/>
                <a:gd name="connsiteY57" fmla="*/ 1152525 h 1933575"/>
                <a:gd name="connsiteX58" fmla="*/ 958850 w 2673350"/>
                <a:gd name="connsiteY58" fmla="*/ 1171575 h 1933575"/>
                <a:gd name="connsiteX59" fmla="*/ 1181100 w 2673350"/>
                <a:gd name="connsiteY59" fmla="*/ 1171575 h 1933575"/>
                <a:gd name="connsiteX60" fmla="*/ 1181100 w 2673350"/>
                <a:gd name="connsiteY60" fmla="*/ 1241425 h 1933575"/>
                <a:gd name="connsiteX61" fmla="*/ 1222375 w 2673350"/>
                <a:gd name="connsiteY61" fmla="*/ 1241425 h 1933575"/>
                <a:gd name="connsiteX62" fmla="*/ 1222375 w 2673350"/>
                <a:gd name="connsiteY62" fmla="*/ 1266825 h 1933575"/>
                <a:gd name="connsiteX63" fmla="*/ 1244600 w 2673350"/>
                <a:gd name="connsiteY63" fmla="*/ 1266825 h 1933575"/>
                <a:gd name="connsiteX64" fmla="*/ 1244600 w 2673350"/>
                <a:gd name="connsiteY64" fmla="*/ 1339850 h 1933575"/>
                <a:gd name="connsiteX65" fmla="*/ 1263650 w 2673350"/>
                <a:gd name="connsiteY65" fmla="*/ 1339850 h 1933575"/>
                <a:gd name="connsiteX66" fmla="*/ 1263650 w 2673350"/>
                <a:gd name="connsiteY66" fmla="*/ 1384300 h 1933575"/>
                <a:gd name="connsiteX67" fmla="*/ 1489075 w 2673350"/>
                <a:gd name="connsiteY67" fmla="*/ 1384300 h 1933575"/>
                <a:gd name="connsiteX68" fmla="*/ 1489075 w 2673350"/>
                <a:gd name="connsiteY68" fmla="*/ 1441450 h 1933575"/>
                <a:gd name="connsiteX69" fmla="*/ 1514475 w 2673350"/>
                <a:gd name="connsiteY69" fmla="*/ 1441450 h 1933575"/>
                <a:gd name="connsiteX70" fmla="*/ 1514475 w 2673350"/>
                <a:gd name="connsiteY70" fmla="*/ 1473200 h 1933575"/>
                <a:gd name="connsiteX71" fmla="*/ 1536700 w 2673350"/>
                <a:gd name="connsiteY71" fmla="*/ 1473200 h 1933575"/>
                <a:gd name="connsiteX72" fmla="*/ 1536700 w 2673350"/>
                <a:gd name="connsiteY72" fmla="*/ 1530350 h 1933575"/>
                <a:gd name="connsiteX73" fmla="*/ 1568450 w 2673350"/>
                <a:gd name="connsiteY73" fmla="*/ 1530350 h 1933575"/>
                <a:gd name="connsiteX74" fmla="*/ 1568450 w 2673350"/>
                <a:gd name="connsiteY74" fmla="*/ 1562100 h 1933575"/>
                <a:gd name="connsiteX75" fmla="*/ 1784350 w 2673350"/>
                <a:gd name="connsiteY75" fmla="*/ 1562100 h 1933575"/>
                <a:gd name="connsiteX76" fmla="*/ 1784350 w 2673350"/>
                <a:gd name="connsiteY76" fmla="*/ 1600200 h 1933575"/>
                <a:gd name="connsiteX77" fmla="*/ 1806575 w 2673350"/>
                <a:gd name="connsiteY77" fmla="*/ 1600200 h 1933575"/>
                <a:gd name="connsiteX78" fmla="*/ 1806575 w 2673350"/>
                <a:gd name="connsiteY78" fmla="*/ 1644650 h 1933575"/>
                <a:gd name="connsiteX79" fmla="*/ 1851025 w 2673350"/>
                <a:gd name="connsiteY79" fmla="*/ 1644650 h 1933575"/>
                <a:gd name="connsiteX80" fmla="*/ 1851025 w 2673350"/>
                <a:gd name="connsiteY80" fmla="*/ 1666875 h 1933575"/>
                <a:gd name="connsiteX81" fmla="*/ 1879600 w 2673350"/>
                <a:gd name="connsiteY81" fmla="*/ 1666875 h 1933575"/>
                <a:gd name="connsiteX82" fmla="*/ 1879600 w 2673350"/>
                <a:gd name="connsiteY82" fmla="*/ 1698625 h 1933575"/>
                <a:gd name="connsiteX83" fmla="*/ 2095500 w 2673350"/>
                <a:gd name="connsiteY83" fmla="*/ 1698625 h 1933575"/>
                <a:gd name="connsiteX84" fmla="*/ 2095500 w 2673350"/>
                <a:gd name="connsiteY84" fmla="*/ 1714500 h 1933575"/>
                <a:gd name="connsiteX85" fmla="*/ 2136775 w 2673350"/>
                <a:gd name="connsiteY85" fmla="*/ 1714500 h 1933575"/>
                <a:gd name="connsiteX86" fmla="*/ 2136775 w 2673350"/>
                <a:gd name="connsiteY86" fmla="*/ 1793875 h 1933575"/>
                <a:gd name="connsiteX87" fmla="*/ 2171700 w 2673350"/>
                <a:gd name="connsiteY87" fmla="*/ 1793875 h 1933575"/>
                <a:gd name="connsiteX88" fmla="*/ 2171700 w 2673350"/>
                <a:gd name="connsiteY88" fmla="*/ 1812925 h 1933575"/>
                <a:gd name="connsiteX89" fmla="*/ 2200275 w 2673350"/>
                <a:gd name="connsiteY89" fmla="*/ 1812925 h 1933575"/>
                <a:gd name="connsiteX90" fmla="*/ 2200275 w 2673350"/>
                <a:gd name="connsiteY90" fmla="*/ 1841500 h 1933575"/>
                <a:gd name="connsiteX91" fmla="*/ 2419350 w 2673350"/>
                <a:gd name="connsiteY91" fmla="*/ 1841500 h 1933575"/>
                <a:gd name="connsiteX92" fmla="*/ 2419350 w 2673350"/>
                <a:gd name="connsiteY92" fmla="*/ 1863725 h 1933575"/>
                <a:gd name="connsiteX93" fmla="*/ 2438400 w 2673350"/>
                <a:gd name="connsiteY93" fmla="*/ 1863725 h 1933575"/>
                <a:gd name="connsiteX94" fmla="*/ 2438400 w 2673350"/>
                <a:gd name="connsiteY94" fmla="*/ 1892300 h 1933575"/>
                <a:gd name="connsiteX95" fmla="*/ 2517775 w 2673350"/>
                <a:gd name="connsiteY95" fmla="*/ 1892300 h 1933575"/>
                <a:gd name="connsiteX96" fmla="*/ 2517775 w 2673350"/>
                <a:gd name="connsiteY96" fmla="*/ 1908175 h 1933575"/>
                <a:gd name="connsiteX97" fmla="*/ 2673350 w 2673350"/>
                <a:gd name="connsiteY97" fmla="*/ 1908175 h 1933575"/>
                <a:gd name="connsiteX98" fmla="*/ 2673350 w 2673350"/>
                <a:gd name="connsiteY98" fmla="*/ 1933575 h 1933575"/>
                <a:gd name="connsiteX0" fmla="*/ 0 w 2673350"/>
                <a:gd name="connsiteY0" fmla="*/ 0 h 1933575"/>
                <a:gd name="connsiteX1" fmla="*/ 168275 w 2673350"/>
                <a:gd name="connsiteY1" fmla="*/ 0 h 1933575"/>
                <a:gd name="connsiteX2" fmla="*/ 152400 w 2673350"/>
                <a:gd name="connsiteY2" fmla="*/ 15875 h 1933575"/>
                <a:gd name="connsiteX3" fmla="*/ 209550 w 2673350"/>
                <a:gd name="connsiteY3" fmla="*/ 15875 h 1933575"/>
                <a:gd name="connsiteX4" fmla="*/ 209550 w 2673350"/>
                <a:gd name="connsiteY4" fmla="*/ 41275 h 1933575"/>
                <a:gd name="connsiteX5" fmla="*/ 250825 w 2673350"/>
                <a:gd name="connsiteY5" fmla="*/ 41275 h 1933575"/>
                <a:gd name="connsiteX6" fmla="*/ 250825 w 2673350"/>
                <a:gd name="connsiteY6" fmla="*/ 57150 h 1933575"/>
                <a:gd name="connsiteX7" fmla="*/ 276225 w 2673350"/>
                <a:gd name="connsiteY7" fmla="*/ 57150 h 1933575"/>
                <a:gd name="connsiteX8" fmla="*/ 276225 w 2673350"/>
                <a:gd name="connsiteY8" fmla="*/ 95250 h 1933575"/>
                <a:gd name="connsiteX9" fmla="*/ 282575 w 2673350"/>
                <a:gd name="connsiteY9" fmla="*/ 95250 h 1933575"/>
                <a:gd name="connsiteX10" fmla="*/ 282575 w 2673350"/>
                <a:gd name="connsiteY10" fmla="*/ 161925 h 1933575"/>
                <a:gd name="connsiteX11" fmla="*/ 298450 w 2673350"/>
                <a:gd name="connsiteY11" fmla="*/ 161925 h 1933575"/>
                <a:gd name="connsiteX12" fmla="*/ 298450 w 2673350"/>
                <a:gd name="connsiteY12" fmla="*/ 282575 h 1933575"/>
                <a:gd name="connsiteX13" fmla="*/ 311150 w 2673350"/>
                <a:gd name="connsiteY13" fmla="*/ 282575 h 1933575"/>
                <a:gd name="connsiteX14" fmla="*/ 311150 w 2673350"/>
                <a:gd name="connsiteY14" fmla="*/ 361950 h 1933575"/>
                <a:gd name="connsiteX15" fmla="*/ 327025 w 2673350"/>
                <a:gd name="connsiteY15" fmla="*/ 361950 h 1933575"/>
                <a:gd name="connsiteX16" fmla="*/ 327025 w 2673350"/>
                <a:gd name="connsiteY16" fmla="*/ 403225 h 1933575"/>
                <a:gd name="connsiteX17" fmla="*/ 349250 w 2673350"/>
                <a:gd name="connsiteY17" fmla="*/ 403225 h 1933575"/>
                <a:gd name="connsiteX18" fmla="*/ 349250 w 2673350"/>
                <a:gd name="connsiteY18" fmla="*/ 434975 h 1933575"/>
                <a:gd name="connsiteX19" fmla="*/ 368300 w 2673350"/>
                <a:gd name="connsiteY19" fmla="*/ 434975 h 1933575"/>
                <a:gd name="connsiteX20" fmla="*/ 368300 w 2673350"/>
                <a:gd name="connsiteY20" fmla="*/ 485775 h 1933575"/>
                <a:gd name="connsiteX21" fmla="*/ 415925 w 2673350"/>
                <a:gd name="connsiteY21" fmla="*/ 485775 h 1933575"/>
                <a:gd name="connsiteX22" fmla="*/ 415925 w 2673350"/>
                <a:gd name="connsiteY22" fmla="*/ 511175 h 1933575"/>
                <a:gd name="connsiteX23" fmla="*/ 438150 w 2673350"/>
                <a:gd name="connsiteY23" fmla="*/ 511175 h 1933575"/>
                <a:gd name="connsiteX24" fmla="*/ 438150 w 2673350"/>
                <a:gd name="connsiteY24" fmla="*/ 520700 h 1933575"/>
                <a:gd name="connsiteX25" fmla="*/ 568325 w 2673350"/>
                <a:gd name="connsiteY25" fmla="*/ 520700 h 1933575"/>
                <a:gd name="connsiteX26" fmla="*/ 568325 w 2673350"/>
                <a:gd name="connsiteY26" fmla="*/ 593725 h 1933575"/>
                <a:gd name="connsiteX27" fmla="*/ 581025 w 2673350"/>
                <a:gd name="connsiteY27" fmla="*/ 593725 h 1933575"/>
                <a:gd name="connsiteX28" fmla="*/ 584200 w 2673350"/>
                <a:gd name="connsiteY28" fmla="*/ 681037 h 1933575"/>
                <a:gd name="connsiteX29" fmla="*/ 596900 w 2673350"/>
                <a:gd name="connsiteY29" fmla="*/ 692150 h 1933575"/>
                <a:gd name="connsiteX30" fmla="*/ 596900 w 2673350"/>
                <a:gd name="connsiteY30" fmla="*/ 720725 h 1933575"/>
                <a:gd name="connsiteX31" fmla="*/ 612775 w 2673350"/>
                <a:gd name="connsiteY31" fmla="*/ 720725 h 1933575"/>
                <a:gd name="connsiteX32" fmla="*/ 612775 w 2673350"/>
                <a:gd name="connsiteY32" fmla="*/ 758825 h 1933575"/>
                <a:gd name="connsiteX33" fmla="*/ 625475 w 2673350"/>
                <a:gd name="connsiteY33" fmla="*/ 758825 h 1933575"/>
                <a:gd name="connsiteX34" fmla="*/ 625475 w 2673350"/>
                <a:gd name="connsiteY34" fmla="*/ 806450 h 1933575"/>
                <a:gd name="connsiteX35" fmla="*/ 641350 w 2673350"/>
                <a:gd name="connsiteY35" fmla="*/ 806450 h 1933575"/>
                <a:gd name="connsiteX36" fmla="*/ 641350 w 2673350"/>
                <a:gd name="connsiteY36" fmla="*/ 825500 h 1933575"/>
                <a:gd name="connsiteX37" fmla="*/ 660400 w 2673350"/>
                <a:gd name="connsiteY37" fmla="*/ 825500 h 1933575"/>
                <a:gd name="connsiteX38" fmla="*/ 660400 w 2673350"/>
                <a:gd name="connsiteY38" fmla="*/ 882650 h 1933575"/>
                <a:gd name="connsiteX39" fmla="*/ 695325 w 2673350"/>
                <a:gd name="connsiteY39" fmla="*/ 882650 h 1933575"/>
                <a:gd name="connsiteX40" fmla="*/ 695325 w 2673350"/>
                <a:gd name="connsiteY40" fmla="*/ 911225 h 1933575"/>
                <a:gd name="connsiteX41" fmla="*/ 733425 w 2673350"/>
                <a:gd name="connsiteY41" fmla="*/ 911225 h 1933575"/>
                <a:gd name="connsiteX42" fmla="*/ 733425 w 2673350"/>
                <a:gd name="connsiteY42" fmla="*/ 923925 h 1933575"/>
                <a:gd name="connsiteX43" fmla="*/ 863600 w 2673350"/>
                <a:gd name="connsiteY43" fmla="*/ 923925 h 1933575"/>
                <a:gd name="connsiteX44" fmla="*/ 863600 w 2673350"/>
                <a:gd name="connsiteY44" fmla="*/ 949325 h 1933575"/>
                <a:gd name="connsiteX45" fmla="*/ 876300 w 2673350"/>
                <a:gd name="connsiteY45" fmla="*/ 949325 h 1933575"/>
                <a:gd name="connsiteX46" fmla="*/ 876300 w 2673350"/>
                <a:gd name="connsiteY46" fmla="*/ 971550 h 1933575"/>
                <a:gd name="connsiteX47" fmla="*/ 892175 w 2673350"/>
                <a:gd name="connsiteY47" fmla="*/ 971550 h 1933575"/>
                <a:gd name="connsiteX48" fmla="*/ 892175 w 2673350"/>
                <a:gd name="connsiteY48" fmla="*/ 984250 h 1933575"/>
                <a:gd name="connsiteX49" fmla="*/ 904875 w 2673350"/>
                <a:gd name="connsiteY49" fmla="*/ 984250 h 1933575"/>
                <a:gd name="connsiteX50" fmla="*/ 904875 w 2673350"/>
                <a:gd name="connsiteY50" fmla="*/ 1009650 h 1933575"/>
                <a:gd name="connsiteX51" fmla="*/ 904875 w 2673350"/>
                <a:gd name="connsiteY51" fmla="*/ 1009650 h 1933575"/>
                <a:gd name="connsiteX52" fmla="*/ 904875 w 2673350"/>
                <a:gd name="connsiteY52" fmla="*/ 1076325 h 1933575"/>
                <a:gd name="connsiteX53" fmla="*/ 917575 w 2673350"/>
                <a:gd name="connsiteY53" fmla="*/ 1063625 h 1933575"/>
                <a:gd name="connsiteX54" fmla="*/ 917575 w 2673350"/>
                <a:gd name="connsiteY54" fmla="*/ 1143000 h 1933575"/>
                <a:gd name="connsiteX55" fmla="*/ 942975 w 2673350"/>
                <a:gd name="connsiteY55" fmla="*/ 1143000 h 1933575"/>
                <a:gd name="connsiteX56" fmla="*/ 942975 w 2673350"/>
                <a:gd name="connsiteY56" fmla="*/ 1152525 h 1933575"/>
                <a:gd name="connsiteX57" fmla="*/ 958850 w 2673350"/>
                <a:gd name="connsiteY57" fmla="*/ 1152525 h 1933575"/>
                <a:gd name="connsiteX58" fmla="*/ 958850 w 2673350"/>
                <a:gd name="connsiteY58" fmla="*/ 1171575 h 1933575"/>
                <a:gd name="connsiteX59" fmla="*/ 1181100 w 2673350"/>
                <a:gd name="connsiteY59" fmla="*/ 1171575 h 1933575"/>
                <a:gd name="connsiteX60" fmla="*/ 1181100 w 2673350"/>
                <a:gd name="connsiteY60" fmla="*/ 1241425 h 1933575"/>
                <a:gd name="connsiteX61" fmla="*/ 1222375 w 2673350"/>
                <a:gd name="connsiteY61" fmla="*/ 1241425 h 1933575"/>
                <a:gd name="connsiteX62" fmla="*/ 1222375 w 2673350"/>
                <a:gd name="connsiteY62" fmla="*/ 1266825 h 1933575"/>
                <a:gd name="connsiteX63" fmla="*/ 1244600 w 2673350"/>
                <a:gd name="connsiteY63" fmla="*/ 1266825 h 1933575"/>
                <a:gd name="connsiteX64" fmla="*/ 1244600 w 2673350"/>
                <a:gd name="connsiteY64" fmla="*/ 1339850 h 1933575"/>
                <a:gd name="connsiteX65" fmla="*/ 1263650 w 2673350"/>
                <a:gd name="connsiteY65" fmla="*/ 1339850 h 1933575"/>
                <a:gd name="connsiteX66" fmla="*/ 1263650 w 2673350"/>
                <a:gd name="connsiteY66" fmla="*/ 1384300 h 1933575"/>
                <a:gd name="connsiteX67" fmla="*/ 1489075 w 2673350"/>
                <a:gd name="connsiteY67" fmla="*/ 1384300 h 1933575"/>
                <a:gd name="connsiteX68" fmla="*/ 1489075 w 2673350"/>
                <a:gd name="connsiteY68" fmla="*/ 1441450 h 1933575"/>
                <a:gd name="connsiteX69" fmla="*/ 1514475 w 2673350"/>
                <a:gd name="connsiteY69" fmla="*/ 1441450 h 1933575"/>
                <a:gd name="connsiteX70" fmla="*/ 1514475 w 2673350"/>
                <a:gd name="connsiteY70" fmla="*/ 1473200 h 1933575"/>
                <a:gd name="connsiteX71" fmla="*/ 1536700 w 2673350"/>
                <a:gd name="connsiteY71" fmla="*/ 1473200 h 1933575"/>
                <a:gd name="connsiteX72" fmla="*/ 1536700 w 2673350"/>
                <a:gd name="connsiteY72" fmla="*/ 1530350 h 1933575"/>
                <a:gd name="connsiteX73" fmla="*/ 1568450 w 2673350"/>
                <a:gd name="connsiteY73" fmla="*/ 1530350 h 1933575"/>
                <a:gd name="connsiteX74" fmla="*/ 1568450 w 2673350"/>
                <a:gd name="connsiteY74" fmla="*/ 1562100 h 1933575"/>
                <a:gd name="connsiteX75" fmla="*/ 1784350 w 2673350"/>
                <a:gd name="connsiteY75" fmla="*/ 1562100 h 1933575"/>
                <a:gd name="connsiteX76" fmla="*/ 1784350 w 2673350"/>
                <a:gd name="connsiteY76" fmla="*/ 1600200 h 1933575"/>
                <a:gd name="connsiteX77" fmla="*/ 1806575 w 2673350"/>
                <a:gd name="connsiteY77" fmla="*/ 1600200 h 1933575"/>
                <a:gd name="connsiteX78" fmla="*/ 1806575 w 2673350"/>
                <a:gd name="connsiteY78" fmla="*/ 1644650 h 1933575"/>
                <a:gd name="connsiteX79" fmla="*/ 1851025 w 2673350"/>
                <a:gd name="connsiteY79" fmla="*/ 1644650 h 1933575"/>
                <a:gd name="connsiteX80" fmla="*/ 1851025 w 2673350"/>
                <a:gd name="connsiteY80" fmla="*/ 1666875 h 1933575"/>
                <a:gd name="connsiteX81" fmla="*/ 1879600 w 2673350"/>
                <a:gd name="connsiteY81" fmla="*/ 1666875 h 1933575"/>
                <a:gd name="connsiteX82" fmla="*/ 1879600 w 2673350"/>
                <a:gd name="connsiteY82" fmla="*/ 1698625 h 1933575"/>
                <a:gd name="connsiteX83" fmla="*/ 2095500 w 2673350"/>
                <a:gd name="connsiteY83" fmla="*/ 1698625 h 1933575"/>
                <a:gd name="connsiteX84" fmla="*/ 2095500 w 2673350"/>
                <a:gd name="connsiteY84" fmla="*/ 1714500 h 1933575"/>
                <a:gd name="connsiteX85" fmla="*/ 2136775 w 2673350"/>
                <a:gd name="connsiteY85" fmla="*/ 1714500 h 1933575"/>
                <a:gd name="connsiteX86" fmla="*/ 2136775 w 2673350"/>
                <a:gd name="connsiteY86" fmla="*/ 1793875 h 1933575"/>
                <a:gd name="connsiteX87" fmla="*/ 2171700 w 2673350"/>
                <a:gd name="connsiteY87" fmla="*/ 1793875 h 1933575"/>
                <a:gd name="connsiteX88" fmla="*/ 2171700 w 2673350"/>
                <a:gd name="connsiteY88" fmla="*/ 1812925 h 1933575"/>
                <a:gd name="connsiteX89" fmla="*/ 2200275 w 2673350"/>
                <a:gd name="connsiteY89" fmla="*/ 1812925 h 1933575"/>
                <a:gd name="connsiteX90" fmla="*/ 2200275 w 2673350"/>
                <a:gd name="connsiteY90" fmla="*/ 1841500 h 1933575"/>
                <a:gd name="connsiteX91" fmla="*/ 2419350 w 2673350"/>
                <a:gd name="connsiteY91" fmla="*/ 1841500 h 1933575"/>
                <a:gd name="connsiteX92" fmla="*/ 2419350 w 2673350"/>
                <a:gd name="connsiteY92" fmla="*/ 1863725 h 1933575"/>
                <a:gd name="connsiteX93" fmla="*/ 2438400 w 2673350"/>
                <a:gd name="connsiteY93" fmla="*/ 1863725 h 1933575"/>
                <a:gd name="connsiteX94" fmla="*/ 2438400 w 2673350"/>
                <a:gd name="connsiteY94" fmla="*/ 1892300 h 1933575"/>
                <a:gd name="connsiteX95" fmla="*/ 2517775 w 2673350"/>
                <a:gd name="connsiteY95" fmla="*/ 1892300 h 1933575"/>
                <a:gd name="connsiteX96" fmla="*/ 2517775 w 2673350"/>
                <a:gd name="connsiteY96" fmla="*/ 1908175 h 1933575"/>
                <a:gd name="connsiteX97" fmla="*/ 2673350 w 2673350"/>
                <a:gd name="connsiteY97" fmla="*/ 1908175 h 1933575"/>
                <a:gd name="connsiteX98" fmla="*/ 2673350 w 2673350"/>
                <a:gd name="connsiteY98" fmla="*/ 1933575 h 1933575"/>
                <a:gd name="connsiteX0" fmla="*/ 0 w 2673350"/>
                <a:gd name="connsiteY0" fmla="*/ 0 h 1933575"/>
                <a:gd name="connsiteX1" fmla="*/ 168275 w 2673350"/>
                <a:gd name="connsiteY1" fmla="*/ 0 h 1933575"/>
                <a:gd name="connsiteX2" fmla="*/ 152400 w 2673350"/>
                <a:gd name="connsiteY2" fmla="*/ 15875 h 1933575"/>
                <a:gd name="connsiteX3" fmla="*/ 209550 w 2673350"/>
                <a:gd name="connsiteY3" fmla="*/ 15875 h 1933575"/>
                <a:gd name="connsiteX4" fmla="*/ 209550 w 2673350"/>
                <a:gd name="connsiteY4" fmla="*/ 41275 h 1933575"/>
                <a:gd name="connsiteX5" fmla="*/ 250825 w 2673350"/>
                <a:gd name="connsiteY5" fmla="*/ 41275 h 1933575"/>
                <a:gd name="connsiteX6" fmla="*/ 250825 w 2673350"/>
                <a:gd name="connsiteY6" fmla="*/ 57150 h 1933575"/>
                <a:gd name="connsiteX7" fmla="*/ 276225 w 2673350"/>
                <a:gd name="connsiteY7" fmla="*/ 57150 h 1933575"/>
                <a:gd name="connsiteX8" fmla="*/ 276225 w 2673350"/>
                <a:gd name="connsiteY8" fmla="*/ 95250 h 1933575"/>
                <a:gd name="connsiteX9" fmla="*/ 282575 w 2673350"/>
                <a:gd name="connsiteY9" fmla="*/ 95250 h 1933575"/>
                <a:gd name="connsiteX10" fmla="*/ 282575 w 2673350"/>
                <a:gd name="connsiteY10" fmla="*/ 161925 h 1933575"/>
                <a:gd name="connsiteX11" fmla="*/ 298450 w 2673350"/>
                <a:gd name="connsiteY11" fmla="*/ 161925 h 1933575"/>
                <a:gd name="connsiteX12" fmla="*/ 298450 w 2673350"/>
                <a:gd name="connsiteY12" fmla="*/ 282575 h 1933575"/>
                <a:gd name="connsiteX13" fmla="*/ 311150 w 2673350"/>
                <a:gd name="connsiteY13" fmla="*/ 282575 h 1933575"/>
                <a:gd name="connsiteX14" fmla="*/ 311150 w 2673350"/>
                <a:gd name="connsiteY14" fmla="*/ 361950 h 1933575"/>
                <a:gd name="connsiteX15" fmla="*/ 327025 w 2673350"/>
                <a:gd name="connsiteY15" fmla="*/ 361950 h 1933575"/>
                <a:gd name="connsiteX16" fmla="*/ 327025 w 2673350"/>
                <a:gd name="connsiteY16" fmla="*/ 403225 h 1933575"/>
                <a:gd name="connsiteX17" fmla="*/ 349250 w 2673350"/>
                <a:gd name="connsiteY17" fmla="*/ 403225 h 1933575"/>
                <a:gd name="connsiteX18" fmla="*/ 349250 w 2673350"/>
                <a:gd name="connsiteY18" fmla="*/ 434975 h 1933575"/>
                <a:gd name="connsiteX19" fmla="*/ 368300 w 2673350"/>
                <a:gd name="connsiteY19" fmla="*/ 434975 h 1933575"/>
                <a:gd name="connsiteX20" fmla="*/ 368300 w 2673350"/>
                <a:gd name="connsiteY20" fmla="*/ 485775 h 1933575"/>
                <a:gd name="connsiteX21" fmla="*/ 415925 w 2673350"/>
                <a:gd name="connsiteY21" fmla="*/ 485775 h 1933575"/>
                <a:gd name="connsiteX22" fmla="*/ 415925 w 2673350"/>
                <a:gd name="connsiteY22" fmla="*/ 511175 h 1933575"/>
                <a:gd name="connsiteX23" fmla="*/ 438150 w 2673350"/>
                <a:gd name="connsiteY23" fmla="*/ 511175 h 1933575"/>
                <a:gd name="connsiteX24" fmla="*/ 438150 w 2673350"/>
                <a:gd name="connsiteY24" fmla="*/ 520700 h 1933575"/>
                <a:gd name="connsiteX25" fmla="*/ 568325 w 2673350"/>
                <a:gd name="connsiteY25" fmla="*/ 520700 h 1933575"/>
                <a:gd name="connsiteX26" fmla="*/ 568325 w 2673350"/>
                <a:gd name="connsiteY26" fmla="*/ 593725 h 1933575"/>
                <a:gd name="connsiteX27" fmla="*/ 581025 w 2673350"/>
                <a:gd name="connsiteY27" fmla="*/ 593725 h 1933575"/>
                <a:gd name="connsiteX28" fmla="*/ 579437 w 2673350"/>
                <a:gd name="connsiteY28" fmla="*/ 687387 h 1933575"/>
                <a:gd name="connsiteX29" fmla="*/ 596900 w 2673350"/>
                <a:gd name="connsiteY29" fmla="*/ 692150 h 1933575"/>
                <a:gd name="connsiteX30" fmla="*/ 596900 w 2673350"/>
                <a:gd name="connsiteY30" fmla="*/ 720725 h 1933575"/>
                <a:gd name="connsiteX31" fmla="*/ 612775 w 2673350"/>
                <a:gd name="connsiteY31" fmla="*/ 720725 h 1933575"/>
                <a:gd name="connsiteX32" fmla="*/ 612775 w 2673350"/>
                <a:gd name="connsiteY32" fmla="*/ 758825 h 1933575"/>
                <a:gd name="connsiteX33" fmla="*/ 625475 w 2673350"/>
                <a:gd name="connsiteY33" fmla="*/ 758825 h 1933575"/>
                <a:gd name="connsiteX34" fmla="*/ 625475 w 2673350"/>
                <a:gd name="connsiteY34" fmla="*/ 806450 h 1933575"/>
                <a:gd name="connsiteX35" fmla="*/ 641350 w 2673350"/>
                <a:gd name="connsiteY35" fmla="*/ 806450 h 1933575"/>
                <a:gd name="connsiteX36" fmla="*/ 641350 w 2673350"/>
                <a:gd name="connsiteY36" fmla="*/ 825500 h 1933575"/>
                <a:gd name="connsiteX37" fmla="*/ 660400 w 2673350"/>
                <a:gd name="connsiteY37" fmla="*/ 825500 h 1933575"/>
                <a:gd name="connsiteX38" fmla="*/ 660400 w 2673350"/>
                <a:gd name="connsiteY38" fmla="*/ 882650 h 1933575"/>
                <a:gd name="connsiteX39" fmla="*/ 695325 w 2673350"/>
                <a:gd name="connsiteY39" fmla="*/ 882650 h 1933575"/>
                <a:gd name="connsiteX40" fmla="*/ 695325 w 2673350"/>
                <a:gd name="connsiteY40" fmla="*/ 911225 h 1933575"/>
                <a:gd name="connsiteX41" fmla="*/ 733425 w 2673350"/>
                <a:gd name="connsiteY41" fmla="*/ 911225 h 1933575"/>
                <a:gd name="connsiteX42" fmla="*/ 733425 w 2673350"/>
                <a:gd name="connsiteY42" fmla="*/ 923925 h 1933575"/>
                <a:gd name="connsiteX43" fmla="*/ 863600 w 2673350"/>
                <a:gd name="connsiteY43" fmla="*/ 923925 h 1933575"/>
                <a:gd name="connsiteX44" fmla="*/ 863600 w 2673350"/>
                <a:gd name="connsiteY44" fmla="*/ 949325 h 1933575"/>
                <a:gd name="connsiteX45" fmla="*/ 876300 w 2673350"/>
                <a:gd name="connsiteY45" fmla="*/ 949325 h 1933575"/>
                <a:gd name="connsiteX46" fmla="*/ 876300 w 2673350"/>
                <a:gd name="connsiteY46" fmla="*/ 971550 h 1933575"/>
                <a:gd name="connsiteX47" fmla="*/ 892175 w 2673350"/>
                <a:gd name="connsiteY47" fmla="*/ 971550 h 1933575"/>
                <a:gd name="connsiteX48" fmla="*/ 892175 w 2673350"/>
                <a:gd name="connsiteY48" fmla="*/ 984250 h 1933575"/>
                <a:gd name="connsiteX49" fmla="*/ 904875 w 2673350"/>
                <a:gd name="connsiteY49" fmla="*/ 984250 h 1933575"/>
                <a:gd name="connsiteX50" fmla="*/ 904875 w 2673350"/>
                <a:gd name="connsiteY50" fmla="*/ 1009650 h 1933575"/>
                <a:gd name="connsiteX51" fmla="*/ 904875 w 2673350"/>
                <a:gd name="connsiteY51" fmla="*/ 1009650 h 1933575"/>
                <a:gd name="connsiteX52" fmla="*/ 904875 w 2673350"/>
                <a:gd name="connsiteY52" fmla="*/ 1076325 h 1933575"/>
                <a:gd name="connsiteX53" fmla="*/ 917575 w 2673350"/>
                <a:gd name="connsiteY53" fmla="*/ 1063625 h 1933575"/>
                <a:gd name="connsiteX54" fmla="*/ 917575 w 2673350"/>
                <a:gd name="connsiteY54" fmla="*/ 1143000 h 1933575"/>
                <a:gd name="connsiteX55" fmla="*/ 942975 w 2673350"/>
                <a:gd name="connsiteY55" fmla="*/ 1143000 h 1933575"/>
                <a:gd name="connsiteX56" fmla="*/ 942975 w 2673350"/>
                <a:gd name="connsiteY56" fmla="*/ 1152525 h 1933575"/>
                <a:gd name="connsiteX57" fmla="*/ 958850 w 2673350"/>
                <a:gd name="connsiteY57" fmla="*/ 1152525 h 1933575"/>
                <a:gd name="connsiteX58" fmla="*/ 958850 w 2673350"/>
                <a:gd name="connsiteY58" fmla="*/ 1171575 h 1933575"/>
                <a:gd name="connsiteX59" fmla="*/ 1181100 w 2673350"/>
                <a:gd name="connsiteY59" fmla="*/ 1171575 h 1933575"/>
                <a:gd name="connsiteX60" fmla="*/ 1181100 w 2673350"/>
                <a:gd name="connsiteY60" fmla="*/ 1241425 h 1933575"/>
                <a:gd name="connsiteX61" fmla="*/ 1222375 w 2673350"/>
                <a:gd name="connsiteY61" fmla="*/ 1241425 h 1933575"/>
                <a:gd name="connsiteX62" fmla="*/ 1222375 w 2673350"/>
                <a:gd name="connsiteY62" fmla="*/ 1266825 h 1933575"/>
                <a:gd name="connsiteX63" fmla="*/ 1244600 w 2673350"/>
                <a:gd name="connsiteY63" fmla="*/ 1266825 h 1933575"/>
                <a:gd name="connsiteX64" fmla="*/ 1244600 w 2673350"/>
                <a:gd name="connsiteY64" fmla="*/ 1339850 h 1933575"/>
                <a:gd name="connsiteX65" fmla="*/ 1263650 w 2673350"/>
                <a:gd name="connsiteY65" fmla="*/ 1339850 h 1933575"/>
                <a:gd name="connsiteX66" fmla="*/ 1263650 w 2673350"/>
                <a:gd name="connsiteY66" fmla="*/ 1384300 h 1933575"/>
                <a:gd name="connsiteX67" fmla="*/ 1489075 w 2673350"/>
                <a:gd name="connsiteY67" fmla="*/ 1384300 h 1933575"/>
                <a:gd name="connsiteX68" fmla="*/ 1489075 w 2673350"/>
                <a:gd name="connsiteY68" fmla="*/ 1441450 h 1933575"/>
                <a:gd name="connsiteX69" fmla="*/ 1514475 w 2673350"/>
                <a:gd name="connsiteY69" fmla="*/ 1441450 h 1933575"/>
                <a:gd name="connsiteX70" fmla="*/ 1514475 w 2673350"/>
                <a:gd name="connsiteY70" fmla="*/ 1473200 h 1933575"/>
                <a:gd name="connsiteX71" fmla="*/ 1536700 w 2673350"/>
                <a:gd name="connsiteY71" fmla="*/ 1473200 h 1933575"/>
                <a:gd name="connsiteX72" fmla="*/ 1536700 w 2673350"/>
                <a:gd name="connsiteY72" fmla="*/ 1530350 h 1933575"/>
                <a:gd name="connsiteX73" fmla="*/ 1568450 w 2673350"/>
                <a:gd name="connsiteY73" fmla="*/ 1530350 h 1933575"/>
                <a:gd name="connsiteX74" fmla="*/ 1568450 w 2673350"/>
                <a:gd name="connsiteY74" fmla="*/ 1562100 h 1933575"/>
                <a:gd name="connsiteX75" fmla="*/ 1784350 w 2673350"/>
                <a:gd name="connsiteY75" fmla="*/ 1562100 h 1933575"/>
                <a:gd name="connsiteX76" fmla="*/ 1784350 w 2673350"/>
                <a:gd name="connsiteY76" fmla="*/ 1600200 h 1933575"/>
                <a:gd name="connsiteX77" fmla="*/ 1806575 w 2673350"/>
                <a:gd name="connsiteY77" fmla="*/ 1600200 h 1933575"/>
                <a:gd name="connsiteX78" fmla="*/ 1806575 w 2673350"/>
                <a:gd name="connsiteY78" fmla="*/ 1644650 h 1933575"/>
                <a:gd name="connsiteX79" fmla="*/ 1851025 w 2673350"/>
                <a:gd name="connsiteY79" fmla="*/ 1644650 h 1933575"/>
                <a:gd name="connsiteX80" fmla="*/ 1851025 w 2673350"/>
                <a:gd name="connsiteY80" fmla="*/ 1666875 h 1933575"/>
                <a:gd name="connsiteX81" fmla="*/ 1879600 w 2673350"/>
                <a:gd name="connsiteY81" fmla="*/ 1666875 h 1933575"/>
                <a:gd name="connsiteX82" fmla="*/ 1879600 w 2673350"/>
                <a:gd name="connsiteY82" fmla="*/ 1698625 h 1933575"/>
                <a:gd name="connsiteX83" fmla="*/ 2095500 w 2673350"/>
                <a:gd name="connsiteY83" fmla="*/ 1698625 h 1933575"/>
                <a:gd name="connsiteX84" fmla="*/ 2095500 w 2673350"/>
                <a:gd name="connsiteY84" fmla="*/ 1714500 h 1933575"/>
                <a:gd name="connsiteX85" fmla="*/ 2136775 w 2673350"/>
                <a:gd name="connsiteY85" fmla="*/ 1714500 h 1933575"/>
                <a:gd name="connsiteX86" fmla="*/ 2136775 w 2673350"/>
                <a:gd name="connsiteY86" fmla="*/ 1793875 h 1933575"/>
                <a:gd name="connsiteX87" fmla="*/ 2171700 w 2673350"/>
                <a:gd name="connsiteY87" fmla="*/ 1793875 h 1933575"/>
                <a:gd name="connsiteX88" fmla="*/ 2171700 w 2673350"/>
                <a:gd name="connsiteY88" fmla="*/ 1812925 h 1933575"/>
                <a:gd name="connsiteX89" fmla="*/ 2200275 w 2673350"/>
                <a:gd name="connsiteY89" fmla="*/ 1812925 h 1933575"/>
                <a:gd name="connsiteX90" fmla="*/ 2200275 w 2673350"/>
                <a:gd name="connsiteY90" fmla="*/ 1841500 h 1933575"/>
                <a:gd name="connsiteX91" fmla="*/ 2419350 w 2673350"/>
                <a:gd name="connsiteY91" fmla="*/ 1841500 h 1933575"/>
                <a:gd name="connsiteX92" fmla="*/ 2419350 w 2673350"/>
                <a:gd name="connsiteY92" fmla="*/ 1863725 h 1933575"/>
                <a:gd name="connsiteX93" fmla="*/ 2438400 w 2673350"/>
                <a:gd name="connsiteY93" fmla="*/ 1863725 h 1933575"/>
                <a:gd name="connsiteX94" fmla="*/ 2438400 w 2673350"/>
                <a:gd name="connsiteY94" fmla="*/ 1892300 h 1933575"/>
                <a:gd name="connsiteX95" fmla="*/ 2517775 w 2673350"/>
                <a:gd name="connsiteY95" fmla="*/ 1892300 h 1933575"/>
                <a:gd name="connsiteX96" fmla="*/ 2517775 w 2673350"/>
                <a:gd name="connsiteY96" fmla="*/ 1908175 h 1933575"/>
                <a:gd name="connsiteX97" fmla="*/ 2673350 w 2673350"/>
                <a:gd name="connsiteY97" fmla="*/ 1908175 h 1933575"/>
                <a:gd name="connsiteX98" fmla="*/ 2673350 w 2673350"/>
                <a:gd name="connsiteY98" fmla="*/ 1933575 h 1933575"/>
                <a:gd name="connsiteX0" fmla="*/ 0 w 2673350"/>
                <a:gd name="connsiteY0" fmla="*/ 0 h 1933575"/>
                <a:gd name="connsiteX1" fmla="*/ 168275 w 2673350"/>
                <a:gd name="connsiteY1" fmla="*/ 0 h 1933575"/>
                <a:gd name="connsiteX2" fmla="*/ 152400 w 2673350"/>
                <a:gd name="connsiteY2" fmla="*/ 15875 h 1933575"/>
                <a:gd name="connsiteX3" fmla="*/ 209550 w 2673350"/>
                <a:gd name="connsiteY3" fmla="*/ 15875 h 1933575"/>
                <a:gd name="connsiteX4" fmla="*/ 209550 w 2673350"/>
                <a:gd name="connsiteY4" fmla="*/ 41275 h 1933575"/>
                <a:gd name="connsiteX5" fmla="*/ 250825 w 2673350"/>
                <a:gd name="connsiteY5" fmla="*/ 41275 h 1933575"/>
                <a:gd name="connsiteX6" fmla="*/ 250825 w 2673350"/>
                <a:gd name="connsiteY6" fmla="*/ 57150 h 1933575"/>
                <a:gd name="connsiteX7" fmla="*/ 276225 w 2673350"/>
                <a:gd name="connsiteY7" fmla="*/ 57150 h 1933575"/>
                <a:gd name="connsiteX8" fmla="*/ 276225 w 2673350"/>
                <a:gd name="connsiteY8" fmla="*/ 95250 h 1933575"/>
                <a:gd name="connsiteX9" fmla="*/ 282575 w 2673350"/>
                <a:gd name="connsiteY9" fmla="*/ 95250 h 1933575"/>
                <a:gd name="connsiteX10" fmla="*/ 282575 w 2673350"/>
                <a:gd name="connsiteY10" fmla="*/ 161925 h 1933575"/>
                <a:gd name="connsiteX11" fmla="*/ 298450 w 2673350"/>
                <a:gd name="connsiteY11" fmla="*/ 161925 h 1933575"/>
                <a:gd name="connsiteX12" fmla="*/ 298450 w 2673350"/>
                <a:gd name="connsiteY12" fmla="*/ 282575 h 1933575"/>
                <a:gd name="connsiteX13" fmla="*/ 311150 w 2673350"/>
                <a:gd name="connsiteY13" fmla="*/ 282575 h 1933575"/>
                <a:gd name="connsiteX14" fmla="*/ 311150 w 2673350"/>
                <a:gd name="connsiteY14" fmla="*/ 361950 h 1933575"/>
                <a:gd name="connsiteX15" fmla="*/ 327025 w 2673350"/>
                <a:gd name="connsiteY15" fmla="*/ 361950 h 1933575"/>
                <a:gd name="connsiteX16" fmla="*/ 327025 w 2673350"/>
                <a:gd name="connsiteY16" fmla="*/ 403225 h 1933575"/>
                <a:gd name="connsiteX17" fmla="*/ 349250 w 2673350"/>
                <a:gd name="connsiteY17" fmla="*/ 403225 h 1933575"/>
                <a:gd name="connsiteX18" fmla="*/ 349250 w 2673350"/>
                <a:gd name="connsiteY18" fmla="*/ 434975 h 1933575"/>
                <a:gd name="connsiteX19" fmla="*/ 368300 w 2673350"/>
                <a:gd name="connsiteY19" fmla="*/ 434975 h 1933575"/>
                <a:gd name="connsiteX20" fmla="*/ 368300 w 2673350"/>
                <a:gd name="connsiteY20" fmla="*/ 485775 h 1933575"/>
                <a:gd name="connsiteX21" fmla="*/ 415925 w 2673350"/>
                <a:gd name="connsiteY21" fmla="*/ 485775 h 1933575"/>
                <a:gd name="connsiteX22" fmla="*/ 415925 w 2673350"/>
                <a:gd name="connsiteY22" fmla="*/ 511175 h 1933575"/>
                <a:gd name="connsiteX23" fmla="*/ 438150 w 2673350"/>
                <a:gd name="connsiteY23" fmla="*/ 511175 h 1933575"/>
                <a:gd name="connsiteX24" fmla="*/ 438150 w 2673350"/>
                <a:gd name="connsiteY24" fmla="*/ 520700 h 1933575"/>
                <a:gd name="connsiteX25" fmla="*/ 568325 w 2673350"/>
                <a:gd name="connsiteY25" fmla="*/ 520700 h 1933575"/>
                <a:gd name="connsiteX26" fmla="*/ 568325 w 2673350"/>
                <a:gd name="connsiteY26" fmla="*/ 593725 h 1933575"/>
                <a:gd name="connsiteX27" fmla="*/ 581025 w 2673350"/>
                <a:gd name="connsiteY27" fmla="*/ 593725 h 1933575"/>
                <a:gd name="connsiteX28" fmla="*/ 585787 w 2673350"/>
                <a:gd name="connsiteY28" fmla="*/ 687387 h 1933575"/>
                <a:gd name="connsiteX29" fmla="*/ 596900 w 2673350"/>
                <a:gd name="connsiteY29" fmla="*/ 692150 h 1933575"/>
                <a:gd name="connsiteX30" fmla="*/ 596900 w 2673350"/>
                <a:gd name="connsiteY30" fmla="*/ 720725 h 1933575"/>
                <a:gd name="connsiteX31" fmla="*/ 612775 w 2673350"/>
                <a:gd name="connsiteY31" fmla="*/ 720725 h 1933575"/>
                <a:gd name="connsiteX32" fmla="*/ 612775 w 2673350"/>
                <a:gd name="connsiteY32" fmla="*/ 758825 h 1933575"/>
                <a:gd name="connsiteX33" fmla="*/ 625475 w 2673350"/>
                <a:gd name="connsiteY33" fmla="*/ 758825 h 1933575"/>
                <a:gd name="connsiteX34" fmla="*/ 625475 w 2673350"/>
                <a:gd name="connsiteY34" fmla="*/ 806450 h 1933575"/>
                <a:gd name="connsiteX35" fmla="*/ 641350 w 2673350"/>
                <a:gd name="connsiteY35" fmla="*/ 806450 h 1933575"/>
                <a:gd name="connsiteX36" fmla="*/ 641350 w 2673350"/>
                <a:gd name="connsiteY36" fmla="*/ 825500 h 1933575"/>
                <a:gd name="connsiteX37" fmla="*/ 660400 w 2673350"/>
                <a:gd name="connsiteY37" fmla="*/ 825500 h 1933575"/>
                <a:gd name="connsiteX38" fmla="*/ 660400 w 2673350"/>
                <a:gd name="connsiteY38" fmla="*/ 882650 h 1933575"/>
                <a:gd name="connsiteX39" fmla="*/ 695325 w 2673350"/>
                <a:gd name="connsiteY39" fmla="*/ 882650 h 1933575"/>
                <a:gd name="connsiteX40" fmla="*/ 695325 w 2673350"/>
                <a:gd name="connsiteY40" fmla="*/ 911225 h 1933575"/>
                <a:gd name="connsiteX41" fmla="*/ 733425 w 2673350"/>
                <a:gd name="connsiteY41" fmla="*/ 911225 h 1933575"/>
                <a:gd name="connsiteX42" fmla="*/ 733425 w 2673350"/>
                <a:gd name="connsiteY42" fmla="*/ 923925 h 1933575"/>
                <a:gd name="connsiteX43" fmla="*/ 863600 w 2673350"/>
                <a:gd name="connsiteY43" fmla="*/ 923925 h 1933575"/>
                <a:gd name="connsiteX44" fmla="*/ 863600 w 2673350"/>
                <a:gd name="connsiteY44" fmla="*/ 949325 h 1933575"/>
                <a:gd name="connsiteX45" fmla="*/ 876300 w 2673350"/>
                <a:gd name="connsiteY45" fmla="*/ 949325 h 1933575"/>
                <a:gd name="connsiteX46" fmla="*/ 876300 w 2673350"/>
                <a:gd name="connsiteY46" fmla="*/ 971550 h 1933575"/>
                <a:gd name="connsiteX47" fmla="*/ 892175 w 2673350"/>
                <a:gd name="connsiteY47" fmla="*/ 971550 h 1933575"/>
                <a:gd name="connsiteX48" fmla="*/ 892175 w 2673350"/>
                <a:gd name="connsiteY48" fmla="*/ 984250 h 1933575"/>
                <a:gd name="connsiteX49" fmla="*/ 904875 w 2673350"/>
                <a:gd name="connsiteY49" fmla="*/ 984250 h 1933575"/>
                <a:gd name="connsiteX50" fmla="*/ 904875 w 2673350"/>
                <a:gd name="connsiteY50" fmla="*/ 1009650 h 1933575"/>
                <a:gd name="connsiteX51" fmla="*/ 904875 w 2673350"/>
                <a:gd name="connsiteY51" fmla="*/ 1009650 h 1933575"/>
                <a:gd name="connsiteX52" fmla="*/ 904875 w 2673350"/>
                <a:gd name="connsiteY52" fmla="*/ 1076325 h 1933575"/>
                <a:gd name="connsiteX53" fmla="*/ 917575 w 2673350"/>
                <a:gd name="connsiteY53" fmla="*/ 1063625 h 1933575"/>
                <a:gd name="connsiteX54" fmla="*/ 917575 w 2673350"/>
                <a:gd name="connsiteY54" fmla="*/ 1143000 h 1933575"/>
                <a:gd name="connsiteX55" fmla="*/ 942975 w 2673350"/>
                <a:gd name="connsiteY55" fmla="*/ 1143000 h 1933575"/>
                <a:gd name="connsiteX56" fmla="*/ 942975 w 2673350"/>
                <a:gd name="connsiteY56" fmla="*/ 1152525 h 1933575"/>
                <a:gd name="connsiteX57" fmla="*/ 958850 w 2673350"/>
                <a:gd name="connsiteY57" fmla="*/ 1152525 h 1933575"/>
                <a:gd name="connsiteX58" fmla="*/ 958850 w 2673350"/>
                <a:gd name="connsiteY58" fmla="*/ 1171575 h 1933575"/>
                <a:gd name="connsiteX59" fmla="*/ 1181100 w 2673350"/>
                <a:gd name="connsiteY59" fmla="*/ 1171575 h 1933575"/>
                <a:gd name="connsiteX60" fmla="*/ 1181100 w 2673350"/>
                <a:gd name="connsiteY60" fmla="*/ 1241425 h 1933575"/>
                <a:gd name="connsiteX61" fmla="*/ 1222375 w 2673350"/>
                <a:gd name="connsiteY61" fmla="*/ 1241425 h 1933575"/>
                <a:gd name="connsiteX62" fmla="*/ 1222375 w 2673350"/>
                <a:gd name="connsiteY62" fmla="*/ 1266825 h 1933575"/>
                <a:gd name="connsiteX63" fmla="*/ 1244600 w 2673350"/>
                <a:gd name="connsiteY63" fmla="*/ 1266825 h 1933575"/>
                <a:gd name="connsiteX64" fmla="*/ 1244600 w 2673350"/>
                <a:gd name="connsiteY64" fmla="*/ 1339850 h 1933575"/>
                <a:gd name="connsiteX65" fmla="*/ 1263650 w 2673350"/>
                <a:gd name="connsiteY65" fmla="*/ 1339850 h 1933575"/>
                <a:gd name="connsiteX66" fmla="*/ 1263650 w 2673350"/>
                <a:gd name="connsiteY66" fmla="*/ 1384300 h 1933575"/>
                <a:gd name="connsiteX67" fmla="*/ 1489075 w 2673350"/>
                <a:gd name="connsiteY67" fmla="*/ 1384300 h 1933575"/>
                <a:gd name="connsiteX68" fmla="*/ 1489075 w 2673350"/>
                <a:gd name="connsiteY68" fmla="*/ 1441450 h 1933575"/>
                <a:gd name="connsiteX69" fmla="*/ 1514475 w 2673350"/>
                <a:gd name="connsiteY69" fmla="*/ 1441450 h 1933575"/>
                <a:gd name="connsiteX70" fmla="*/ 1514475 w 2673350"/>
                <a:gd name="connsiteY70" fmla="*/ 1473200 h 1933575"/>
                <a:gd name="connsiteX71" fmla="*/ 1536700 w 2673350"/>
                <a:gd name="connsiteY71" fmla="*/ 1473200 h 1933575"/>
                <a:gd name="connsiteX72" fmla="*/ 1536700 w 2673350"/>
                <a:gd name="connsiteY72" fmla="*/ 1530350 h 1933575"/>
                <a:gd name="connsiteX73" fmla="*/ 1568450 w 2673350"/>
                <a:gd name="connsiteY73" fmla="*/ 1530350 h 1933575"/>
                <a:gd name="connsiteX74" fmla="*/ 1568450 w 2673350"/>
                <a:gd name="connsiteY74" fmla="*/ 1562100 h 1933575"/>
                <a:gd name="connsiteX75" fmla="*/ 1784350 w 2673350"/>
                <a:gd name="connsiteY75" fmla="*/ 1562100 h 1933575"/>
                <a:gd name="connsiteX76" fmla="*/ 1784350 w 2673350"/>
                <a:gd name="connsiteY76" fmla="*/ 1600200 h 1933575"/>
                <a:gd name="connsiteX77" fmla="*/ 1806575 w 2673350"/>
                <a:gd name="connsiteY77" fmla="*/ 1600200 h 1933575"/>
                <a:gd name="connsiteX78" fmla="*/ 1806575 w 2673350"/>
                <a:gd name="connsiteY78" fmla="*/ 1644650 h 1933575"/>
                <a:gd name="connsiteX79" fmla="*/ 1851025 w 2673350"/>
                <a:gd name="connsiteY79" fmla="*/ 1644650 h 1933575"/>
                <a:gd name="connsiteX80" fmla="*/ 1851025 w 2673350"/>
                <a:gd name="connsiteY80" fmla="*/ 1666875 h 1933575"/>
                <a:gd name="connsiteX81" fmla="*/ 1879600 w 2673350"/>
                <a:gd name="connsiteY81" fmla="*/ 1666875 h 1933575"/>
                <a:gd name="connsiteX82" fmla="*/ 1879600 w 2673350"/>
                <a:gd name="connsiteY82" fmla="*/ 1698625 h 1933575"/>
                <a:gd name="connsiteX83" fmla="*/ 2095500 w 2673350"/>
                <a:gd name="connsiteY83" fmla="*/ 1698625 h 1933575"/>
                <a:gd name="connsiteX84" fmla="*/ 2095500 w 2673350"/>
                <a:gd name="connsiteY84" fmla="*/ 1714500 h 1933575"/>
                <a:gd name="connsiteX85" fmla="*/ 2136775 w 2673350"/>
                <a:gd name="connsiteY85" fmla="*/ 1714500 h 1933575"/>
                <a:gd name="connsiteX86" fmla="*/ 2136775 w 2673350"/>
                <a:gd name="connsiteY86" fmla="*/ 1793875 h 1933575"/>
                <a:gd name="connsiteX87" fmla="*/ 2171700 w 2673350"/>
                <a:gd name="connsiteY87" fmla="*/ 1793875 h 1933575"/>
                <a:gd name="connsiteX88" fmla="*/ 2171700 w 2673350"/>
                <a:gd name="connsiteY88" fmla="*/ 1812925 h 1933575"/>
                <a:gd name="connsiteX89" fmla="*/ 2200275 w 2673350"/>
                <a:gd name="connsiteY89" fmla="*/ 1812925 h 1933575"/>
                <a:gd name="connsiteX90" fmla="*/ 2200275 w 2673350"/>
                <a:gd name="connsiteY90" fmla="*/ 1841500 h 1933575"/>
                <a:gd name="connsiteX91" fmla="*/ 2419350 w 2673350"/>
                <a:gd name="connsiteY91" fmla="*/ 1841500 h 1933575"/>
                <a:gd name="connsiteX92" fmla="*/ 2419350 w 2673350"/>
                <a:gd name="connsiteY92" fmla="*/ 1863725 h 1933575"/>
                <a:gd name="connsiteX93" fmla="*/ 2438400 w 2673350"/>
                <a:gd name="connsiteY93" fmla="*/ 1863725 h 1933575"/>
                <a:gd name="connsiteX94" fmla="*/ 2438400 w 2673350"/>
                <a:gd name="connsiteY94" fmla="*/ 1892300 h 1933575"/>
                <a:gd name="connsiteX95" fmla="*/ 2517775 w 2673350"/>
                <a:gd name="connsiteY95" fmla="*/ 1892300 h 1933575"/>
                <a:gd name="connsiteX96" fmla="*/ 2517775 w 2673350"/>
                <a:gd name="connsiteY96" fmla="*/ 1908175 h 1933575"/>
                <a:gd name="connsiteX97" fmla="*/ 2673350 w 2673350"/>
                <a:gd name="connsiteY97" fmla="*/ 1908175 h 1933575"/>
                <a:gd name="connsiteX98" fmla="*/ 2673350 w 2673350"/>
                <a:gd name="connsiteY98" fmla="*/ 1933575 h 1933575"/>
                <a:gd name="connsiteX0" fmla="*/ 0 w 2673350"/>
                <a:gd name="connsiteY0" fmla="*/ 0 h 1933575"/>
                <a:gd name="connsiteX1" fmla="*/ 168275 w 2673350"/>
                <a:gd name="connsiteY1" fmla="*/ 0 h 1933575"/>
                <a:gd name="connsiteX2" fmla="*/ 152400 w 2673350"/>
                <a:gd name="connsiteY2" fmla="*/ 15875 h 1933575"/>
                <a:gd name="connsiteX3" fmla="*/ 209550 w 2673350"/>
                <a:gd name="connsiteY3" fmla="*/ 15875 h 1933575"/>
                <a:gd name="connsiteX4" fmla="*/ 209550 w 2673350"/>
                <a:gd name="connsiteY4" fmla="*/ 41275 h 1933575"/>
                <a:gd name="connsiteX5" fmla="*/ 250825 w 2673350"/>
                <a:gd name="connsiteY5" fmla="*/ 41275 h 1933575"/>
                <a:gd name="connsiteX6" fmla="*/ 250825 w 2673350"/>
                <a:gd name="connsiteY6" fmla="*/ 57150 h 1933575"/>
                <a:gd name="connsiteX7" fmla="*/ 276225 w 2673350"/>
                <a:gd name="connsiteY7" fmla="*/ 57150 h 1933575"/>
                <a:gd name="connsiteX8" fmla="*/ 276225 w 2673350"/>
                <a:gd name="connsiteY8" fmla="*/ 95250 h 1933575"/>
                <a:gd name="connsiteX9" fmla="*/ 282575 w 2673350"/>
                <a:gd name="connsiteY9" fmla="*/ 95250 h 1933575"/>
                <a:gd name="connsiteX10" fmla="*/ 282575 w 2673350"/>
                <a:gd name="connsiteY10" fmla="*/ 161925 h 1933575"/>
                <a:gd name="connsiteX11" fmla="*/ 298450 w 2673350"/>
                <a:gd name="connsiteY11" fmla="*/ 161925 h 1933575"/>
                <a:gd name="connsiteX12" fmla="*/ 298450 w 2673350"/>
                <a:gd name="connsiteY12" fmla="*/ 282575 h 1933575"/>
                <a:gd name="connsiteX13" fmla="*/ 311150 w 2673350"/>
                <a:gd name="connsiteY13" fmla="*/ 282575 h 1933575"/>
                <a:gd name="connsiteX14" fmla="*/ 311150 w 2673350"/>
                <a:gd name="connsiteY14" fmla="*/ 361950 h 1933575"/>
                <a:gd name="connsiteX15" fmla="*/ 327025 w 2673350"/>
                <a:gd name="connsiteY15" fmla="*/ 361950 h 1933575"/>
                <a:gd name="connsiteX16" fmla="*/ 327025 w 2673350"/>
                <a:gd name="connsiteY16" fmla="*/ 403225 h 1933575"/>
                <a:gd name="connsiteX17" fmla="*/ 349250 w 2673350"/>
                <a:gd name="connsiteY17" fmla="*/ 403225 h 1933575"/>
                <a:gd name="connsiteX18" fmla="*/ 349250 w 2673350"/>
                <a:gd name="connsiteY18" fmla="*/ 434975 h 1933575"/>
                <a:gd name="connsiteX19" fmla="*/ 368300 w 2673350"/>
                <a:gd name="connsiteY19" fmla="*/ 434975 h 1933575"/>
                <a:gd name="connsiteX20" fmla="*/ 368300 w 2673350"/>
                <a:gd name="connsiteY20" fmla="*/ 485775 h 1933575"/>
                <a:gd name="connsiteX21" fmla="*/ 415925 w 2673350"/>
                <a:gd name="connsiteY21" fmla="*/ 485775 h 1933575"/>
                <a:gd name="connsiteX22" fmla="*/ 415925 w 2673350"/>
                <a:gd name="connsiteY22" fmla="*/ 511175 h 1933575"/>
                <a:gd name="connsiteX23" fmla="*/ 438150 w 2673350"/>
                <a:gd name="connsiteY23" fmla="*/ 511175 h 1933575"/>
                <a:gd name="connsiteX24" fmla="*/ 438150 w 2673350"/>
                <a:gd name="connsiteY24" fmla="*/ 520700 h 1933575"/>
                <a:gd name="connsiteX25" fmla="*/ 568325 w 2673350"/>
                <a:gd name="connsiteY25" fmla="*/ 520700 h 1933575"/>
                <a:gd name="connsiteX26" fmla="*/ 568325 w 2673350"/>
                <a:gd name="connsiteY26" fmla="*/ 593725 h 1933575"/>
                <a:gd name="connsiteX27" fmla="*/ 581025 w 2673350"/>
                <a:gd name="connsiteY27" fmla="*/ 593725 h 1933575"/>
                <a:gd name="connsiteX28" fmla="*/ 576262 w 2673350"/>
                <a:gd name="connsiteY28" fmla="*/ 684212 h 1933575"/>
                <a:gd name="connsiteX29" fmla="*/ 596900 w 2673350"/>
                <a:gd name="connsiteY29" fmla="*/ 692150 h 1933575"/>
                <a:gd name="connsiteX30" fmla="*/ 596900 w 2673350"/>
                <a:gd name="connsiteY30" fmla="*/ 720725 h 1933575"/>
                <a:gd name="connsiteX31" fmla="*/ 612775 w 2673350"/>
                <a:gd name="connsiteY31" fmla="*/ 720725 h 1933575"/>
                <a:gd name="connsiteX32" fmla="*/ 612775 w 2673350"/>
                <a:gd name="connsiteY32" fmla="*/ 758825 h 1933575"/>
                <a:gd name="connsiteX33" fmla="*/ 625475 w 2673350"/>
                <a:gd name="connsiteY33" fmla="*/ 758825 h 1933575"/>
                <a:gd name="connsiteX34" fmla="*/ 625475 w 2673350"/>
                <a:gd name="connsiteY34" fmla="*/ 806450 h 1933575"/>
                <a:gd name="connsiteX35" fmla="*/ 641350 w 2673350"/>
                <a:gd name="connsiteY35" fmla="*/ 806450 h 1933575"/>
                <a:gd name="connsiteX36" fmla="*/ 641350 w 2673350"/>
                <a:gd name="connsiteY36" fmla="*/ 825500 h 1933575"/>
                <a:gd name="connsiteX37" fmla="*/ 660400 w 2673350"/>
                <a:gd name="connsiteY37" fmla="*/ 825500 h 1933575"/>
                <a:gd name="connsiteX38" fmla="*/ 660400 w 2673350"/>
                <a:gd name="connsiteY38" fmla="*/ 882650 h 1933575"/>
                <a:gd name="connsiteX39" fmla="*/ 695325 w 2673350"/>
                <a:gd name="connsiteY39" fmla="*/ 882650 h 1933575"/>
                <a:gd name="connsiteX40" fmla="*/ 695325 w 2673350"/>
                <a:gd name="connsiteY40" fmla="*/ 911225 h 1933575"/>
                <a:gd name="connsiteX41" fmla="*/ 733425 w 2673350"/>
                <a:gd name="connsiteY41" fmla="*/ 911225 h 1933575"/>
                <a:gd name="connsiteX42" fmla="*/ 733425 w 2673350"/>
                <a:gd name="connsiteY42" fmla="*/ 923925 h 1933575"/>
                <a:gd name="connsiteX43" fmla="*/ 863600 w 2673350"/>
                <a:gd name="connsiteY43" fmla="*/ 923925 h 1933575"/>
                <a:gd name="connsiteX44" fmla="*/ 863600 w 2673350"/>
                <a:gd name="connsiteY44" fmla="*/ 949325 h 1933575"/>
                <a:gd name="connsiteX45" fmla="*/ 876300 w 2673350"/>
                <a:gd name="connsiteY45" fmla="*/ 949325 h 1933575"/>
                <a:gd name="connsiteX46" fmla="*/ 876300 w 2673350"/>
                <a:gd name="connsiteY46" fmla="*/ 971550 h 1933575"/>
                <a:gd name="connsiteX47" fmla="*/ 892175 w 2673350"/>
                <a:gd name="connsiteY47" fmla="*/ 971550 h 1933575"/>
                <a:gd name="connsiteX48" fmla="*/ 892175 w 2673350"/>
                <a:gd name="connsiteY48" fmla="*/ 984250 h 1933575"/>
                <a:gd name="connsiteX49" fmla="*/ 904875 w 2673350"/>
                <a:gd name="connsiteY49" fmla="*/ 984250 h 1933575"/>
                <a:gd name="connsiteX50" fmla="*/ 904875 w 2673350"/>
                <a:gd name="connsiteY50" fmla="*/ 1009650 h 1933575"/>
                <a:gd name="connsiteX51" fmla="*/ 904875 w 2673350"/>
                <a:gd name="connsiteY51" fmla="*/ 1009650 h 1933575"/>
                <a:gd name="connsiteX52" fmla="*/ 904875 w 2673350"/>
                <a:gd name="connsiteY52" fmla="*/ 1076325 h 1933575"/>
                <a:gd name="connsiteX53" fmla="*/ 917575 w 2673350"/>
                <a:gd name="connsiteY53" fmla="*/ 1063625 h 1933575"/>
                <a:gd name="connsiteX54" fmla="*/ 917575 w 2673350"/>
                <a:gd name="connsiteY54" fmla="*/ 1143000 h 1933575"/>
                <a:gd name="connsiteX55" fmla="*/ 942975 w 2673350"/>
                <a:gd name="connsiteY55" fmla="*/ 1143000 h 1933575"/>
                <a:gd name="connsiteX56" fmla="*/ 942975 w 2673350"/>
                <a:gd name="connsiteY56" fmla="*/ 1152525 h 1933575"/>
                <a:gd name="connsiteX57" fmla="*/ 958850 w 2673350"/>
                <a:gd name="connsiteY57" fmla="*/ 1152525 h 1933575"/>
                <a:gd name="connsiteX58" fmla="*/ 958850 w 2673350"/>
                <a:gd name="connsiteY58" fmla="*/ 1171575 h 1933575"/>
                <a:gd name="connsiteX59" fmla="*/ 1181100 w 2673350"/>
                <a:gd name="connsiteY59" fmla="*/ 1171575 h 1933575"/>
                <a:gd name="connsiteX60" fmla="*/ 1181100 w 2673350"/>
                <a:gd name="connsiteY60" fmla="*/ 1241425 h 1933575"/>
                <a:gd name="connsiteX61" fmla="*/ 1222375 w 2673350"/>
                <a:gd name="connsiteY61" fmla="*/ 1241425 h 1933575"/>
                <a:gd name="connsiteX62" fmla="*/ 1222375 w 2673350"/>
                <a:gd name="connsiteY62" fmla="*/ 1266825 h 1933575"/>
                <a:gd name="connsiteX63" fmla="*/ 1244600 w 2673350"/>
                <a:gd name="connsiteY63" fmla="*/ 1266825 h 1933575"/>
                <a:gd name="connsiteX64" fmla="*/ 1244600 w 2673350"/>
                <a:gd name="connsiteY64" fmla="*/ 1339850 h 1933575"/>
                <a:gd name="connsiteX65" fmla="*/ 1263650 w 2673350"/>
                <a:gd name="connsiteY65" fmla="*/ 1339850 h 1933575"/>
                <a:gd name="connsiteX66" fmla="*/ 1263650 w 2673350"/>
                <a:gd name="connsiteY66" fmla="*/ 1384300 h 1933575"/>
                <a:gd name="connsiteX67" fmla="*/ 1489075 w 2673350"/>
                <a:gd name="connsiteY67" fmla="*/ 1384300 h 1933575"/>
                <a:gd name="connsiteX68" fmla="*/ 1489075 w 2673350"/>
                <a:gd name="connsiteY68" fmla="*/ 1441450 h 1933575"/>
                <a:gd name="connsiteX69" fmla="*/ 1514475 w 2673350"/>
                <a:gd name="connsiteY69" fmla="*/ 1441450 h 1933575"/>
                <a:gd name="connsiteX70" fmla="*/ 1514475 w 2673350"/>
                <a:gd name="connsiteY70" fmla="*/ 1473200 h 1933575"/>
                <a:gd name="connsiteX71" fmla="*/ 1536700 w 2673350"/>
                <a:gd name="connsiteY71" fmla="*/ 1473200 h 1933575"/>
                <a:gd name="connsiteX72" fmla="*/ 1536700 w 2673350"/>
                <a:gd name="connsiteY72" fmla="*/ 1530350 h 1933575"/>
                <a:gd name="connsiteX73" fmla="*/ 1568450 w 2673350"/>
                <a:gd name="connsiteY73" fmla="*/ 1530350 h 1933575"/>
                <a:gd name="connsiteX74" fmla="*/ 1568450 w 2673350"/>
                <a:gd name="connsiteY74" fmla="*/ 1562100 h 1933575"/>
                <a:gd name="connsiteX75" fmla="*/ 1784350 w 2673350"/>
                <a:gd name="connsiteY75" fmla="*/ 1562100 h 1933575"/>
                <a:gd name="connsiteX76" fmla="*/ 1784350 w 2673350"/>
                <a:gd name="connsiteY76" fmla="*/ 1600200 h 1933575"/>
                <a:gd name="connsiteX77" fmla="*/ 1806575 w 2673350"/>
                <a:gd name="connsiteY77" fmla="*/ 1600200 h 1933575"/>
                <a:gd name="connsiteX78" fmla="*/ 1806575 w 2673350"/>
                <a:gd name="connsiteY78" fmla="*/ 1644650 h 1933575"/>
                <a:gd name="connsiteX79" fmla="*/ 1851025 w 2673350"/>
                <a:gd name="connsiteY79" fmla="*/ 1644650 h 1933575"/>
                <a:gd name="connsiteX80" fmla="*/ 1851025 w 2673350"/>
                <a:gd name="connsiteY80" fmla="*/ 1666875 h 1933575"/>
                <a:gd name="connsiteX81" fmla="*/ 1879600 w 2673350"/>
                <a:gd name="connsiteY81" fmla="*/ 1666875 h 1933575"/>
                <a:gd name="connsiteX82" fmla="*/ 1879600 w 2673350"/>
                <a:gd name="connsiteY82" fmla="*/ 1698625 h 1933575"/>
                <a:gd name="connsiteX83" fmla="*/ 2095500 w 2673350"/>
                <a:gd name="connsiteY83" fmla="*/ 1698625 h 1933575"/>
                <a:gd name="connsiteX84" fmla="*/ 2095500 w 2673350"/>
                <a:gd name="connsiteY84" fmla="*/ 1714500 h 1933575"/>
                <a:gd name="connsiteX85" fmla="*/ 2136775 w 2673350"/>
                <a:gd name="connsiteY85" fmla="*/ 1714500 h 1933575"/>
                <a:gd name="connsiteX86" fmla="*/ 2136775 w 2673350"/>
                <a:gd name="connsiteY86" fmla="*/ 1793875 h 1933575"/>
                <a:gd name="connsiteX87" fmla="*/ 2171700 w 2673350"/>
                <a:gd name="connsiteY87" fmla="*/ 1793875 h 1933575"/>
                <a:gd name="connsiteX88" fmla="*/ 2171700 w 2673350"/>
                <a:gd name="connsiteY88" fmla="*/ 1812925 h 1933575"/>
                <a:gd name="connsiteX89" fmla="*/ 2200275 w 2673350"/>
                <a:gd name="connsiteY89" fmla="*/ 1812925 h 1933575"/>
                <a:gd name="connsiteX90" fmla="*/ 2200275 w 2673350"/>
                <a:gd name="connsiteY90" fmla="*/ 1841500 h 1933575"/>
                <a:gd name="connsiteX91" fmla="*/ 2419350 w 2673350"/>
                <a:gd name="connsiteY91" fmla="*/ 1841500 h 1933575"/>
                <a:gd name="connsiteX92" fmla="*/ 2419350 w 2673350"/>
                <a:gd name="connsiteY92" fmla="*/ 1863725 h 1933575"/>
                <a:gd name="connsiteX93" fmla="*/ 2438400 w 2673350"/>
                <a:gd name="connsiteY93" fmla="*/ 1863725 h 1933575"/>
                <a:gd name="connsiteX94" fmla="*/ 2438400 w 2673350"/>
                <a:gd name="connsiteY94" fmla="*/ 1892300 h 1933575"/>
                <a:gd name="connsiteX95" fmla="*/ 2517775 w 2673350"/>
                <a:gd name="connsiteY95" fmla="*/ 1892300 h 1933575"/>
                <a:gd name="connsiteX96" fmla="*/ 2517775 w 2673350"/>
                <a:gd name="connsiteY96" fmla="*/ 1908175 h 1933575"/>
                <a:gd name="connsiteX97" fmla="*/ 2673350 w 2673350"/>
                <a:gd name="connsiteY97" fmla="*/ 1908175 h 1933575"/>
                <a:gd name="connsiteX98" fmla="*/ 2673350 w 2673350"/>
                <a:gd name="connsiteY98" fmla="*/ 1933575 h 1933575"/>
                <a:gd name="connsiteX0" fmla="*/ 0 w 2673350"/>
                <a:gd name="connsiteY0" fmla="*/ 0 h 1933575"/>
                <a:gd name="connsiteX1" fmla="*/ 168275 w 2673350"/>
                <a:gd name="connsiteY1" fmla="*/ 0 h 1933575"/>
                <a:gd name="connsiteX2" fmla="*/ 152400 w 2673350"/>
                <a:gd name="connsiteY2" fmla="*/ 15875 h 1933575"/>
                <a:gd name="connsiteX3" fmla="*/ 209550 w 2673350"/>
                <a:gd name="connsiteY3" fmla="*/ 15875 h 1933575"/>
                <a:gd name="connsiteX4" fmla="*/ 209550 w 2673350"/>
                <a:gd name="connsiteY4" fmla="*/ 41275 h 1933575"/>
                <a:gd name="connsiteX5" fmla="*/ 250825 w 2673350"/>
                <a:gd name="connsiteY5" fmla="*/ 41275 h 1933575"/>
                <a:gd name="connsiteX6" fmla="*/ 250825 w 2673350"/>
                <a:gd name="connsiteY6" fmla="*/ 57150 h 1933575"/>
                <a:gd name="connsiteX7" fmla="*/ 276225 w 2673350"/>
                <a:gd name="connsiteY7" fmla="*/ 57150 h 1933575"/>
                <a:gd name="connsiteX8" fmla="*/ 276225 w 2673350"/>
                <a:gd name="connsiteY8" fmla="*/ 95250 h 1933575"/>
                <a:gd name="connsiteX9" fmla="*/ 282575 w 2673350"/>
                <a:gd name="connsiteY9" fmla="*/ 95250 h 1933575"/>
                <a:gd name="connsiteX10" fmla="*/ 282575 w 2673350"/>
                <a:gd name="connsiteY10" fmla="*/ 161925 h 1933575"/>
                <a:gd name="connsiteX11" fmla="*/ 298450 w 2673350"/>
                <a:gd name="connsiteY11" fmla="*/ 161925 h 1933575"/>
                <a:gd name="connsiteX12" fmla="*/ 298450 w 2673350"/>
                <a:gd name="connsiteY12" fmla="*/ 282575 h 1933575"/>
                <a:gd name="connsiteX13" fmla="*/ 311150 w 2673350"/>
                <a:gd name="connsiteY13" fmla="*/ 282575 h 1933575"/>
                <a:gd name="connsiteX14" fmla="*/ 311150 w 2673350"/>
                <a:gd name="connsiteY14" fmla="*/ 361950 h 1933575"/>
                <a:gd name="connsiteX15" fmla="*/ 327025 w 2673350"/>
                <a:gd name="connsiteY15" fmla="*/ 361950 h 1933575"/>
                <a:gd name="connsiteX16" fmla="*/ 327025 w 2673350"/>
                <a:gd name="connsiteY16" fmla="*/ 403225 h 1933575"/>
                <a:gd name="connsiteX17" fmla="*/ 349250 w 2673350"/>
                <a:gd name="connsiteY17" fmla="*/ 403225 h 1933575"/>
                <a:gd name="connsiteX18" fmla="*/ 349250 w 2673350"/>
                <a:gd name="connsiteY18" fmla="*/ 434975 h 1933575"/>
                <a:gd name="connsiteX19" fmla="*/ 368300 w 2673350"/>
                <a:gd name="connsiteY19" fmla="*/ 434975 h 1933575"/>
                <a:gd name="connsiteX20" fmla="*/ 368300 w 2673350"/>
                <a:gd name="connsiteY20" fmla="*/ 485775 h 1933575"/>
                <a:gd name="connsiteX21" fmla="*/ 415925 w 2673350"/>
                <a:gd name="connsiteY21" fmla="*/ 485775 h 1933575"/>
                <a:gd name="connsiteX22" fmla="*/ 415925 w 2673350"/>
                <a:gd name="connsiteY22" fmla="*/ 511175 h 1933575"/>
                <a:gd name="connsiteX23" fmla="*/ 438150 w 2673350"/>
                <a:gd name="connsiteY23" fmla="*/ 511175 h 1933575"/>
                <a:gd name="connsiteX24" fmla="*/ 438150 w 2673350"/>
                <a:gd name="connsiteY24" fmla="*/ 520700 h 1933575"/>
                <a:gd name="connsiteX25" fmla="*/ 568325 w 2673350"/>
                <a:gd name="connsiteY25" fmla="*/ 520700 h 1933575"/>
                <a:gd name="connsiteX26" fmla="*/ 568325 w 2673350"/>
                <a:gd name="connsiteY26" fmla="*/ 593725 h 1933575"/>
                <a:gd name="connsiteX27" fmla="*/ 581025 w 2673350"/>
                <a:gd name="connsiteY27" fmla="*/ 593725 h 1933575"/>
                <a:gd name="connsiteX28" fmla="*/ 581025 w 2673350"/>
                <a:gd name="connsiteY28" fmla="*/ 684212 h 1933575"/>
                <a:gd name="connsiteX29" fmla="*/ 596900 w 2673350"/>
                <a:gd name="connsiteY29" fmla="*/ 692150 h 1933575"/>
                <a:gd name="connsiteX30" fmla="*/ 596900 w 2673350"/>
                <a:gd name="connsiteY30" fmla="*/ 720725 h 1933575"/>
                <a:gd name="connsiteX31" fmla="*/ 612775 w 2673350"/>
                <a:gd name="connsiteY31" fmla="*/ 720725 h 1933575"/>
                <a:gd name="connsiteX32" fmla="*/ 612775 w 2673350"/>
                <a:gd name="connsiteY32" fmla="*/ 758825 h 1933575"/>
                <a:gd name="connsiteX33" fmla="*/ 625475 w 2673350"/>
                <a:gd name="connsiteY33" fmla="*/ 758825 h 1933575"/>
                <a:gd name="connsiteX34" fmla="*/ 625475 w 2673350"/>
                <a:gd name="connsiteY34" fmla="*/ 806450 h 1933575"/>
                <a:gd name="connsiteX35" fmla="*/ 641350 w 2673350"/>
                <a:gd name="connsiteY35" fmla="*/ 806450 h 1933575"/>
                <a:gd name="connsiteX36" fmla="*/ 641350 w 2673350"/>
                <a:gd name="connsiteY36" fmla="*/ 825500 h 1933575"/>
                <a:gd name="connsiteX37" fmla="*/ 660400 w 2673350"/>
                <a:gd name="connsiteY37" fmla="*/ 825500 h 1933575"/>
                <a:gd name="connsiteX38" fmla="*/ 660400 w 2673350"/>
                <a:gd name="connsiteY38" fmla="*/ 882650 h 1933575"/>
                <a:gd name="connsiteX39" fmla="*/ 695325 w 2673350"/>
                <a:gd name="connsiteY39" fmla="*/ 882650 h 1933575"/>
                <a:gd name="connsiteX40" fmla="*/ 695325 w 2673350"/>
                <a:gd name="connsiteY40" fmla="*/ 911225 h 1933575"/>
                <a:gd name="connsiteX41" fmla="*/ 733425 w 2673350"/>
                <a:gd name="connsiteY41" fmla="*/ 911225 h 1933575"/>
                <a:gd name="connsiteX42" fmla="*/ 733425 w 2673350"/>
                <a:gd name="connsiteY42" fmla="*/ 923925 h 1933575"/>
                <a:gd name="connsiteX43" fmla="*/ 863600 w 2673350"/>
                <a:gd name="connsiteY43" fmla="*/ 923925 h 1933575"/>
                <a:gd name="connsiteX44" fmla="*/ 863600 w 2673350"/>
                <a:gd name="connsiteY44" fmla="*/ 949325 h 1933575"/>
                <a:gd name="connsiteX45" fmla="*/ 876300 w 2673350"/>
                <a:gd name="connsiteY45" fmla="*/ 949325 h 1933575"/>
                <a:gd name="connsiteX46" fmla="*/ 876300 w 2673350"/>
                <a:gd name="connsiteY46" fmla="*/ 971550 h 1933575"/>
                <a:gd name="connsiteX47" fmla="*/ 892175 w 2673350"/>
                <a:gd name="connsiteY47" fmla="*/ 971550 h 1933575"/>
                <a:gd name="connsiteX48" fmla="*/ 892175 w 2673350"/>
                <a:gd name="connsiteY48" fmla="*/ 984250 h 1933575"/>
                <a:gd name="connsiteX49" fmla="*/ 904875 w 2673350"/>
                <a:gd name="connsiteY49" fmla="*/ 984250 h 1933575"/>
                <a:gd name="connsiteX50" fmla="*/ 904875 w 2673350"/>
                <a:gd name="connsiteY50" fmla="*/ 1009650 h 1933575"/>
                <a:gd name="connsiteX51" fmla="*/ 904875 w 2673350"/>
                <a:gd name="connsiteY51" fmla="*/ 1009650 h 1933575"/>
                <a:gd name="connsiteX52" fmla="*/ 904875 w 2673350"/>
                <a:gd name="connsiteY52" fmla="*/ 1076325 h 1933575"/>
                <a:gd name="connsiteX53" fmla="*/ 917575 w 2673350"/>
                <a:gd name="connsiteY53" fmla="*/ 1063625 h 1933575"/>
                <a:gd name="connsiteX54" fmla="*/ 917575 w 2673350"/>
                <a:gd name="connsiteY54" fmla="*/ 1143000 h 1933575"/>
                <a:gd name="connsiteX55" fmla="*/ 942975 w 2673350"/>
                <a:gd name="connsiteY55" fmla="*/ 1143000 h 1933575"/>
                <a:gd name="connsiteX56" fmla="*/ 942975 w 2673350"/>
                <a:gd name="connsiteY56" fmla="*/ 1152525 h 1933575"/>
                <a:gd name="connsiteX57" fmla="*/ 958850 w 2673350"/>
                <a:gd name="connsiteY57" fmla="*/ 1152525 h 1933575"/>
                <a:gd name="connsiteX58" fmla="*/ 958850 w 2673350"/>
                <a:gd name="connsiteY58" fmla="*/ 1171575 h 1933575"/>
                <a:gd name="connsiteX59" fmla="*/ 1181100 w 2673350"/>
                <a:gd name="connsiteY59" fmla="*/ 1171575 h 1933575"/>
                <a:gd name="connsiteX60" fmla="*/ 1181100 w 2673350"/>
                <a:gd name="connsiteY60" fmla="*/ 1241425 h 1933575"/>
                <a:gd name="connsiteX61" fmla="*/ 1222375 w 2673350"/>
                <a:gd name="connsiteY61" fmla="*/ 1241425 h 1933575"/>
                <a:gd name="connsiteX62" fmla="*/ 1222375 w 2673350"/>
                <a:gd name="connsiteY62" fmla="*/ 1266825 h 1933575"/>
                <a:gd name="connsiteX63" fmla="*/ 1244600 w 2673350"/>
                <a:gd name="connsiteY63" fmla="*/ 1266825 h 1933575"/>
                <a:gd name="connsiteX64" fmla="*/ 1244600 w 2673350"/>
                <a:gd name="connsiteY64" fmla="*/ 1339850 h 1933575"/>
                <a:gd name="connsiteX65" fmla="*/ 1263650 w 2673350"/>
                <a:gd name="connsiteY65" fmla="*/ 1339850 h 1933575"/>
                <a:gd name="connsiteX66" fmla="*/ 1263650 w 2673350"/>
                <a:gd name="connsiteY66" fmla="*/ 1384300 h 1933575"/>
                <a:gd name="connsiteX67" fmla="*/ 1489075 w 2673350"/>
                <a:gd name="connsiteY67" fmla="*/ 1384300 h 1933575"/>
                <a:gd name="connsiteX68" fmla="*/ 1489075 w 2673350"/>
                <a:gd name="connsiteY68" fmla="*/ 1441450 h 1933575"/>
                <a:gd name="connsiteX69" fmla="*/ 1514475 w 2673350"/>
                <a:gd name="connsiteY69" fmla="*/ 1441450 h 1933575"/>
                <a:gd name="connsiteX70" fmla="*/ 1514475 w 2673350"/>
                <a:gd name="connsiteY70" fmla="*/ 1473200 h 1933575"/>
                <a:gd name="connsiteX71" fmla="*/ 1536700 w 2673350"/>
                <a:gd name="connsiteY71" fmla="*/ 1473200 h 1933575"/>
                <a:gd name="connsiteX72" fmla="*/ 1536700 w 2673350"/>
                <a:gd name="connsiteY72" fmla="*/ 1530350 h 1933575"/>
                <a:gd name="connsiteX73" fmla="*/ 1568450 w 2673350"/>
                <a:gd name="connsiteY73" fmla="*/ 1530350 h 1933575"/>
                <a:gd name="connsiteX74" fmla="*/ 1568450 w 2673350"/>
                <a:gd name="connsiteY74" fmla="*/ 1562100 h 1933575"/>
                <a:gd name="connsiteX75" fmla="*/ 1784350 w 2673350"/>
                <a:gd name="connsiteY75" fmla="*/ 1562100 h 1933575"/>
                <a:gd name="connsiteX76" fmla="*/ 1784350 w 2673350"/>
                <a:gd name="connsiteY76" fmla="*/ 1600200 h 1933575"/>
                <a:gd name="connsiteX77" fmla="*/ 1806575 w 2673350"/>
                <a:gd name="connsiteY77" fmla="*/ 1600200 h 1933575"/>
                <a:gd name="connsiteX78" fmla="*/ 1806575 w 2673350"/>
                <a:gd name="connsiteY78" fmla="*/ 1644650 h 1933575"/>
                <a:gd name="connsiteX79" fmla="*/ 1851025 w 2673350"/>
                <a:gd name="connsiteY79" fmla="*/ 1644650 h 1933575"/>
                <a:gd name="connsiteX80" fmla="*/ 1851025 w 2673350"/>
                <a:gd name="connsiteY80" fmla="*/ 1666875 h 1933575"/>
                <a:gd name="connsiteX81" fmla="*/ 1879600 w 2673350"/>
                <a:gd name="connsiteY81" fmla="*/ 1666875 h 1933575"/>
                <a:gd name="connsiteX82" fmla="*/ 1879600 w 2673350"/>
                <a:gd name="connsiteY82" fmla="*/ 1698625 h 1933575"/>
                <a:gd name="connsiteX83" fmla="*/ 2095500 w 2673350"/>
                <a:gd name="connsiteY83" fmla="*/ 1698625 h 1933575"/>
                <a:gd name="connsiteX84" fmla="*/ 2095500 w 2673350"/>
                <a:gd name="connsiteY84" fmla="*/ 1714500 h 1933575"/>
                <a:gd name="connsiteX85" fmla="*/ 2136775 w 2673350"/>
                <a:gd name="connsiteY85" fmla="*/ 1714500 h 1933575"/>
                <a:gd name="connsiteX86" fmla="*/ 2136775 w 2673350"/>
                <a:gd name="connsiteY86" fmla="*/ 1793875 h 1933575"/>
                <a:gd name="connsiteX87" fmla="*/ 2171700 w 2673350"/>
                <a:gd name="connsiteY87" fmla="*/ 1793875 h 1933575"/>
                <a:gd name="connsiteX88" fmla="*/ 2171700 w 2673350"/>
                <a:gd name="connsiteY88" fmla="*/ 1812925 h 1933575"/>
                <a:gd name="connsiteX89" fmla="*/ 2200275 w 2673350"/>
                <a:gd name="connsiteY89" fmla="*/ 1812925 h 1933575"/>
                <a:gd name="connsiteX90" fmla="*/ 2200275 w 2673350"/>
                <a:gd name="connsiteY90" fmla="*/ 1841500 h 1933575"/>
                <a:gd name="connsiteX91" fmla="*/ 2419350 w 2673350"/>
                <a:gd name="connsiteY91" fmla="*/ 1841500 h 1933575"/>
                <a:gd name="connsiteX92" fmla="*/ 2419350 w 2673350"/>
                <a:gd name="connsiteY92" fmla="*/ 1863725 h 1933575"/>
                <a:gd name="connsiteX93" fmla="*/ 2438400 w 2673350"/>
                <a:gd name="connsiteY93" fmla="*/ 1863725 h 1933575"/>
                <a:gd name="connsiteX94" fmla="*/ 2438400 w 2673350"/>
                <a:gd name="connsiteY94" fmla="*/ 1892300 h 1933575"/>
                <a:gd name="connsiteX95" fmla="*/ 2517775 w 2673350"/>
                <a:gd name="connsiteY95" fmla="*/ 1892300 h 1933575"/>
                <a:gd name="connsiteX96" fmla="*/ 2517775 w 2673350"/>
                <a:gd name="connsiteY96" fmla="*/ 1908175 h 1933575"/>
                <a:gd name="connsiteX97" fmla="*/ 2673350 w 2673350"/>
                <a:gd name="connsiteY97" fmla="*/ 1908175 h 1933575"/>
                <a:gd name="connsiteX98" fmla="*/ 2673350 w 2673350"/>
                <a:gd name="connsiteY98" fmla="*/ 1933575 h 1933575"/>
                <a:gd name="connsiteX0" fmla="*/ 0 w 2673350"/>
                <a:gd name="connsiteY0" fmla="*/ 0 h 1933575"/>
                <a:gd name="connsiteX1" fmla="*/ 168275 w 2673350"/>
                <a:gd name="connsiteY1" fmla="*/ 0 h 1933575"/>
                <a:gd name="connsiteX2" fmla="*/ 152400 w 2673350"/>
                <a:gd name="connsiteY2" fmla="*/ 15875 h 1933575"/>
                <a:gd name="connsiteX3" fmla="*/ 209550 w 2673350"/>
                <a:gd name="connsiteY3" fmla="*/ 15875 h 1933575"/>
                <a:gd name="connsiteX4" fmla="*/ 209550 w 2673350"/>
                <a:gd name="connsiteY4" fmla="*/ 41275 h 1933575"/>
                <a:gd name="connsiteX5" fmla="*/ 250825 w 2673350"/>
                <a:gd name="connsiteY5" fmla="*/ 41275 h 1933575"/>
                <a:gd name="connsiteX6" fmla="*/ 250825 w 2673350"/>
                <a:gd name="connsiteY6" fmla="*/ 57150 h 1933575"/>
                <a:gd name="connsiteX7" fmla="*/ 276225 w 2673350"/>
                <a:gd name="connsiteY7" fmla="*/ 57150 h 1933575"/>
                <a:gd name="connsiteX8" fmla="*/ 276225 w 2673350"/>
                <a:gd name="connsiteY8" fmla="*/ 95250 h 1933575"/>
                <a:gd name="connsiteX9" fmla="*/ 282575 w 2673350"/>
                <a:gd name="connsiteY9" fmla="*/ 95250 h 1933575"/>
                <a:gd name="connsiteX10" fmla="*/ 282575 w 2673350"/>
                <a:gd name="connsiteY10" fmla="*/ 161925 h 1933575"/>
                <a:gd name="connsiteX11" fmla="*/ 298450 w 2673350"/>
                <a:gd name="connsiteY11" fmla="*/ 161925 h 1933575"/>
                <a:gd name="connsiteX12" fmla="*/ 298450 w 2673350"/>
                <a:gd name="connsiteY12" fmla="*/ 282575 h 1933575"/>
                <a:gd name="connsiteX13" fmla="*/ 311150 w 2673350"/>
                <a:gd name="connsiteY13" fmla="*/ 282575 h 1933575"/>
                <a:gd name="connsiteX14" fmla="*/ 311150 w 2673350"/>
                <a:gd name="connsiteY14" fmla="*/ 361950 h 1933575"/>
                <a:gd name="connsiteX15" fmla="*/ 327025 w 2673350"/>
                <a:gd name="connsiteY15" fmla="*/ 361950 h 1933575"/>
                <a:gd name="connsiteX16" fmla="*/ 327025 w 2673350"/>
                <a:gd name="connsiteY16" fmla="*/ 403225 h 1933575"/>
                <a:gd name="connsiteX17" fmla="*/ 349250 w 2673350"/>
                <a:gd name="connsiteY17" fmla="*/ 403225 h 1933575"/>
                <a:gd name="connsiteX18" fmla="*/ 349250 w 2673350"/>
                <a:gd name="connsiteY18" fmla="*/ 434975 h 1933575"/>
                <a:gd name="connsiteX19" fmla="*/ 368300 w 2673350"/>
                <a:gd name="connsiteY19" fmla="*/ 434975 h 1933575"/>
                <a:gd name="connsiteX20" fmla="*/ 368300 w 2673350"/>
                <a:gd name="connsiteY20" fmla="*/ 485775 h 1933575"/>
                <a:gd name="connsiteX21" fmla="*/ 415925 w 2673350"/>
                <a:gd name="connsiteY21" fmla="*/ 485775 h 1933575"/>
                <a:gd name="connsiteX22" fmla="*/ 415925 w 2673350"/>
                <a:gd name="connsiteY22" fmla="*/ 511175 h 1933575"/>
                <a:gd name="connsiteX23" fmla="*/ 438150 w 2673350"/>
                <a:gd name="connsiteY23" fmla="*/ 511175 h 1933575"/>
                <a:gd name="connsiteX24" fmla="*/ 438150 w 2673350"/>
                <a:gd name="connsiteY24" fmla="*/ 520700 h 1933575"/>
                <a:gd name="connsiteX25" fmla="*/ 568325 w 2673350"/>
                <a:gd name="connsiteY25" fmla="*/ 520700 h 1933575"/>
                <a:gd name="connsiteX26" fmla="*/ 568325 w 2673350"/>
                <a:gd name="connsiteY26" fmla="*/ 593725 h 1933575"/>
                <a:gd name="connsiteX27" fmla="*/ 581025 w 2673350"/>
                <a:gd name="connsiteY27" fmla="*/ 593725 h 1933575"/>
                <a:gd name="connsiteX28" fmla="*/ 581025 w 2673350"/>
                <a:gd name="connsiteY28" fmla="*/ 684212 h 1933575"/>
                <a:gd name="connsiteX29" fmla="*/ 596900 w 2673350"/>
                <a:gd name="connsiteY29" fmla="*/ 692150 h 1933575"/>
                <a:gd name="connsiteX30" fmla="*/ 596900 w 2673350"/>
                <a:gd name="connsiteY30" fmla="*/ 720725 h 1933575"/>
                <a:gd name="connsiteX31" fmla="*/ 612775 w 2673350"/>
                <a:gd name="connsiteY31" fmla="*/ 720725 h 1933575"/>
                <a:gd name="connsiteX32" fmla="*/ 612775 w 2673350"/>
                <a:gd name="connsiteY32" fmla="*/ 758825 h 1933575"/>
                <a:gd name="connsiteX33" fmla="*/ 625475 w 2673350"/>
                <a:gd name="connsiteY33" fmla="*/ 758825 h 1933575"/>
                <a:gd name="connsiteX34" fmla="*/ 625475 w 2673350"/>
                <a:gd name="connsiteY34" fmla="*/ 806450 h 1933575"/>
                <a:gd name="connsiteX35" fmla="*/ 641350 w 2673350"/>
                <a:gd name="connsiteY35" fmla="*/ 806450 h 1933575"/>
                <a:gd name="connsiteX36" fmla="*/ 641350 w 2673350"/>
                <a:gd name="connsiteY36" fmla="*/ 825500 h 1933575"/>
                <a:gd name="connsiteX37" fmla="*/ 660400 w 2673350"/>
                <a:gd name="connsiteY37" fmla="*/ 825500 h 1933575"/>
                <a:gd name="connsiteX38" fmla="*/ 660400 w 2673350"/>
                <a:gd name="connsiteY38" fmla="*/ 882650 h 1933575"/>
                <a:gd name="connsiteX39" fmla="*/ 695325 w 2673350"/>
                <a:gd name="connsiteY39" fmla="*/ 882650 h 1933575"/>
                <a:gd name="connsiteX40" fmla="*/ 695325 w 2673350"/>
                <a:gd name="connsiteY40" fmla="*/ 911225 h 1933575"/>
                <a:gd name="connsiteX41" fmla="*/ 733425 w 2673350"/>
                <a:gd name="connsiteY41" fmla="*/ 911225 h 1933575"/>
                <a:gd name="connsiteX42" fmla="*/ 733425 w 2673350"/>
                <a:gd name="connsiteY42" fmla="*/ 923925 h 1933575"/>
                <a:gd name="connsiteX43" fmla="*/ 863600 w 2673350"/>
                <a:gd name="connsiteY43" fmla="*/ 923925 h 1933575"/>
                <a:gd name="connsiteX44" fmla="*/ 863600 w 2673350"/>
                <a:gd name="connsiteY44" fmla="*/ 949325 h 1933575"/>
                <a:gd name="connsiteX45" fmla="*/ 876300 w 2673350"/>
                <a:gd name="connsiteY45" fmla="*/ 949325 h 1933575"/>
                <a:gd name="connsiteX46" fmla="*/ 876300 w 2673350"/>
                <a:gd name="connsiteY46" fmla="*/ 971550 h 1933575"/>
                <a:gd name="connsiteX47" fmla="*/ 892175 w 2673350"/>
                <a:gd name="connsiteY47" fmla="*/ 971550 h 1933575"/>
                <a:gd name="connsiteX48" fmla="*/ 892175 w 2673350"/>
                <a:gd name="connsiteY48" fmla="*/ 984250 h 1933575"/>
                <a:gd name="connsiteX49" fmla="*/ 904875 w 2673350"/>
                <a:gd name="connsiteY49" fmla="*/ 984250 h 1933575"/>
                <a:gd name="connsiteX50" fmla="*/ 904875 w 2673350"/>
                <a:gd name="connsiteY50" fmla="*/ 1009650 h 1933575"/>
                <a:gd name="connsiteX51" fmla="*/ 904875 w 2673350"/>
                <a:gd name="connsiteY51" fmla="*/ 1009650 h 1933575"/>
                <a:gd name="connsiteX52" fmla="*/ 904875 w 2673350"/>
                <a:gd name="connsiteY52" fmla="*/ 1068387 h 1933575"/>
                <a:gd name="connsiteX53" fmla="*/ 917575 w 2673350"/>
                <a:gd name="connsiteY53" fmla="*/ 1063625 h 1933575"/>
                <a:gd name="connsiteX54" fmla="*/ 917575 w 2673350"/>
                <a:gd name="connsiteY54" fmla="*/ 1143000 h 1933575"/>
                <a:gd name="connsiteX55" fmla="*/ 942975 w 2673350"/>
                <a:gd name="connsiteY55" fmla="*/ 1143000 h 1933575"/>
                <a:gd name="connsiteX56" fmla="*/ 942975 w 2673350"/>
                <a:gd name="connsiteY56" fmla="*/ 1152525 h 1933575"/>
                <a:gd name="connsiteX57" fmla="*/ 958850 w 2673350"/>
                <a:gd name="connsiteY57" fmla="*/ 1152525 h 1933575"/>
                <a:gd name="connsiteX58" fmla="*/ 958850 w 2673350"/>
                <a:gd name="connsiteY58" fmla="*/ 1171575 h 1933575"/>
                <a:gd name="connsiteX59" fmla="*/ 1181100 w 2673350"/>
                <a:gd name="connsiteY59" fmla="*/ 1171575 h 1933575"/>
                <a:gd name="connsiteX60" fmla="*/ 1181100 w 2673350"/>
                <a:gd name="connsiteY60" fmla="*/ 1241425 h 1933575"/>
                <a:gd name="connsiteX61" fmla="*/ 1222375 w 2673350"/>
                <a:gd name="connsiteY61" fmla="*/ 1241425 h 1933575"/>
                <a:gd name="connsiteX62" fmla="*/ 1222375 w 2673350"/>
                <a:gd name="connsiteY62" fmla="*/ 1266825 h 1933575"/>
                <a:gd name="connsiteX63" fmla="*/ 1244600 w 2673350"/>
                <a:gd name="connsiteY63" fmla="*/ 1266825 h 1933575"/>
                <a:gd name="connsiteX64" fmla="*/ 1244600 w 2673350"/>
                <a:gd name="connsiteY64" fmla="*/ 1339850 h 1933575"/>
                <a:gd name="connsiteX65" fmla="*/ 1263650 w 2673350"/>
                <a:gd name="connsiteY65" fmla="*/ 1339850 h 1933575"/>
                <a:gd name="connsiteX66" fmla="*/ 1263650 w 2673350"/>
                <a:gd name="connsiteY66" fmla="*/ 1384300 h 1933575"/>
                <a:gd name="connsiteX67" fmla="*/ 1489075 w 2673350"/>
                <a:gd name="connsiteY67" fmla="*/ 1384300 h 1933575"/>
                <a:gd name="connsiteX68" fmla="*/ 1489075 w 2673350"/>
                <a:gd name="connsiteY68" fmla="*/ 1441450 h 1933575"/>
                <a:gd name="connsiteX69" fmla="*/ 1514475 w 2673350"/>
                <a:gd name="connsiteY69" fmla="*/ 1441450 h 1933575"/>
                <a:gd name="connsiteX70" fmla="*/ 1514475 w 2673350"/>
                <a:gd name="connsiteY70" fmla="*/ 1473200 h 1933575"/>
                <a:gd name="connsiteX71" fmla="*/ 1536700 w 2673350"/>
                <a:gd name="connsiteY71" fmla="*/ 1473200 h 1933575"/>
                <a:gd name="connsiteX72" fmla="*/ 1536700 w 2673350"/>
                <a:gd name="connsiteY72" fmla="*/ 1530350 h 1933575"/>
                <a:gd name="connsiteX73" fmla="*/ 1568450 w 2673350"/>
                <a:gd name="connsiteY73" fmla="*/ 1530350 h 1933575"/>
                <a:gd name="connsiteX74" fmla="*/ 1568450 w 2673350"/>
                <a:gd name="connsiteY74" fmla="*/ 1562100 h 1933575"/>
                <a:gd name="connsiteX75" fmla="*/ 1784350 w 2673350"/>
                <a:gd name="connsiteY75" fmla="*/ 1562100 h 1933575"/>
                <a:gd name="connsiteX76" fmla="*/ 1784350 w 2673350"/>
                <a:gd name="connsiteY76" fmla="*/ 1600200 h 1933575"/>
                <a:gd name="connsiteX77" fmla="*/ 1806575 w 2673350"/>
                <a:gd name="connsiteY77" fmla="*/ 1600200 h 1933575"/>
                <a:gd name="connsiteX78" fmla="*/ 1806575 w 2673350"/>
                <a:gd name="connsiteY78" fmla="*/ 1644650 h 1933575"/>
                <a:gd name="connsiteX79" fmla="*/ 1851025 w 2673350"/>
                <a:gd name="connsiteY79" fmla="*/ 1644650 h 1933575"/>
                <a:gd name="connsiteX80" fmla="*/ 1851025 w 2673350"/>
                <a:gd name="connsiteY80" fmla="*/ 1666875 h 1933575"/>
                <a:gd name="connsiteX81" fmla="*/ 1879600 w 2673350"/>
                <a:gd name="connsiteY81" fmla="*/ 1666875 h 1933575"/>
                <a:gd name="connsiteX82" fmla="*/ 1879600 w 2673350"/>
                <a:gd name="connsiteY82" fmla="*/ 1698625 h 1933575"/>
                <a:gd name="connsiteX83" fmla="*/ 2095500 w 2673350"/>
                <a:gd name="connsiteY83" fmla="*/ 1698625 h 1933575"/>
                <a:gd name="connsiteX84" fmla="*/ 2095500 w 2673350"/>
                <a:gd name="connsiteY84" fmla="*/ 1714500 h 1933575"/>
                <a:gd name="connsiteX85" fmla="*/ 2136775 w 2673350"/>
                <a:gd name="connsiteY85" fmla="*/ 1714500 h 1933575"/>
                <a:gd name="connsiteX86" fmla="*/ 2136775 w 2673350"/>
                <a:gd name="connsiteY86" fmla="*/ 1793875 h 1933575"/>
                <a:gd name="connsiteX87" fmla="*/ 2171700 w 2673350"/>
                <a:gd name="connsiteY87" fmla="*/ 1793875 h 1933575"/>
                <a:gd name="connsiteX88" fmla="*/ 2171700 w 2673350"/>
                <a:gd name="connsiteY88" fmla="*/ 1812925 h 1933575"/>
                <a:gd name="connsiteX89" fmla="*/ 2200275 w 2673350"/>
                <a:gd name="connsiteY89" fmla="*/ 1812925 h 1933575"/>
                <a:gd name="connsiteX90" fmla="*/ 2200275 w 2673350"/>
                <a:gd name="connsiteY90" fmla="*/ 1841500 h 1933575"/>
                <a:gd name="connsiteX91" fmla="*/ 2419350 w 2673350"/>
                <a:gd name="connsiteY91" fmla="*/ 1841500 h 1933575"/>
                <a:gd name="connsiteX92" fmla="*/ 2419350 w 2673350"/>
                <a:gd name="connsiteY92" fmla="*/ 1863725 h 1933575"/>
                <a:gd name="connsiteX93" fmla="*/ 2438400 w 2673350"/>
                <a:gd name="connsiteY93" fmla="*/ 1863725 h 1933575"/>
                <a:gd name="connsiteX94" fmla="*/ 2438400 w 2673350"/>
                <a:gd name="connsiteY94" fmla="*/ 1892300 h 1933575"/>
                <a:gd name="connsiteX95" fmla="*/ 2517775 w 2673350"/>
                <a:gd name="connsiteY95" fmla="*/ 1892300 h 1933575"/>
                <a:gd name="connsiteX96" fmla="*/ 2517775 w 2673350"/>
                <a:gd name="connsiteY96" fmla="*/ 1908175 h 1933575"/>
                <a:gd name="connsiteX97" fmla="*/ 2673350 w 2673350"/>
                <a:gd name="connsiteY97" fmla="*/ 1908175 h 1933575"/>
                <a:gd name="connsiteX98" fmla="*/ 2673350 w 2673350"/>
                <a:gd name="connsiteY98" fmla="*/ 1933575 h 1933575"/>
                <a:gd name="connsiteX0" fmla="*/ 0 w 2673350"/>
                <a:gd name="connsiteY0" fmla="*/ 0 h 1933575"/>
                <a:gd name="connsiteX1" fmla="*/ 168275 w 2673350"/>
                <a:gd name="connsiteY1" fmla="*/ 0 h 1933575"/>
                <a:gd name="connsiteX2" fmla="*/ 152400 w 2673350"/>
                <a:gd name="connsiteY2" fmla="*/ 15875 h 1933575"/>
                <a:gd name="connsiteX3" fmla="*/ 209550 w 2673350"/>
                <a:gd name="connsiteY3" fmla="*/ 15875 h 1933575"/>
                <a:gd name="connsiteX4" fmla="*/ 209550 w 2673350"/>
                <a:gd name="connsiteY4" fmla="*/ 41275 h 1933575"/>
                <a:gd name="connsiteX5" fmla="*/ 250825 w 2673350"/>
                <a:gd name="connsiteY5" fmla="*/ 41275 h 1933575"/>
                <a:gd name="connsiteX6" fmla="*/ 250825 w 2673350"/>
                <a:gd name="connsiteY6" fmla="*/ 57150 h 1933575"/>
                <a:gd name="connsiteX7" fmla="*/ 276225 w 2673350"/>
                <a:gd name="connsiteY7" fmla="*/ 57150 h 1933575"/>
                <a:gd name="connsiteX8" fmla="*/ 276225 w 2673350"/>
                <a:gd name="connsiteY8" fmla="*/ 95250 h 1933575"/>
                <a:gd name="connsiteX9" fmla="*/ 282575 w 2673350"/>
                <a:gd name="connsiteY9" fmla="*/ 95250 h 1933575"/>
                <a:gd name="connsiteX10" fmla="*/ 282575 w 2673350"/>
                <a:gd name="connsiteY10" fmla="*/ 161925 h 1933575"/>
                <a:gd name="connsiteX11" fmla="*/ 298450 w 2673350"/>
                <a:gd name="connsiteY11" fmla="*/ 161925 h 1933575"/>
                <a:gd name="connsiteX12" fmla="*/ 298450 w 2673350"/>
                <a:gd name="connsiteY12" fmla="*/ 282575 h 1933575"/>
                <a:gd name="connsiteX13" fmla="*/ 311150 w 2673350"/>
                <a:gd name="connsiteY13" fmla="*/ 282575 h 1933575"/>
                <a:gd name="connsiteX14" fmla="*/ 311150 w 2673350"/>
                <a:gd name="connsiteY14" fmla="*/ 361950 h 1933575"/>
                <a:gd name="connsiteX15" fmla="*/ 327025 w 2673350"/>
                <a:gd name="connsiteY15" fmla="*/ 361950 h 1933575"/>
                <a:gd name="connsiteX16" fmla="*/ 327025 w 2673350"/>
                <a:gd name="connsiteY16" fmla="*/ 403225 h 1933575"/>
                <a:gd name="connsiteX17" fmla="*/ 349250 w 2673350"/>
                <a:gd name="connsiteY17" fmla="*/ 403225 h 1933575"/>
                <a:gd name="connsiteX18" fmla="*/ 349250 w 2673350"/>
                <a:gd name="connsiteY18" fmla="*/ 434975 h 1933575"/>
                <a:gd name="connsiteX19" fmla="*/ 368300 w 2673350"/>
                <a:gd name="connsiteY19" fmla="*/ 434975 h 1933575"/>
                <a:gd name="connsiteX20" fmla="*/ 368300 w 2673350"/>
                <a:gd name="connsiteY20" fmla="*/ 485775 h 1933575"/>
                <a:gd name="connsiteX21" fmla="*/ 415925 w 2673350"/>
                <a:gd name="connsiteY21" fmla="*/ 485775 h 1933575"/>
                <a:gd name="connsiteX22" fmla="*/ 415925 w 2673350"/>
                <a:gd name="connsiteY22" fmla="*/ 511175 h 1933575"/>
                <a:gd name="connsiteX23" fmla="*/ 438150 w 2673350"/>
                <a:gd name="connsiteY23" fmla="*/ 511175 h 1933575"/>
                <a:gd name="connsiteX24" fmla="*/ 438150 w 2673350"/>
                <a:gd name="connsiteY24" fmla="*/ 520700 h 1933575"/>
                <a:gd name="connsiteX25" fmla="*/ 568325 w 2673350"/>
                <a:gd name="connsiteY25" fmla="*/ 520700 h 1933575"/>
                <a:gd name="connsiteX26" fmla="*/ 568325 w 2673350"/>
                <a:gd name="connsiteY26" fmla="*/ 593725 h 1933575"/>
                <a:gd name="connsiteX27" fmla="*/ 581025 w 2673350"/>
                <a:gd name="connsiteY27" fmla="*/ 593725 h 1933575"/>
                <a:gd name="connsiteX28" fmla="*/ 581025 w 2673350"/>
                <a:gd name="connsiteY28" fmla="*/ 684212 h 1933575"/>
                <a:gd name="connsiteX29" fmla="*/ 596900 w 2673350"/>
                <a:gd name="connsiteY29" fmla="*/ 692150 h 1933575"/>
                <a:gd name="connsiteX30" fmla="*/ 596900 w 2673350"/>
                <a:gd name="connsiteY30" fmla="*/ 720725 h 1933575"/>
                <a:gd name="connsiteX31" fmla="*/ 612775 w 2673350"/>
                <a:gd name="connsiteY31" fmla="*/ 720725 h 1933575"/>
                <a:gd name="connsiteX32" fmla="*/ 612775 w 2673350"/>
                <a:gd name="connsiteY32" fmla="*/ 758825 h 1933575"/>
                <a:gd name="connsiteX33" fmla="*/ 625475 w 2673350"/>
                <a:gd name="connsiteY33" fmla="*/ 758825 h 1933575"/>
                <a:gd name="connsiteX34" fmla="*/ 625475 w 2673350"/>
                <a:gd name="connsiteY34" fmla="*/ 806450 h 1933575"/>
                <a:gd name="connsiteX35" fmla="*/ 641350 w 2673350"/>
                <a:gd name="connsiteY35" fmla="*/ 806450 h 1933575"/>
                <a:gd name="connsiteX36" fmla="*/ 641350 w 2673350"/>
                <a:gd name="connsiteY36" fmla="*/ 825500 h 1933575"/>
                <a:gd name="connsiteX37" fmla="*/ 660400 w 2673350"/>
                <a:gd name="connsiteY37" fmla="*/ 825500 h 1933575"/>
                <a:gd name="connsiteX38" fmla="*/ 660400 w 2673350"/>
                <a:gd name="connsiteY38" fmla="*/ 882650 h 1933575"/>
                <a:gd name="connsiteX39" fmla="*/ 695325 w 2673350"/>
                <a:gd name="connsiteY39" fmla="*/ 882650 h 1933575"/>
                <a:gd name="connsiteX40" fmla="*/ 695325 w 2673350"/>
                <a:gd name="connsiteY40" fmla="*/ 911225 h 1933575"/>
                <a:gd name="connsiteX41" fmla="*/ 733425 w 2673350"/>
                <a:gd name="connsiteY41" fmla="*/ 911225 h 1933575"/>
                <a:gd name="connsiteX42" fmla="*/ 733425 w 2673350"/>
                <a:gd name="connsiteY42" fmla="*/ 923925 h 1933575"/>
                <a:gd name="connsiteX43" fmla="*/ 863600 w 2673350"/>
                <a:gd name="connsiteY43" fmla="*/ 923925 h 1933575"/>
                <a:gd name="connsiteX44" fmla="*/ 863600 w 2673350"/>
                <a:gd name="connsiteY44" fmla="*/ 949325 h 1933575"/>
                <a:gd name="connsiteX45" fmla="*/ 876300 w 2673350"/>
                <a:gd name="connsiteY45" fmla="*/ 949325 h 1933575"/>
                <a:gd name="connsiteX46" fmla="*/ 876300 w 2673350"/>
                <a:gd name="connsiteY46" fmla="*/ 971550 h 1933575"/>
                <a:gd name="connsiteX47" fmla="*/ 892175 w 2673350"/>
                <a:gd name="connsiteY47" fmla="*/ 971550 h 1933575"/>
                <a:gd name="connsiteX48" fmla="*/ 892175 w 2673350"/>
                <a:gd name="connsiteY48" fmla="*/ 984250 h 1933575"/>
                <a:gd name="connsiteX49" fmla="*/ 904875 w 2673350"/>
                <a:gd name="connsiteY49" fmla="*/ 984250 h 1933575"/>
                <a:gd name="connsiteX50" fmla="*/ 904875 w 2673350"/>
                <a:gd name="connsiteY50" fmla="*/ 1009650 h 1933575"/>
                <a:gd name="connsiteX51" fmla="*/ 904875 w 2673350"/>
                <a:gd name="connsiteY51" fmla="*/ 1009650 h 1933575"/>
                <a:gd name="connsiteX52" fmla="*/ 904875 w 2673350"/>
                <a:gd name="connsiteY52" fmla="*/ 1068387 h 1933575"/>
                <a:gd name="connsiteX53" fmla="*/ 923925 w 2673350"/>
                <a:gd name="connsiteY53" fmla="*/ 1063625 h 1933575"/>
                <a:gd name="connsiteX54" fmla="*/ 917575 w 2673350"/>
                <a:gd name="connsiteY54" fmla="*/ 1143000 h 1933575"/>
                <a:gd name="connsiteX55" fmla="*/ 942975 w 2673350"/>
                <a:gd name="connsiteY55" fmla="*/ 1143000 h 1933575"/>
                <a:gd name="connsiteX56" fmla="*/ 942975 w 2673350"/>
                <a:gd name="connsiteY56" fmla="*/ 1152525 h 1933575"/>
                <a:gd name="connsiteX57" fmla="*/ 958850 w 2673350"/>
                <a:gd name="connsiteY57" fmla="*/ 1152525 h 1933575"/>
                <a:gd name="connsiteX58" fmla="*/ 958850 w 2673350"/>
                <a:gd name="connsiteY58" fmla="*/ 1171575 h 1933575"/>
                <a:gd name="connsiteX59" fmla="*/ 1181100 w 2673350"/>
                <a:gd name="connsiteY59" fmla="*/ 1171575 h 1933575"/>
                <a:gd name="connsiteX60" fmla="*/ 1181100 w 2673350"/>
                <a:gd name="connsiteY60" fmla="*/ 1241425 h 1933575"/>
                <a:gd name="connsiteX61" fmla="*/ 1222375 w 2673350"/>
                <a:gd name="connsiteY61" fmla="*/ 1241425 h 1933575"/>
                <a:gd name="connsiteX62" fmla="*/ 1222375 w 2673350"/>
                <a:gd name="connsiteY62" fmla="*/ 1266825 h 1933575"/>
                <a:gd name="connsiteX63" fmla="*/ 1244600 w 2673350"/>
                <a:gd name="connsiteY63" fmla="*/ 1266825 h 1933575"/>
                <a:gd name="connsiteX64" fmla="*/ 1244600 w 2673350"/>
                <a:gd name="connsiteY64" fmla="*/ 1339850 h 1933575"/>
                <a:gd name="connsiteX65" fmla="*/ 1263650 w 2673350"/>
                <a:gd name="connsiteY65" fmla="*/ 1339850 h 1933575"/>
                <a:gd name="connsiteX66" fmla="*/ 1263650 w 2673350"/>
                <a:gd name="connsiteY66" fmla="*/ 1384300 h 1933575"/>
                <a:gd name="connsiteX67" fmla="*/ 1489075 w 2673350"/>
                <a:gd name="connsiteY67" fmla="*/ 1384300 h 1933575"/>
                <a:gd name="connsiteX68" fmla="*/ 1489075 w 2673350"/>
                <a:gd name="connsiteY68" fmla="*/ 1441450 h 1933575"/>
                <a:gd name="connsiteX69" fmla="*/ 1514475 w 2673350"/>
                <a:gd name="connsiteY69" fmla="*/ 1441450 h 1933575"/>
                <a:gd name="connsiteX70" fmla="*/ 1514475 w 2673350"/>
                <a:gd name="connsiteY70" fmla="*/ 1473200 h 1933575"/>
                <a:gd name="connsiteX71" fmla="*/ 1536700 w 2673350"/>
                <a:gd name="connsiteY71" fmla="*/ 1473200 h 1933575"/>
                <a:gd name="connsiteX72" fmla="*/ 1536700 w 2673350"/>
                <a:gd name="connsiteY72" fmla="*/ 1530350 h 1933575"/>
                <a:gd name="connsiteX73" fmla="*/ 1568450 w 2673350"/>
                <a:gd name="connsiteY73" fmla="*/ 1530350 h 1933575"/>
                <a:gd name="connsiteX74" fmla="*/ 1568450 w 2673350"/>
                <a:gd name="connsiteY74" fmla="*/ 1562100 h 1933575"/>
                <a:gd name="connsiteX75" fmla="*/ 1784350 w 2673350"/>
                <a:gd name="connsiteY75" fmla="*/ 1562100 h 1933575"/>
                <a:gd name="connsiteX76" fmla="*/ 1784350 w 2673350"/>
                <a:gd name="connsiteY76" fmla="*/ 1600200 h 1933575"/>
                <a:gd name="connsiteX77" fmla="*/ 1806575 w 2673350"/>
                <a:gd name="connsiteY77" fmla="*/ 1600200 h 1933575"/>
                <a:gd name="connsiteX78" fmla="*/ 1806575 w 2673350"/>
                <a:gd name="connsiteY78" fmla="*/ 1644650 h 1933575"/>
                <a:gd name="connsiteX79" fmla="*/ 1851025 w 2673350"/>
                <a:gd name="connsiteY79" fmla="*/ 1644650 h 1933575"/>
                <a:gd name="connsiteX80" fmla="*/ 1851025 w 2673350"/>
                <a:gd name="connsiteY80" fmla="*/ 1666875 h 1933575"/>
                <a:gd name="connsiteX81" fmla="*/ 1879600 w 2673350"/>
                <a:gd name="connsiteY81" fmla="*/ 1666875 h 1933575"/>
                <a:gd name="connsiteX82" fmla="*/ 1879600 w 2673350"/>
                <a:gd name="connsiteY82" fmla="*/ 1698625 h 1933575"/>
                <a:gd name="connsiteX83" fmla="*/ 2095500 w 2673350"/>
                <a:gd name="connsiteY83" fmla="*/ 1698625 h 1933575"/>
                <a:gd name="connsiteX84" fmla="*/ 2095500 w 2673350"/>
                <a:gd name="connsiteY84" fmla="*/ 1714500 h 1933575"/>
                <a:gd name="connsiteX85" fmla="*/ 2136775 w 2673350"/>
                <a:gd name="connsiteY85" fmla="*/ 1714500 h 1933575"/>
                <a:gd name="connsiteX86" fmla="*/ 2136775 w 2673350"/>
                <a:gd name="connsiteY86" fmla="*/ 1793875 h 1933575"/>
                <a:gd name="connsiteX87" fmla="*/ 2171700 w 2673350"/>
                <a:gd name="connsiteY87" fmla="*/ 1793875 h 1933575"/>
                <a:gd name="connsiteX88" fmla="*/ 2171700 w 2673350"/>
                <a:gd name="connsiteY88" fmla="*/ 1812925 h 1933575"/>
                <a:gd name="connsiteX89" fmla="*/ 2200275 w 2673350"/>
                <a:gd name="connsiteY89" fmla="*/ 1812925 h 1933575"/>
                <a:gd name="connsiteX90" fmla="*/ 2200275 w 2673350"/>
                <a:gd name="connsiteY90" fmla="*/ 1841500 h 1933575"/>
                <a:gd name="connsiteX91" fmla="*/ 2419350 w 2673350"/>
                <a:gd name="connsiteY91" fmla="*/ 1841500 h 1933575"/>
                <a:gd name="connsiteX92" fmla="*/ 2419350 w 2673350"/>
                <a:gd name="connsiteY92" fmla="*/ 1863725 h 1933575"/>
                <a:gd name="connsiteX93" fmla="*/ 2438400 w 2673350"/>
                <a:gd name="connsiteY93" fmla="*/ 1863725 h 1933575"/>
                <a:gd name="connsiteX94" fmla="*/ 2438400 w 2673350"/>
                <a:gd name="connsiteY94" fmla="*/ 1892300 h 1933575"/>
                <a:gd name="connsiteX95" fmla="*/ 2517775 w 2673350"/>
                <a:gd name="connsiteY95" fmla="*/ 1892300 h 1933575"/>
                <a:gd name="connsiteX96" fmla="*/ 2517775 w 2673350"/>
                <a:gd name="connsiteY96" fmla="*/ 1908175 h 1933575"/>
                <a:gd name="connsiteX97" fmla="*/ 2673350 w 2673350"/>
                <a:gd name="connsiteY97" fmla="*/ 1908175 h 1933575"/>
                <a:gd name="connsiteX98" fmla="*/ 2673350 w 2673350"/>
                <a:gd name="connsiteY98" fmla="*/ 1933575 h 1933575"/>
                <a:gd name="connsiteX0" fmla="*/ 0 w 2673350"/>
                <a:gd name="connsiteY0" fmla="*/ 0 h 1933575"/>
                <a:gd name="connsiteX1" fmla="*/ 168275 w 2673350"/>
                <a:gd name="connsiteY1" fmla="*/ 0 h 1933575"/>
                <a:gd name="connsiteX2" fmla="*/ 152400 w 2673350"/>
                <a:gd name="connsiteY2" fmla="*/ 15875 h 1933575"/>
                <a:gd name="connsiteX3" fmla="*/ 209550 w 2673350"/>
                <a:gd name="connsiteY3" fmla="*/ 15875 h 1933575"/>
                <a:gd name="connsiteX4" fmla="*/ 209550 w 2673350"/>
                <a:gd name="connsiteY4" fmla="*/ 41275 h 1933575"/>
                <a:gd name="connsiteX5" fmla="*/ 250825 w 2673350"/>
                <a:gd name="connsiteY5" fmla="*/ 41275 h 1933575"/>
                <a:gd name="connsiteX6" fmla="*/ 250825 w 2673350"/>
                <a:gd name="connsiteY6" fmla="*/ 57150 h 1933575"/>
                <a:gd name="connsiteX7" fmla="*/ 276225 w 2673350"/>
                <a:gd name="connsiteY7" fmla="*/ 57150 h 1933575"/>
                <a:gd name="connsiteX8" fmla="*/ 276225 w 2673350"/>
                <a:gd name="connsiteY8" fmla="*/ 95250 h 1933575"/>
                <a:gd name="connsiteX9" fmla="*/ 282575 w 2673350"/>
                <a:gd name="connsiteY9" fmla="*/ 95250 h 1933575"/>
                <a:gd name="connsiteX10" fmla="*/ 282575 w 2673350"/>
                <a:gd name="connsiteY10" fmla="*/ 161925 h 1933575"/>
                <a:gd name="connsiteX11" fmla="*/ 298450 w 2673350"/>
                <a:gd name="connsiteY11" fmla="*/ 161925 h 1933575"/>
                <a:gd name="connsiteX12" fmla="*/ 298450 w 2673350"/>
                <a:gd name="connsiteY12" fmla="*/ 282575 h 1933575"/>
                <a:gd name="connsiteX13" fmla="*/ 311150 w 2673350"/>
                <a:gd name="connsiteY13" fmla="*/ 282575 h 1933575"/>
                <a:gd name="connsiteX14" fmla="*/ 311150 w 2673350"/>
                <a:gd name="connsiteY14" fmla="*/ 361950 h 1933575"/>
                <a:gd name="connsiteX15" fmla="*/ 327025 w 2673350"/>
                <a:gd name="connsiteY15" fmla="*/ 361950 h 1933575"/>
                <a:gd name="connsiteX16" fmla="*/ 327025 w 2673350"/>
                <a:gd name="connsiteY16" fmla="*/ 403225 h 1933575"/>
                <a:gd name="connsiteX17" fmla="*/ 349250 w 2673350"/>
                <a:gd name="connsiteY17" fmla="*/ 403225 h 1933575"/>
                <a:gd name="connsiteX18" fmla="*/ 349250 w 2673350"/>
                <a:gd name="connsiteY18" fmla="*/ 434975 h 1933575"/>
                <a:gd name="connsiteX19" fmla="*/ 368300 w 2673350"/>
                <a:gd name="connsiteY19" fmla="*/ 434975 h 1933575"/>
                <a:gd name="connsiteX20" fmla="*/ 368300 w 2673350"/>
                <a:gd name="connsiteY20" fmla="*/ 485775 h 1933575"/>
                <a:gd name="connsiteX21" fmla="*/ 415925 w 2673350"/>
                <a:gd name="connsiteY21" fmla="*/ 485775 h 1933575"/>
                <a:gd name="connsiteX22" fmla="*/ 415925 w 2673350"/>
                <a:gd name="connsiteY22" fmla="*/ 511175 h 1933575"/>
                <a:gd name="connsiteX23" fmla="*/ 438150 w 2673350"/>
                <a:gd name="connsiteY23" fmla="*/ 511175 h 1933575"/>
                <a:gd name="connsiteX24" fmla="*/ 438150 w 2673350"/>
                <a:gd name="connsiteY24" fmla="*/ 520700 h 1933575"/>
                <a:gd name="connsiteX25" fmla="*/ 568325 w 2673350"/>
                <a:gd name="connsiteY25" fmla="*/ 520700 h 1933575"/>
                <a:gd name="connsiteX26" fmla="*/ 568325 w 2673350"/>
                <a:gd name="connsiteY26" fmla="*/ 593725 h 1933575"/>
                <a:gd name="connsiteX27" fmla="*/ 581025 w 2673350"/>
                <a:gd name="connsiteY27" fmla="*/ 593725 h 1933575"/>
                <a:gd name="connsiteX28" fmla="*/ 581025 w 2673350"/>
                <a:gd name="connsiteY28" fmla="*/ 684212 h 1933575"/>
                <a:gd name="connsiteX29" fmla="*/ 596900 w 2673350"/>
                <a:gd name="connsiteY29" fmla="*/ 692150 h 1933575"/>
                <a:gd name="connsiteX30" fmla="*/ 596900 w 2673350"/>
                <a:gd name="connsiteY30" fmla="*/ 720725 h 1933575"/>
                <a:gd name="connsiteX31" fmla="*/ 612775 w 2673350"/>
                <a:gd name="connsiteY31" fmla="*/ 720725 h 1933575"/>
                <a:gd name="connsiteX32" fmla="*/ 612775 w 2673350"/>
                <a:gd name="connsiteY32" fmla="*/ 758825 h 1933575"/>
                <a:gd name="connsiteX33" fmla="*/ 625475 w 2673350"/>
                <a:gd name="connsiteY33" fmla="*/ 758825 h 1933575"/>
                <a:gd name="connsiteX34" fmla="*/ 625475 w 2673350"/>
                <a:gd name="connsiteY34" fmla="*/ 806450 h 1933575"/>
                <a:gd name="connsiteX35" fmla="*/ 641350 w 2673350"/>
                <a:gd name="connsiteY35" fmla="*/ 806450 h 1933575"/>
                <a:gd name="connsiteX36" fmla="*/ 641350 w 2673350"/>
                <a:gd name="connsiteY36" fmla="*/ 825500 h 1933575"/>
                <a:gd name="connsiteX37" fmla="*/ 660400 w 2673350"/>
                <a:gd name="connsiteY37" fmla="*/ 825500 h 1933575"/>
                <a:gd name="connsiteX38" fmla="*/ 660400 w 2673350"/>
                <a:gd name="connsiteY38" fmla="*/ 882650 h 1933575"/>
                <a:gd name="connsiteX39" fmla="*/ 695325 w 2673350"/>
                <a:gd name="connsiteY39" fmla="*/ 882650 h 1933575"/>
                <a:gd name="connsiteX40" fmla="*/ 695325 w 2673350"/>
                <a:gd name="connsiteY40" fmla="*/ 911225 h 1933575"/>
                <a:gd name="connsiteX41" fmla="*/ 733425 w 2673350"/>
                <a:gd name="connsiteY41" fmla="*/ 911225 h 1933575"/>
                <a:gd name="connsiteX42" fmla="*/ 733425 w 2673350"/>
                <a:gd name="connsiteY42" fmla="*/ 923925 h 1933575"/>
                <a:gd name="connsiteX43" fmla="*/ 863600 w 2673350"/>
                <a:gd name="connsiteY43" fmla="*/ 923925 h 1933575"/>
                <a:gd name="connsiteX44" fmla="*/ 863600 w 2673350"/>
                <a:gd name="connsiteY44" fmla="*/ 949325 h 1933575"/>
                <a:gd name="connsiteX45" fmla="*/ 876300 w 2673350"/>
                <a:gd name="connsiteY45" fmla="*/ 949325 h 1933575"/>
                <a:gd name="connsiteX46" fmla="*/ 876300 w 2673350"/>
                <a:gd name="connsiteY46" fmla="*/ 971550 h 1933575"/>
                <a:gd name="connsiteX47" fmla="*/ 892175 w 2673350"/>
                <a:gd name="connsiteY47" fmla="*/ 971550 h 1933575"/>
                <a:gd name="connsiteX48" fmla="*/ 892175 w 2673350"/>
                <a:gd name="connsiteY48" fmla="*/ 984250 h 1933575"/>
                <a:gd name="connsiteX49" fmla="*/ 904875 w 2673350"/>
                <a:gd name="connsiteY49" fmla="*/ 984250 h 1933575"/>
                <a:gd name="connsiteX50" fmla="*/ 904875 w 2673350"/>
                <a:gd name="connsiteY50" fmla="*/ 1009650 h 1933575"/>
                <a:gd name="connsiteX51" fmla="*/ 904875 w 2673350"/>
                <a:gd name="connsiteY51" fmla="*/ 1009650 h 1933575"/>
                <a:gd name="connsiteX52" fmla="*/ 904875 w 2673350"/>
                <a:gd name="connsiteY52" fmla="*/ 1068387 h 1933575"/>
                <a:gd name="connsiteX53" fmla="*/ 919162 w 2673350"/>
                <a:gd name="connsiteY53" fmla="*/ 1063625 h 1933575"/>
                <a:gd name="connsiteX54" fmla="*/ 917575 w 2673350"/>
                <a:gd name="connsiteY54" fmla="*/ 1143000 h 1933575"/>
                <a:gd name="connsiteX55" fmla="*/ 942975 w 2673350"/>
                <a:gd name="connsiteY55" fmla="*/ 1143000 h 1933575"/>
                <a:gd name="connsiteX56" fmla="*/ 942975 w 2673350"/>
                <a:gd name="connsiteY56" fmla="*/ 1152525 h 1933575"/>
                <a:gd name="connsiteX57" fmla="*/ 958850 w 2673350"/>
                <a:gd name="connsiteY57" fmla="*/ 1152525 h 1933575"/>
                <a:gd name="connsiteX58" fmla="*/ 958850 w 2673350"/>
                <a:gd name="connsiteY58" fmla="*/ 1171575 h 1933575"/>
                <a:gd name="connsiteX59" fmla="*/ 1181100 w 2673350"/>
                <a:gd name="connsiteY59" fmla="*/ 1171575 h 1933575"/>
                <a:gd name="connsiteX60" fmla="*/ 1181100 w 2673350"/>
                <a:gd name="connsiteY60" fmla="*/ 1241425 h 1933575"/>
                <a:gd name="connsiteX61" fmla="*/ 1222375 w 2673350"/>
                <a:gd name="connsiteY61" fmla="*/ 1241425 h 1933575"/>
                <a:gd name="connsiteX62" fmla="*/ 1222375 w 2673350"/>
                <a:gd name="connsiteY62" fmla="*/ 1266825 h 1933575"/>
                <a:gd name="connsiteX63" fmla="*/ 1244600 w 2673350"/>
                <a:gd name="connsiteY63" fmla="*/ 1266825 h 1933575"/>
                <a:gd name="connsiteX64" fmla="*/ 1244600 w 2673350"/>
                <a:gd name="connsiteY64" fmla="*/ 1339850 h 1933575"/>
                <a:gd name="connsiteX65" fmla="*/ 1263650 w 2673350"/>
                <a:gd name="connsiteY65" fmla="*/ 1339850 h 1933575"/>
                <a:gd name="connsiteX66" fmla="*/ 1263650 w 2673350"/>
                <a:gd name="connsiteY66" fmla="*/ 1384300 h 1933575"/>
                <a:gd name="connsiteX67" fmla="*/ 1489075 w 2673350"/>
                <a:gd name="connsiteY67" fmla="*/ 1384300 h 1933575"/>
                <a:gd name="connsiteX68" fmla="*/ 1489075 w 2673350"/>
                <a:gd name="connsiteY68" fmla="*/ 1441450 h 1933575"/>
                <a:gd name="connsiteX69" fmla="*/ 1514475 w 2673350"/>
                <a:gd name="connsiteY69" fmla="*/ 1441450 h 1933575"/>
                <a:gd name="connsiteX70" fmla="*/ 1514475 w 2673350"/>
                <a:gd name="connsiteY70" fmla="*/ 1473200 h 1933575"/>
                <a:gd name="connsiteX71" fmla="*/ 1536700 w 2673350"/>
                <a:gd name="connsiteY71" fmla="*/ 1473200 h 1933575"/>
                <a:gd name="connsiteX72" fmla="*/ 1536700 w 2673350"/>
                <a:gd name="connsiteY72" fmla="*/ 1530350 h 1933575"/>
                <a:gd name="connsiteX73" fmla="*/ 1568450 w 2673350"/>
                <a:gd name="connsiteY73" fmla="*/ 1530350 h 1933575"/>
                <a:gd name="connsiteX74" fmla="*/ 1568450 w 2673350"/>
                <a:gd name="connsiteY74" fmla="*/ 1562100 h 1933575"/>
                <a:gd name="connsiteX75" fmla="*/ 1784350 w 2673350"/>
                <a:gd name="connsiteY75" fmla="*/ 1562100 h 1933575"/>
                <a:gd name="connsiteX76" fmla="*/ 1784350 w 2673350"/>
                <a:gd name="connsiteY76" fmla="*/ 1600200 h 1933575"/>
                <a:gd name="connsiteX77" fmla="*/ 1806575 w 2673350"/>
                <a:gd name="connsiteY77" fmla="*/ 1600200 h 1933575"/>
                <a:gd name="connsiteX78" fmla="*/ 1806575 w 2673350"/>
                <a:gd name="connsiteY78" fmla="*/ 1644650 h 1933575"/>
                <a:gd name="connsiteX79" fmla="*/ 1851025 w 2673350"/>
                <a:gd name="connsiteY79" fmla="*/ 1644650 h 1933575"/>
                <a:gd name="connsiteX80" fmla="*/ 1851025 w 2673350"/>
                <a:gd name="connsiteY80" fmla="*/ 1666875 h 1933575"/>
                <a:gd name="connsiteX81" fmla="*/ 1879600 w 2673350"/>
                <a:gd name="connsiteY81" fmla="*/ 1666875 h 1933575"/>
                <a:gd name="connsiteX82" fmla="*/ 1879600 w 2673350"/>
                <a:gd name="connsiteY82" fmla="*/ 1698625 h 1933575"/>
                <a:gd name="connsiteX83" fmla="*/ 2095500 w 2673350"/>
                <a:gd name="connsiteY83" fmla="*/ 1698625 h 1933575"/>
                <a:gd name="connsiteX84" fmla="*/ 2095500 w 2673350"/>
                <a:gd name="connsiteY84" fmla="*/ 1714500 h 1933575"/>
                <a:gd name="connsiteX85" fmla="*/ 2136775 w 2673350"/>
                <a:gd name="connsiteY85" fmla="*/ 1714500 h 1933575"/>
                <a:gd name="connsiteX86" fmla="*/ 2136775 w 2673350"/>
                <a:gd name="connsiteY86" fmla="*/ 1793875 h 1933575"/>
                <a:gd name="connsiteX87" fmla="*/ 2171700 w 2673350"/>
                <a:gd name="connsiteY87" fmla="*/ 1793875 h 1933575"/>
                <a:gd name="connsiteX88" fmla="*/ 2171700 w 2673350"/>
                <a:gd name="connsiteY88" fmla="*/ 1812925 h 1933575"/>
                <a:gd name="connsiteX89" fmla="*/ 2200275 w 2673350"/>
                <a:gd name="connsiteY89" fmla="*/ 1812925 h 1933575"/>
                <a:gd name="connsiteX90" fmla="*/ 2200275 w 2673350"/>
                <a:gd name="connsiteY90" fmla="*/ 1841500 h 1933575"/>
                <a:gd name="connsiteX91" fmla="*/ 2419350 w 2673350"/>
                <a:gd name="connsiteY91" fmla="*/ 1841500 h 1933575"/>
                <a:gd name="connsiteX92" fmla="*/ 2419350 w 2673350"/>
                <a:gd name="connsiteY92" fmla="*/ 1863725 h 1933575"/>
                <a:gd name="connsiteX93" fmla="*/ 2438400 w 2673350"/>
                <a:gd name="connsiteY93" fmla="*/ 1863725 h 1933575"/>
                <a:gd name="connsiteX94" fmla="*/ 2438400 w 2673350"/>
                <a:gd name="connsiteY94" fmla="*/ 1892300 h 1933575"/>
                <a:gd name="connsiteX95" fmla="*/ 2517775 w 2673350"/>
                <a:gd name="connsiteY95" fmla="*/ 1892300 h 1933575"/>
                <a:gd name="connsiteX96" fmla="*/ 2517775 w 2673350"/>
                <a:gd name="connsiteY96" fmla="*/ 1908175 h 1933575"/>
                <a:gd name="connsiteX97" fmla="*/ 2673350 w 2673350"/>
                <a:gd name="connsiteY97" fmla="*/ 1908175 h 1933575"/>
                <a:gd name="connsiteX98" fmla="*/ 2673350 w 2673350"/>
                <a:gd name="connsiteY98" fmla="*/ 1933575 h 1933575"/>
                <a:gd name="connsiteX0" fmla="*/ 0 w 2673350"/>
                <a:gd name="connsiteY0" fmla="*/ 0 h 1933575"/>
                <a:gd name="connsiteX1" fmla="*/ 168275 w 2673350"/>
                <a:gd name="connsiteY1" fmla="*/ 0 h 1933575"/>
                <a:gd name="connsiteX2" fmla="*/ 152400 w 2673350"/>
                <a:gd name="connsiteY2" fmla="*/ 15875 h 1933575"/>
                <a:gd name="connsiteX3" fmla="*/ 209550 w 2673350"/>
                <a:gd name="connsiteY3" fmla="*/ 15875 h 1933575"/>
                <a:gd name="connsiteX4" fmla="*/ 209550 w 2673350"/>
                <a:gd name="connsiteY4" fmla="*/ 41275 h 1933575"/>
                <a:gd name="connsiteX5" fmla="*/ 250825 w 2673350"/>
                <a:gd name="connsiteY5" fmla="*/ 41275 h 1933575"/>
                <a:gd name="connsiteX6" fmla="*/ 250825 w 2673350"/>
                <a:gd name="connsiteY6" fmla="*/ 57150 h 1933575"/>
                <a:gd name="connsiteX7" fmla="*/ 276225 w 2673350"/>
                <a:gd name="connsiteY7" fmla="*/ 57150 h 1933575"/>
                <a:gd name="connsiteX8" fmla="*/ 276225 w 2673350"/>
                <a:gd name="connsiteY8" fmla="*/ 95250 h 1933575"/>
                <a:gd name="connsiteX9" fmla="*/ 282575 w 2673350"/>
                <a:gd name="connsiteY9" fmla="*/ 95250 h 1933575"/>
                <a:gd name="connsiteX10" fmla="*/ 282575 w 2673350"/>
                <a:gd name="connsiteY10" fmla="*/ 161925 h 1933575"/>
                <a:gd name="connsiteX11" fmla="*/ 298450 w 2673350"/>
                <a:gd name="connsiteY11" fmla="*/ 161925 h 1933575"/>
                <a:gd name="connsiteX12" fmla="*/ 298450 w 2673350"/>
                <a:gd name="connsiteY12" fmla="*/ 282575 h 1933575"/>
                <a:gd name="connsiteX13" fmla="*/ 311150 w 2673350"/>
                <a:gd name="connsiteY13" fmla="*/ 282575 h 1933575"/>
                <a:gd name="connsiteX14" fmla="*/ 311150 w 2673350"/>
                <a:gd name="connsiteY14" fmla="*/ 361950 h 1933575"/>
                <a:gd name="connsiteX15" fmla="*/ 327025 w 2673350"/>
                <a:gd name="connsiteY15" fmla="*/ 361950 h 1933575"/>
                <a:gd name="connsiteX16" fmla="*/ 327025 w 2673350"/>
                <a:gd name="connsiteY16" fmla="*/ 403225 h 1933575"/>
                <a:gd name="connsiteX17" fmla="*/ 349250 w 2673350"/>
                <a:gd name="connsiteY17" fmla="*/ 403225 h 1933575"/>
                <a:gd name="connsiteX18" fmla="*/ 349250 w 2673350"/>
                <a:gd name="connsiteY18" fmla="*/ 434975 h 1933575"/>
                <a:gd name="connsiteX19" fmla="*/ 368300 w 2673350"/>
                <a:gd name="connsiteY19" fmla="*/ 434975 h 1933575"/>
                <a:gd name="connsiteX20" fmla="*/ 368300 w 2673350"/>
                <a:gd name="connsiteY20" fmla="*/ 485775 h 1933575"/>
                <a:gd name="connsiteX21" fmla="*/ 415925 w 2673350"/>
                <a:gd name="connsiteY21" fmla="*/ 485775 h 1933575"/>
                <a:gd name="connsiteX22" fmla="*/ 415925 w 2673350"/>
                <a:gd name="connsiteY22" fmla="*/ 511175 h 1933575"/>
                <a:gd name="connsiteX23" fmla="*/ 438150 w 2673350"/>
                <a:gd name="connsiteY23" fmla="*/ 511175 h 1933575"/>
                <a:gd name="connsiteX24" fmla="*/ 438150 w 2673350"/>
                <a:gd name="connsiteY24" fmla="*/ 520700 h 1933575"/>
                <a:gd name="connsiteX25" fmla="*/ 568325 w 2673350"/>
                <a:gd name="connsiteY25" fmla="*/ 520700 h 1933575"/>
                <a:gd name="connsiteX26" fmla="*/ 568325 w 2673350"/>
                <a:gd name="connsiteY26" fmla="*/ 593725 h 1933575"/>
                <a:gd name="connsiteX27" fmla="*/ 581025 w 2673350"/>
                <a:gd name="connsiteY27" fmla="*/ 593725 h 1933575"/>
                <a:gd name="connsiteX28" fmla="*/ 581025 w 2673350"/>
                <a:gd name="connsiteY28" fmla="*/ 684212 h 1933575"/>
                <a:gd name="connsiteX29" fmla="*/ 596900 w 2673350"/>
                <a:gd name="connsiteY29" fmla="*/ 692150 h 1933575"/>
                <a:gd name="connsiteX30" fmla="*/ 596900 w 2673350"/>
                <a:gd name="connsiteY30" fmla="*/ 720725 h 1933575"/>
                <a:gd name="connsiteX31" fmla="*/ 612775 w 2673350"/>
                <a:gd name="connsiteY31" fmla="*/ 720725 h 1933575"/>
                <a:gd name="connsiteX32" fmla="*/ 612775 w 2673350"/>
                <a:gd name="connsiteY32" fmla="*/ 758825 h 1933575"/>
                <a:gd name="connsiteX33" fmla="*/ 625475 w 2673350"/>
                <a:gd name="connsiteY33" fmla="*/ 758825 h 1933575"/>
                <a:gd name="connsiteX34" fmla="*/ 625475 w 2673350"/>
                <a:gd name="connsiteY34" fmla="*/ 806450 h 1933575"/>
                <a:gd name="connsiteX35" fmla="*/ 641350 w 2673350"/>
                <a:gd name="connsiteY35" fmla="*/ 806450 h 1933575"/>
                <a:gd name="connsiteX36" fmla="*/ 641350 w 2673350"/>
                <a:gd name="connsiteY36" fmla="*/ 825500 h 1933575"/>
                <a:gd name="connsiteX37" fmla="*/ 660400 w 2673350"/>
                <a:gd name="connsiteY37" fmla="*/ 825500 h 1933575"/>
                <a:gd name="connsiteX38" fmla="*/ 660400 w 2673350"/>
                <a:gd name="connsiteY38" fmla="*/ 882650 h 1933575"/>
                <a:gd name="connsiteX39" fmla="*/ 695325 w 2673350"/>
                <a:gd name="connsiteY39" fmla="*/ 882650 h 1933575"/>
                <a:gd name="connsiteX40" fmla="*/ 695325 w 2673350"/>
                <a:gd name="connsiteY40" fmla="*/ 911225 h 1933575"/>
                <a:gd name="connsiteX41" fmla="*/ 733425 w 2673350"/>
                <a:gd name="connsiteY41" fmla="*/ 911225 h 1933575"/>
                <a:gd name="connsiteX42" fmla="*/ 733425 w 2673350"/>
                <a:gd name="connsiteY42" fmla="*/ 923925 h 1933575"/>
                <a:gd name="connsiteX43" fmla="*/ 863600 w 2673350"/>
                <a:gd name="connsiteY43" fmla="*/ 923925 h 1933575"/>
                <a:gd name="connsiteX44" fmla="*/ 863600 w 2673350"/>
                <a:gd name="connsiteY44" fmla="*/ 949325 h 1933575"/>
                <a:gd name="connsiteX45" fmla="*/ 876300 w 2673350"/>
                <a:gd name="connsiteY45" fmla="*/ 949325 h 1933575"/>
                <a:gd name="connsiteX46" fmla="*/ 876300 w 2673350"/>
                <a:gd name="connsiteY46" fmla="*/ 971550 h 1933575"/>
                <a:gd name="connsiteX47" fmla="*/ 892175 w 2673350"/>
                <a:gd name="connsiteY47" fmla="*/ 971550 h 1933575"/>
                <a:gd name="connsiteX48" fmla="*/ 892175 w 2673350"/>
                <a:gd name="connsiteY48" fmla="*/ 984250 h 1933575"/>
                <a:gd name="connsiteX49" fmla="*/ 904875 w 2673350"/>
                <a:gd name="connsiteY49" fmla="*/ 984250 h 1933575"/>
                <a:gd name="connsiteX50" fmla="*/ 904875 w 2673350"/>
                <a:gd name="connsiteY50" fmla="*/ 1009650 h 1933575"/>
                <a:gd name="connsiteX51" fmla="*/ 904875 w 2673350"/>
                <a:gd name="connsiteY51" fmla="*/ 1009650 h 1933575"/>
                <a:gd name="connsiteX52" fmla="*/ 904875 w 2673350"/>
                <a:gd name="connsiteY52" fmla="*/ 1063624 h 1933575"/>
                <a:gd name="connsiteX53" fmla="*/ 919162 w 2673350"/>
                <a:gd name="connsiteY53" fmla="*/ 1063625 h 1933575"/>
                <a:gd name="connsiteX54" fmla="*/ 917575 w 2673350"/>
                <a:gd name="connsiteY54" fmla="*/ 1143000 h 1933575"/>
                <a:gd name="connsiteX55" fmla="*/ 942975 w 2673350"/>
                <a:gd name="connsiteY55" fmla="*/ 1143000 h 1933575"/>
                <a:gd name="connsiteX56" fmla="*/ 942975 w 2673350"/>
                <a:gd name="connsiteY56" fmla="*/ 1152525 h 1933575"/>
                <a:gd name="connsiteX57" fmla="*/ 958850 w 2673350"/>
                <a:gd name="connsiteY57" fmla="*/ 1152525 h 1933575"/>
                <a:gd name="connsiteX58" fmla="*/ 958850 w 2673350"/>
                <a:gd name="connsiteY58" fmla="*/ 1171575 h 1933575"/>
                <a:gd name="connsiteX59" fmla="*/ 1181100 w 2673350"/>
                <a:gd name="connsiteY59" fmla="*/ 1171575 h 1933575"/>
                <a:gd name="connsiteX60" fmla="*/ 1181100 w 2673350"/>
                <a:gd name="connsiteY60" fmla="*/ 1241425 h 1933575"/>
                <a:gd name="connsiteX61" fmla="*/ 1222375 w 2673350"/>
                <a:gd name="connsiteY61" fmla="*/ 1241425 h 1933575"/>
                <a:gd name="connsiteX62" fmla="*/ 1222375 w 2673350"/>
                <a:gd name="connsiteY62" fmla="*/ 1266825 h 1933575"/>
                <a:gd name="connsiteX63" fmla="*/ 1244600 w 2673350"/>
                <a:gd name="connsiteY63" fmla="*/ 1266825 h 1933575"/>
                <a:gd name="connsiteX64" fmla="*/ 1244600 w 2673350"/>
                <a:gd name="connsiteY64" fmla="*/ 1339850 h 1933575"/>
                <a:gd name="connsiteX65" fmla="*/ 1263650 w 2673350"/>
                <a:gd name="connsiteY65" fmla="*/ 1339850 h 1933575"/>
                <a:gd name="connsiteX66" fmla="*/ 1263650 w 2673350"/>
                <a:gd name="connsiteY66" fmla="*/ 1384300 h 1933575"/>
                <a:gd name="connsiteX67" fmla="*/ 1489075 w 2673350"/>
                <a:gd name="connsiteY67" fmla="*/ 1384300 h 1933575"/>
                <a:gd name="connsiteX68" fmla="*/ 1489075 w 2673350"/>
                <a:gd name="connsiteY68" fmla="*/ 1441450 h 1933575"/>
                <a:gd name="connsiteX69" fmla="*/ 1514475 w 2673350"/>
                <a:gd name="connsiteY69" fmla="*/ 1441450 h 1933575"/>
                <a:gd name="connsiteX70" fmla="*/ 1514475 w 2673350"/>
                <a:gd name="connsiteY70" fmla="*/ 1473200 h 1933575"/>
                <a:gd name="connsiteX71" fmla="*/ 1536700 w 2673350"/>
                <a:gd name="connsiteY71" fmla="*/ 1473200 h 1933575"/>
                <a:gd name="connsiteX72" fmla="*/ 1536700 w 2673350"/>
                <a:gd name="connsiteY72" fmla="*/ 1530350 h 1933575"/>
                <a:gd name="connsiteX73" fmla="*/ 1568450 w 2673350"/>
                <a:gd name="connsiteY73" fmla="*/ 1530350 h 1933575"/>
                <a:gd name="connsiteX74" fmla="*/ 1568450 w 2673350"/>
                <a:gd name="connsiteY74" fmla="*/ 1562100 h 1933575"/>
                <a:gd name="connsiteX75" fmla="*/ 1784350 w 2673350"/>
                <a:gd name="connsiteY75" fmla="*/ 1562100 h 1933575"/>
                <a:gd name="connsiteX76" fmla="*/ 1784350 w 2673350"/>
                <a:gd name="connsiteY76" fmla="*/ 1600200 h 1933575"/>
                <a:gd name="connsiteX77" fmla="*/ 1806575 w 2673350"/>
                <a:gd name="connsiteY77" fmla="*/ 1600200 h 1933575"/>
                <a:gd name="connsiteX78" fmla="*/ 1806575 w 2673350"/>
                <a:gd name="connsiteY78" fmla="*/ 1644650 h 1933575"/>
                <a:gd name="connsiteX79" fmla="*/ 1851025 w 2673350"/>
                <a:gd name="connsiteY79" fmla="*/ 1644650 h 1933575"/>
                <a:gd name="connsiteX80" fmla="*/ 1851025 w 2673350"/>
                <a:gd name="connsiteY80" fmla="*/ 1666875 h 1933575"/>
                <a:gd name="connsiteX81" fmla="*/ 1879600 w 2673350"/>
                <a:gd name="connsiteY81" fmla="*/ 1666875 h 1933575"/>
                <a:gd name="connsiteX82" fmla="*/ 1879600 w 2673350"/>
                <a:gd name="connsiteY82" fmla="*/ 1698625 h 1933575"/>
                <a:gd name="connsiteX83" fmla="*/ 2095500 w 2673350"/>
                <a:gd name="connsiteY83" fmla="*/ 1698625 h 1933575"/>
                <a:gd name="connsiteX84" fmla="*/ 2095500 w 2673350"/>
                <a:gd name="connsiteY84" fmla="*/ 1714500 h 1933575"/>
                <a:gd name="connsiteX85" fmla="*/ 2136775 w 2673350"/>
                <a:gd name="connsiteY85" fmla="*/ 1714500 h 1933575"/>
                <a:gd name="connsiteX86" fmla="*/ 2136775 w 2673350"/>
                <a:gd name="connsiteY86" fmla="*/ 1793875 h 1933575"/>
                <a:gd name="connsiteX87" fmla="*/ 2171700 w 2673350"/>
                <a:gd name="connsiteY87" fmla="*/ 1793875 h 1933575"/>
                <a:gd name="connsiteX88" fmla="*/ 2171700 w 2673350"/>
                <a:gd name="connsiteY88" fmla="*/ 1812925 h 1933575"/>
                <a:gd name="connsiteX89" fmla="*/ 2200275 w 2673350"/>
                <a:gd name="connsiteY89" fmla="*/ 1812925 h 1933575"/>
                <a:gd name="connsiteX90" fmla="*/ 2200275 w 2673350"/>
                <a:gd name="connsiteY90" fmla="*/ 1841500 h 1933575"/>
                <a:gd name="connsiteX91" fmla="*/ 2419350 w 2673350"/>
                <a:gd name="connsiteY91" fmla="*/ 1841500 h 1933575"/>
                <a:gd name="connsiteX92" fmla="*/ 2419350 w 2673350"/>
                <a:gd name="connsiteY92" fmla="*/ 1863725 h 1933575"/>
                <a:gd name="connsiteX93" fmla="*/ 2438400 w 2673350"/>
                <a:gd name="connsiteY93" fmla="*/ 1863725 h 1933575"/>
                <a:gd name="connsiteX94" fmla="*/ 2438400 w 2673350"/>
                <a:gd name="connsiteY94" fmla="*/ 1892300 h 1933575"/>
                <a:gd name="connsiteX95" fmla="*/ 2517775 w 2673350"/>
                <a:gd name="connsiteY95" fmla="*/ 1892300 h 1933575"/>
                <a:gd name="connsiteX96" fmla="*/ 2517775 w 2673350"/>
                <a:gd name="connsiteY96" fmla="*/ 1908175 h 1933575"/>
                <a:gd name="connsiteX97" fmla="*/ 2673350 w 2673350"/>
                <a:gd name="connsiteY97" fmla="*/ 1908175 h 1933575"/>
                <a:gd name="connsiteX98" fmla="*/ 2673350 w 2673350"/>
                <a:gd name="connsiteY98" fmla="*/ 1933575 h 1933575"/>
                <a:gd name="connsiteX0" fmla="*/ 0 w 2673350"/>
                <a:gd name="connsiteY0" fmla="*/ 0 h 1933575"/>
                <a:gd name="connsiteX1" fmla="*/ 168275 w 2673350"/>
                <a:gd name="connsiteY1" fmla="*/ 0 h 1933575"/>
                <a:gd name="connsiteX2" fmla="*/ 169333 w 2673350"/>
                <a:gd name="connsiteY2" fmla="*/ 13758 h 1933575"/>
                <a:gd name="connsiteX3" fmla="*/ 209550 w 2673350"/>
                <a:gd name="connsiteY3" fmla="*/ 15875 h 1933575"/>
                <a:gd name="connsiteX4" fmla="*/ 209550 w 2673350"/>
                <a:gd name="connsiteY4" fmla="*/ 41275 h 1933575"/>
                <a:gd name="connsiteX5" fmla="*/ 250825 w 2673350"/>
                <a:gd name="connsiteY5" fmla="*/ 41275 h 1933575"/>
                <a:gd name="connsiteX6" fmla="*/ 250825 w 2673350"/>
                <a:gd name="connsiteY6" fmla="*/ 57150 h 1933575"/>
                <a:gd name="connsiteX7" fmla="*/ 276225 w 2673350"/>
                <a:gd name="connsiteY7" fmla="*/ 57150 h 1933575"/>
                <a:gd name="connsiteX8" fmla="*/ 276225 w 2673350"/>
                <a:gd name="connsiteY8" fmla="*/ 95250 h 1933575"/>
                <a:gd name="connsiteX9" fmla="*/ 282575 w 2673350"/>
                <a:gd name="connsiteY9" fmla="*/ 95250 h 1933575"/>
                <a:gd name="connsiteX10" fmla="*/ 282575 w 2673350"/>
                <a:gd name="connsiteY10" fmla="*/ 161925 h 1933575"/>
                <a:gd name="connsiteX11" fmla="*/ 298450 w 2673350"/>
                <a:gd name="connsiteY11" fmla="*/ 161925 h 1933575"/>
                <a:gd name="connsiteX12" fmla="*/ 298450 w 2673350"/>
                <a:gd name="connsiteY12" fmla="*/ 282575 h 1933575"/>
                <a:gd name="connsiteX13" fmla="*/ 311150 w 2673350"/>
                <a:gd name="connsiteY13" fmla="*/ 282575 h 1933575"/>
                <a:gd name="connsiteX14" fmla="*/ 311150 w 2673350"/>
                <a:gd name="connsiteY14" fmla="*/ 361950 h 1933575"/>
                <a:gd name="connsiteX15" fmla="*/ 327025 w 2673350"/>
                <a:gd name="connsiteY15" fmla="*/ 361950 h 1933575"/>
                <a:gd name="connsiteX16" fmla="*/ 327025 w 2673350"/>
                <a:gd name="connsiteY16" fmla="*/ 403225 h 1933575"/>
                <a:gd name="connsiteX17" fmla="*/ 349250 w 2673350"/>
                <a:gd name="connsiteY17" fmla="*/ 403225 h 1933575"/>
                <a:gd name="connsiteX18" fmla="*/ 349250 w 2673350"/>
                <a:gd name="connsiteY18" fmla="*/ 434975 h 1933575"/>
                <a:gd name="connsiteX19" fmla="*/ 368300 w 2673350"/>
                <a:gd name="connsiteY19" fmla="*/ 434975 h 1933575"/>
                <a:gd name="connsiteX20" fmla="*/ 368300 w 2673350"/>
                <a:gd name="connsiteY20" fmla="*/ 485775 h 1933575"/>
                <a:gd name="connsiteX21" fmla="*/ 415925 w 2673350"/>
                <a:gd name="connsiteY21" fmla="*/ 485775 h 1933575"/>
                <a:gd name="connsiteX22" fmla="*/ 415925 w 2673350"/>
                <a:gd name="connsiteY22" fmla="*/ 511175 h 1933575"/>
                <a:gd name="connsiteX23" fmla="*/ 438150 w 2673350"/>
                <a:gd name="connsiteY23" fmla="*/ 511175 h 1933575"/>
                <a:gd name="connsiteX24" fmla="*/ 438150 w 2673350"/>
                <a:gd name="connsiteY24" fmla="*/ 520700 h 1933575"/>
                <a:gd name="connsiteX25" fmla="*/ 568325 w 2673350"/>
                <a:gd name="connsiteY25" fmla="*/ 520700 h 1933575"/>
                <a:gd name="connsiteX26" fmla="*/ 568325 w 2673350"/>
                <a:gd name="connsiteY26" fmla="*/ 593725 h 1933575"/>
                <a:gd name="connsiteX27" fmla="*/ 581025 w 2673350"/>
                <a:gd name="connsiteY27" fmla="*/ 593725 h 1933575"/>
                <a:gd name="connsiteX28" fmla="*/ 581025 w 2673350"/>
                <a:gd name="connsiteY28" fmla="*/ 684212 h 1933575"/>
                <a:gd name="connsiteX29" fmla="*/ 596900 w 2673350"/>
                <a:gd name="connsiteY29" fmla="*/ 692150 h 1933575"/>
                <a:gd name="connsiteX30" fmla="*/ 596900 w 2673350"/>
                <a:gd name="connsiteY30" fmla="*/ 720725 h 1933575"/>
                <a:gd name="connsiteX31" fmla="*/ 612775 w 2673350"/>
                <a:gd name="connsiteY31" fmla="*/ 720725 h 1933575"/>
                <a:gd name="connsiteX32" fmla="*/ 612775 w 2673350"/>
                <a:gd name="connsiteY32" fmla="*/ 758825 h 1933575"/>
                <a:gd name="connsiteX33" fmla="*/ 625475 w 2673350"/>
                <a:gd name="connsiteY33" fmla="*/ 758825 h 1933575"/>
                <a:gd name="connsiteX34" fmla="*/ 625475 w 2673350"/>
                <a:gd name="connsiteY34" fmla="*/ 806450 h 1933575"/>
                <a:gd name="connsiteX35" fmla="*/ 641350 w 2673350"/>
                <a:gd name="connsiteY35" fmla="*/ 806450 h 1933575"/>
                <a:gd name="connsiteX36" fmla="*/ 641350 w 2673350"/>
                <a:gd name="connsiteY36" fmla="*/ 825500 h 1933575"/>
                <a:gd name="connsiteX37" fmla="*/ 660400 w 2673350"/>
                <a:gd name="connsiteY37" fmla="*/ 825500 h 1933575"/>
                <a:gd name="connsiteX38" fmla="*/ 660400 w 2673350"/>
                <a:gd name="connsiteY38" fmla="*/ 882650 h 1933575"/>
                <a:gd name="connsiteX39" fmla="*/ 695325 w 2673350"/>
                <a:gd name="connsiteY39" fmla="*/ 882650 h 1933575"/>
                <a:gd name="connsiteX40" fmla="*/ 695325 w 2673350"/>
                <a:gd name="connsiteY40" fmla="*/ 911225 h 1933575"/>
                <a:gd name="connsiteX41" fmla="*/ 733425 w 2673350"/>
                <a:gd name="connsiteY41" fmla="*/ 911225 h 1933575"/>
                <a:gd name="connsiteX42" fmla="*/ 733425 w 2673350"/>
                <a:gd name="connsiteY42" fmla="*/ 923925 h 1933575"/>
                <a:gd name="connsiteX43" fmla="*/ 863600 w 2673350"/>
                <a:gd name="connsiteY43" fmla="*/ 923925 h 1933575"/>
                <a:gd name="connsiteX44" fmla="*/ 863600 w 2673350"/>
                <a:gd name="connsiteY44" fmla="*/ 949325 h 1933575"/>
                <a:gd name="connsiteX45" fmla="*/ 876300 w 2673350"/>
                <a:gd name="connsiteY45" fmla="*/ 949325 h 1933575"/>
                <a:gd name="connsiteX46" fmla="*/ 876300 w 2673350"/>
                <a:gd name="connsiteY46" fmla="*/ 971550 h 1933575"/>
                <a:gd name="connsiteX47" fmla="*/ 892175 w 2673350"/>
                <a:gd name="connsiteY47" fmla="*/ 971550 h 1933575"/>
                <a:gd name="connsiteX48" fmla="*/ 892175 w 2673350"/>
                <a:gd name="connsiteY48" fmla="*/ 984250 h 1933575"/>
                <a:gd name="connsiteX49" fmla="*/ 904875 w 2673350"/>
                <a:gd name="connsiteY49" fmla="*/ 984250 h 1933575"/>
                <a:gd name="connsiteX50" fmla="*/ 904875 w 2673350"/>
                <a:gd name="connsiteY50" fmla="*/ 1009650 h 1933575"/>
                <a:gd name="connsiteX51" fmla="*/ 904875 w 2673350"/>
                <a:gd name="connsiteY51" fmla="*/ 1009650 h 1933575"/>
                <a:gd name="connsiteX52" fmla="*/ 904875 w 2673350"/>
                <a:gd name="connsiteY52" fmla="*/ 1063624 h 1933575"/>
                <a:gd name="connsiteX53" fmla="*/ 919162 w 2673350"/>
                <a:gd name="connsiteY53" fmla="*/ 1063625 h 1933575"/>
                <a:gd name="connsiteX54" fmla="*/ 917575 w 2673350"/>
                <a:gd name="connsiteY54" fmla="*/ 1143000 h 1933575"/>
                <a:gd name="connsiteX55" fmla="*/ 942975 w 2673350"/>
                <a:gd name="connsiteY55" fmla="*/ 1143000 h 1933575"/>
                <a:gd name="connsiteX56" fmla="*/ 942975 w 2673350"/>
                <a:gd name="connsiteY56" fmla="*/ 1152525 h 1933575"/>
                <a:gd name="connsiteX57" fmla="*/ 958850 w 2673350"/>
                <a:gd name="connsiteY57" fmla="*/ 1152525 h 1933575"/>
                <a:gd name="connsiteX58" fmla="*/ 958850 w 2673350"/>
                <a:gd name="connsiteY58" fmla="*/ 1171575 h 1933575"/>
                <a:gd name="connsiteX59" fmla="*/ 1181100 w 2673350"/>
                <a:gd name="connsiteY59" fmla="*/ 1171575 h 1933575"/>
                <a:gd name="connsiteX60" fmla="*/ 1181100 w 2673350"/>
                <a:gd name="connsiteY60" fmla="*/ 1241425 h 1933575"/>
                <a:gd name="connsiteX61" fmla="*/ 1222375 w 2673350"/>
                <a:gd name="connsiteY61" fmla="*/ 1241425 h 1933575"/>
                <a:gd name="connsiteX62" fmla="*/ 1222375 w 2673350"/>
                <a:gd name="connsiteY62" fmla="*/ 1266825 h 1933575"/>
                <a:gd name="connsiteX63" fmla="*/ 1244600 w 2673350"/>
                <a:gd name="connsiteY63" fmla="*/ 1266825 h 1933575"/>
                <a:gd name="connsiteX64" fmla="*/ 1244600 w 2673350"/>
                <a:gd name="connsiteY64" fmla="*/ 1339850 h 1933575"/>
                <a:gd name="connsiteX65" fmla="*/ 1263650 w 2673350"/>
                <a:gd name="connsiteY65" fmla="*/ 1339850 h 1933575"/>
                <a:gd name="connsiteX66" fmla="*/ 1263650 w 2673350"/>
                <a:gd name="connsiteY66" fmla="*/ 1384300 h 1933575"/>
                <a:gd name="connsiteX67" fmla="*/ 1489075 w 2673350"/>
                <a:gd name="connsiteY67" fmla="*/ 1384300 h 1933575"/>
                <a:gd name="connsiteX68" fmla="*/ 1489075 w 2673350"/>
                <a:gd name="connsiteY68" fmla="*/ 1441450 h 1933575"/>
                <a:gd name="connsiteX69" fmla="*/ 1514475 w 2673350"/>
                <a:gd name="connsiteY69" fmla="*/ 1441450 h 1933575"/>
                <a:gd name="connsiteX70" fmla="*/ 1514475 w 2673350"/>
                <a:gd name="connsiteY70" fmla="*/ 1473200 h 1933575"/>
                <a:gd name="connsiteX71" fmla="*/ 1536700 w 2673350"/>
                <a:gd name="connsiteY71" fmla="*/ 1473200 h 1933575"/>
                <a:gd name="connsiteX72" fmla="*/ 1536700 w 2673350"/>
                <a:gd name="connsiteY72" fmla="*/ 1530350 h 1933575"/>
                <a:gd name="connsiteX73" fmla="*/ 1568450 w 2673350"/>
                <a:gd name="connsiteY73" fmla="*/ 1530350 h 1933575"/>
                <a:gd name="connsiteX74" fmla="*/ 1568450 w 2673350"/>
                <a:gd name="connsiteY74" fmla="*/ 1562100 h 1933575"/>
                <a:gd name="connsiteX75" fmla="*/ 1784350 w 2673350"/>
                <a:gd name="connsiteY75" fmla="*/ 1562100 h 1933575"/>
                <a:gd name="connsiteX76" fmla="*/ 1784350 w 2673350"/>
                <a:gd name="connsiteY76" fmla="*/ 1600200 h 1933575"/>
                <a:gd name="connsiteX77" fmla="*/ 1806575 w 2673350"/>
                <a:gd name="connsiteY77" fmla="*/ 1600200 h 1933575"/>
                <a:gd name="connsiteX78" fmla="*/ 1806575 w 2673350"/>
                <a:gd name="connsiteY78" fmla="*/ 1644650 h 1933575"/>
                <a:gd name="connsiteX79" fmla="*/ 1851025 w 2673350"/>
                <a:gd name="connsiteY79" fmla="*/ 1644650 h 1933575"/>
                <a:gd name="connsiteX80" fmla="*/ 1851025 w 2673350"/>
                <a:gd name="connsiteY80" fmla="*/ 1666875 h 1933575"/>
                <a:gd name="connsiteX81" fmla="*/ 1879600 w 2673350"/>
                <a:gd name="connsiteY81" fmla="*/ 1666875 h 1933575"/>
                <a:gd name="connsiteX82" fmla="*/ 1879600 w 2673350"/>
                <a:gd name="connsiteY82" fmla="*/ 1698625 h 1933575"/>
                <a:gd name="connsiteX83" fmla="*/ 2095500 w 2673350"/>
                <a:gd name="connsiteY83" fmla="*/ 1698625 h 1933575"/>
                <a:gd name="connsiteX84" fmla="*/ 2095500 w 2673350"/>
                <a:gd name="connsiteY84" fmla="*/ 1714500 h 1933575"/>
                <a:gd name="connsiteX85" fmla="*/ 2136775 w 2673350"/>
                <a:gd name="connsiteY85" fmla="*/ 1714500 h 1933575"/>
                <a:gd name="connsiteX86" fmla="*/ 2136775 w 2673350"/>
                <a:gd name="connsiteY86" fmla="*/ 1793875 h 1933575"/>
                <a:gd name="connsiteX87" fmla="*/ 2171700 w 2673350"/>
                <a:gd name="connsiteY87" fmla="*/ 1793875 h 1933575"/>
                <a:gd name="connsiteX88" fmla="*/ 2171700 w 2673350"/>
                <a:gd name="connsiteY88" fmla="*/ 1812925 h 1933575"/>
                <a:gd name="connsiteX89" fmla="*/ 2200275 w 2673350"/>
                <a:gd name="connsiteY89" fmla="*/ 1812925 h 1933575"/>
                <a:gd name="connsiteX90" fmla="*/ 2200275 w 2673350"/>
                <a:gd name="connsiteY90" fmla="*/ 1841500 h 1933575"/>
                <a:gd name="connsiteX91" fmla="*/ 2419350 w 2673350"/>
                <a:gd name="connsiteY91" fmla="*/ 1841500 h 1933575"/>
                <a:gd name="connsiteX92" fmla="*/ 2419350 w 2673350"/>
                <a:gd name="connsiteY92" fmla="*/ 1863725 h 1933575"/>
                <a:gd name="connsiteX93" fmla="*/ 2438400 w 2673350"/>
                <a:gd name="connsiteY93" fmla="*/ 1863725 h 1933575"/>
                <a:gd name="connsiteX94" fmla="*/ 2438400 w 2673350"/>
                <a:gd name="connsiteY94" fmla="*/ 1892300 h 1933575"/>
                <a:gd name="connsiteX95" fmla="*/ 2517775 w 2673350"/>
                <a:gd name="connsiteY95" fmla="*/ 1892300 h 1933575"/>
                <a:gd name="connsiteX96" fmla="*/ 2517775 w 2673350"/>
                <a:gd name="connsiteY96" fmla="*/ 1908175 h 1933575"/>
                <a:gd name="connsiteX97" fmla="*/ 2673350 w 2673350"/>
                <a:gd name="connsiteY97" fmla="*/ 1908175 h 1933575"/>
                <a:gd name="connsiteX98" fmla="*/ 2673350 w 2673350"/>
                <a:gd name="connsiteY98" fmla="*/ 1933575 h 193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673350" h="1933575">
                  <a:moveTo>
                    <a:pt x="0" y="0"/>
                  </a:moveTo>
                  <a:lnTo>
                    <a:pt x="168275" y="0"/>
                  </a:lnTo>
                  <a:cubicBezTo>
                    <a:pt x="168628" y="4586"/>
                    <a:pt x="168980" y="9172"/>
                    <a:pt x="169333" y="13758"/>
                  </a:cubicBezTo>
                  <a:lnTo>
                    <a:pt x="209550" y="15875"/>
                  </a:lnTo>
                  <a:lnTo>
                    <a:pt x="209550" y="41275"/>
                  </a:lnTo>
                  <a:lnTo>
                    <a:pt x="250825" y="41275"/>
                  </a:lnTo>
                  <a:lnTo>
                    <a:pt x="250825" y="57150"/>
                  </a:lnTo>
                  <a:lnTo>
                    <a:pt x="276225" y="57150"/>
                  </a:lnTo>
                  <a:lnTo>
                    <a:pt x="276225" y="95250"/>
                  </a:lnTo>
                  <a:lnTo>
                    <a:pt x="282575" y="95250"/>
                  </a:lnTo>
                  <a:lnTo>
                    <a:pt x="282575" y="161925"/>
                  </a:lnTo>
                  <a:lnTo>
                    <a:pt x="298450" y="161925"/>
                  </a:lnTo>
                  <a:lnTo>
                    <a:pt x="298450" y="282575"/>
                  </a:lnTo>
                  <a:lnTo>
                    <a:pt x="311150" y="282575"/>
                  </a:lnTo>
                  <a:lnTo>
                    <a:pt x="311150" y="361950"/>
                  </a:lnTo>
                  <a:lnTo>
                    <a:pt x="327025" y="361950"/>
                  </a:lnTo>
                  <a:lnTo>
                    <a:pt x="327025" y="403225"/>
                  </a:lnTo>
                  <a:lnTo>
                    <a:pt x="349250" y="403225"/>
                  </a:lnTo>
                  <a:lnTo>
                    <a:pt x="349250" y="434975"/>
                  </a:lnTo>
                  <a:lnTo>
                    <a:pt x="368300" y="434975"/>
                  </a:lnTo>
                  <a:lnTo>
                    <a:pt x="368300" y="485775"/>
                  </a:lnTo>
                  <a:lnTo>
                    <a:pt x="415925" y="485775"/>
                  </a:lnTo>
                  <a:lnTo>
                    <a:pt x="415925" y="511175"/>
                  </a:lnTo>
                  <a:lnTo>
                    <a:pt x="438150" y="511175"/>
                  </a:lnTo>
                  <a:lnTo>
                    <a:pt x="438150" y="520700"/>
                  </a:lnTo>
                  <a:lnTo>
                    <a:pt x="568325" y="520700"/>
                  </a:lnTo>
                  <a:lnTo>
                    <a:pt x="568325" y="593725"/>
                  </a:lnTo>
                  <a:lnTo>
                    <a:pt x="581025" y="593725"/>
                  </a:lnTo>
                  <a:cubicBezTo>
                    <a:pt x="580496" y="624946"/>
                    <a:pt x="581554" y="652991"/>
                    <a:pt x="581025" y="684212"/>
                  </a:cubicBezTo>
                  <a:lnTo>
                    <a:pt x="596900" y="692150"/>
                  </a:lnTo>
                  <a:lnTo>
                    <a:pt x="596900" y="720725"/>
                  </a:lnTo>
                  <a:lnTo>
                    <a:pt x="612775" y="720725"/>
                  </a:lnTo>
                  <a:lnTo>
                    <a:pt x="612775" y="758825"/>
                  </a:lnTo>
                  <a:lnTo>
                    <a:pt x="625475" y="758825"/>
                  </a:lnTo>
                  <a:lnTo>
                    <a:pt x="625475" y="806450"/>
                  </a:lnTo>
                  <a:lnTo>
                    <a:pt x="641350" y="806450"/>
                  </a:lnTo>
                  <a:lnTo>
                    <a:pt x="641350" y="825500"/>
                  </a:lnTo>
                  <a:lnTo>
                    <a:pt x="660400" y="825500"/>
                  </a:lnTo>
                  <a:lnTo>
                    <a:pt x="660400" y="882650"/>
                  </a:lnTo>
                  <a:lnTo>
                    <a:pt x="695325" y="882650"/>
                  </a:lnTo>
                  <a:lnTo>
                    <a:pt x="695325" y="911225"/>
                  </a:lnTo>
                  <a:lnTo>
                    <a:pt x="733425" y="911225"/>
                  </a:lnTo>
                  <a:lnTo>
                    <a:pt x="733425" y="923925"/>
                  </a:lnTo>
                  <a:lnTo>
                    <a:pt x="863600" y="923925"/>
                  </a:lnTo>
                  <a:lnTo>
                    <a:pt x="863600" y="949325"/>
                  </a:lnTo>
                  <a:lnTo>
                    <a:pt x="876300" y="949325"/>
                  </a:lnTo>
                  <a:lnTo>
                    <a:pt x="876300" y="971550"/>
                  </a:lnTo>
                  <a:lnTo>
                    <a:pt x="892175" y="971550"/>
                  </a:lnTo>
                  <a:lnTo>
                    <a:pt x="892175" y="984250"/>
                  </a:lnTo>
                  <a:lnTo>
                    <a:pt x="904875" y="984250"/>
                  </a:lnTo>
                  <a:lnTo>
                    <a:pt x="904875" y="1009650"/>
                  </a:lnTo>
                  <a:lnTo>
                    <a:pt x="904875" y="1009650"/>
                  </a:lnTo>
                  <a:lnTo>
                    <a:pt x="904875" y="1063624"/>
                  </a:lnTo>
                  <a:lnTo>
                    <a:pt x="919162" y="1063625"/>
                  </a:lnTo>
                  <a:lnTo>
                    <a:pt x="917575" y="1143000"/>
                  </a:lnTo>
                  <a:lnTo>
                    <a:pt x="942975" y="1143000"/>
                  </a:lnTo>
                  <a:lnTo>
                    <a:pt x="942975" y="1152525"/>
                  </a:lnTo>
                  <a:lnTo>
                    <a:pt x="958850" y="1152525"/>
                  </a:lnTo>
                  <a:lnTo>
                    <a:pt x="958850" y="1171575"/>
                  </a:lnTo>
                  <a:lnTo>
                    <a:pt x="1181100" y="1171575"/>
                  </a:lnTo>
                  <a:lnTo>
                    <a:pt x="1181100" y="1241425"/>
                  </a:lnTo>
                  <a:lnTo>
                    <a:pt x="1222375" y="1241425"/>
                  </a:lnTo>
                  <a:lnTo>
                    <a:pt x="1222375" y="1266825"/>
                  </a:lnTo>
                  <a:lnTo>
                    <a:pt x="1244600" y="1266825"/>
                  </a:lnTo>
                  <a:lnTo>
                    <a:pt x="1244600" y="1339850"/>
                  </a:lnTo>
                  <a:lnTo>
                    <a:pt x="1263650" y="1339850"/>
                  </a:lnTo>
                  <a:lnTo>
                    <a:pt x="1263650" y="1384300"/>
                  </a:lnTo>
                  <a:lnTo>
                    <a:pt x="1489075" y="1384300"/>
                  </a:lnTo>
                  <a:lnTo>
                    <a:pt x="1489075" y="1441450"/>
                  </a:lnTo>
                  <a:lnTo>
                    <a:pt x="1514475" y="1441450"/>
                  </a:lnTo>
                  <a:lnTo>
                    <a:pt x="1514475" y="1473200"/>
                  </a:lnTo>
                  <a:lnTo>
                    <a:pt x="1536700" y="1473200"/>
                  </a:lnTo>
                  <a:lnTo>
                    <a:pt x="1536700" y="1530350"/>
                  </a:lnTo>
                  <a:lnTo>
                    <a:pt x="1568450" y="1530350"/>
                  </a:lnTo>
                  <a:lnTo>
                    <a:pt x="1568450" y="1562100"/>
                  </a:lnTo>
                  <a:lnTo>
                    <a:pt x="1784350" y="1562100"/>
                  </a:lnTo>
                  <a:lnTo>
                    <a:pt x="1784350" y="1600200"/>
                  </a:lnTo>
                  <a:lnTo>
                    <a:pt x="1806575" y="1600200"/>
                  </a:lnTo>
                  <a:lnTo>
                    <a:pt x="1806575" y="1644650"/>
                  </a:lnTo>
                  <a:lnTo>
                    <a:pt x="1851025" y="1644650"/>
                  </a:lnTo>
                  <a:lnTo>
                    <a:pt x="1851025" y="1666875"/>
                  </a:lnTo>
                  <a:lnTo>
                    <a:pt x="1879600" y="1666875"/>
                  </a:lnTo>
                  <a:lnTo>
                    <a:pt x="1879600" y="1698625"/>
                  </a:lnTo>
                  <a:lnTo>
                    <a:pt x="2095500" y="1698625"/>
                  </a:lnTo>
                  <a:lnTo>
                    <a:pt x="2095500" y="1714500"/>
                  </a:lnTo>
                  <a:lnTo>
                    <a:pt x="2136775" y="1714500"/>
                  </a:lnTo>
                  <a:lnTo>
                    <a:pt x="2136775" y="1793875"/>
                  </a:lnTo>
                  <a:lnTo>
                    <a:pt x="2171700" y="1793875"/>
                  </a:lnTo>
                  <a:lnTo>
                    <a:pt x="2171700" y="1812925"/>
                  </a:lnTo>
                  <a:lnTo>
                    <a:pt x="2200275" y="1812925"/>
                  </a:lnTo>
                  <a:lnTo>
                    <a:pt x="2200275" y="1841500"/>
                  </a:lnTo>
                  <a:lnTo>
                    <a:pt x="2419350" y="1841500"/>
                  </a:lnTo>
                  <a:lnTo>
                    <a:pt x="2419350" y="1863725"/>
                  </a:lnTo>
                  <a:lnTo>
                    <a:pt x="2438400" y="1863725"/>
                  </a:lnTo>
                  <a:lnTo>
                    <a:pt x="2438400" y="1892300"/>
                  </a:lnTo>
                  <a:lnTo>
                    <a:pt x="2517775" y="1892300"/>
                  </a:lnTo>
                  <a:lnTo>
                    <a:pt x="2517775" y="1908175"/>
                  </a:lnTo>
                  <a:lnTo>
                    <a:pt x="2673350" y="1908175"/>
                  </a:lnTo>
                  <a:lnTo>
                    <a:pt x="2673350" y="1933575"/>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8" name="Freeform: Shape 487">
              <a:extLst>
                <a:ext uri="{FF2B5EF4-FFF2-40B4-BE49-F238E27FC236}">
                  <a16:creationId xmlns:a16="http://schemas.microsoft.com/office/drawing/2014/main" id="{5A5ED047-8F79-A1DF-758A-B04BB73DED7C}"/>
                </a:ext>
              </a:extLst>
            </p:cNvPr>
            <p:cNvSpPr/>
            <p:nvPr/>
          </p:nvSpPr>
          <p:spPr bwMode="auto">
            <a:xfrm>
              <a:off x="4074160" y="3733800"/>
              <a:ext cx="7213600" cy="574040"/>
            </a:xfrm>
            <a:custGeom>
              <a:avLst/>
              <a:gdLst>
                <a:gd name="connsiteX0" fmla="*/ 7213600 w 7213600"/>
                <a:gd name="connsiteY0" fmla="*/ 574040 h 574040"/>
                <a:gd name="connsiteX1" fmla="*/ 5267960 w 7213600"/>
                <a:gd name="connsiteY1" fmla="*/ 574040 h 574040"/>
                <a:gd name="connsiteX2" fmla="*/ 5267960 w 7213600"/>
                <a:gd name="connsiteY2" fmla="*/ 391160 h 574040"/>
                <a:gd name="connsiteX3" fmla="*/ 4358640 w 7213600"/>
                <a:gd name="connsiteY3" fmla="*/ 391160 h 574040"/>
                <a:gd name="connsiteX4" fmla="*/ 4358640 w 7213600"/>
                <a:gd name="connsiteY4" fmla="*/ 330200 h 574040"/>
                <a:gd name="connsiteX5" fmla="*/ 4318000 w 7213600"/>
                <a:gd name="connsiteY5" fmla="*/ 330200 h 574040"/>
                <a:gd name="connsiteX6" fmla="*/ 4318000 w 7213600"/>
                <a:gd name="connsiteY6" fmla="*/ 264160 h 574040"/>
                <a:gd name="connsiteX7" fmla="*/ 3738880 w 7213600"/>
                <a:gd name="connsiteY7" fmla="*/ 264160 h 574040"/>
                <a:gd name="connsiteX8" fmla="*/ 3738880 w 7213600"/>
                <a:gd name="connsiteY8" fmla="*/ 223520 h 574040"/>
                <a:gd name="connsiteX9" fmla="*/ 3027680 w 7213600"/>
                <a:gd name="connsiteY9" fmla="*/ 223520 h 574040"/>
                <a:gd name="connsiteX10" fmla="*/ 3027680 w 7213600"/>
                <a:gd name="connsiteY10" fmla="*/ 208280 h 574040"/>
                <a:gd name="connsiteX11" fmla="*/ 2961640 w 7213600"/>
                <a:gd name="connsiteY11" fmla="*/ 208280 h 574040"/>
                <a:gd name="connsiteX12" fmla="*/ 2961640 w 7213600"/>
                <a:gd name="connsiteY12" fmla="*/ 187960 h 574040"/>
                <a:gd name="connsiteX13" fmla="*/ 1656080 w 7213600"/>
                <a:gd name="connsiteY13" fmla="*/ 187960 h 574040"/>
                <a:gd name="connsiteX14" fmla="*/ 1656080 w 7213600"/>
                <a:gd name="connsiteY14" fmla="*/ 152400 h 574040"/>
                <a:gd name="connsiteX15" fmla="*/ 1554480 w 7213600"/>
                <a:gd name="connsiteY15" fmla="*/ 152400 h 574040"/>
                <a:gd name="connsiteX16" fmla="*/ 1554480 w 7213600"/>
                <a:gd name="connsiteY16" fmla="*/ 121920 h 574040"/>
                <a:gd name="connsiteX17" fmla="*/ 1295400 w 7213600"/>
                <a:gd name="connsiteY17" fmla="*/ 121920 h 574040"/>
                <a:gd name="connsiteX18" fmla="*/ 1295400 w 7213600"/>
                <a:gd name="connsiteY18" fmla="*/ 106680 h 574040"/>
                <a:gd name="connsiteX19" fmla="*/ 756920 w 7213600"/>
                <a:gd name="connsiteY19" fmla="*/ 106680 h 574040"/>
                <a:gd name="connsiteX20" fmla="*/ 767080 w 7213600"/>
                <a:gd name="connsiteY20" fmla="*/ 96520 h 574040"/>
                <a:gd name="connsiteX21" fmla="*/ 675640 w 7213600"/>
                <a:gd name="connsiteY21" fmla="*/ 96520 h 574040"/>
                <a:gd name="connsiteX22" fmla="*/ 675640 w 7213600"/>
                <a:gd name="connsiteY22" fmla="*/ 66040 h 574040"/>
                <a:gd name="connsiteX23" fmla="*/ 447040 w 7213600"/>
                <a:gd name="connsiteY23" fmla="*/ 66040 h 574040"/>
                <a:gd name="connsiteX24" fmla="*/ 447040 w 7213600"/>
                <a:gd name="connsiteY24" fmla="*/ 30480 h 574040"/>
                <a:gd name="connsiteX25" fmla="*/ 111760 w 7213600"/>
                <a:gd name="connsiteY25" fmla="*/ 30480 h 574040"/>
                <a:gd name="connsiteX26" fmla="*/ 111760 w 7213600"/>
                <a:gd name="connsiteY26" fmla="*/ 0 h 574040"/>
                <a:gd name="connsiteX27" fmla="*/ 0 w 7213600"/>
                <a:gd name="connsiteY27" fmla="*/ 0 h 574040"/>
                <a:gd name="connsiteX0" fmla="*/ 7213600 w 7213600"/>
                <a:gd name="connsiteY0" fmla="*/ 574040 h 574040"/>
                <a:gd name="connsiteX1" fmla="*/ 5267960 w 7213600"/>
                <a:gd name="connsiteY1" fmla="*/ 574040 h 574040"/>
                <a:gd name="connsiteX2" fmla="*/ 5267960 w 7213600"/>
                <a:gd name="connsiteY2" fmla="*/ 391160 h 574040"/>
                <a:gd name="connsiteX3" fmla="*/ 4358640 w 7213600"/>
                <a:gd name="connsiteY3" fmla="*/ 391160 h 574040"/>
                <a:gd name="connsiteX4" fmla="*/ 4358640 w 7213600"/>
                <a:gd name="connsiteY4" fmla="*/ 330200 h 574040"/>
                <a:gd name="connsiteX5" fmla="*/ 4318000 w 7213600"/>
                <a:gd name="connsiteY5" fmla="*/ 330200 h 574040"/>
                <a:gd name="connsiteX6" fmla="*/ 4318000 w 7213600"/>
                <a:gd name="connsiteY6" fmla="*/ 264160 h 574040"/>
                <a:gd name="connsiteX7" fmla="*/ 3738880 w 7213600"/>
                <a:gd name="connsiteY7" fmla="*/ 264160 h 574040"/>
                <a:gd name="connsiteX8" fmla="*/ 3738880 w 7213600"/>
                <a:gd name="connsiteY8" fmla="*/ 223520 h 574040"/>
                <a:gd name="connsiteX9" fmla="*/ 3027680 w 7213600"/>
                <a:gd name="connsiteY9" fmla="*/ 223520 h 574040"/>
                <a:gd name="connsiteX10" fmla="*/ 3027680 w 7213600"/>
                <a:gd name="connsiteY10" fmla="*/ 208280 h 574040"/>
                <a:gd name="connsiteX11" fmla="*/ 2961640 w 7213600"/>
                <a:gd name="connsiteY11" fmla="*/ 208280 h 574040"/>
                <a:gd name="connsiteX12" fmla="*/ 2961640 w 7213600"/>
                <a:gd name="connsiteY12" fmla="*/ 187960 h 574040"/>
                <a:gd name="connsiteX13" fmla="*/ 1656080 w 7213600"/>
                <a:gd name="connsiteY13" fmla="*/ 187960 h 574040"/>
                <a:gd name="connsiteX14" fmla="*/ 1656080 w 7213600"/>
                <a:gd name="connsiteY14" fmla="*/ 152400 h 574040"/>
                <a:gd name="connsiteX15" fmla="*/ 1554480 w 7213600"/>
                <a:gd name="connsiteY15" fmla="*/ 152400 h 574040"/>
                <a:gd name="connsiteX16" fmla="*/ 1554480 w 7213600"/>
                <a:gd name="connsiteY16" fmla="*/ 121920 h 574040"/>
                <a:gd name="connsiteX17" fmla="*/ 1295400 w 7213600"/>
                <a:gd name="connsiteY17" fmla="*/ 121920 h 574040"/>
                <a:gd name="connsiteX18" fmla="*/ 1295400 w 7213600"/>
                <a:gd name="connsiteY18" fmla="*/ 106680 h 574040"/>
                <a:gd name="connsiteX19" fmla="*/ 756920 w 7213600"/>
                <a:gd name="connsiteY19" fmla="*/ 106680 h 574040"/>
                <a:gd name="connsiteX20" fmla="*/ 767080 w 7213600"/>
                <a:gd name="connsiteY20" fmla="*/ 96520 h 574040"/>
                <a:gd name="connsiteX21" fmla="*/ 675640 w 7213600"/>
                <a:gd name="connsiteY21" fmla="*/ 96520 h 574040"/>
                <a:gd name="connsiteX22" fmla="*/ 675640 w 7213600"/>
                <a:gd name="connsiteY22" fmla="*/ 66040 h 574040"/>
                <a:gd name="connsiteX23" fmla="*/ 447040 w 7213600"/>
                <a:gd name="connsiteY23" fmla="*/ 66040 h 574040"/>
                <a:gd name="connsiteX24" fmla="*/ 447040 w 7213600"/>
                <a:gd name="connsiteY24" fmla="*/ 30480 h 574040"/>
                <a:gd name="connsiteX25" fmla="*/ 111760 w 7213600"/>
                <a:gd name="connsiteY25" fmla="*/ 30480 h 574040"/>
                <a:gd name="connsiteX26" fmla="*/ 111760 w 7213600"/>
                <a:gd name="connsiteY26" fmla="*/ 0 h 574040"/>
                <a:gd name="connsiteX27" fmla="*/ 0 w 7213600"/>
                <a:gd name="connsiteY27" fmla="*/ 0 h 574040"/>
                <a:gd name="connsiteX0" fmla="*/ 7213600 w 7213600"/>
                <a:gd name="connsiteY0" fmla="*/ 574040 h 574040"/>
                <a:gd name="connsiteX1" fmla="*/ 5267960 w 7213600"/>
                <a:gd name="connsiteY1" fmla="*/ 574040 h 574040"/>
                <a:gd name="connsiteX2" fmla="*/ 5267960 w 7213600"/>
                <a:gd name="connsiteY2" fmla="*/ 391160 h 574040"/>
                <a:gd name="connsiteX3" fmla="*/ 4358640 w 7213600"/>
                <a:gd name="connsiteY3" fmla="*/ 391160 h 574040"/>
                <a:gd name="connsiteX4" fmla="*/ 4358640 w 7213600"/>
                <a:gd name="connsiteY4" fmla="*/ 330200 h 574040"/>
                <a:gd name="connsiteX5" fmla="*/ 4318000 w 7213600"/>
                <a:gd name="connsiteY5" fmla="*/ 330200 h 574040"/>
                <a:gd name="connsiteX6" fmla="*/ 4318000 w 7213600"/>
                <a:gd name="connsiteY6" fmla="*/ 264160 h 574040"/>
                <a:gd name="connsiteX7" fmla="*/ 3738880 w 7213600"/>
                <a:gd name="connsiteY7" fmla="*/ 264160 h 574040"/>
                <a:gd name="connsiteX8" fmla="*/ 3738880 w 7213600"/>
                <a:gd name="connsiteY8" fmla="*/ 223520 h 574040"/>
                <a:gd name="connsiteX9" fmla="*/ 3027680 w 7213600"/>
                <a:gd name="connsiteY9" fmla="*/ 223520 h 574040"/>
                <a:gd name="connsiteX10" fmla="*/ 3027680 w 7213600"/>
                <a:gd name="connsiteY10" fmla="*/ 208280 h 574040"/>
                <a:gd name="connsiteX11" fmla="*/ 2961640 w 7213600"/>
                <a:gd name="connsiteY11" fmla="*/ 208280 h 574040"/>
                <a:gd name="connsiteX12" fmla="*/ 2961640 w 7213600"/>
                <a:gd name="connsiteY12" fmla="*/ 187960 h 574040"/>
                <a:gd name="connsiteX13" fmla="*/ 1656080 w 7213600"/>
                <a:gd name="connsiteY13" fmla="*/ 187960 h 574040"/>
                <a:gd name="connsiteX14" fmla="*/ 1656080 w 7213600"/>
                <a:gd name="connsiteY14" fmla="*/ 152400 h 574040"/>
                <a:gd name="connsiteX15" fmla="*/ 1554480 w 7213600"/>
                <a:gd name="connsiteY15" fmla="*/ 152400 h 574040"/>
                <a:gd name="connsiteX16" fmla="*/ 1554480 w 7213600"/>
                <a:gd name="connsiteY16" fmla="*/ 121920 h 574040"/>
                <a:gd name="connsiteX17" fmla="*/ 1295400 w 7213600"/>
                <a:gd name="connsiteY17" fmla="*/ 121920 h 574040"/>
                <a:gd name="connsiteX18" fmla="*/ 1295400 w 7213600"/>
                <a:gd name="connsiteY18" fmla="*/ 106680 h 574040"/>
                <a:gd name="connsiteX19" fmla="*/ 767503 w 7213600"/>
                <a:gd name="connsiteY19" fmla="*/ 104563 h 574040"/>
                <a:gd name="connsiteX20" fmla="*/ 767080 w 7213600"/>
                <a:gd name="connsiteY20" fmla="*/ 96520 h 574040"/>
                <a:gd name="connsiteX21" fmla="*/ 675640 w 7213600"/>
                <a:gd name="connsiteY21" fmla="*/ 96520 h 574040"/>
                <a:gd name="connsiteX22" fmla="*/ 675640 w 7213600"/>
                <a:gd name="connsiteY22" fmla="*/ 66040 h 574040"/>
                <a:gd name="connsiteX23" fmla="*/ 447040 w 7213600"/>
                <a:gd name="connsiteY23" fmla="*/ 66040 h 574040"/>
                <a:gd name="connsiteX24" fmla="*/ 447040 w 7213600"/>
                <a:gd name="connsiteY24" fmla="*/ 30480 h 574040"/>
                <a:gd name="connsiteX25" fmla="*/ 111760 w 7213600"/>
                <a:gd name="connsiteY25" fmla="*/ 30480 h 574040"/>
                <a:gd name="connsiteX26" fmla="*/ 111760 w 7213600"/>
                <a:gd name="connsiteY26" fmla="*/ 0 h 574040"/>
                <a:gd name="connsiteX27" fmla="*/ 0 w 7213600"/>
                <a:gd name="connsiteY27" fmla="*/ 0 h 57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213600" h="574040">
                  <a:moveTo>
                    <a:pt x="7213600" y="574040"/>
                  </a:moveTo>
                  <a:lnTo>
                    <a:pt x="5267960" y="574040"/>
                  </a:lnTo>
                  <a:lnTo>
                    <a:pt x="5267960" y="391160"/>
                  </a:lnTo>
                  <a:lnTo>
                    <a:pt x="4358640" y="391160"/>
                  </a:lnTo>
                  <a:lnTo>
                    <a:pt x="4358640" y="330200"/>
                  </a:lnTo>
                  <a:lnTo>
                    <a:pt x="4318000" y="330200"/>
                  </a:lnTo>
                  <a:lnTo>
                    <a:pt x="4318000" y="264160"/>
                  </a:lnTo>
                  <a:lnTo>
                    <a:pt x="3738880" y="264160"/>
                  </a:lnTo>
                  <a:lnTo>
                    <a:pt x="3738880" y="223520"/>
                  </a:lnTo>
                  <a:lnTo>
                    <a:pt x="3027680" y="223520"/>
                  </a:lnTo>
                  <a:lnTo>
                    <a:pt x="3027680" y="208280"/>
                  </a:lnTo>
                  <a:lnTo>
                    <a:pt x="2961640" y="208280"/>
                  </a:lnTo>
                  <a:lnTo>
                    <a:pt x="2961640" y="187960"/>
                  </a:lnTo>
                  <a:lnTo>
                    <a:pt x="1656080" y="187960"/>
                  </a:lnTo>
                  <a:lnTo>
                    <a:pt x="1656080" y="152400"/>
                  </a:lnTo>
                  <a:lnTo>
                    <a:pt x="1554480" y="152400"/>
                  </a:lnTo>
                  <a:lnTo>
                    <a:pt x="1554480" y="121920"/>
                  </a:lnTo>
                  <a:lnTo>
                    <a:pt x="1295400" y="121920"/>
                  </a:lnTo>
                  <a:lnTo>
                    <a:pt x="1295400" y="106680"/>
                  </a:lnTo>
                  <a:lnTo>
                    <a:pt x="767503" y="104563"/>
                  </a:lnTo>
                  <a:lnTo>
                    <a:pt x="767080" y="96520"/>
                  </a:lnTo>
                  <a:lnTo>
                    <a:pt x="675640" y="96520"/>
                  </a:lnTo>
                  <a:lnTo>
                    <a:pt x="675640" y="66040"/>
                  </a:lnTo>
                  <a:lnTo>
                    <a:pt x="447040" y="66040"/>
                  </a:lnTo>
                  <a:lnTo>
                    <a:pt x="447040" y="30480"/>
                  </a:lnTo>
                  <a:lnTo>
                    <a:pt x="111760" y="30480"/>
                  </a:lnTo>
                  <a:lnTo>
                    <a:pt x="111760"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9" name="Group 488">
            <a:extLst>
              <a:ext uri="{FF2B5EF4-FFF2-40B4-BE49-F238E27FC236}">
                <a16:creationId xmlns:a16="http://schemas.microsoft.com/office/drawing/2014/main" id="{C562A1AD-DD2E-AD35-17B7-FD8F2CF9D7F0}"/>
              </a:ext>
            </a:extLst>
          </p:cNvPr>
          <p:cNvGrpSpPr/>
          <p:nvPr/>
        </p:nvGrpSpPr>
        <p:grpSpPr>
          <a:xfrm>
            <a:off x="1644250" y="1759401"/>
            <a:ext cx="9295535" cy="1924026"/>
            <a:chOff x="1644250" y="1759401"/>
            <a:chExt cx="9295535" cy="1924026"/>
          </a:xfrm>
        </p:grpSpPr>
        <p:grpSp>
          <p:nvGrpSpPr>
            <p:cNvPr id="490" name="Group 489">
              <a:extLst>
                <a:ext uri="{FF2B5EF4-FFF2-40B4-BE49-F238E27FC236}">
                  <a16:creationId xmlns:a16="http://schemas.microsoft.com/office/drawing/2014/main" id="{9CB9484D-5228-2B1B-33E1-A69F78B18E24}"/>
                </a:ext>
              </a:extLst>
            </p:cNvPr>
            <p:cNvGrpSpPr/>
            <p:nvPr/>
          </p:nvGrpSpPr>
          <p:grpSpPr>
            <a:xfrm>
              <a:off x="4540982" y="2668119"/>
              <a:ext cx="109945" cy="109945"/>
              <a:chOff x="5041579" y="2570844"/>
              <a:chExt cx="109945" cy="109945"/>
            </a:xfrm>
          </p:grpSpPr>
          <p:cxnSp>
            <p:nvCxnSpPr>
              <p:cNvPr id="770" name="Straight Connector 769">
                <a:extLst>
                  <a:ext uri="{FF2B5EF4-FFF2-40B4-BE49-F238E27FC236}">
                    <a16:creationId xmlns:a16="http://schemas.microsoft.com/office/drawing/2014/main" id="{F8763EB2-E66A-5000-6A6D-1ED8F144CFBA}"/>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71" name="Straight Connector 770">
                <a:extLst>
                  <a:ext uri="{FF2B5EF4-FFF2-40B4-BE49-F238E27FC236}">
                    <a16:creationId xmlns:a16="http://schemas.microsoft.com/office/drawing/2014/main" id="{F29633F5-580C-343D-9E9A-1067466C3992}"/>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1" name="Group 490">
              <a:extLst>
                <a:ext uri="{FF2B5EF4-FFF2-40B4-BE49-F238E27FC236}">
                  <a16:creationId xmlns:a16="http://schemas.microsoft.com/office/drawing/2014/main" id="{B0FF2BC8-467A-9A6A-0448-474D10118B3C}"/>
                </a:ext>
              </a:extLst>
            </p:cNvPr>
            <p:cNvGrpSpPr/>
            <p:nvPr/>
          </p:nvGrpSpPr>
          <p:grpSpPr>
            <a:xfrm>
              <a:off x="4713866" y="2726266"/>
              <a:ext cx="109945" cy="109945"/>
              <a:chOff x="5041579" y="2570844"/>
              <a:chExt cx="109945" cy="109945"/>
            </a:xfrm>
          </p:grpSpPr>
          <p:cxnSp>
            <p:nvCxnSpPr>
              <p:cNvPr id="768" name="Straight Connector 767">
                <a:extLst>
                  <a:ext uri="{FF2B5EF4-FFF2-40B4-BE49-F238E27FC236}">
                    <a16:creationId xmlns:a16="http://schemas.microsoft.com/office/drawing/2014/main" id="{08FC636C-4226-0AB3-FE4F-E1F75C379C0B}"/>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69" name="Straight Connector 768">
                <a:extLst>
                  <a:ext uri="{FF2B5EF4-FFF2-40B4-BE49-F238E27FC236}">
                    <a16:creationId xmlns:a16="http://schemas.microsoft.com/office/drawing/2014/main" id="{881D5AD6-FD0C-B920-138A-0468FE46B609}"/>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2" name="Group 491">
              <a:extLst>
                <a:ext uri="{FF2B5EF4-FFF2-40B4-BE49-F238E27FC236}">
                  <a16:creationId xmlns:a16="http://schemas.microsoft.com/office/drawing/2014/main" id="{F73DCB51-6899-1E58-00E4-35EF0EA62125}"/>
                </a:ext>
              </a:extLst>
            </p:cNvPr>
            <p:cNvGrpSpPr/>
            <p:nvPr/>
          </p:nvGrpSpPr>
          <p:grpSpPr>
            <a:xfrm>
              <a:off x="4424420" y="2616321"/>
              <a:ext cx="109945" cy="109945"/>
              <a:chOff x="5041579" y="2570844"/>
              <a:chExt cx="109945" cy="109945"/>
            </a:xfrm>
          </p:grpSpPr>
          <p:cxnSp>
            <p:nvCxnSpPr>
              <p:cNvPr id="766" name="Straight Connector 765">
                <a:extLst>
                  <a:ext uri="{FF2B5EF4-FFF2-40B4-BE49-F238E27FC236}">
                    <a16:creationId xmlns:a16="http://schemas.microsoft.com/office/drawing/2014/main" id="{D1140537-A0AB-D027-F28C-D9A2543224EA}"/>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67" name="Straight Connector 766">
                <a:extLst>
                  <a:ext uri="{FF2B5EF4-FFF2-40B4-BE49-F238E27FC236}">
                    <a16:creationId xmlns:a16="http://schemas.microsoft.com/office/drawing/2014/main" id="{6C9DDF7E-AFCD-D0BF-A905-A3616C97B18F}"/>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3" name="Group 492">
              <a:extLst>
                <a:ext uri="{FF2B5EF4-FFF2-40B4-BE49-F238E27FC236}">
                  <a16:creationId xmlns:a16="http://schemas.microsoft.com/office/drawing/2014/main" id="{B0B3388A-FDAC-AE5A-2436-F0A7A6BF5E98}"/>
                </a:ext>
              </a:extLst>
            </p:cNvPr>
            <p:cNvGrpSpPr/>
            <p:nvPr/>
          </p:nvGrpSpPr>
          <p:grpSpPr>
            <a:xfrm>
              <a:off x="4403551" y="2584948"/>
              <a:ext cx="109945" cy="109945"/>
              <a:chOff x="5041579" y="2570844"/>
              <a:chExt cx="109945" cy="109945"/>
            </a:xfrm>
          </p:grpSpPr>
          <p:cxnSp>
            <p:nvCxnSpPr>
              <p:cNvPr id="764" name="Straight Connector 763">
                <a:extLst>
                  <a:ext uri="{FF2B5EF4-FFF2-40B4-BE49-F238E27FC236}">
                    <a16:creationId xmlns:a16="http://schemas.microsoft.com/office/drawing/2014/main" id="{9CF04DDB-EA29-5F90-2BDF-6B5CCD5BEE4B}"/>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0D58E068-C483-C2E0-639D-AE5D244B34A1}"/>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4" name="Group 493">
              <a:extLst>
                <a:ext uri="{FF2B5EF4-FFF2-40B4-BE49-F238E27FC236}">
                  <a16:creationId xmlns:a16="http://schemas.microsoft.com/office/drawing/2014/main" id="{71A261DA-E75A-9A32-998E-FB38548645C9}"/>
                </a:ext>
              </a:extLst>
            </p:cNvPr>
            <p:cNvGrpSpPr/>
            <p:nvPr/>
          </p:nvGrpSpPr>
          <p:grpSpPr>
            <a:xfrm>
              <a:off x="4371857" y="2568972"/>
              <a:ext cx="109945" cy="109945"/>
              <a:chOff x="5041579" y="2570844"/>
              <a:chExt cx="109945" cy="109945"/>
            </a:xfrm>
          </p:grpSpPr>
          <p:cxnSp>
            <p:nvCxnSpPr>
              <p:cNvPr id="762" name="Straight Connector 761">
                <a:extLst>
                  <a:ext uri="{FF2B5EF4-FFF2-40B4-BE49-F238E27FC236}">
                    <a16:creationId xmlns:a16="http://schemas.microsoft.com/office/drawing/2014/main" id="{66716B7F-E190-BD8C-5049-21300B0EB7A9}"/>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29253400-3DC4-F592-40C8-BBD0CE076475}"/>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5" name="Group 494">
              <a:extLst>
                <a:ext uri="{FF2B5EF4-FFF2-40B4-BE49-F238E27FC236}">
                  <a16:creationId xmlns:a16="http://schemas.microsoft.com/office/drawing/2014/main" id="{0E7F690E-AC65-B425-C7B6-026C383C292F}"/>
                </a:ext>
              </a:extLst>
            </p:cNvPr>
            <p:cNvGrpSpPr/>
            <p:nvPr/>
          </p:nvGrpSpPr>
          <p:grpSpPr>
            <a:xfrm>
              <a:off x="4208555" y="2550886"/>
              <a:ext cx="109945" cy="109945"/>
              <a:chOff x="5041579" y="2570844"/>
              <a:chExt cx="109945" cy="109945"/>
            </a:xfrm>
          </p:grpSpPr>
          <p:cxnSp>
            <p:nvCxnSpPr>
              <p:cNvPr id="760" name="Straight Connector 759">
                <a:extLst>
                  <a:ext uri="{FF2B5EF4-FFF2-40B4-BE49-F238E27FC236}">
                    <a16:creationId xmlns:a16="http://schemas.microsoft.com/office/drawing/2014/main" id="{FD0C6B3D-C807-C6C4-D739-D0D85515AFA1}"/>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CD485869-06C9-97DC-D8C1-C09F497999BA}"/>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6" name="Group 495">
              <a:extLst>
                <a:ext uri="{FF2B5EF4-FFF2-40B4-BE49-F238E27FC236}">
                  <a16:creationId xmlns:a16="http://schemas.microsoft.com/office/drawing/2014/main" id="{44DDB101-4E13-C9A5-E994-2293DC051553}"/>
                </a:ext>
              </a:extLst>
            </p:cNvPr>
            <p:cNvGrpSpPr/>
            <p:nvPr/>
          </p:nvGrpSpPr>
          <p:grpSpPr>
            <a:xfrm>
              <a:off x="4163819" y="2550886"/>
              <a:ext cx="109945" cy="109945"/>
              <a:chOff x="5041579" y="2570844"/>
              <a:chExt cx="109945" cy="109945"/>
            </a:xfrm>
          </p:grpSpPr>
          <p:cxnSp>
            <p:nvCxnSpPr>
              <p:cNvPr id="758" name="Straight Connector 757">
                <a:extLst>
                  <a:ext uri="{FF2B5EF4-FFF2-40B4-BE49-F238E27FC236}">
                    <a16:creationId xmlns:a16="http://schemas.microsoft.com/office/drawing/2014/main" id="{25EA8606-ABAE-D08E-6259-BD578B6A77C7}"/>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59" name="Straight Connector 758">
                <a:extLst>
                  <a:ext uri="{FF2B5EF4-FFF2-40B4-BE49-F238E27FC236}">
                    <a16:creationId xmlns:a16="http://schemas.microsoft.com/office/drawing/2014/main" id="{EDCE72B0-19DB-F404-84E3-8F79F6FA0024}"/>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7" name="Group 496">
              <a:extLst>
                <a:ext uri="{FF2B5EF4-FFF2-40B4-BE49-F238E27FC236}">
                  <a16:creationId xmlns:a16="http://schemas.microsoft.com/office/drawing/2014/main" id="{EE8E713D-6FEE-1862-B2E1-CC41CBE88FB4}"/>
                </a:ext>
              </a:extLst>
            </p:cNvPr>
            <p:cNvGrpSpPr/>
            <p:nvPr/>
          </p:nvGrpSpPr>
          <p:grpSpPr>
            <a:xfrm>
              <a:off x="4115828" y="2522130"/>
              <a:ext cx="109945" cy="109945"/>
              <a:chOff x="5041579" y="2570844"/>
              <a:chExt cx="109945" cy="109945"/>
            </a:xfrm>
          </p:grpSpPr>
          <p:cxnSp>
            <p:nvCxnSpPr>
              <p:cNvPr id="756" name="Straight Connector 755">
                <a:extLst>
                  <a:ext uri="{FF2B5EF4-FFF2-40B4-BE49-F238E27FC236}">
                    <a16:creationId xmlns:a16="http://schemas.microsoft.com/office/drawing/2014/main" id="{EC07BADB-4966-D889-34CE-2DA247B804B8}"/>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AE8CAF76-1E2A-378C-9CB5-377710A1EB1F}"/>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8" name="Group 497">
              <a:extLst>
                <a:ext uri="{FF2B5EF4-FFF2-40B4-BE49-F238E27FC236}">
                  <a16:creationId xmlns:a16="http://schemas.microsoft.com/office/drawing/2014/main" id="{4A96953B-717F-D63E-D928-C59ED6D9028F}"/>
                </a:ext>
              </a:extLst>
            </p:cNvPr>
            <p:cNvGrpSpPr/>
            <p:nvPr/>
          </p:nvGrpSpPr>
          <p:grpSpPr>
            <a:xfrm>
              <a:off x="4085260" y="2496185"/>
              <a:ext cx="109945" cy="109945"/>
              <a:chOff x="5041579" y="2570844"/>
              <a:chExt cx="109945" cy="109945"/>
            </a:xfrm>
          </p:grpSpPr>
          <p:cxnSp>
            <p:nvCxnSpPr>
              <p:cNvPr id="754" name="Straight Connector 753">
                <a:extLst>
                  <a:ext uri="{FF2B5EF4-FFF2-40B4-BE49-F238E27FC236}">
                    <a16:creationId xmlns:a16="http://schemas.microsoft.com/office/drawing/2014/main" id="{9E4F53FF-D3C3-BC78-A631-7A969C042107}"/>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6CB09605-4955-D800-7824-77FA3E9B7E18}"/>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9" name="Group 498">
              <a:extLst>
                <a:ext uri="{FF2B5EF4-FFF2-40B4-BE49-F238E27FC236}">
                  <a16:creationId xmlns:a16="http://schemas.microsoft.com/office/drawing/2014/main" id="{1C1154E7-FE6C-153F-7C66-67A8DF25B9DB}"/>
                </a:ext>
              </a:extLst>
            </p:cNvPr>
            <p:cNvGrpSpPr/>
            <p:nvPr/>
          </p:nvGrpSpPr>
          <p:grpSpPr>
            <a:xfrm>
              <a:off x="4071637" y="2446171"/>
              <a:ext cx="109945" cy="109945"/>
              <a:chOff x="5041579" y="2570844"/>
              <a:chExt cx="109945" cy="109945"/>
            </a:xfrm>
          </p:grpSpPr>
          <p:cxnSp>
            <p:nvCxnSpPr>
              <p:cNvPr id="752" name="Straight Connector 751">
                <a:extLst>
                  <a:ext uri="{FF2B5EF4-FFF2-40B4-BE49-F238E27FC236}">
                    <a16:creationId xmlns:a16="http://schemas.microsoft.com/office/drawing/2014/main" id="{A91A5EFC-89AC-C78F-E028-9B6180F6F3DE}"/>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4677BD1B-7935-91F6-C11F-B8244E0C214A}"/>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0" name="Group 499">
              <a:extLst>
                <a:ext uri="{FF2B5EF4-FFF2-40B4-BE49-F238E27FC236}">
                  <a16:creationId xmlns:a16="http://schemas.microsoft.com/office/drawing/2014/main" id="{1F502C59-73C5-D609-E5E3-06A94FAE5267}"/>
                </a:ext>
              </a:extLst>
            </p:cNvPr>
            <p:cNvGrpSpPr/>
            <p:nvPr/>
          </p:nvGrpSpPr>
          <p:grpSpPr>
            <a:xfrm>
              <a:off x="3889120" y="2440712"/>
              <a:ext cx="109945" cy="109945"/>
              <a:chOff x="5041579" y="2570844"/>
              <a:chExt cx="109945" cy="109945"/>
            </a:xfrm>
          </p:grpSpPr>
          <p:cxnSp>
            <p:nvCxnSpPr>
              <p:cNvPr id="750" name="Straight Connector 749">
                <a:extLst>
                  <a:ext uri="{FF2B5EF4-FFF2-40B4-BE49-F238E27FC236}">
                    <a16:creationId xmlns:a16="http://schemas.microsoft.com/office/drawing/2014/main" id="{CFAEB1CA-A853-6E99-29DA-F561D63169C1}"/>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91A7A34A-95CC-CCEA-74D5-51D8BAB06679}"/>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1" name="Group 500">
              <a:extLst>
                <a:ext uri="{FF2B5EF4-FFF2-40B4-BE49-F238E27FC236}">
                  <a16:creationId xmlns:a16="http://schemas.microsoft.com/office/drawing/2014/main" id="{175ACC8C-006B-CAEB-4CC6-106C661151D3}"/>
                </a:ext>
              </a:extLst>
            </p:cNvPr>
            <p:cNvGrpSpPr/>
            <p:nvPr/>
          </p:nvGrpSpPr>
          <p:grpSpPr>
            <a:xfrm>
              <a:off x="3864223" y="2440712"/>
              <a:ext cx="109945" cy="109945"/>
              <a:chOff x="5041579" y="2570844"/>
              <a:chExt cx="109945" cy="109945"/>
            </a:xfrm>
          </p:grpSpPr>
          <p:cxnSp>
            <p:nvCxnSpPr>
              <p:cNvPr id="748" name="Straight Connector 747">
                <a:extLst>
                  <a:ext uri="{FF2B5EF4-FFF2-40B4-BE49-F238E27FC236}">
                    <a16:creationId xmlns:a16="http://schemas.microsoft.com/office/drawing/2014/main" id="{D3D9546E-3D1C-7901-99FB-891F12F23456}"/>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49" name="Straight Connector 748">
                <a:extLst>
                  <a:ext uri="{FF2B5EF4-FFF2-40B4-BE49-F238E27FC236}">
                    <a16:creationId xmlns:a16="http://schemas.microsoft.com/office/drawing/2014/main" id="{7779F459-4247-2C00-6EC9-EC13C6F2F0D5}"/>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2" name="Group 501">
              <a:extLst>
                <a:ext uri="{FF2B5EF4-FFF2-40B4-BE49-F238E27FC236}">
                  <a16:creationId xmlns:a16="http://schemas.microsoft.com/office/drawing/2014/main" id="{41ABC147-279F-77DB-84CA-056320CA9737}"/>
                </a:ext>
              </a:extLst>
            </p:cNvPr>
            <p:cNvGrpSpPr/>
            <p:nvPr/>
          </p:nvGrpSpPr>
          <p:grpSpPr>
            <a:xfrm>
              <a:off x="3838287" y="2440712"/>
              <a:ext cx="109945" cy="109945"/>
              <a:chOff x="5041579" y="2570844"/>
              <a:chExt cx="109945" cy="109945"/>
            </a:xfrm>
          </p:grpSpPr>
          <p:cxnSp>
            <p:nvCxnSpPr>
              <p:cNvPr id="746" name="Straight Connector 745">
                <a:extLst>
                  <a:ext uri="{FF2B5EF4-FFF2-40B4-BE49-F238E27FC236}">
                    <a16:creationId xmlns:a16="http://schemas.microsoft.com/office/drawing/2014/main" id="{3AC02414-3349-A52A-7194-45C6DBBC5208}"/>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709CFA4C-D418-1DA2-5694-31A329D4548B}"/>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3" name="Group 502">
              <a:extLst>
                <a:ext uri="{FF2B5EF4-FFF2-40B4-BE49-F238E27FC236}">
                  <a16:creationId xmlns:a16="http://schemas.microsoft.com/office/drawing/2014/main" id="{FF035B67-D526-ADE3-7790-5E34191C32D7}"/>
                </a:ext>
              </a:extLst>
            </p:cNvPr>
            <p:cNvGrpSpPr/>
            <p:nvPr/>
          </p:nvGrpSpPr>
          <p:grpSpPr>
            <a:xfrm>
              <a:off x="3558138" y="2368293"/>
              <a:ext cx="109945" cy="109945"/>
              <a:chOff x="5041579" y="2570844"/>
              <a:chExt cx="109945" cy="109945"/>
            </a:xfrm>
          </p:grpSpPr>
          <p:cxnSp>
            <p:nvCxnSpPr>
              <p:cNvPr id="744" name="Straight Connector 743">
                <a:extLst>
                  <a:ext uri="{FF2B5EF4-FFF2-40B4-BE49-F238E27FC236}">
                    <a16:creationId xmlns:a16="http://schemas.microsoft.com/office/drawing/2014/main" id="{2DDFD519-A5CF-EE76-8907-756867A51F27}"/>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ADEB9808-A28C-EBB2-3E44-FFC2548252D0}"/>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4" name="Group 503">
              <a:extLst>
                <a:ext uri="{FF2B5EF4-FFF2-40B4-BE49-F238E27FC236}">
                  <a16:creationId xmlns:a16="http://schemas.microsoft.com/office/drawing/2014/main" id="{F5A42A44-3F0A-E72E-A287-5968DC18BEC6}"/>
                </a:ext>
              </a:extLst>
            </p:cNvPr>
            <p:cNvGrpSpPr/>
            <p:nvPr/>
          </p:nvGrpSpPr>
          <p:grpSpPr>
            <a:xfrm>
              <a:off x="3515681" y="2349243"/>
              <a:ext cx="109945" cy="109945"/>
              <a:chOff x="5041579" y="2570844"/>
              <a:chExt cx="109945" cy="109945"/>
            </a:xfrm>
          </p:grpSpPr>
          <p:cxnSp>
            <p:nvCxnSpPr>
              <p:cNvPr id="742" name="Straight Connector 741">
                <a:extLst>
                  <a:ext uri="{FF2B5EF4-FFF2-40B4-BE49-F238E27FC236}">
                    <a16:creationId xmlns:a16="http://schemas.microsoft.com/office/drawing/2014/main" id="{94CD0E5D-B411-1D31-4C93-D0A0278C03D9}"/>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8C97ADCE-13E9-936F-694A-85943C51FAA0}"/>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5" name="Group 504">
              <a:extLst>
                <a:ext uri="{FF2B5EF4-FFF2-40B4-BE49-F238E27FC236}">
                  <a16:creationId xmlns:a16="http://schemas.microsoft.com/office/drawing/2014/main" id="{AC377083-87BA-00B5-1F1B-E7CD2BEE8111}"/>
                </a:ext>
              </a:extLst>
            </p:cNvPr>
            <p:cNvGrpSpPr/>
            <p:nvPr/>
          </p:nvGrpSpPr>
          <p:grpSpPr>
            <a:xfrm>
              <a:off x="3473090" y="2331686"/>
              <a:ext cx="109945" cy="109945"/>
              <a:chOff x="5041579" y="2570844"/>
              <a:chExt cx="109945" cy="109945"/>
            </a:xfrm>
          </p:grpSpPr>
          <p:cxnSp>
            <p:nvCxnSpPr>
              <p:cNvPr id="740" name="Straight Connector 739">
                <a:extLst>
                  <a:ext uri="{FF2B5EF4-FFF2-40B4-BE49-F238E27FC236}">
                    <a16:creationId xmlns:a16="http://schemas.microsoft.com/office/drawing/2014/main" id="{706428E6-3E50-FD81-382A-1C07BC23A1EA}"/>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41" name="Straight Connector 740">
                <a:extLst>
                  <a:ext uri="{FF2B5EF4-FFF2-40B4-BE49-F238E27FC236}">
                    <a16:creationId xmlns:a16="http://schemas.microsoft.com/office/drawing/2014/main" id="{8F61F002-EC89-C9F3-0FF2-6645AC3FC4C5}"/>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6" name="Group 505">
              <a:extLst>
                <a:ext uri="{FF2B5EF4-FFF2-40B4-BE49-F238E27FC236}">
                  <a16:creationId xmlns:a16="http://schemas.microsoft.com/office/drawing/2014/main" id="{1D988252-D5B6-A5A8-C43B-C801E86EC992}"/>
                </a:ext>
              </a:extLst>
            </p:cNvPr>
            <p:cNvGrpSpPr/>
            <p:nvPr/>
          </p:nvGrpSpPr>
          <p:grpSpPr>
            <a:xfrm>
              <a:off x="3430595" y="2325771"/>
              <a:ext cx="109945" cy="109945"/>
              <a:chOff x="5041579" y="2570844"/>
              <a:chExt cx="109945" cy="109945"/>
            </a:xfrm>
          </p:grpSpPr>
          <p:cxnSp>
            <p:nvCxnSpPr>
              <p:cNvPr id="738" name="Straight Connector 737">
                <a:extLst>
                  <a:ext uri="{FF2B5EF4-FFF2-40B4-BE49-F238E27FC236}">
                    <a16:creationId xmlns:a16="http://schemas.microsoft.com/office/drawing/2014/main" id="{C919852E-712B-BC1E-377C-6485E48DC8C8}"/>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22FAAB94-C0DB-06F6-C2AA-109374337F3A}"/>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7" name="Group 506">
              <a:extLst>
                <a:ext uri="{FF2B5EF4-FFF2-40B4-BE49-F238E27FC236}">
                  <a16:creationId xmlns:a16="http://schemas.microsoft.com/office/drawing/2014/main" id="{D3360E5E-E89D-84E8-9421-75A2765A2DE9}"/>
                </a:ext>
              </a:extLst>
            </p:cNvPr>
            <p:cNvGrpSpPr/>
            <p:nvPr/>
          </p:nvGrpSpPr>
          <p:grpSpPr>
            <a:xfrm>
              <a:off x="3361145" y="2305701"/>
              <a:ext cx="109945" cy="109945"/>
              <a:chOff x="5041579" y="2570844"/>
              <a:chExt cx="109945" cy="109945"/>
            </a:xfrm>
          </p:grpSpPr>
          <p:cxnSp>
            <p:nvCxnSpPr>
              <p:cNvPr id="736" name="Straight Connector 735">
                <a:extLst>
                  <a:ext uri="{FF2B5EF4-FFF2-40B4-BE49-F238E27FC236}">
                    <a16:creationId xmlns:a16="http://schemas.microsoft.com/office/drawing/2014/main" id="{0BE675FE-A70A-A84A-1F96-B9D9FB699DA5}"/>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451F9137-7F86-26E3-7C45-2552888341D1}"/>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8" name="Group 507">
              <a:extLst>
                <a:ext uri="{FF2B5EF4-FFF2-40B4-BE49-F238E27FC236}">
                  <a16:creationId xmlns:a16="http://schemas.microsoft.com/office/drawing/2014/main" id="{704FB622-77F5-8525-47A2-D20AC78712A2}"/>
                </a:ext>
              </a:extLst>
            </p:cNvPr>
            <p:cNvGrpSpPr/>
            <p:nvPr/>
          </p:nvGrpSpPr>
          <p:grpSpPr>
            <a:xfrm>
              <a:off x="3308656" y="2305701"/>
              <a:ext cx="109945" cy="109945"/>
              <a:chOff x="5041579" y="2570844"/>
              <a:chExt cx="109945" cy="109945"/>
            </a:xfrm>
          </p:grpSpPr>
          <p:cxnSp>
            <p:nvCxnSpPr>
              <p:cNvPr id="734" name="Straight Connector 733">
                <a:extLst>
                  <a:ext uri="{FF2B5EF4-FFF2-40B4-BE49-F238E27FC236}">
                    <a16:creationId xmlns:a16="http://schemas.microsoft.com/office/drawing/2014/main" id="{50E5AB9B-284D-1073-55EB-1BA277A55D1F}"/>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211C309E-013A-E1DA-FFF6-4460C8FFE6CC}"/>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9" name="Group 508">
              <a:extLst>
                <a:ext uri="{FF2B5EF4-FFF2-40B4-BE49-F238E27FC236}">
                  <a16:creationId xmlns:a16="http://schemas.microsoft.com/office/drawing/2014/main" id="{33779BCA-0E98-E548-D8C5-252255BC3804}"/>
                </a:ext>
              </a:extLst>
            </p:cNvPr>
            <p:cNvGrpSpPr/>
            <p:nvPr/>
          </p:nvGrpSpPr>
          <p:grpSpPr>
            <a:xfrm>
              <a:off x="3216661" y="2270798"/>
              <a:ext cx="109945" cy="109945"/>
              <a:chOff x="5041579" y="2570844"/>
              <a:chExt cx="109945" cy="109945"/>
            </a:xfrm>
          </p:grpSpPr>
          <p:cxnSp>
            <p:nvCxnSpPr>
              <p:cNvPr id="732" name="Straight Connector 731">
                <a:extLst>
                  <a:ext uri="{FF2B5EF4-FFF2-40B4-BE49-F238E27FC236}">
                    <a16:creationId xmlns:a16="http://schemas.microsoft.com/office/drawing/2014/main" id="{3C6C22D9-403B-C2FE-8CCE-8EB18005F7B6}"/>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B4B37689-EA24-B06D-FF27-E7F3A490F830}"/>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0" name="Group 509">
              <a:extLst>
                <a:ext uri="{FF2B5EF4-FFF2-40B4-BE49-F238E27FC236}">
                  <a16:creationId xmlns:a16="http://schemas.microsoft.com/office/drawing/2014/main" id="{84E3FC90-31BC-C9DB-A7FA-A0EC0B02D52C}"/>
                </a:ext>
              </a:extLst>
            </p:cNvPr>
            <p:cNvGrpSpPr/>
            <p:nvPr/>
          </p:nvGrpSpPr>
          <p:grpSpPr>
            <a:xfrm>
              <a:off x="3205067" y="2209598"/>
              <a:ext cx="109945" cy="109945"/>
              <a:chOff x="5041579" y="2570844"/>
              <a:chExt cx="109945" cy="109945"/>
            </a:xfrm>
          </p:grpSpPr>
          <p:cxnSp>
            <p:nvCxnSpPr>
              <p:cNvPr id="730" name="Straight Connector 729">
                <a:extLst>
                  <a:ext uri="{FF2B5EF4-FFF2-40B4-BE49-F238E27FC236}">
                    <a16:creationId xmlns:a16="http://schemas.microsoft.com/office/drawing/2014/main" id="{71AC40E5-0F75-D7AE-C947-63790FEBBB5D}"/>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72D3D7C7-D101-10A4-05BB-0789722BAFFA}"/>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1" name="Group 510">
              <a:extLst>
                <a:ext uri="{FF2B5EF4-FFF2-40B4-BE49-F238E27FC236}">
                  <a16:creationId xmlns:a16="http://schemas.microsoft.com/office/drawing/2014/main" id="{93F385F3-0A17-46DA-F562-7B6C97D4A87B}"/>
                </a:ext>
              </a:extLst>
            </p:cNvPr>
            <p:cNvGrpSpPr/>
            <p:nvPr/>
          </p:nvGrpSpPr>
          <p:grpSpPr>
            <a:xfrm>
              <a:off x="2958134" y="2159089"/>
              <a:ext cx="109945" cy="109945"/>
              <a:chOff x="5041579" y="2570844"/>
              <a:chExt cx="109945" cy="109945"/>
            </a:xfrm>
          </p:grpSpPr>
          <p:cxnSp>
            <p:nvCxnSpPr>
              <p:cNvPr id="728" name="Straight Connector 727">
                <a:extLst>
                  <a:ext uri="{FF2B5EF4-FFF2-40B4-BE49-F238E27FC236}">
                    <a16:creationId xmlns:a16="http://schemas.microsoft.com/office/drawing/2014/main" id="{BFEBF263-70EA-0434-3113-2F2EEC5CAD93}"/>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A9CD5E96-81F4-6353-3263-183B76C6A1A8}"/>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2" name="Group 511">
              <a:extLst>
                <a:ext uri="{FF2B5EF4-FFF2-40B4-BE49-F238E27FC236}">
                  <a16:creationId xmlns:a16="http://schemas.microsoft.com/office/drawing/2014/main" id="{F161AC17-54A3-0817-62E1-077B1F163ED5}"/>
                </a:ext>
              </a:extLst>
            </p:cNvPr>
            <p:cNvGrpSpPr/>
            <p:nvPr/>
          </p:nvGrpSpPr>
          <p:grpSpPr>
            <a:xfrm>
              <a:off x="2915708" y="2159089"/>
              <a:ext cx="109945" cy="109945"/>
              <a:chOff x="5041579" y="2570844"/>
              <a:chExt cx="109945" cy="109945"/>
            </a:xfrm>
          </p:grpSpPr>
          <p:cxnSp>
            <p:nvCxnSpPr>
              <p:cNvPr id="726" name="Straight Connector 725">
                <a:extLst>
                  <a:ext uri="{FF2B5EF4-FFF2-40B4-BE49-F238E27FC236}">
                    <a16:creationId xmlns:a16="http://schemas.microsoft.com/office/drawing/2014/main" id="{93810416-B7DE-1F92-DCC3-78285396BB09}"/>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AC663E37-49D2-7920-7D24-1307D56FF663}"/>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3" name="Group 512">
              <a:extLst>
                <a:ext uri="{FF2B5EF4-FFF2-40B4-BE49-F238E27FC236}">
                  <a16:creationId xmlns:a16="http://schemas.microsoft.com/office/drawing/2014/main" id="{7942AEF6-1CC5-459D-E4EC-484C7C36EA71}"/>
                </a:ext>
              </a:extLst>
            </p:cNvPr>
            <p:cNvGrpSpPr/>
            <p:nvPr/>
          </p:nvGrpSpPr>
          <p:grpSpPr>
            <a:xfrm>
              <a:off x="2645080" y="2057489"/>
              <a:ext cx="109945" cy="109945"/>
              <a:chOff x="5041579" y="2570844"/>
              <a:chExt cx="109945" cy="109945"/>
            </a:xfrm>
          </p:grpSpPr>
          <p:cxnSp>
            <p:nvCxnSpPr>
              <p:cNvPr id="724" name="Straight Connector 723">
                <a:extLst>
                  <a:ext uri="{FF2B5EF4-FFF2-40B4-BE49-F238E27FC236}">
                    <a16:creationId xmlns:a16="http://schemas.microsoft.com/office/drawing/2014/main" id="{43456C2A-3570-A319-D826-D36594D7BCC2}"/>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650F7AE4-AB75-9881-945F-B10EAEF63B19}"/>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4" name="Group 513">
              <a:extLst>
                <a:ext uri="{FF2B5EF4-FFF2-40B4-BE49-F238E27FC236}">
                  <a16:creationId xmlns:a16="http://schemas.microsoft.com/office/drawing/2014/main" id="{6601A583-DBE9-D186-F2C9-CA429EC56A82}"/>
                </a:ext>
              </a:extLst>
            </p:cNvPr>
            <p:cNvGrpSpPr/>
            <p:nvPr/>
          </p:nvGrpSpPr>
          <p:grpSpPr>
            <a:xfrm>
              <a:off x="2589866" y="2057489"/>
              <a:ext cx="109945" cy="109945"/>
              <a:chOff x="5041579" y="2570844"/>
              <a:chExt cx="109945" cy="109945"/>
            </a:xfrm>
          </p:grpSpPr>
          <p:cxnSp>
            <p:nvCxnSpPr>
              <p:cNvPr id="722" name="Straight Connector 721">
                <a:extLst>
                  <a:ext uri="{FF2B5EF4-FFF2-40B4-BE49-F238E27FC236}">
                    <a16:creationId xmlns:a16="http://schemas.microsoft.com/office/drawing/2014/main" id="{6D2F8CFF-AFFF-9092-8B75-96878F800FF3}"/>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3BEBED9D-DE5D-185D-8E9A-26DAF1E49A45}"/>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5" name="Group 514">
              <a:extLst>
                <a:ext uri="{FF2B5EF4-FFF2-40B4-BE49-F238E27FC236}">
                  <a16:creationId xmlns:a16="http://schemas.microsoft.com/office/drawing/2014/main" id="{5BBFD308-2D40-6A80-80F5-E06D5B490359}"/>
                </a:ext>
              </a:extLst>
            </p:cNvPr>
            <p:cNvGrpSpPr/>
            <p:nvPr/>
          </p:nvGrpSpPr>
          <p:grpSpPr>
            <a:xfrm>
              <a:off x="2321888" y="1947544"/>
              <a:ext cx="109945" cy="109945"/>
              <a:chOff x="5041579" y="2570844"/>
              <a:chExt cx="109945" cy="109945"/>
            </a:xfrm>
          </p:grpSpPr>
          <p:cxnSp>
            <p:nvCxnSpPr>
              <p:cNvPr id="720" name="Straight Connector 719">
                <a:extLst>
                  <a:ext uri="{FF2B5EF4-FFF2-40B4-BE49-F238E27FC236}">
                    <a16:creationId xmlns:a16="http://schemas.microsoft.com/office/drawing/2014/main" id="{5E011F8A-A83E-4A94-BE76-F5C85F01A8A0}"/>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007BEC56-4550-C2B6-2C13-8E87F1AF2579}"/>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6" name="Group 515">
              <a:extLst>
                <a:ext uri="{FF2B5EF4-FFF2-40B4-BE49-F238E27FC236}">
                  <a16:creationId xmlns:a16="http://schemas.microsoft.com/office/drawing/2014/main" id="{2AB42A50-41E5-3465-30A9-441BCE517C3B}"/>
                </a:ext>
              </a:extLst>
            </p:cNvPr>
            <p:cNvGrpSpPr/>
            <p:nvPr/>
          </p:nvGrpSpPr>
          <p:grpSpPr>
            <a:xfrm>
              <a:off x="2295460" y="1932728"/>
              <a:ext cx="109945" cy="109945"/>
              <a:chOff x="5041579" y="2570844"/>
              <a:chExt cx="109945" cy="109945"/>
            </a:xfrm>
          </p:grpSpPr>
          <p:cxnSp>
            <p:nvCxnSpPr>
              <p:cNvPr id="718" name="Straight Connector 717">
                <a:extLst>
                  <a:ext uri="{FF2B5EF4-FFF2-40B4-BE49-F238E27FC236}">
                    <a16:creationId xmlns:a16="http://schemas.microsoft.com/office/drawing/2014/main" id="{BC06754F-1129-3361-542D-7EF7F4D64587}"/>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00EA1D3C-45D5-858F-B62D-E43054C5CA81}"/>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7" name="Group 516">
              <a:extLst>
                <a:ext uri="{FF2B5EF4-FFF2-40B4-BE49-F238E27FC236}">
                  <a16:creationId xmlns:a16="http://schemas.microsoft.com/office/drawing/2014/main" id="{C529F392-1CB4-87EA-23C6-4CCDDF698039}"/>
                </a:ext>
              </a:extLst>
            </p:cNvPr>
            <p:cNvGrpSpPr/>
            <p:nvPr/>
          </p:nvGrpSpPr>
          <p:grpSpPr>
            <a:xfrm>
              <a:off x="2252466" y="1894868"/>
              <a:ext cx="109945" cy="109945"/>
              <a:chOff x="5041579" y="2570844"/>
              <a:chExt cx="109945" cy="109945"/>
            </a:xfrm>
          </p:grpSpPr>
          <p:cxnSp>
            <p:nvCxnSpPr>
              <p:cNvPr id="716" name="Straight Connector 715">
                <a:extLst>
                  <a:ext uri="{FF2B5EF4-FFF2-40B4-BE49-F238E27FC236}">
                    <a16:creationId xmlns:a16="http://schemas.microsoft.com/office/drawing/2014/main" id="{3C7F0852-DF5D-5A1E-8498-FA2AC8D7D36B}"/>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03ADEC05-4065-E3F3-D358-38176ADB73CB}"/>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8" name="Group 517">
              <a:extLst>
                <a:ext uri="{FF2B5EF4-FFF2-40B4-BE49-F238E27FC236}">
                  <a16:creationId xmlns:a16="http://schemas.microsoft.com/office/drawing/2014/main" id="{6F209F0F-1EC5-E1BD-E3A1-A3B8331B0EDE}"/>
                </a:ext>
              </a:extLst>
            </p:cNvPr>
            <p:cNvGrpSpPr/>
            <p:nvPr/>
          </p:nvGrpSpPr>
          <p:grpSpPr>
            <a:xfrm>
              <a:off x="2038769" y="1855815"/>
              <a:ext cx="109945" cy="109945"/>
              <a:chOff x="5041579" y="2570844"/>
              <a:chExt cx="109945" cy="109945"/>
            </a:xfrm>
          </p:grpSpPr>
          <p:cxnSp>
            <p:nvCxnSpPr>
              <p:cNvPr id="714" name="Straight Connector 713">
                <a:extLst>
                  <a:ext uri="{FF2B5EF4-FFF2-40B4-BE49-F238E27FC236}">
                    <a16:creationId xmlns:a16="http://schemas.microsoft.com/office/drawing/2014/main" id="{139ABF77-06E6-9CCA-25D3-6FF22760EA7B}"/>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1833F7DD-E4DE-69AC-E4C6-3E7A2BC553BF}"/>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9" name="Group 518">
              <a:extLst>
                <a:ext uri="{FF2B5EF4-FFF2-40B4-BE49-F238E27FC236}">
                  <a16:creationId xmlns:a16="http://schemas.microsoft.com/office/drawing/2014/main" id="{D0022CE6-03F4-1BDC-0CEA-07B391D7D1AE}"/>
                </a:ext>
              </a:extLst>
            </p:cNvPr>
            <p:cNvGrpSpPr/>
            <p:nvPr/>
          </p:nvGrpSpPr>
          <p:grpSpPr>
            <a:xfrm>
              <a:off x="1737243" y="1784350"/>
              <a:ext cx="109945" cy="109945"/>
              <a:chOff x="5041579" y="2570844"/>
              <a:chExt cx="109945" cy="109945"/>
            </a:xfrm>
          </p:grpSpPr>
          <p:cxnSp>
            <p:nvCxnSpPr>
              <p:cNvPr id="712" name="Straight Connector 711">
                <a:extLst>
                  <a:ext uri="{FF2B5EF4-FFF2-40B4-BE49-F238E27FC236}">
                    <a16:creationId xmlns:a16="http://schemas.microsoft.com/office/drawing/2014/main" id="{FE0C3A7F-B2F2-D229-7FAF-169C774F4F61}"/>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A5C68247-0D1D-041F-41A4-0EE2742955AC}"/>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0" name="Group 519">
              <a:extLst>
                <a:ext uri="{FF2B5EF4-FFF2-40B4-BE49-F238E27FC236}">
                  <a16:creationId xmlns:a16="http://schemas.microsoft.com/office/drawing/2014/main" id="{C2D57F94-B325-B658-E06C-4E19651C4BE8}"/>
                </a:ext>
              </a:extLst>
            </p:cNvPr>
            <p:cNvGrpSpPr/>
            <p:nvPr/>
          </p:nvGrpSpPr>
          <p:grpSpPr>
            <a:xfrm>
              <a:off x="1644250" y="1759401"/>
              <a:ext cx="109945" cy="109945"/>
              <a:chOff x="5041579" y="2570844"/>
              <a:chExt cx="109945" cy="109945"/>
            </a:xfrm>
          </p:grpSpPr>
          <p:cxnSp>
            <p:nvCxnSpPr>
              <p:cNvPr id="710" name="Straight Connector 709">
                <a:extLst>
                  <a:ext uri="{FF2B5EF4-FFF2-40B4-BE49-F238E27FC236}">
                    <a16:creationId xmlns:a16="http://schemas.microsoft.com/office/drawing/2014/main" id="{84F12E25-2A8A-620B-3E1A-1125D92A3FBC}"/>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5802DFC4-1957-7396-B6D5-86D1A0C4A0A6}"/>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1" name="Group 520">
              <a:extLst>
                <a:ext uri="{FF2B5EF4-FFF2-40B4-BE49-F238E27FC236}">
                  <a16:creationId xmlns:a16="http://schemas.microsoft.com/office/drawing/2014/main" id="{576A4D23-50D6-2B4C-15E4-5CACED114786}"/>
                </a:ext>
              </a:extLst>
            </p:cNvPr>
            <p:cNvGrpSpPr/>
            <p:nvPr/>
          </p:nvGrpSpPr>
          <p:grpSpPr>
            <a:xfrm>
              <a:off x="5345010" y="2808269"/>
              <a:ext cx="109945" cy="109945"/>
              <a:chOff x="5041579" y="2570844"/>
              <a:chExt cx="109945" cy="109945"/>
            </a:xfrm>
          </p:grpSpPr>
          <p:cxnSp>
            <p:nvCxnSpPr>
              <p:cNvPr id="708" name="Straight Connector 707">
                <a:extLst>
                  <a:ext uri="{FF2B5EF4-FFF2-40B4-BE49-F238E27FC236}">
                    <a16:creationId xmlns:a16="http://schemas.microsoft.com/office/drawing/2014/main" id="{6AB0ED80-8FA3-7EB2-B646-C694C7594672}"/>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9CA24C36-87FC-DECA-B4C7-D322514935E9}"/>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2" name="Group 521">
              <a:extLst>
                <a:ext uri="{FF2B5EF4-FFF2-40B4-BE49-F238E27FC236}">
                  <a16:creationId xmlns:a16="http://schemas.microsoft.com/office/drawing/2014/main" id="{F717B8E3-7846-E443-A122-D6C9ECEF5995}"/>
                </a:ext>
              </a:extLst>
            </p:cNvPr>
            <p:cNvGrpSpPr/>
            <p:nvPr/>
          </p:nvGrpSpPr>
          <p:grpSpPr>
            <a:xfrm>
              <a:off x="5404053" y="2808269"/>
              <a:ext cx="109945" cy="109945"/>
              <a:chOff x="5041579" y="2570844"/>
              <a:chExt cx="109945" cy="109945"/>
            </a:xfrm>
          </p:grpSpPr>
          <p:cxnSp>
            <p:nvCxnSpPr>
              <p:cNvPr id="706" name="Straight Connector 705">
                <a:extLst>
                  <a:ext uri="{FF2B5EF4-FFF2-40B4-BE49-F238E27FC236}">
                    <a16:creationId xmlns:a16="http://schemas.microsoft.com/office/drawing/2014/main" id="{5FB090E3-A894-368E-121C-EC4D3D483B46}"/>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EF0DE533-1118-7E7C-33CD-B3130BB2ABAB}"/>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3" name="Group 522">
              <a:extLst>
                <a:ext uri="{FF2B5EF4-FFF2-40B4-BE49-F238E27FC236}">
                  <a16:creationId xmlns:a16="http://schemas.microsoft.com/office/drawing/2014/main" id="{10CA3181-84C1-00B2-3E11-093560F0A55F}"/>
                </a:ext>
              </a:extLst>
            </p:cNvPr>
            <p:cNvGrpSpPr/>
            <p:nvPr/>
          </p:nvGrpSpPr>
          <p:grpSpPr>
            <a:xfrm>
              <a:off x="5936036" y="2863241"/>
              <a:ext cx="109945" cy="109945"/>
              <a:chOff x="5041579" y="2570844"/>
              <a:chExt cx="109945" cy="109945"/>
            </a:xfrm>
          </p:grpSpPr>
          <p:cxnSp>
            <p:nvCxnSpPr>
              <p:cNvPr id="704" name="Straight Connector 703">
                <a:extLst>
                  <a:ext uri="{FF2B5EF4-FFF2-40B4-BE49-F238E27FC236}">
                    <a16:creationId xmlns:a16="http://schemas.microsoft.com/office/drawing/2014/main" id="{62EC8702-4BEB-7B13-5905-33CA07263C81}"/>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CB560B17-549C-7ACE-4C6E-EB784BCE6D24}"/>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4" name="Group 523">
              <a:extLst>
                <a:ext uri="{FF2B5EF4-FFF2-40B4-BE49-F238E27FC236}">
                  <a16:creationId xmlns:a16="http://schemas.microsoft.com/office/drawing/2014/main" id="{484972DD-6E54-65A0-5FCF-01B46C8DC959}"/>
                </a:ext>
              </a:extLst>
            </p:cNvPr>
            <p:cNvGrpSpPr/>
            <p:nvPr/>
          </p:nvGrpSpPr>
          <p:grpSpPr>
            <a:xfrm>
              <a:off x="5973958" y="2888748"/>
              <a:ext cx="109945" cy="109945"/>
              <a:chOff x="5041579" y="2570844"/>
              <a:chExt cx="109945" cy="109945"/>
            </a:xfrm>
          </p:grpSpPr>
          <p:cxnSp>
            <p:nvCxnSpPr>
              <p:cNvPr id="702" name="Straight Connector 701">
                <a:extLst>
                  <a:ext uri="{FF2B5EF4-FFF2-40B4-BE49-F238E27FC236}">
                    <a16:creationId xmlns:a16="http://schemas.microsoft.com/office/drawing/2014/main" id="{CA0CD603-281B-7134-38B3-E7D569A92FF4}"/>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C0748C90-75D1-E7B9-000E-8F4751FBB500}"/>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5" name="Group 524">
              <a:extLst>
                <a:ext uri="{FF2B5EF4-FFF2-40B4-BE49-F238E27FC236}">
                  <a16:creationId xmlns:a16="http://schemas.microsoft.com/office/drawing/2014/main" id="{6D0DCB5D-79A4-87A5-A6A5-58D2152D5AE9}"/>
                </a:ext>
              </a:extLst>
            </p:cNvPr>
            <p:cNvGrpSpPr/>
            <p:nvPr/>
          </p:nvGrpSpPr>
          <p:grpSpPr>
            <a:xfrm>
              <a:off x="6191834" y="2931853"/>
              <a:ext cx="109945" cy="109945"/>
              <a:chOff x="5041579" y="2570844"/>
              <a:chExt cx="109945" cy="109945"/>
            </a:xfrm>
          </p:grpSpPr>
          <p:cxnSp>
            <p:nvCxnSpPr>
              <p:cNvPr id="700" name="Straight Connector 699">
                <a:extLst>
                  <a:ext uri="{FF2B5EF4-FFF2-40B4-BE49-F238E27FC236}">
                    <a16:creationId xmlns:a16="http://schemas.microsoft.com/office/drawing/2014/main" id="{239DAC56-CB34-CCC5-34D8-78795D529AF8}"/>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72F63C49-1550-0A28-EFE3-292F9CB2D7B3}"/>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6" name="Group 525">
              <a:extLst>
                <a:ext uri="{FF2B5EF4-FFF2-40B4-BE49-F238E27FC236}">
                  <a16:creationId xmlns:a16="http://schemas.microsoft.com/office/drawing/2014/main" id="{EF3598E4-5754-8320-E32C-CD1907536DD1}"/>
                </a:ext>
              </a:extLst>
            </p:cNvPr>
            <p:cNvGrpSpPr/>
            <p:nvPr/>
          </p:nvGrpSpPr>
          <p:grpSpPr>
            <a:xfrm>
              <a:off x="6242102" y="2931853"/>
              <a:ext cx="109945" cy="109945"/>
              <a:chOff x="5041579" y="2570844"/>
              <a:chExt cx="109945" cy="109945"/>
            </a:xfrm>
          </p:grpSpPr>
          <p:cxnSp>
            <p:nvCxnSpPr>
              <p:cNvPr id="698" name="Straight Connector 697">
                <a:extLst>
                  <a:ext uri="{FF2B5EF4-FFF2-40B4-BE49-F238E27FC236}">
                    <a16:creationId xmlns:a16="http://schemas.microsoft.com/office/drawing/2014/main" id="{0EDF615D-37A4-FD69-68E5-1DE09A6C51E7}"/>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A159364A-C95A-7D03-40BF-BB07E60C78AF}"/>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7" name="Group 526">
              <a:extLst>
                <a:ext uri="{FF2B5EF4-FFF2-40B4-BE49-F238E27FC236}">
                  <a16:creationId xmlns:a16="http://schemas.microsoft.com/office/drawing/2014/main" id="{359CA204-C336-3AD0-EAC0-91924095D00D}"/>
                </a:ext>
              </a:extLst>
            </p:cNvPr>
            <p:cNvGrpSpPr/>
            <p:nvPr/>
          </p:nvGrpSpPr>
          <p:grpSpPr>
            <a:xfrm>
              <a:off x="6291705" y="2984192"/>
              <a:ext cx="109945" cy="109945"/>
              <a:chOff x="5041579" y="2570844"/>
              <a:chExt cx="109945" cy="109945"/>
            </a:xfrm>
          </p:grpSpPr>
          <p:cxnSp>
            <p:nvCxnSpPr>
              <p:cNvPr id="696" name="Straight Connector 695">
                <a:extLst>
                  <a:ext uri="{FF2B5EF4-FFF2-40B4-BE49-F238E27FC236}">
                    <a16:creationId xmlns:a16="http://schemas.microsoft.com/office/drawing/2014/main" id="{FAB18BEF-699A-39D9-88E2-1498C50B8C20}"/>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CE330236-2A19-1E79-D392-CAED398F043D}"/>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8" name="Group 527">
              <a:extLst>
                <a:ext uri="{FF2B5EF4-FFF2-40B4-BE49-F238E27FC236}">
                  <a16:creationId xmlns:a16="http://schemas.microsoft.com/office/drawing/2014/main" id="{9DCF7F37-4AA8-DAC2-2168-2AA6CDC690DE}"/>
                </a:ext>
              </a:extLst>
            </p:cNvPr>
            <p:cNvGrpSpPr/>
            <p:nvPr/>
          </p:nvGrpSpPr>
          <p:grpSpPr>
            <a:xfrm>
              <a:off x="6502660" y="2995609"/>
              <a:ext cx="109945" cy="109945"/>
              <a:chOff x="5041579" y="2570844"/>
              <a:chExt cx="109945" cy="109945"/>
            </a:xfrm>
          </p:grpSpPr>
          <p:cxnSp>
            <p:nvCxnSpPr>
              <p:cNvPr id="694" name="Straight Connector 693">
                <a:extLst>
                  <a:ext uri="{FF2B5EF4-FFF2-40B4-BE49-F238E27FC236}">
                    <a16:creationId xmlns:a16="http://schemas.microsoft.com/office/drawing/2014/main" id="{4D49E7F4-73CF-4786-D2EC-D1C8EB9F82F6}"/>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598103C5-AEE8-B131-C661-8D63FDBA52C6}"/>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9" name="Group 528">
              <a:extLst>
                <a:ext uri="{FF2B5EF4-FFF2-40B4-BE49-F238E27FC236}">
                  <a16:creationId xmlns:a16="http://schemas.microsoft.com/office/drawing/2014/main" id="{1C2BA721-2AA2-F6B0-1ACE-5777B19B0D10}"/>
                </a:ext>
              </a:extLst>
            </p:cNvPr>
            <p:cNvGrpSpPr/>
            <p:nvPr/>
          </p:nvGrpSpPr>
          <p:grpSpPr>
            <a:xfrm>
              <a:off x="6542687" y="2995609"/>
              <a:ext cx="109945" cy="109945"/>
              <a:chOff x="5041579" y="2570844"/>
              <a:chExt cx="109945" cy="109945"/>
            </a:xfrm>
          </p:grpSpPr>
          <p:cxnSp>
            <p:nvCxnSpPr>
              <p:cNvPr id="692" name="Straight Connector 691">
                <a:extLst>
                  <a:ext uri="{FF2B5EF4-FFF2-40B4-BE49-F238E27FC236}">
                    <a16:creationId xmlns:a16="http://schemas.microsoft.com/office/drawing/2014/main" id="{FD268688-918C-A219-FD4E-A1EE57231E3D}"/>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7DF8AA6B-D9A3-398D-D5DF-19CAD4CB4532}"/>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0" name="Group 529">
              <a:extLst>
                <a:ext uri="{FF2B5EF4-FFF2-40B4-BE49-F238E27FC236}">
                  <a16:creationId xmlns:a16="http://schemas.microsoft.com/office/drawing/2014/main" id="{A2E3B3E2-C703-EEF1-CD81-7FF041945173}"/>
                </a:ext>
              </a:extLst>
            </p:cNvPr>
            <p:cNvGrpSpPr/>
            <p:nvPr/>
          </p:nvGrpSpPr>
          <p:grpSpPr>
            <a:xfrm>
              <a:off x="6629016" y="3054928"/>
              <a:ext cx="109945" cy="109945"/>
              <a:chOff x="5041579" y="2570844"/>
              <a:chExt cx="109945" cy="109945"/>
            </a:xfrm>
          </p:grpSpPr>
          <p:cxnSp>
            <p:nvCxnSpPr>
              <p:cNvPr id="690" name="Straight Connector 689">
                <a:extLst>
                  <a:ext uri="{FF2B5EF4-FFF2-40B4-BE49-F238E27FC236}">
                    <a16:creationId xmlns:a16="http://schemas.microsoft.com/office/drawing/2014/main" id="{EAD087FF-9404-8C9C-FEB8-EF13CB647E09}"/>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FC5534AD-477B-90CC-ED70-83098208297C}"/>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1" name="Group 530">
              <a:extLst>
                <a:ext uri="{FF2B5EF4-FFF2-40B4-BE49-F238E27FC236}">
                  <a16:creationId xmlns:a16="http://schemas.microsoft.com/office/drawing/2014/main" id="{C17DC974-17D4-D628-CD97-F63F473D9738}"/>
                </a:ext>
              </a:extLst>
            </p:cNvPr>
            <p:cNvGrpSpPr/>
            <p:nvPr/>
          </p:nvGrpSpPr>
          <p:grpSpPr>
            <a:xfrm>
              <a:off x="6758122" y="3073521"/>
              <a:ext cx="109945" cy="109945"/>
              <a:chOff x="5041579" y="2570844"/>
              <a:chExt cx="109945" cy="109945"/>
            </a:xfrm>
          </p:grpSpPr>
          <p:cxnSp>
            <p:nvCxnSpPr>
              <p:cNvPr id="688" name="Straight Connector 687">
                <a:extLst>
                  <a:ext uri="{FF2B5EF4-FFF2-40B4-BE49-F238E27FC236}">
                    <a16:creationId xmlns:a16="http://schemas.microsoft.com/office/drawing/2014/main" id="{D1DD2700-9D9A-AA27-C130-CCB88B555E05}"/>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89" name="Straight Connector 688">
                <a:extLst>
                  <a:ext uri="{FF2B5EF4-FFF2-40B4-BE49-F238E27FC236}">
                    <a16:creationId xmlns:a16="http://schemas.microsoft.com/office/drawing/2014/main" id="{32FEC564-BD97-DF66-D92A-347295B44A15}"/>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2" name="Group 531">
              <a:extLst>
                <a:ext uri="{FF2B5EF4-FFF2-40B4-BE49-F238E27FC236}">
                  <a16:creationId xmlns:a16="http://schemas.microsoft.com/office/drawing/2014/main" id="{43E772AC-E765-0B0D-21FA-57D1601083D8}"/>
                </a:ext>
              </a:extLst>
            </p:cNvPr>
            <p:cNvGrpSpPr/>
            <p:nvPr/>
          </p:nvGrpSpPr>
          <p:grpSpPr>
            <a:xfrm>
              <a:off x="6863326" y="3073521"/>
              <a:ext cx="109945" cy="109945"/>
              <a:chOff x="5041579" y="2570844"/>
              <a:chExt cx="109945" cy="109945"/>
            </a:xfrm>
          </p:grpSpPr>
          <p:cxnSp>
            <p:nvCxnSpPr>
              <p:cNvPr id="686" name="Straight Connector 685">
                <a:extLst>
                  <a:ext uri="{FF2B5EF4-FFF2-40B4-BE49-F238E27FC236}">
                    <a16:creationId xmlns:a16="http://schemas.microsoft.com/office/drawing/2014/main" id="{E53E5D0E-BA09-44C3-06FB-C49709115363}"/>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A618E4A4-520A-5574-7226-342C464D48B2}"/>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3" name="Group 532">
              <a:extLst>
                <a:ext uri="{FF2B5EF4-FFF2-40B4-BE49-F238E27FC236}">
                  <a16:creationId xmlns:a16="http://schemas.microsoft.com/office/drawing/2014/main" id="{94549A6A-9C72-A36D-8A76-06FF00AA3177}"/>
                </a:ext>
              </a:extLst>
            </p:cNvPr>
            <p:cNvGrpSpPr/>
            <p:nvPr/>
          </p:nvGrpSpPr>
          <p:grpSpPr>
            <a:xfrm>
              <a:off x="6895522" y="3073521"/>
              <a:ext cx="109945" cy="109945"/>
              <a:chOff x="5041579" y="2570844"/>
              <a:chExt cx="109945" cy="109945"/>
            </a:xfrm>
          </p:grpSpPr>
          <p:cxnSp>
            <p:nvCxnSpPr>
              <p:cNvPr id="684" name="Straight Connector 683">
                <a:extLst>
                  <a:ext uri="{FF2B5EF4-FFF2-40B4-BE49-F238E27FC236}">
                    <a16:creationId xmlns:a16="http://schemas.microsoft.com/office/drawing/2014/main" id="{2CD58D3A-773A-E6CD-DA05-44459C8C8969}"/>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2ECBDE04-C661-7575-0FA2-3BE06BAB31D7}"/>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4" name="Group 533">
              <a:extLst>
                <a:ext uri="{FF2B5EF4-FFF2-40B4-BE49-F238E27FC236}">
                  <a16:creationId xmlns:a16="http://schemas.microsoft.com/office/drawing/2014/main" id="{D2342C08-0AD3-D9E8-8E80-EF8E2D325E38}"/>
                </a:ext>
              </a:extLst>
            </p:cNvPr>
            <p:cNvGrpSpPr/>
            <p:nvPr/>
          </p:nvGrpSpPr>
          <p:grpSpPr>
            <a:xfrm>
              <a:off x="7168652" y="3141725"/>
              <a:ext cx="109945" cy="109945"/>
              <a:chOff x="5041579" y="2570844"/>
              <a:chExt cx="109945" cy="109945"/>
            </a:xfrm>
          </p:grpSpPr>
          <p:cxnSp>
            <p:nvCxnSpPr>
              <p:cNvPr id="682" name="Straight Connector 681">
                <a:extLst>
                  <a:ext uri="{FF2B5EF4-FFF2-40B4-BE49-F238E27FC236}">
                    <a16:creationId xmlns:a16="http://schemas.microsoft.com/office/drawing/2014/main" id="{DBC64C0F-EF04-C0FD-907E-317C21C83914}"/>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AF1DD30A-7387-9459-C420-BECBD16E70AD}"/>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5" name="Group 534">
              <a:extLst>
                <a:ext uri="{FF2B5EF4-FFF2-40B4-BE49-F238E27FC236}">
                  <a16:creationId xmlns:a16="http://schemas.microsoft.com/office/drawing/2014/main" id="{7FAEB6B8-443A-98F5-FA8F-DEA67995647E}"/>
                </a:ext>
              </a:extLst>
            </p:cNvPr>
            <p:cNvGrpSpPr/>
            <p:nvPr/>
          </p:nvGrpSpPr>
          <p:grpSpPr>
            <a:xfrm>
              <a:off x="7196107" y="3141725"/>
              <a:ext cx="109945" cy="109945"/>
              <a:chOff x="5041579" y="2570844"/>
              <a:chExt cx="109945" cy="109945"/>
            </a:xfrm>
          </p:grpSpPr>
          <p:cxnSp>
            <p:nvCxnSpPr>
              <p:cNvPr id="680" name="Straight Connector 679">
                <a:extLst>
                  <a:ext uri="{FF2B5EF4-FFF2-40B4-BE49-F238E27FC236}">
                    <a16:creationId xmlns:a16="http://schemas.microsoft.com/office/drawing/2014/main" id="{63A01BD6-F950-E97C-F63C-EBE001DC29D2}"/>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B888EC80-6422-6CB4-EB7F-DBF9258D5C2A}"/>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6" name="Group 535">
              <a:extLst>
                <a:ext uri="{FF2B5EF4-FFF2-40B4-BE49-F238E27FC236}">
                  <a16:creationId xmlns:a16="http://schemas.microsoft.com/office/drawing/2014/main" id="{F83E5FF1-0BCD-556B-3776-7E371CDCE402}"/>
                </a:ext>
              </a:extLst>
            </p:cNvPr>
            <p:cNvGrpSpPr/>
            <p:nvPr/>
          </p:nvGrpSpPr>
          <p:grpSpPr>
            <a:xfrm>
              <a:off x="7251079" y="3141725"/>
              <a:ext cx="109945" cy="109945"/>
              <a:chOff x="5041579" y="2570844"/>
              <a:chExt cx="109945" cy="109945"/>
            </a:xfrm>
          </p:grpSpPr>
          <p:cxnSp>
            <p:nvCxnSpPr>
              <p:cNvPr id="678" name="Straight Connector 677">
                <a:extLst>
                  <a:ext uri="{FF2B5EF4-FFF2-40B4-BE49-F238E27FC236}">
                    <a16:creationId xmlns:a16="http://schemas.microsoft.com/office/drawing/2014/main" id="{1F756443-AE7B-7CD6-0CBE-A173F392BBC8}"/>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F2F2D1CA-521C-8F5E-9C84-67E33C48F2B0}"/>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7" name="Group 536">
              <a:extLst>
                <a:ext uri="{FF2B5EF4-FFF2-40B4-BE49-F238E27FC236}">
                  <a16:creationId xmlns:a16="http://schemas.microsoft.com/office/drawing/2014/main" id="{A133A2BB-A8FD-507F-A5F0-D866624D9C9A}"/>
                </a:ext>
              </a:extLst>
            </p:cNvPr>
            <p:cNvGrpSpPr/>
            <p:nvPr/>
          </p:nvGrpSpPr>
          <p:grpSpPr>
            <a:xfrm>
              <a:off x="7349813" y="3141725"/>
              <a:ext cx="109945" cy="109945"/>
              <a:chOff x="5041579" y="2570844"/>
              <a:chExt cx="109945" cy="109945"/>
            </a:xfrm>
          </p:grpSpPr>
          <p:cxnSp>
            <p:nvCxnSpPr>
              <p:cNvPr id="676" name="Straight Connector 675">
                <a:extLst>
                  <a:ext uri="{FF2B5EF4-FFF2-40B4-BE49-F238E27FC236}">
                    <a16:creationId xmlns:a16="http://schemas.microsoft.com/office/drawing/2014/main" id="{8EBD4431-90F2-67D6-AD1A-C773CF5B9EE8}"/>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264F0DCE-4F00-3C0C-F04F-62B790091BF9}"/>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8" name="Group 537">
              <a:extLst>
                <a:ext uri="{FF2B5EF4-FFF2-40B4-BE49-F238E27FC236}">
                  <a16:creationId xmlns:a16="http://schemas.microsoft.com/office/drawing/2014/main" id="{832A5CE6-DAD8-8CA4-F71F-D28B21D05E7E}"/>
                </a:ext>
              </a:extLst>
            </p:cNvPr>
            <p:cNvGrpSpPr/>
            <p:nvPr/>
          </p:nvGrpSpPr>
          <p:grpSpPr>
            <a:xfrm>
              <a:off x="7403285" y="3141725"/>
              <a:ext cx="109945" cy="109945"/>
              <a:chOff x="5041579" y="2570844"/>
              <a:chExt cx="109945" cy="109945"/>
            </a:xfrm>
          </p:grpSpPr>
          <p:cxnSp>
            <p:nvCxnSpPr>
              <p:cNvPr id="674" name="Straight Connector 673">
                <a:extLst>
                  <a:ext uri="{FF2B5EF4-FFF2-40B4-BE49-F238E27FC236}">
                    <a16:creationId xmlns:a16="http://schemas.microsoft.com/office/drawing/2014/main" id="{A5E77CA8-7207-14D2-9393-400A6D748977}"/>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9D2D58DF-99BC-D36F-6EC7-37BCE2F8120F}"/>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9" name="Group 538">
              <a:extLst>
                <a:ext uri="{FF2B5EF4-FFF2-40B4-BE49-F238E27FC236}">
                  <a16:creationId xmlns:a16="http://schemas.microsoft.com/office/drawing/2014/main" id="{BB97A514-7DE9-E137-D621-F81724F5F9ED}"/>
                </a:ext>
              </a:extLst>
            </p:cNvPr>
            <p:cNvGrpSpPr/>
            <p:nvPr/>
          </p:nvGrpSpPr>
          <p:grpSpPr>
            <a:xfrm>
              <a:off x="7459531" y="3173106"/>
              <a:ext cx="109945" cy="109945"/>
              <a:chOff x="5041579" y="2570844"/>
              <a:chExt cx="109945" cy="109945"/>
            </a:xfrm>
          </p:grpSpPr>
          <p:cxnSp>
            <p:nvCxnSpPr>
              <p:cNvPr id="672" name="Straight Connector 671">
                <a:extLst>
                  <a:ext uri="{FF2B5EF4-FFF2-40B4-BE49-F238E27FC236}">
                    <a16:creationId xmlns:a16="http://schemas.microsoft.com/office/drawing/2014/main" id="{FD571B9A-79D4-51E6-BC42-CEDF48CD3CAE}"/>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C089BB80-F94F-F45F-1059-2688826B7DF8}"/>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0" name="Group 539">
              <a:extLst>
                <a:ext uri="{FF2B5EF4-FFF2-40B4-BE49-F238E27FC236}">
                  <a16:creationId xmlns:a16="http://schemas.microsoft.com/office/drawing/2014/main" id="{AF03885F-C480-460F-59EE-D8EEFC190BAE}"/>
                </a:ext>
              </a:extLst>
            </p:cNvPr>
            <p:cNvGrpSpPr/>
            <p:nvPr/>
          </p:nvGrpSpPr>
          <p:grpSpPr>
            <a:xfrm>
              <a:off x="7503519" y="3173106"/>
              <a:ext cx="109945" cy="109945"/>
              <a:chOff x="5041579" y="2570844"/>
              <a:chExt cx="109945" cy="109945"/>
            </a:xfrm>
          </p:grpSpPr>
          <p:cxnSp>
            <p:nvCxnSpPr>
              <p:cNvPr id="670" name="Straight Connector 669">
                <a:extLst>
                  <a:ext uri="{FF2B5EF4-FFF2-40B4-BE49-F238E27FC236}">
                    <a16:creationId xmlns:a16="http://schemas.microsoft.com/office/drawing/2014/main" id="{784B1DF9-24F6-FA56-F047-6772F68089E8}"/>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1E3AEC35-22A8-6600-E742-0EB211EBE51A}"/>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1" name="Group 540">
              <a:extLst>
                <a:ext uri="{FF2B5EF4-FFF2-40B4-BE49-F238E27FC236}">
                  <a16:creationId xmlns:a16="http://schemas.microsoft.com/office/drawing/2014/main" id="{8AAB398E-9C9E-91FD-D5DF-F7785B1287C8}"/>
                </a:ext>
              </a:extLst>
            </p:cNvPr>
            <p:cNvGrpSpPr/>
            <p:nvPr/>
          </p:nvGrpSpPr>
          <p:grpSpPr>
            <a:xfrm>
              <a:off x="7545591" y="3173106"/>
              <a:ext cx="109945" cy="109945"/>
              <a:chOff x="5041579" y="2570844"/>
              <a:chExt cx="109945" cy="109945"/>
            </a:xfrm>
          </p:grpSpPr>
          <p:cxnSp>
            <p:nvCxnSpPr>
              <p:cNvPr id="668" name="Straight Connector 667">
                <a:extLst>
                  <a:ext uri="{FF2B5EF4-FFF2-40B4-BE49-F238E27FC236}">
                    <a16:creationId xmlns:a16="http://schemas.microsoft.com/office/drawing/2014/main" id="{148074E0-C817-2C36-3CD9-EAB15A9321F6}"/>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A8D722AA-F314-E440-56F9-B48A348DA3B4}"/>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2" name="Group 541">
              <a:extLst>
                <a:ext uri="{FF2B5EF4-FFF2-40B4-BE49-F238E27FC236}">
                  <a16:creationId xmlns:a16="http://schemas.microsoft.com/office/drawing/2014/main" id="{40A8489C-4956-419E-855A-7C89BDBE4FA1}"/>
                </a:ext>
              </a:extLst>
            </p:cNvPr>
            <p:cNvGrpSpPr/>
            <p:nvPr/>
          </p:nvGrpSpPr>
          <p:grpSpPr>
            <a:xfrm>
              <a:off x="7585720" y="3173106"/>
              <a:ext cx="109945" cy="109945"/>
              <a:chOff x="5041579" y="2570844"/>
              <a:chExt cx="109945" cy="109945"/>
            </a:xfrm>
          </p:grpSpPr>
          <p:cxnSp>
            <p:nvCxnSpPr>
              <p:cNvPr id="666" name="Straight Connector 665">
                <a:extLst>
                  <a:ext uri="{FF2B5EF4-FFF2-40B4-BE49-F238E27FC236}">
                    <a16:creationId xmlns:a16="http://schemas.microsoft.com/office/drawing/2014/main" id="{68224FEC-8124-4094-58A8-7358EFA5EAF1}"/>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F52F48DD-E323-0C87-6187-5A1822A256C4}"/>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3" name="Group 542">
              <a:extLst>
                <a:ext uri="{FF2B5EF4-FFF2-40B4-BE49-F238E27FC236}">
                  <a16:creationId xmlns:a16="http://schemas.microsoft.com/office/drawing/2014/main" id="{D3D2B03B-4FD2-AAAC-CFFA-DE24A16541D6}"/>
                </a:ext>
              </a:extLst>
            </p:cNvPr>
            <p:cNvGrpSpPr/>
            <p:nvPr/>
          </p:nvGrpSpPr>
          <p:grpSpPr>
            <a:xfrm>
              <a:off x="7658953" y="3173106"/>
              <a:ext cx="109945" cy="109945"/>
              <a:chOff x="5041579" y="2570844"/>
              <a:chExt cx="109945" cy="109945"/>
            </a:xfrm>
          </p:grpSpPr>
          <p:cxnSp>
            <p:nvCxnSpPr>
              <p:cNvPr id="664" name="Straight Connector 663">
                <a:extLst>
                  <a:ext uri="{FF2B5EF4-FFF2-40B4-BE49-F238E27FC236}">
                    <a16:creationId xmlns:a16="http://schemas.microsoft.com/office/drawing/2014/main" id="{C469F25E-778D-3CC7-72A2-14B28BC047A4}"/>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6E81854A-2DF4-2AB1-9D82-FD08AC9D1AB8}"/>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4" name="Group 543">
              <a:extLst>
                <a:ext uri="{FF2B5EF4-FFF2-40B4-BE49-F238E27FC236}">
                  <a16:creationId xmlns:a16="http://schemas.microsoft.com/office/drawing/2014/main" id="{A53782E9-98CE-BD08-936A-572D510BA26D}"/>
                </a:ext>
              </a:extLst>
            </p:cNvPr>
            <p:cNvGrpSpPr/>
            <p:nvPr/>
          </p:nvGrpSpPr>
          <p:grpSpPr>
            <a:xfrm>
              <a:off x="7718398" y="3173106"/>
              <a:ext cx="109945" cy="109945"/>
              <a:chOff x="5041579" y="2570844"/>
              <a:chExt cx="109945" cy="109945"/>
            </a:xfrm>
          </p:grpSpPr>
          <p:cxnSp>
            <p:nvCxnSpPr>
              <p:cNvPr id="662" name="Straight Connector 661">
                <a:extLst>
                  <a:ext uri="{FF2B5EF4-FFF2-40B4-BE49-F238E27FC236}">
                    <a16:creationId xmlns:a16="http://schemas.microsoft.com/office/drawing/2014/main" id="{CB6F4AEB-9E4B-4F09-0852-3E3AF8E1C010}"/>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58907E59-F68D-793C-5F0C-0C7163E5AEA9}"/>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5" name="Group 544">
              <a:extLst>
                <a:ext uri="{FF2B5EF4-FFF2-40B4-BE49-F238E27FC236}">
                  <a16:creationId xmlns:a16="http://schemas.microsoft.com/office/drawing/2014/main" id="{4ADF47FC-9FC6-0712-14B9-FA2F589DE01F}"/>
                </a:ext>
              </a:extLst>
            </p:cNvPr>
            <p:cNvGrpSpPr/>
            <p:nvPr/>
          </p:nvGrpSpPr>
          <p:grpSpPr>
            <a:xfrm>
              <a:off x="7746757" y="3215601"/>
              <a:ext cx="109945" cy="109945"/>
              <a:chOff x="5041579" y="2570844"/>
              <a:chExt cx="109945" cy="109945"/>
            </a:xfrm>
          </p:grpSpPr>
          <p:cxnSp>
            <p:nvCxnSpPr>
              <p:cNvPr id="660" name="Straight Connector 659">
                <a:extLst>
                  <a:ext uri="{FF2B5EF4-FFF2-40B4-BE49-F238E27FC236}">
                    <a16:creationId xmlns:a16="http://schemas.microsoft.com/office/drawing/2014/main" id="{D391B912-94E0-FBEC-AEFB-A81B2A208F3B}"/>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641C1F4D-F1F0-8E64-BD24-18F8E4337CA4}"/>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6" name="Group 545">
              <a:extLst>
                <a:ext uri="{FF2B5EF4-FFF2-40B4-BE49-F238E27FC236}">
                  <a16:creationId xmlns:a16="http://schemas.microsoft.com/office/drawing/2014/main" id="{2027D17A-32B1-6127-CC4D-2E6B7B935BD5}"/>
                </a:ext>
              </a:extLst>
            </p:cNvPr>
            <p:cNvGrpSpPr/>
            <p:nvPr/>
          </p:nvGrpSpPr>
          <p:grpSpPr>
            <a:xfrm>
              <a:off x="7767728" y="3215601"/>
              <a:ext cx="109945" cy="109945"/>
              <a:chOff x="5041579" y="2570844"/>
              <a:chExt cx="109945" cy="109945"/>
            </a:xfrm>
          </p:grpSpPr>
          <p:cxnSp>
            <p:nvCxnSpPr>
              <p:cNvPr id="658" name="Straight Connector 657">
                <a:extLst>
                  <a:ext uri="{FF2B5EF4-FFF2-40B4-BE49-F238E27FC236}">
                    <a16:creationId xmlns:a16="http://schemas.microsoft.com/office/drawing/2014/main" id="{9956DBEF-619B-789F-9BC1-8B0A82E88AB7}"/>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5986CFB9-04E9-8A65-FE27-CD69A510A588}"/>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7" name="Group 546">
              <a:extLst>
                <a:ext uri="{FF2B5EF4-FFF2-40B4-BE49-F238E27FC236}">
                  <a16:creationId xmlns:a16="http://schemas.microsoft.com/office/drawing/2014/main" id="{4A2AED52-8DAB-0A78-2DD1-75653D7F95B5}"/>
                </a:ext>
              </a:extLst>
            </p:cNvPr>
            <p:cNvGrpSpPr/>
            <p:nvPr/>
          </p:nvGrpSpPr>
          <p:grpSpPr>
            <a:xfrm>
              <a:off x="7817974" y="3215601"/>
              <a:ext cx="109945" cy="109945"/>
              <a:chOff x="5041579" y="2570844"/>
              <a:chExt cx="109945" cy="109945"/>
            </a:xfrm>
          </p:grpSpPr>
          <p:cxnSp>
            <p:nvCxnSpPr>
              <p:cNvPr id="656" name="Straight Connector 655">
                <a:extLst>
                  <a:ext uri="{FF2B5EF4-FFF2-40B4-BE49-F238E27FC236}">
                    <a16:creationId xmlns:a16="http://schemas.microsoft.com/office/drawing/2014/main" id="{504CF453-6FBF-DEFB-2AF4-4B53E5CA803C}"/>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1DF66245-FACE-BE67-3B22-C52BB9CE2B34}"/>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8" name="Group 547">
              <a:extLst>
                <a:ext uri="{FF2B5EF4-FFF2-40B4-BE49-F238E27FC236}">
                  <a16:creationId xmlns:a16="http://schemas.microsoft.com/office/drawing/2014/main" id="{AF021255-F69E-0501-5515-3ADEE31C8B33}"/>
                </a:ext>
              </a:extLst>
            </p:cNvPr>
            <p:cNvGrpSpPr/>
            <p:nvPr/>
          </p:nvGrpSpPr>
          <p:grpSpPr>
            <a:xfrm>
              <a:off x="7855532" y="3215601"/>
              <a:ext cx="109945" cy="109945"/>
              <a:chOff x="5041579" y="2570844"/>
              <a:chExt cx="109945" cy="109945"/>
            </a:xfrm>
          </p:grpSpPr>
          <p:cxnSp>
            <p:nvCxnSpPr>
              <p:cNvPr id="654" name="Straight Connector 653">
                <a:extLst>
                  <a:ext uri="{FF2B5EF4-FFF2-40B4-BE49-F238E27FC236}">
                    <a16:creationId xmlns:a16="http://schemas.microsoft.com/office/drawing/2014/main" id="{6D2353A3-F3DF-BCAB-9140-06155676395E}"/>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19EAF491-E79A-4D61-6B08-270A7ACDE2E3}"/>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9" name="Group 548">
              <a:extLst>
                <a:ext uri="{FF2B5EF4-FFF2-40B4-BE49-F238E27FC236}">
                  <a16:creationId xmlns:a16="http://schemas.microsoft.com/office/drawing/2014/main" id="{711DEA16-B356-54E6-DBC4-B1DDD4CDBC3A}"/>
                </a:ext>
              </a:extLst>
            </p:cNvPr>
            <p:cNvGrpSpPr/>
            <p:nvPr/>
          </p:nvGrpSpPr>
          <p:grpSpPr>
            <a:xfrm>
              <a:off x="7923909" y="3215601"/>
              <a:ext cx="109945" cy="109945"/>
              <a:chOff x="5041579" y="2570844"/>
              <a:chExt cx="109945" cy="109945"/>
            </a:xfrm>
          </p:grpSpPr>
          <p:cxnSp>
            <p:nvCxnSpPr>
              <p:cNvPr id="652" name="Straight Connector 651">
                <a:extLst>
                  <a:ext uri="{FF2B5EF4-FFF2-40B4-BE49-F238E27FC236}">
                    <a16:creationId xmlns:a16="http://schemas.microsoft.com/office/drawing/2014/main" id="{E5212473-8350-26D6-C4B3-8FEF93ED496D}"/>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A95D7C91-D01E-92DE-B899-3EBE5A78C6EB}"/>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0" name="Group 549">
              <a:extLst>
                <a:ext uri="{FF2B5EF4-FFF2-40B4-BE49-F238E27FC236}">
                  <a16:creationId xmlns:a16="http://schemas.microsoft.com/office/drawing/2014/main" id="{9CCA356B-FAB2-63C2-04E9-DF95F6BF4CBB}"/>
                </a:ext>
              </a:extLst>
            </p:cNvPr>
            <p:cNvGrpSpPr/>
            <p:nvPr/>
          </p:nvGrpSpPr>
          <p:grpSpPr>
            <a:xfrm>
              <a:off x="7968218" y="3215601"/>
              <a:ext cx="109945" cy="109945"/>
              <a:chOff x="5041579" y="2570844"/>
              <a:chExt cx="109945" cy="109945"/>
            </a:xfrm>
          </p:grpSpPr>
          <p:cxnSp>
            <p:nvCxnSpPr>
              <p:cNvPr id="650" name="Straight Connector 649">
                <a:extLst>
                  <a:ext uri="{FF2B5EF4-FFF2-40B4-BE49-F238E27FC236}">
                    <a16:creationId xmlns:a16="http://schemas.microsoft.com/office/drawing/2014/main" id="{5B3572FC-5DFD-DBC5-DD61-44714D806779}"/>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AA2CFF88-AE07-28E4-CE13-0F7BACE259C0}"/>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1" name="Group 550">
              <a:extLst>
                <a:ext uri="{FF2B5EF4-FFF2-40B4-BE49-F238E27FC236}">
                  <a16:creationId xmlns:a16="http://schemas.microsoft.com/office/drawing/2014/main" id="{FA59A19A-1E01-564E-C12C-0D0B1164867F}"/>
                </a:ext>
              </a:extLst>
            </p:cNvPr>
            <p:cNvGrpSpPr/>
            <p:nvPr/>
          </p:nvGrpSpPr>
          <p:grpSpPr>
            <a:xfrm>
              <a:off x="8038710" y="3215601"/>
              <a:ext cx="109945" cy="109945"/>
              <a:chOff x="5041579" y="2570844"/>
              <a:chExt cx="109945" cy="109945"/>
            </a:xfrm>
          </p:grpSpPr>
          <p:cxnSp>
            <p:nvCxnSpPr>
              <p:cNvPr id="648" name="Straight Connector 647">
                <a:extLst>
                  <a:ext uri="{FF2B5EF4-FFF2-40B4-BE49-F238E27FC236}">
                    <a16:creationId xmlns:a16="http://schemas.microsoft.com/office/drawing/2014/main" id="{109B0FC2-4D92-BC60-D2FC-B509DE37C80D}"/>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A226F42A-5486-A73E-936C-C401A77526F4}"/>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2" name="Group 551">
              <a:extLst>
                <a:ext uri="{FF2B5EF4-FFF2-40B4-BE49-F238E27FC236}">
                  <a16:creationId xmlns:a16="http://schemas.microsoft.com/office/drawing/2014/main" id="{68AFE7E3-EACA-8A2F-0C8D-C46A8BE2772F}"/>
                </a:ext>
              </a:extLst>
            </p:cNvPr>
            <p:cNvGrpSpPr/>
            <p:nvPr/>
          </p:nvGrpSpPr>
          <p:grpSpPr>
            <a:xfrm>
              <a:off x="8073436" y="3228078"/>
              <a:ext cx="109945" cy="109945"/>
              <a:chOff x="5041579" y="2570844"/>
              <a:chExt cx="109945" cy="109945"/>
            </a:xfrm>
          </p:grpSpPr>
          <p:cxnSp>
            <p:nvCxnSpPr>
              <p:cNvPr id="646" name="Straight Connector 645">
                <a:extLst>
                  <a:ext uri="{FF2B5EF4-FFF2-40B4-BE49-F238E27FC236}">
                    <a16:creationId xmlns:a16="http://schemas.microsoft.com/office/drawing/2014/main" id="{D7B9A986-7872-D17D-C02A-F5B77406C352}"/>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2B2D89A6-A455-6A02-FB51-4DC84669AB0F}"/>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3" name="Group 552">
              <a:extLst>
                <a:ext uri="{FF2B5EF4-FFF2-40B4-BE49-F238E27FC236}">
                  <a16:creationId xmlns:a16="http://schemas.microsoft.com/office/drawing/2014/main" id="{8A65B94A-23C9-CDDC-CBA6-55E900716356}"/>
                </a:ext>
              </a:extLst>
            </p:cNvPr>
            <p:cNvGrpSpPr/>
            <p:nvPr/>
          </p:nvGrpSpPr>
          <p:grpSpPr>
            <a:xfrm>
              <a:off x="8088828" y="3265584"/>
              <a:ext cx="109945" cy="109945"/>
              <a:chOff x="5041579" y="2570844"/>
              <a:chExt cx="109945" cy="109945"/>
            </a:xfrm>
          </p:grpSpPr>
          <p:cxnSp>
            <p:nvCxnSpPr>
              <p:cNvPr id="644" name="Straight Connector 643">
                <a:extLst>
                  <a:ext uri="{FF2B5EF4-FFF2-40B4-BE49-F238E27FC236}">
                    <a16:creationId xmlns:a16="http://schemas.microsoft.com/office/drawing/2014/main" id="{8A2314EE-A9CD-AA83-C9EB-D1A6748D94E1}"/>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B10A12BD-E0FA-E0A8-48C4-98897A5AC557}"/>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4" name="Group 553">
              <a:extLst>
                <a:ext uri="{FF2B5EF4-FFF2-40B4-BE49-F238E27FC236}">
                  <a16:creationId xmlns:a16="http://schemas.microsoft.com/office/drawing/2014/main" id="{4BECF66E-897A-AB8D-4A0F-8B81EE089125}"/>
                </a:ext>
              </a:extLst>
            </p:cNvPr>
            <p:cNvGrpSpPr/>
            <p:nvPr/>
          </p:nvGrpSpPr>
          <p:grpSpPr>
            <a:xfrm>
              <a:off x="8118364" y="3265584"/>
              <a:ext cx="109945" cy="109945"/>
              <a:chOff x="5041579" y="2570844"/>
              <a:chExt cx="109945" cy="109945"/>
            </a:xfrm>
          </p:grpSpPr>
          <p:cxnSp>
            <p:nvCxnSpPr>
              <p:cNvPr id="642" name="Straight Connector 641">
                <a:extLst>
                  <a:ext uri="{FF2B5EF4-FFF2-40B4-BE49-F238E27FC236}">
                    <a16:creationId xmlns:a16="http://schemas.microsoft.com/office/drawing/2014/main" id="{5EFF3916-8294-10C4-18ED-BB535107FDF2}"/>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D79B5CC8-65C5-6FA9-B0FD-23DB43F1F794}"/>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5" name="Group 554">
              <a:extLst>
                <a:ext uri="{FF2B5EF4-FFF2-40B4-BE49-F238E27FC236}">
                  <a16:creationId xmlns:a16="http://schemas.microsoft.com/office/drawing/2014/main" id="{546CF4FA-F218-E156-0353-00DA8F19C7CB}"/>
                </a:ext>
              </a:extLst>
            </p:cNvPr>
            <p:cNvGrpSpPr/>
            <p:nvPr/>
          </p:nvGrpSpPr>
          <p:grpSpPr>
            <a:xfrm>
              <a:off x="8165112" y="3265584"/>
              <a:ext cx="109945" cy="109945"/>
              <a:chOff x="5041579" y="2570844"/>
              <a:chExt cx="109945" cy="109945"/>
            </a:xfrm>
          </p:grpSpPr>
          <p:cxnSp>
            <p:nvCxnSpPr>
              <p:cNvPr id="640" name="Straight Connector 639">
                <a:extLst>
                  <a:ext uri="{FF2B5EF4-FFF2-40B4-BE49-F238E27FC236}">
                    <a16:creationId xmlns:a16="http://schemas.microsoft.com/office/drawing/2014/main" id="{7058FD63-3101-DBA8-5FBE-868AD6313D5A}"/>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D0448AD9-6951-8938-134D-BEA3AEA764AC}"/>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6" name="Group 555">
              <a:extLst>
                <a:ext uri="{FF2B5EF4-FFF2-40B4-BE49-F238E27FC236}">
                  <a16:creationId xmlns:a16="http://schemas.microsoft.com/office/drawing/2014/main" id="{148EB691-0CBA-3D0A-A5AF-F5BE1B92D446}"/>
                </a:ext>
              </a:extLst>
            </p:cNvPr>
            <p:cNvGrpSpPr/>
            <p:nvPr/>
          </p:nvGrpSpPr>
          <p:grpSpPr>
            <a:xfrm>
              <a:off x="8195615" y="3265584"/>
              <a:ext cx="109945" cy="109945"/>
              <a:chOff x="5041579" y="2570844"/>
              <a:chExt cx="109945" cy="109945"/>
            </a:xfrm>
          </p:grpSpPr>
          <p:cxnSp>
            <p:nvCxnSpPr>
              <p:cNvPr id="638" name="Straight Connector 637">
                <a:extLst>
                  <a:ext uri="{FF2B5EF4-FFF2-40B4-BE49-F238E27FC236}">
                    <a16:creationId xmlns:a16="http://schemas.microsoft.com/office/drawing/2014/main" id="{911592F3-B475-2D99-9F37-EAC124EF032E}"/>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0BDAAAC8-650B-C365-BA7E-82383507A285}"/>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7" name="Group 556">
              <a:extLst>
                <a:ext uri="{FF2B5EF4-FFF2-40B4-BE49-F238E27FC236}">
                  <a16:creationId xmlns:a16="http://schemas.microsoft.com/office/drawing/2014/main" id="{923CB333-6675-35D9-7815-25CEA372891E}"/>
                </a:ext>
              </a:extLst>
            </p:cNvPr>
            <p:cNvGrpSpPr/>
            <p:nvPr/>
          </p:nvGrpSpPr>
          <p:grpSpPr>
            <a:xfrm>
              <a:off x="8241396" y="3265584"/>
              <a:ext cx="109945" cy="109945"/>
              <a:chOff x="5041579" y="2570844"/>
              <a:chExt cx="109945" cy="109945"/>
            </a:xfrm>
          </p:grpSpPr>
          <p:cxnSp>
            <p:nvCxnSpPr>
              <p:cNvPr id="636" name="Straight Connector 635">
                <a:extLst>
                  <a:ext uri="{FF2B5EF4-FFF2-40B4-BE49-F238E27FC236}">
                    <a16:creationId xmlns:a16="http://schemas.microsoft.com/office/drawing/2014/main" id="{E48938B1-CBEC-259E-01C7-138A5E309D0F}"/>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915B5781-C10A-063D-6CFB-2ED4037BD8A4}"/>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8" name="Group 557">
              <a:extLst>
                <a:ext uri="{FF2B5EF4-FFF2-40B4-BE49-F238E27FC236}">
                  <a16:creationId xmlns:a16="http://schemas.microsoft.com/office/drawing/2014/main" id="{F0F9489E-C201-8F16-4467-5ECFB4104259}"/>
                </a:ext>
              </a:extLst>
            </p:cNvPr>
            <p:cNvGrpSpPr/>
            <p:nvPr/>
          </p:nvGrpSpPr>
          <p:grpSpPr>
            <a:xfrm>
              <a:off x="8322880" y="3265584"/>
              <a:ext cx="109945" cy="109945"/>
              <a:chOff x="5041579" y="2570844"/>
              <a:chExt cx="109945" cy="109945"/>
            </a:xfrm>
          </p:grpSpPr>
          <p:cxnSp>
            <p:nvCxnSpPr>
              <p:cNvPr id="634" name="Straight Connector 633">
                <a:extLst>
                  <a:ext uri="{FF2B5EF4-FFF2-40B4-BE49-F238E27FC236}">
                    <a16:creationId xmlns:a16="http://schemas.microsoft.com/office/drawing/2014/main" id="{BA3362F2-BAFA-4B57-6650-909A5617069A}"/>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F86A187B-10B3-6C91-ABB2-3BE0955668A2}"/>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9" name="Group 558">
              <a:extLst>
                <a:ext uri="{FF2B5EF4-FFF2-40B4-BE49-F238E27FC236}">
                  <a16:creationId xmlns:a16="http://schemas.microsoft.com/office/drawing/2014/main" id="{7E4CA196-94BE-71A0-5A1A-A814C4CC49FC}"/>
                </a:ext>
              </a:extLst>
            </p:cNvPr>
            <p:cNvGrpSpPr/>
            <p:nvPr/>
          </p:nvGrpSpPr>
          <p:grpSpPr>
            <a:xfrm>
              <a:off x="8361012" y="3265584"/>
              <a:ext cx="109945" cy="109945"/>
              <a:chOff x="5041579" y="2570844"/>
              <a:chExt cx="109945" cy="109945"/>
            </a:xfrm>
          </p:grpSpPr>
          <p:cxnSp>
            <p:nvCxnSpPr>
              <p:cNvPr id="632" name="Straight Connector 631">
                <a:extLst>
                  <a:ext uri="{FF2B5EF4-FFF2-40B4-BE49-F238E27FC236}">
                    <a16:creationId xmlns:a16="http://schemas.microsoft.com/office/drawing/2014/main" id="{D3431DE0-B143-9C20-6C37-8656BC87C32A}"/>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7EF49A9B-6EDE-F532-7FBB-D435AF2B62D7}"/>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0" name="Group 559">
              <a:extLst>
                <a:ext uri="{FF2B5EF4-FFF2-40B4-BE49-F238E27FC236}">
                  <a16:creationId xmlns:a16="http://schemas.microsoft.com/office/drawing/2014/main" id="{A16A75C0-ADB8-350E-3550-B5E43841B492}"/>
                </a:ext>
              </a:extLst>
            </p:cNvPr>
            <p:cNvGrpSpPr/>
            <p:nvPr/>
          </p:nvGrpSpPr>
          <p:grpSpPr>
            <a:xfrm>
              <a:off x="8407301" y="3265584"/>
              <a:ext cx="109945" cy="109945"/>
              <a:chOff x="5041579" y="2570844"/>
              <a:chExt cx="109945" cy="109945"/>
            </a:xfrm>
          </p:grpSpPr>
          <p:cxnSp>
            <p:nvCxnSpPr>
              <p:cNvPr id="630" name="Straight Connector 629">
                <a:extLst>
                  <a:ext uri="{FF2B5EF4-FFF2-40B4-BE49-F238E27FC236}">
                    <a16:creationId xmlns:a16="http://schemas.microsoft.com/office/drawing/2014/main" id="{F71EE441-CD66-8819-D0E2-CA799D4F3BA6}"/>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8DA918A2-C8F3-A597-28CA-A39C463F5154}"/>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1" name="Group 560">
              <a:extLst>
                <a:ext uri="{FF2B5EF4-FFF2-40B4-BE49-F238E27FC236}">
                  <a16:creationId xmlns:a16="http://schemas.microsoft.com/office/drawing/2014/main" id="{27EE87E1-2808-B1A4-FDF3-B1156759F4CC}"/>
                </a:ext>
              </a:extLst>
            </p:cNvPr>
            <p:cNvGrpSpPr/>
            <p:nvPr/>
          </p:nvGrpSpPr>
          <p:grpSpPr>
            <a:xfrm>
              <a:off x="8451077" y="3265584"/>
              <a:ext cx="109945" cy="109945"/>
              <a:chOff x="5041579" y="2570844"/>
              <a:chExt cx="109945" cy="109945"/>
            </a:xfrm>
          </p:grpSpPr>
          <p:cxnSp>
            <p:nvCxnSpPr>
              <p:cNvPr id="628" name="Straight Connector 627">
                <a:extLst>
                  <a:ext uri="{FF2B5EF4-FFF2-40B4-BE49-F238E27FC236}">
                    <a16:creationId xmlns:a16="http://schemas.microsoft.com/office/drawing/2014/main" id="{C0AD5D8A-4761-C366-08CF-74A909F0B39E}"/>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E5B32A30-11A7-9BDC-3AF5-E88B8390DB19}"/>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2" name="Group 561">
              <a:extLst>
                <a:ext uri="{FF2B5EF4-FFF2-40B4-BE49-F238E27FC236}">
                  <a16:creationId xmlns:a16="http://schemas.microsoft.com/office/drawing/2014/main" id="{1193CB95-B3EC-5E1A-7250-0BA3C6696863}"/>
                </a:ext>
              </a:extLst>
            </p:cNvPr>
            <p:cNvGrpSpPr/>
            <p:nvPr/>
          </p:nvGrpSpPr>
          <p:grpSpPr>
            <a:xfrm>
              <a:off x="8643625" y="3265584"/>
              <a:ext cx="109945" cy="109945"/>
              <a:chOff x="5041579" y="2570844"/>
              <a:chExt cx="109945" cy="109945"/>
            </a:xfrm>
          </p:grpSpPr>
          <p:cxnSp>
            <p:nvCxnSpPr>
              <p:cNvPr id="626" name="Straight Connector 625">
                <a:extLst>
                  <a:ext uri="{FF2B5EF4-FFF2-40B4-BE49-F238E27FC236}">
                    <a16:creationId xmlns:a16="http://schemas.microsoft.com/office/drawing/2014/main" id="{AE8FC1ED-FCE6-972C-CC6F-6338F5182541}"/>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E8B76E6D-CE0B-5124-7779-C74FCD3C685B}"/>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3" name="Group 562">
              <a:extLst>
                <a:ext uri="{FF2B5EF4-FFF2-40B4-BE49-F238E27FC236}">
                  <a16:creationId xmlns:a16="http://schemas.microsoft.com/office/drawing/2014/main" id="{B5950C32-348E-22F9-8CAC-51FB2146A211}"/>
                </a:ext>
              </a:extLst>
            </p:cNvPr>
            <p:cNvGrpSpPr/>
            <p:nvPr/>
          </p:nvGrpSpPr>
          <p:grpSpPr>
            <a:xfrm>
              <a:off x="8678483" y="3265584"/>
              <a:ext cx="109945" cy="109945"/>
              <a:chOff x="5041579" y="2570844"/>
              <a:chExt cx="109945" cy="109945"/>
            </a:xfrm>
          </p:grpSpPr>
          <p:cxnSp>
            <p:nvCxnSpPr>
              <p:cNvPr id="624" name="Straight Connector 623">
                <a:extLst>
                  <a:ext uri="{FF2B5EF4-FFF2-40B4-BE49-F238E27FC236}">
                    <a16:creationId xmlns:a16="http://schemas.microsoft.com/office/drawing/2014/main" id="{5FAA408F-F781-3F0F-F588-2292E070EE33}"/>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0478DAE2-C146-D360-8EB0-A403FE4181E1}"/>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4" name="Group 563">
              <a:extLst>
                <a:ext uri="{FF2B5EF4-FFF2-40B4-BE49-F238E27FC236}">
                  <a16:creationId xmlns:a16="http://schemas.microsoft.com/office/drawing/2014/main" id="{6E7B2D1B-BB18-F5C1-470D-5F8D20E516D5}"/>
                </a:ext>
              </a:extLst>
            </p:cNvPr>
            <p:cNvGrpSpPr/>
            <p:nvPr/>
          </p:nvGrpSpPr>
          <p:grpSpPr>
            <a:xfrm>
              <a:off x="8698597" y="3265584"/>
              <a:ext cx="109945" cy="109945"/>
              <a:chOff x="5041579" y="2570844"/>
              <a:chExt cx="109945" cy="109945"/>
            </a:xfrm>
          </p:grpSpPr>
          <p:cxnSp>
            <p:nvCxnSpPr>
              <p:cNvPr id="622" name="Straight Connector 621">
                <a:extLst>
                  <a:ext uri="{FF2B5EF4-FFF2-40B4-BE49-F238E27FC236}">
                    <a16:creationId xmlns:a16="http://schemas.microsoft.com/office/drawing/2014/main" id="{7E5AB1C6-4249-4A15-CC87-21780206F02C}"/>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3B1CEAFE-F63A-C08E-2522-4ABCF7436D32}"/>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5" name="Group 564">
              <a:extLst>
                <a:ext uri="{FF2B5EF4-FFF2-40B4-BE49-F238E27FC236}">
                  <a16:creationId xmlns:a16="http://schemas.microsoft.com/office/drawing/2014/main" id="{62BC1E31-3643-C486-372D-4900DD442B4B}"/>
                </a:ext>
              </a:extLst>
            </p:cNvPr>
            <p:cNvGrpSpPr/>
            <p:nvPr/>
          </p:nvGrpSpPr>
          <p:grpSpPr>
            <a:xfrm>
              <a:off x="8770005" y="3265584"/>
              <a:ext cx="109945" cy="109945"/>
              <a:chOff x="5041579" y="2570844"/>
              <a:chExt cx="109945" cy="109945"/>
            </a:xfrm>
          </p:grpSpPr>
          <p:cxnSp>
            <p:nvCxnSpPr>
              <p:cNvPr id="620" name="Straight Connector 619">
                <a:extLst>
                  <a:ext uri="{FF2B5EF4-FFF2-40B4-BE49-F238E27FC236}">
                    <a16:creationId xmlns:a16="http://schemas.microsoft.com/office/drawing/2014/main" id="{6AEAB590-1070-3E4B-BC8A-62EBB5D11E26}"/>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4F606283-F0C0-457E-B239-69E6EF5875E2}"/>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6" name="Group 565">
              <a:extLst>
                <a:ext uri="{FF2B5EF4-FFF2-40B4-BE49-F238E27FC236}">
                  <a16:creationId xmlns:a16="http://schemas.microsoft.com/office/drawing/2014/main" id="{AAD7F5D2-75A4-CA4B-37E4-E06EFCE32378}"/>
                </a:ext>
              </a:extLst>
            </p:cNvPr>
            <p:cNvGrpSpPr/>
            <p:nvPr/>
          </p:nvGrpSpPr>
          <p:grpSpPr>
            <a:xfrm>
              <a:off x="8891145" y="3265584"/>
              <a:ext cx="109945" cy="109945"/>
              <a:chOff x="5041579" y="2570844"/>
              <a:chExt cx="109945" cy="109945"/>
            </a:xfrm>
          </p:grpSpPr>
          <p:cxnSp>
            <p:nvCxnSpPr>
              <p:cNvPr id="618" name="Straight Connector 617">
                <a:extLst>
                  <a:ext uri="{FF2B5EF4-FFF2-40B4-BE49-F238E27FC236}">
                    <a16:creationId xmlns:a16="http://schemas.microsoft.com/office/drawing/2014/main" id="{0E4A3A0A-F4EC-3199-E8B6-8B333D4F59E0}"/>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3D90CAE8-7896-9BF0-2EB8-70045E472768}"/>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7" name="Group 566">
              <a:extLst>
                <a:ext uri="{FF2B5EF4-FFF2-40B4-BE49-F238E27FC236}">
                  <a16:creationId xmlns:a16="http://schemas.microsoft.com/office/drawing/2014/main" id="{00A47FAF-AF5F-7BF8-0CCA-666D30974754}"/>
                </a:ext>
              </a:extLst>
            </p:cNvPr>
            <p:cNvGrpSpPr/>
            <p:nvPr/>
          </p:nvGrpSpPr>
          <p:grpSpPr>
            <a:xfrm>
              <a:off x="8947339" y="3265584"/>
              <a:ext cx="109945" cy="109945"/>
              <a:chOff x="5041579" y="2570844"/>
              <a:chExt cx="109945" cy="109945"/>
            </a:xfrm>
          </p:grpSpPr>
          <p:cxnSp>
            <p:nvCxnSpPr>
              <p:cNvPr id="616" name="Straight Connector 615">
                <a:extLst>
                  <a:ext uri="{FF2B5EF4-FFF2-40B4-BE49-F238E27FC236}">
                    <a16:creationId xmlns:a16="http://schemas.microsoft.com/office/drawing/2014/main" id="{E251F95B-4BC2-06A0-C2AE-255417619F45}"/>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F60B995F-ADAB-8632-23A9-CB873733C3F4}"/>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8" name="Group 567">
              <a:extLst>
                <a:ext uri="{FF2B5EF4-FFF2-40B4-BE49-F238E27FC236}">
                  <a16:creationId xmlns:a16="http://schemas.microsoft.com/office/drawing/2014/main" id="{B1159AED-1C67-422D-72A1-7AF731861D7F}"/>
                </a:ext>
              </a:extLst>
            </p:cNvPr>
            <p:cNvGrpSpPr/>
            <p:nvPr/>
          </p:nvGrpSpPr>
          <p:grpSpPr>
            <a:xfrm>
              <a:off x="8982045" y="3265584"/>
              <a:ext cx="109945" cy="109945"/>
              <a:chOff x="5041579" y="2570844"/>
              <a:chExt cx="109945" cy="109945"/>
            </a:xfrm>
          </p:grpSpPr>
          <p:cxnSp>
            <p:nvCxnSpPr>
              <p:cNvPr id="614" name="Straight Connector 613">
                <a:extLst>
                  <a:ext uri="{FF2B5EF4-FFF2-40B4-BE49-F238E27FC236}">
                    <a16:creationId xmlns:a16="http://schemas.microsoft.com/office/drawing/2014/main" id="{C3076545-27AC-DB94-13F8-3103390D1FCD}"/>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1B2930D3-82FC-0371-73C1-0E75B4929C89}"/>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9" name="Group 568">
              <a:extLst>
                <a:ext uri="{FF2B5EF4-FFF2-40B4-BE49-F238E27FC236}">
                  <a16:creationId xmlns:a16="http://schemas.microsoft.com/office/drawing/2014/main" id="{5057DA05-C20E-BEED-FF18-F685538E3DE5}"/>
                </a:ext>
              </a:extLst>
            </p:cNvPr>
            <p:cNvGrpSpPr/>
            <p:nvPr/>
          </p:nvGrpSpPr>
          <p:grpSpPr>
            <a:xfrm>
              <a:off x="9235030" y="3265584"/>
              <a:ext cx="109945" cy="109945"/>
              <a:chOff x="5041579" y="2570844"/>
              <a:chExt cx="109945" cy="109945"/>
            </a:xfrm>
          </p:grpSpPr>
          <p:cxnSp>
            <p:nvCxnSpPr>
              <p:cNvPr id="612" name="Straight Connector 611">
                <a:extLst>
                  <a:ext uri="{FF2B5EF4-FFF2-40B4-BE49-F238E27FC236}">
                    <a16:creationId xmlns:a16="http://schemas.microsoft.com/office/drawing/2014/main" id="{C7A3DBED-0F19-72B0-4097-B7723C109794}"/>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919F480D-0261-8838-097D-F575D6713F04}"/>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0" name="Group 569">
              <a:extLst>
                <a:ext uri="{FF2B5EF4-FFF2-40B4-BE49-F238E27FC236}">
                  <a16:creationId xmlns:a16="http://schemas.microsoft.com/office/drawing/2014/main" id="{4BDEA35A-481C-6C17-4B1B-3BFAFFD8305A}"/>
                </a:ext>
              </a:extLst>
            </p:cNvPr>
            <p:cNvGrpSpPr/>
            <p:nvPr/>
          </p:nvGrpSpPr>
          <p:grpSpPr>
            <a:xfrm>
              <a:off x="9345222" y="3341725"/>
              <a:ext cx="109945" cy="109945"/>
              <a:chOff x="5041579" y="2570844"/>
              <a:chExt cx="109945" cy="109945"/>
            </a:xfrm>
          </p:grpSpPr>
          <p:cxnSp>
            <p:nvCxnSpPr>
              <p:cNvPr id="610" name="Straight Connector 609">
                <a:extLst>
                  <a:ext uri="{FF2B5EF4-FFF2-40B4-BE49-F238E27FC236}">
                    <a16:creationId xmlns:a16="http://schemas.microsoft.com/office/drawing/2014/main" id="{0958E12E-8971-9C34-5184-3D6E4465C1E9}"/>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EED5B5DB-CEEA-087F-64A2-1100EE902606}"/>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1" name="Group 570">
              <a:extLst>
                <a:ext uri="{FF2B5EF4-FFF2-40B4-BE49-F238E27FC236}">
                  <a16:creationId xmlns:a16="http://schemas.microsoft.com/office/drawing/2014/main" id="{200C758D-5AE2-38DF-8384-349068FDFF1F}"/>
                </a:ext>
              </a:extLst>
            </p:cNvPr>
            <p:cNvGrpSpPr/>
            <p:nvPr/>
          </p:nvGrpSpPr>
          <p:grpSpPr>
            <a:xfrm>
              <a:off x="9378071" y="3341725"/>
              <a:ext cx="109945" cy="109945"/>
              <a:chOff x="5041579" y="2570844"/>
              <a:chExt cx="109945" cy="109945"/>
            </a:xfrm>
          </p:grpSpPr>
          <p:cxnSp>
            <p:nvCxnSpPr>
              <p:cNvPr id="608" name="Straight Connector 607">
                <a:extLst>
                  <a:ext uri="{FF2B5EF4-FFF2-40B4-BE49-F238E27FC236}">
                    <a16:creationId xmlns:a16="http://schemas.microsoft.com/office/drawing/2014/main" id="{B5F26070-D78C-BE97-C638-0D61FC8674ED}"/>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24F3DF18-5F39-2C82-01D5-435D345E3DC1}"/>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2" name="Group 571">
              <a:extLst>
                <a:ext uri="{FF2B5EF4-FFF2-40B4-BE49-F238E27FC236}">
                  <a16:creationId xmlns:a16="http://schemas.microsoft.com/office/drawing/2014/main" id="{C5C7C6A2-49F0-D31F-64DD-A2880EB41B6D}"/>
                </a:ext>
              </a:extLst>
            </p:cNvPr>
            <p:cNvGrpSpPr/>
            <p:nvPr/>
          </p:nvGrpSpPr>
          <p:grpSpPr>
            <a:xfrm>
              <a:off x="9429643" y="3341725"/>
              <a:ext cx="109945" cy="109945"/>
              <a:chOff x="5041579" y="2570844"/>
              <a:chExt cx="109945" cy="109945"/>
            </a:xfrm>
          </p:grpSpPr>
          <p:cxnSp>
            <p:nvCxnSpPr>
              <p:cNvPr id="606" name="Straight Connector 605">
                <a:extLst>
                  <a:ext uri="{FF2B5EF4-FFF2-40B4-BE49-F238E27FC236}">
                    <a16:creationId xmlns:a16="http://schemas.microsoft.com/office/drawing/2014/main" id="{EC02596C-45E1-4EC5-E53F-B4CBE43B4B93}"/>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67E9FED2-1985-57D5-3562-52CCD28B63E7}"/>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3" name="Group 572">
              <a:extLst>
                <a:ext uri="{FF2B5EF4-FFF2-40B4-BE49-F238E27FC236}">
                  <a16:creationId xmlns:a16="http://schemas.microsoft.com/office/drawing/2014/main" id="{EB8F148A-7506-B36A-ABE5-B70EAFE55DF1}"/>
                </a:ext>
              </a:extLst>
            </p:cNvPr>
            <p:cNvGrpSpPr/>
            <p:nvPr/>
          </p:nvGrpSpPr>
          <p:grpSpPr>
            <a:xfrm>
              <a:off x="9477292" y="3341725"/>
              <a:ext cx="109945" cy="109945"/>
              <a:chOff x="5041579" y="2570844"/>
              <a:chExt cx="109945" cy="109945"/>
            </a:xfrm>
          </p:grpSpPr>
          <p:cxnSp>
            <p:nvCxnSpPr>
              <p:cNvPr id="604" name="Straight Connector 603">
                <a:extLst>
                  <a:ext uri="{FF2B5EF4-FFF2-40B4-BE49-F238E27FC236}">
                    <a16:creationId xmlns:a16="http://schemas.microsoft.com/office/drawing/2014/main" id="{46FF183D-93F1-82AB-30E7-0065DA736877}"/>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703023E3-B928-AB4D-B5EE-6B8D613CA2A8}"/>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4" name="Group 573">
              <a:extLst>
                <a:ext uri="{FF2B5EF4-FFF2-40B4-BE49-F238E27FC236}">
                  <a16:creationId xmlns:a16="http://schemas.microsoft.com/office/drawing/2014/main" id="{8A1BFC83-807C-0035-1593-F8C285067E6F}"/>
                </a:ext>
              </a:extLst>
            </p:cNvPr>
            <p:cNvGrpSpPr/>
            <p:nvPr/>
          </p:nvGrpSpPr>
          <p:grpSpPr>
            <a:xfrm>
              <a:off x="9594486" y="3440729"/>
              <a:ext cx="109945" cy="109945"/>
              <a:chOff x="5041579" y="2570844"/>
              <a:chExt cx="109945" cy="109945"/>
            </a:xfrm>
          </p:grpSpPr>
          <p:cxnSp>
            <p:nvCxnSpPr>
              <p:cNvPr id="602" name="Straight Connector 601">
                <a:extLst>
                  <a:ext uri="{FF2B5EF4-FFF2-40B4-BE49-F238E27FC236}">
                    <a16:creationId xmlns:a16="http://schemas.microsoft.com/office/drawing/2014/main" id="{65B0BD95-EB67-0988-1283-73AC42D1B48F}"/>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5F62FCBE-7048-D5BE-DA21-89C109F4BA3A}"/>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5" name="Group 574">
              <a:extLst>
                <a:ext uri="{FF2B5EF4-FFF2-40B4-BE49-F238E27FC236}">
                  <a16:creationId xmlns:a16="http://schemas.microsoft.com/office/drawing/2014/main" id="{5946BA90-4A0A-AC6B-8462-4575ECF1C82B}"/>
                </a:ext>
              </a:extLst>
            </p:cNvPr>
            <p:cNvGrpSpPr/>
            <p:nvPr/>
          </p:nvGrpSpPr>
          <p:grpSpPr>
            <a:xfrm>
              <a:off x="9633533" y="3440729"/>
              <a:ext cx="109945" cy="109945"/>
              <a:chOff x="5041579" y="2570844"/>
              <a:chExt cx="109945" cy="109945"/>
            </a:xfrm>
          </p:grpSpPr>
          <p:cxnSp>
            <p:nvCxnSpPr>
              <p:cNvPr id="600" name="Straight Connector 599">
                <a:extLst>
                  <a:ext uri="{FF2B5EF4-FFF2-40B4-BE49-F238E27FC236}">
                    <a16:creationId xmlns:a16="http://schemas.microsoft.com/office/drawing/2014/main" id="{471654B5-41FD-0807-7118-DEF15BF85951}"/>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8B914FFF-77F8-3EB1-97EF-48ADC532AC82}"/>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6" name="Group 575">
              <a:extLst>
                <a:ext uri="{FF2B5EF4-FFF2-40B4-BE49-F238E27FC236}">
                  <a16:creationId xmlns:a16="http://schemas.microsoft.com/office/drawing/2014/main" id="{2CA6E2F0-26BC-133A-5DDD-AE3DE3115D25}"/>
                </a:ext>
              </a:extLst>
            </p:cNvPr>
            <p:cNvGrpSpPr/>
            <p:nvPr/>
          </p:nvGrpSpPr>
          <p:grpSpPr>
            <a:xfrm>
              <a:off x="9670555" y="3440729"/>
              <a:ext cx="109945" cy="109945"/>
              <a:chOff x="5041579" y="2570844"/>
              <a:chExt cx="109945" cy="109945"/>
            </a:xfrm>
          </p:grpSpPr>
          <p:cxnSp>
            <p:nvCxnSpPr>
              <p:cNvPr id="598" name="Straight Connector 597">
                <a:extLst>
                  <a:ext uri="{FF2B5EF4-FFF2-40B4-BE49-F238E27FC236}">
                    <a16:creationId xmlns:a16="http://schemas.microsoft.com/office/drawing/2014/main" id="{E04D4AE0-1C17-1B43-1A6C-1C9DD87A307F}"/>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F41F39E3-4B6C-3935-9333-9988AC073F05}"/>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7" name="Group 576">
              <a:extLst>
                <a:ext uri="{FF2B5EF4-FFF2-40B4-BE49-F238E27FC236}">
                  <a16:creationId xmlns:a16="http://schemas.microsoft.com/office/drawing/2014/main" id="{084BE25A-A309-FDD8-C245-849E0E6C0D08}"/>
                </a:ext>
              </a:extLst>
            </p:cNvPr>
            <p:cNvGrpSpPr/>
            <p:nvPr/>
          </p:nvGrpSpPr>
          <p:grpSpPr>
            <a:xfrm>
              <a:off x="9742134" y="3573482"/>
              <a:ext cx="109945" cy="109945"/>
              <a:chOff x="5041579" y="2570844"/>
              <a:chExt cx="109945" cy="109945"/>
            </a:xfrm>
          </p:grpSpPr>
          <p:cxnSp>
            <p:nvCxnSpPr>
              <p:cNvPr id="596" name="Straight Connector 595">
                <a:extLst>
                  <a:ext uri="{FF2B5EF4-FFF2-40B4-BE49-F238E27FC236}">
                    <a16:creationId xmlns:a16="http://schemas.microsoft.com/office/drawing/2014/main" id="{D6B0B2C2-3C79-B9B3-64F0-237E627C450D}"/>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F860A5D1-BA07-33F7-F81E-0244D034EB1E}"/>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8" name="Group 577">
              <a:extLst>
                <a:ext uri="{FF2B5EF4-FFF2-40B4-BE49-F238E27FC236}">
                  <a16:creationId xmlns:a16="http://schemas.microsoft.com/office/drawing/2014/main" id="{2887DDF7-B60A-A608-54ED-7668120E22A8}"/>
                </a:ext>
              </a:extLst>
            </p:cNvPr>
            <p:cNvGrpSpPr/>
            <p:nvPr/>
          </p:nvGrpSpPr>
          <p:grpSpPr>
            <a:xfrm>
              <a:off x="9852079" y="3573482"/>
              <a:ext cx="109945" cy="109945"/>
              <a:chOff x="5041579" y="2570844"/>
              <a:chExt cx="109945" cy="109945"/>
            </a:xfrm>
          </p:grpSpPr>
          <p:cxnSp>
            <p:nvCxnSpPr>
              <p:cNvPr id="594" name="Straight Connector 593">
                <a:extLst>
                  <a:ext uri="{FF2B5EF4-FFF2-40B4-BE49-F238E27FC236}">
                    <a16:creationId xmlns:a16="http://schemas.microsoft.com/office/drawing/2014/main" id="{C4E3E22E-5957-39F1-1B9F-9816A6838D03}"/>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9A2F63AA-7B0F-9FB9-E43A-B2D475B0DC8D}"/>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9" name="Group 578">
              <a:extLst>
                <a:ext uri="{FF2B5EF4-FFF2-40B4-BE49-F238E27FC236}">
                  <a16:creationId xmlns:a16="http://schemas.microsoft.com/office/drawing/2014/main" id="{5C6BFC0F-2ABF-6716-CC37-7C5D433782A2}"/>
                </a:ext>
              </a:extLst>
            </p:cNvPr>
            <p:cNvGrpSpPr/>
            <p:nvPr/>
          </p:nvGrpSpPr>
          <p:grpSpPr>
            <a:xfrm>
              <a:off x="9946501" y="3573482"/>
              <a:ext cx="109945" cy="109945"/>
              <a:chOff x="5041579" y="2570844"/>
              <a:chExt cx="109945" cy="109945"/>
            </a:xfrm>
          </p:grpSpPr>
          <p:cxnSp>
            <p:nvCxnSpPr>
              <p:cNvPr id="592" name="Straight Connector 591">
                <a:extLst>
                  <a:ext uri="{FF2B5EF4-FFF2-40B4-BE49-F238E27FC236}">
                    <a16:creationId xmlns:a16="http://schemas.microsoft.com/office/drawing/2014/main" id="{87E424F4-00FD-C965-320C-08D5C85EF403}"/>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469F228C-1D37-5C29-BF72-5E14E94AAD82}"/>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0" name="Group 579">
              <a:extLst>
                <a:ext uri="{FF2B5EF4-FFF2-40B4-BE49-F238E27FC236}">
                  <a16:creationId xmlns:a16="http://schemas.microsoft.com/office/drawing/2014/main" id="{0FE322C6-3BC5-7812-88D7-493596CE95C6}"/>
                </a:ext>
              </a:extLst>
            </p:cNvPr>
            <p:cNvGrpSpPr/>
            <p:nvPr/>
          </p:nvGrpSpPr>
          <p:grpSpPr>
            <a:xfrm>
              <a:off x="9997596" y="3573482"/>
              <a:ext cx="109945" cy="109945"/>
              <a:chOff x="5041579" y="2570844"/>
              <a:chExt cx="109945" cy="109945"/>
            </a:xfrm>
          </p:grpSpPr>
          <p:cxnSp>
            <p:nvCxnSpPr>
              <p:cNvPr id="590" name="Straight Connector 589">
                <a:extLst>
                  <a:ext uri="{FF2B5EF4-FFF2-40B4-BE49-F238E27FC236}">
                    <a16:creationId xmlns:a16="http://schemas.microsoft.com/office/drawing/2014/main" id="{49732643-DAE6-31CF-EA5A-E07E031E9A42}"/>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8605C8E0-6757-8A1B-679D-DE3704E18AA7}"/>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1" name="Group 580">
              <a:extLst>
                <a:ext uri="{FF2B5EF4-FFF2-40B4-BE49-F238E27FC236}">
                  <a16:creationId xmlns:a16="http://schemas.microsoft.com/office/drawing/2014/main" id="{C97593E3-4CB1-14C0-1EEC-41B6FB4C2901}"/>
                </a:ext>
              </a:extLst>
            </p:cNvPr>
            <p:cNvGrpSpPr/>
            <p:nvPr/>
          </p:nvGrpSpPr>
          <p:grpSpPr>
            <a:xfrm>
              <a:off x="10217666" y="3573482"/>
              <a:ext cx="109945" cy="109945"/>
              <a:chOff x="5041579" y="2570844"/>
              <a:chExt cx="109945" cy="109945"/>
            </a:xfrm>
          </p:grpSpPr>
          <p:cxnSp>
            <p:nvCxnSpPr>
              <p:cNvPr id="588" name="Straight Connector 587">
                <a:extLst>
                  <a:ext uri="{FF2B5EF4-FFF2-40B4-BE49-F238E27FC236}">
                    <a16:creationId xmlns:a16="http://schemas.microsoft.com/office/drawing/2014/main" id="{0C00F000-35E7-3413-D1F9-308123F1418D}"/>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A459E50D-8276-78D5-D6E1-0C3BD0C6AA47}"/>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2" name="Group 581">
              <a:extLst>
                <a:ext uri="{FF2B5EF4-FFF2-40B4-BE49-F238E27FC236}">
                  <a16:creationId xmlns:a16="http://schemas.microsoft.com/office/drawing/2014/main" id="{516DD6D9-539A-FFAD-CE3E-7801E8FDCD8A}"/>
                </a:ext>
              </a:extLst>
            </p:cNvPr>
            <p:cNvGrpSpPr/>
            <p:nvPr/>
          </p:nvGrpSpPr>
          <p:grpSpPr>
            <a:xfrm>
              <a:off x="10442609" y="3573482"/>
              <a:ext cx="109945" cy="109945"/>
              <a:chOff x="5041579" y="2570844"/>
              <a:chExt cx="109945" cy="109945"/>
            </a:xfrm>
          </p:grpSpPr>
          <p:cxnSp>
            <p:nvCxnSpPr>
              <p:cNvPr id="586" name="Straight Connector 585">
                <a:extLst>
                  <a:ext uri="{FF2B5EF4-FFF2-40B4-BE49-F238E27FC236}">
                    <a16:creationId xmlns:a16="http://schemas.microsoft.com/office/drawing/2014/main" id="{8152C015-5C81-A739-563E-6041C867FE81}"/>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CDAFE3D0-E501-60D2-3021-809BDBBA79DD}"/>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3" name="Group 582">
              <a:extLst>
                <a:ext uri="{FF2B5EF4-FFF2-40B4-BE49-F238E27FC236}">
                  <a16:creationId xmlns:a16="http://schemas.microsoft.com/office/drawing/2014/main" id="{44756BEE-429F-195C-91F1-2FFF9C34CDB1}"/>
                </a:ext>
              </a:extLst>
            </p:cNvPr>
            <p:cNvGrpSpPr/>
            <p:nvPr/>
          </p:nvGrpSpPr>
          <p:grpSpPr>
            <a:xfrm>
              <a:off x="10829840" y="3573482"/>
              <a:ext cx="109945" cy="109945"/>
              <a:chOff x="5041579" y="2570844"/>
              <a:chExt cx="109945" cy="109945"/>
            </a:xfrm>
          </p:grpSpPr>
          <p:cxnSp>
            <p:nvCxnSpPr>
              <p:cNvPr id="584" name="Straight Connector 583">
                <a:extLst>
                  <a:ext uri="{FF2B5EF4-FFF2-40B4-BE49-F238E27FC236}">
                    <a16:creationId xmlns:a16="http://schemas.microsoft.com/office/drawing/2014/main" id="{7D29F20F-C709-B8E5-4E7E-E8EF05830029}"/>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70BFA1AE-C905-A330-BE51-4C5C3ED0E358}"/>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772" name="Group 771">
            <a:extLst>
              <a:ext uri="{FF2B5EF4-FFF2-40B4-BE49-F238E27FC236}">
                <a16:creationId xmlns:a16="http://schemas.microsoft.com/office/drawing/2014/main" id="{670A062A-E8A9-041B-E4BC-FC6EBD58D098}"/>
              </a:ext>
            </a:extLst>
          </p:cNvPr>
          <p:cNvGrpSpPr/>
          <p:nvPr/>
        </p:nvGrpSpPr>
        <p:grpSpPr>
          <a:xfrm>
            <a:off x="1374968" y="1734623"/>
            <a:ext cx="9946905" cy="2634034"/>
            <a:chOff x="1374968" y="1734623"/>
            <a:chExt cx="9946905" cy="2634034"/>
          </a:xfrm>
        </p:grpSpPr>
        <p:grpSp>
          <p:nvGrpSpPr>
            <p:cNvPr id="773" name="Group 772">
              <a:extLst>
                <a:ext uri="{FF2B5EF4-FFF2-40B4-BE49-F238E27FC236}">
                  <a16:creationId xmlns:a16="http://schemas.microsoft.com/office/drawing/2014/main" id="{AC0C8CC2-CE43-FC5A-782B-73D35D11DE14}"/>
                </a:ext>
              </a:extLst>
            </p:cNvPr>
            <p:cNvGrpSpPr/>
            <p:nvPr/>
          </p:nvGrpSpPr>
          <p:grpSpPr>
            <a:xfrm>
              <a:off x="11211928" y="4258712"/>
              <a:ext cx="109945" cy="109945"/>
              <a:chOff x="5041579" y="2570844"/>
              <a:chExt cx="109945" cy="109945"/>
            </a:xfrm>
          </p:grpSpPr>
          <p:cxnSp>
            <p:nvCxnSpPr>
              <p:cNvPr id="975" name="Straight Connector 974">
                <a:extLst>
                  <a:ext uri="{FF2B5EF4-FFF2-40B4-BE49-F238E27FC236}">
                    <a16:creationId xmlns:a16="http://schemas.microsoft.com/office/drawing/2014/main" id="{B58846DD-4F6F-1E4E-408C-180BC9BA73BF}"/>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76" name="Straight Connector 975">
                <a:extLst>
                  <a:ext uri="{FF2B5EF4-FFF2-40B4-BE49-F238E27FC236}">
                    <a16:creationId xmlns:a16="http://schemas.microsoft.com/office/drawing/2014/main" id="{96F4EEBB-85CB-0247-ADDA-CF2E1B5569F5}"/>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74" name="Group 773">
              <a:extLst>
                <a:ext uri="{FF2B5EF4-FFF2-40B4-BE49-F238E27FC236}">
                  <a16:creationId xmlns:a16="http://schemas.microsoft.com/office/drawing/2014/main" id="{93DD8F8C-CEE5-C8C7-073D-D86F385F9E37}"/>
                </a:ext>
              </a:extLst>
            </p:cNvPr>
            <p:cNvGrpSpPr/>
            <p:nvPr/>
          </p:nvGrpSpPr>
          <p:grpSpPr>
            <a:xfrm>
              <a:off x="9910862" y="4258712"/>
              <a:ext cx="109945" cy="109945"/>
              <a:chOff x="5041579" y="2570844"/>
              <a:chExt cx="109945" cy="109945"/>
            </a:xfrm>
          </p:grpSpPr>
          <p:cxnSp>
            <p:nvCxnSpPr>
              <p:cNvPr id="973" name="Straight Connector 972">
                <a:extLst>
                  <a:ext uri="{FF2B5EF4-FFF2-40B4-BE49-F238E27FC236}">
                    <a16:creationId xmlns:a16="http://schemas.microsoft.com/office/drawing/2014/main" id="{CB17ADED-6465-3CEC-7D2C-CF4E0C0599BA}"/>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74" name="Straight Connector 973">
                <a:extLst>
                  <a:ext uri="{FF2B5EF4-FFF2-40B4-BE49-F238E27FC236}">
                    <a16:creationId xmlns:a16="http://schemas.microsoft.com/office/drawing/2014/main" id="{B3916CCE-DDD9-D626-C356-20A29186030D}"/>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75" name="Group 774">
              <a:extLst>
                <a:ext uri="{FF2B5EF4-FFF2-40B4-BE49-F238E27FC236}">
                  <a16:creationId xmlns:a16="http://schemas.microsoft.com/office/drawing/2014/main" id="{E43E57F2-638C-6054-1E2B-58D48BD26844}"/>
                </a:ext>
              </a:extLst>
            </p:cNvPr>
            <p:cNvGrpSpPr/>
            <p:nvPr/>
          </p:nvGrpSpPr>
          <p:grpSpPr>
            <a:xfrm>
              <a:off x="9108216" y="4071342"/>
              <a:ext cx="109945" cy="109945"/>
              <a:chOff x="5041579" y="2570844"/>
              <a:chExt cx="109945" cy="109945"/>
            </a:xfrm>
          </p:grpSpPr>
          <p:cxnSp>
            <p:nvCxnSpPr>
              <p:cNvPr id="971" name="Straight Connector 970">
                <a:extLst>
                  <a:ext uri="{FF2B5EF4-FFF2-40B4-BE49-F238E27FC236}">
                    <a16:creationId xmlns:a16="http://schemas.microsoft.com/office/drawing/2014/main" id="{049AF6CF-7BE1-AA19-2BCF-55CECD346E74}"/>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72" name="Straight Connector 971">
                <a:extLst>
                  <a:ext uri="{FF2B5EF4-FFF2-40B4-BE49-F238E27FC236}">
                    <a16:creationId xmlns:a16="http://schemas.microsoft.com/office/drawing/2014/main" id="{1C0B1814-7576-B9E4-8921-9F8E8530E4C8}"/>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76" name="Group 775">
              <a:extLst>
                <a:ext uri="{FF2B5EF4-FFF2-40B4-BE49-F238E27FC236}">
                  <a16:creationId xmlns:a16="http://schemas.microsoft.com/office/drawing/2014/main" id="{405C7EB0-CF61-959F-3793-9CA3A899362E}"/>
                </a:ext>
              </a:extLst>
            </p:cNvPr>
            <p:cNvGrpSpPr/>
            <p:nvPr/>
          </p:nvGrpSpPr>
          <p:grpSpPr>
            <a:xfrm>
              <a:off x="9053858" y="4071342"/>
              <a:ext cx="109945" cy="109945"/>
              <a:chOff x="5041579" y="2570844"/>
              <a:chExt cx="109945" cy="109945"/>
            </a:xfrm>
          </p:grpSpPr>
          <p:cxnSp>
            <p:nvCxnSpPr>
              <p:cNvPr id="969" name="Straight Connector 968">
                <a:extLst>
                  <a:ext uri="{FF2B5EF4-FFF2-40B4-BE49-F238E27FC236}">
                    <a16:creationId xmlns:a16="http://schemas.microsoft.com/office/drawing/2014/main" id="{11177AD8-4003-8792-1E4A-72A930BA01B5}"/>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70" name="Straight Connector 969">
                <a:extLst>
                  <a:ext uri="{FF2B5EF4-FFF2-40B4-BE49-F238E27FC236}">
                    <a16:creationId xmlns:a16="http://schemas.microsoft.com/office/drawing/2014/main" id="{20D45118-D250-8FC6-3C10-F5C244465BBC}"/>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77" name="Group 776">
              <a:extLst>
                <a:ext uri="{FF2B5EF4-FFF2-40B4-BE49-F238E27FC236}">
                  <a16:creationId xmlns:a16="http://schemas.microsoft.com/office/drawing/2014/main" id="{079BE249-3214-B121-C66E-3FBC6EB5D5B8}"/>
                </a:ext>
              </a:extLst>
            </p:cNvPr>
            <p:cNvGrpSpPr/>
            <p:nvPr/>
          </p:nvGrpSpPr>
          <p:grpSpPr>
            <a:xfrm>
              <a:off x="8860458" y="4071342"/>
              <a:ext cx="109945" cy="109945"/>
              <a:chOff x="5041579" y="2570844"/>
              <a:chExt cx="109945" cy="109945"/>
            </a:xfrm>
          </p:grpSpPr>
          <p:cxnSp>
            <p:nvCxnSpPr>
              <p:cNvPr id="967" name="Straight Connector 966">
                <a:extLst>
                  <a:ext uri="{FF2B5EF4-FFF2-40B4-BE49-F238E27FC236}">
                    <a16:creationId xmlns:a16="http://schemas.microsoft.com/office/drawing/2014/main" id="{1191D1E5-16F3-BC98-4D4B-FCAF9E62CF18}"/>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68" name="Straight Connector 967">
                <a:extLst>
                  <a:ext uri="{FF2B5EF4-FFF2-40B4-BE49-F238E27FC236}">
                    <a16:creationId xmlns:a16="http://schemas.microsoft.com/office/drawing/2014/main" id="{726F66F7-E2AC-51EE-8B0E-CA0A9AB86361}"/>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78" name="Group 777">
              <a:extLst>
                <a:ext uri="{FF2B5EF4-FFF2-40B4-BE49-F238E27FC236}">
                  <a16:creationId xmlns:a16="http://schemas.microsoft.com/office/drawing/2014/main" id="{5FA57EEA-E74F-EB8E-9326-FDB8EBB182DE}"/>
                </a:ext>
              </a:extLst>
            </p:cNvPr>
            <p:cNvGrpSpPr/>
            <p:nvPr/>
          </p:nvGrpSpPr>
          <p:grpSpPr>
            <a:xfrm>
              <a:off x="8684975" y="4071342"/>
              <a:ext cx="109945" cy="109945"/>
              <a:chOff x="5041579" y="2570844"/>
              <a:chExt cx="109945" cy="109945"/>
            </a:xfrm>
          </p:grpSpPr>
          <p:cxnSp>
            <p:nvCxnSpPr>
              <p:cNvPr id="965" name="Straight Connector 964">
                <a:extLst>
                  <a:ext uri="{FF2B5EF4-FFF2-40B4-BE49-F238E27FC236}">
                    <a16:creationId xmlns:a16="http://schemas.microsoft.com/office/drawing/2014/main" id="{141FC631-37C6-486A-E2AF-08BD426178A8}"/>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66" name="Straight Connector 965">
                <a:extLst>
                  <a:ext uri="{FF2B5EF4-FFF2-40B4-BE49-F238E27FC236}">
                    <a16:creationId xmlns:a16="http://schemas.microsoft.com/office/drawing/2014/main" id="{300DD457-D4A5-A466-B210-AFCE26E61F02}"/>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79" name="Group 778">
              <a:extLst>
                <a:ext uri="{FF2B5EF4-FFF2-40B4-BE49-F238E27FC236}">
                  <a16:creationId xmlns:a16="http://schemas.microsoft.com/office/drawing/2014/main" id="{4B107828-BD5C-5DE2-3C41-46645AEEE068}"/>
                </a:ext>
              </a:extLst>
            </p:cNvPr>
            <p:cNvGrpSpPr/>
            <p:nvPr/>
          </p:nvGrpSpPr>
          <p:grpSpPr>
            <a:xfrm>
              <a:off x="8431712" y="4071342"/>
              <a:ext cx="109945" cy="109945"/>
              <a:chOff x="5041579" y="2570844"/>
              <a:chExt cx="109945" cy="109945"/>
            </a:xfrm>
          </p:grpSpPr>
          <p:cxnSp>
            <p:nvCxnSpPr>
              <p:cNvPr id="963" name="Straight Connector 962">
                <a:extLst>
                  <a:ext uri="{FF2B5EF4-FFF2-40B4-BE49-F238E27FC236}">
                    <a16:creationId xmlns:a16="http://schemas.microsoft.com/office/drawing/2014/main" id="{C6DBD315-E867-58E1-5411-2F47B2510F0D}"/>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64" name="Straight Connector 963">
                <a:extLst>
                  <a:ext uri="{FF2B5EF4-FFF2-40B4-BE49-F238E27FC236}">
                    <a16:creationId xmlns:a16="http://schemas.microsoft.com/office/drawing/2014/main" id="{F9A0B044-D46A-048C-FEE7-6FC542A3C6A5}"/>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80" name="Group 779">
              <a:extLst>
                <a:ext uri="{FF2B5EF4-FFF2-40B4-BE49-F238E27FC236}">
                  <a16:creationId xmlns:a16="http://schemas.microsoft.com/office/drawing/2014/main" id="{3706695A-7E04-1FA7-5AE9-2DE499C792A8}"/>
                </a:ext>
              </a:extLst>
            </p:cNvPr>
            <p:cNvGrpSpPr/>
            <p:nvPr/>
          </p:nvGrpSpPr>
          <p:grpSpPr>
            <a:xfrm>
              <a:off x="8379247" y="4003998"/>
              <a:ext cx="109945" cy="109945"/>
              <a:chOff x="5041579" y="2570844"/>
              <a:chExt cx="109945" cy="109945"/>
            </a:xfrm>
          </p:grpSpPr>
          <p:cxnSp>
            <p:nvCxnSpPr>
              <p:cNvPr id="961" name="Straight Connector 960">
                <a:extLst>
                  <a:ext uri="{FF2B5EF4-FFF2-40B4-BE49-F238E27FC236}">
                    <a16:creationId xmlns:a16="http://schemas.microsoft.com/office/drawing/2014/main" id="{AE5243D9-9BAE-3468-AF57-D92524243507}"/>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62" name="Straight Connector 961">
                <a:extLst>
                  <a:ext uri="{FF2B5EF4-FFF2-40B4-BE49-F238E27FC236}">
                    <a16:creationId xmlns:a16="http://schemas.microsoft.com/office/drawing/2014/main" id="{F6B137CC-F46C-2980-DF31-51BAB5D2C052}"/>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81" name="Group 780">
              <a:extLst>
                <a:ext uri="{FF2B5EF4-FFF2-40B4-BE49-F238E27FC236}">
                  <a16:creationId xmlns:a16="http://schemas.microsoft.com/office/drawing/2014/main" id="{12CDC53C-1836-E0DD-1FE6-2444F38E4F05}"/>
                </a:ext>
              </a:extLst>
            </p:cNvPr>
            <p:cNvGrpSpPr/>
            <p:nvPr/>
          </p:nvGrpSpPr>
          <p:grpSpPr>
            <a:xfrm>
              <a:off x="8329487" y="3946657"/>
              <a:ext cx="109945" cy="109945"/>
              <a:chOff x="5041579" y="2570844"/>
              <a:chExt cx="109945" cy="109945"/>
            </a:xfrm>
          </p:grpSpPr>
          <p:cxnSp>
            <p:nvCxnSpPr>
              <p:cNvPr id="959" name="Straight Connector 958">
                <a:extLst>
                  <a:ext uri="{FF2B5EF4-FFF2-40B4-BE49-F238E27FC236}">
                    <a16:creationId xmlns:a16="http://schemas.microsoft.com/office/drawing/2014/main" id="{DC34A8A0-5617-86E9-BE8E-96A2D8102BB1}"/>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60" name="Straight Connector 959">
                <a:extLst>
                  <a:ext uri="{FF2B5EF4-FFF2-40B4-BE49-F238E27FC236}">
                    <a16:creationId xmlns:a16="http://schemas.microsoft.com/office/drawing/2014/main" id="{FBC18E6B-6705-7B11-EDEA-7618F11538B2}"/>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82" name="Group 781">
              <a:extLst>
                <a:ext uri="{FF2B5EF4-FFF2-40B4-BE49-F238E27FC236}">
                  <a16:creationId xmlns:a16="http://schemas.microsoft.com/office/drawing/2014/main" id="{E24BA5A7-54AD-B0F6-83E8-3A90ECF579FA}"/>
                </a:ext>
              </a:extLst>
            </p:cNvPr>
            <p:cNvGrpSpPr/>
            <p:nvPr/>
          </p:nvGrpSpPr>
          <p:grpSpPr>
            <a:xfrm>
              <a:off x="8286361" y="3946657"/>
              <a:ext cx="109945" cy="109945"/>
              <a:chOff x="5041579" y="2570844"/>
              <a:chExt cx="109945" cy="109945"/>
            </a:xfrm>
          </p:grpSpPr>
          <p:cxnSp>
            <p:nvCxnSpPr>
              <p:cNvPr id="957" name="Straight Connector 956">
                <a:extLst>
                  <a:ext uri="{FF2B5EF4-FFF2-40B4-BE49-F238E27FC236}">
                    <a16:creationId xmlns:a16="http://schemas.microsoft.com/office/drawing/2014/main" id="{C06A71AF-D889-7E7D-A277-C576E40E2EEE}"/>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58" name="Straight Connector 957">
                <a:extLst>
                  <a:ext uri="{FF2B5EF4-FFF2-40B4-BE49-F238E27FC236}">
                    <a16:creationId xmlns:a16="http://schemas.microsoft.com/office/drawing/2014/main" id="{34B9D961-6BF6-A74E-FB5B-BB812527897F}"/>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83" name="Group 782">
              <a:extLst>
                <a:ext uri="{FF2B5EF4-FFF2-40B4-BE49-F238E27FC236}">
                  <a16:creationId xmlns:a16="http://schemas.microsoft.com/office/drawing/2014/main" id="{1DB8F10C-D506-E1DA-52D3-32AC60F3E1E4}"/>
                </a:ext>
              </a:extLst>
            </p:cNvPr>
            <p:cNvGrpSpPr/>
            <p:nvPr/>
          </p:nvGrpSpPr>
          <p:grpSpPr>
            <a:xfrm>
              <a:off x="8247028" y="3946657"/>
              <a:ext cx="109945" cy="109945"/>
              <a:chOff x="5041579" y="2570844"/>
              <a:chExt cx="109945" cy="109945"/>
            </a:xfrm>
          </p:grpSpPr>
          <p:cxnSp>
            <p:nvCxnSpPr>
              <p:cNvPr id="955" name="Straight Connector 954">
                <a:extLst>
                  <a:ext uri="{FF2B5EF4-FFF2-40B4-BE49-F238E27FC236}">
                    <a16:creationId xmlns:a16="http://schemas.microsoft.com/office/drawing/2014/main" id="{8D3B7A4B-DF1A-F182-6316-6DCF89190F66}"/>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56" name="Straight Connector 955">
                <a:extLst>
                  <a:ext uri="{FF2B5EF4-FFF2-40B4-BE49-F238E27FC236}">
                    <a16:creationId xmlns:a16="http://schemas.microsoft.com/office/drawing/2014/main" id="{5A98258A-0F4B-AA46-AEDA-3674B9B79E28}"/>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84" name="Group 783">
              <a:extLst>
                <a:ext uri="{FF2B5EF4-FFF2-40B4-BE49-F238E27FC236}">
                  <a16:creationId xmlns:a16="http://schemas.microsoft.com/office/drawing/2014/main" id="{FC7E5373-0FB1-EFEA-A867-034755A60AA9}"/>
                </a:ext>
              </a:extLst>
            </p:cNvPr>
            <p:cNvGrpSpPr/>
            <p:nvPr/>
          </p:nvGrpSpPr>
          <p:grpSpPr>
            <a:xfrm>
              <a:off x="8135019" y="3946657"/>
              <a:ext cx="109945" cy="109945"/>
              <a:chOff x="5041579" y="2570844"/>
              <a:chExt cx="109945" cy="109945"/>
            </a:xfrm>
          </p:grpSpPr>
          <p:cxnSp>
            <p:nvCxnSpPr>
              <p:cNvPr id="953" name="Straight Connector 952">
                <a:extLst>
                  <a:ext uri="{FF2B5EF4-FFF2-40B4-BE49-F238E27FC236}">
                    <a16:creationId xmlns:a16="http://schemas.microsoft.com/office/drawing/2014/main" id="{C0202B11-1916-C31D-B749-1148B64A2C66}"/>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54" name="Straight Connector 953">
                <a:extLst>
                  <a:ext uri="{FF2B5EF4-FFF2-40B4-BE49-F238E27FC236}">
                    <a16:creationId xmlns:a16="http://schemas.microsoft.com/office/drawing/2014/main" id="{4F1AAB13-86E6-AB2F-5871-6E6FC831F02E}"/>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85" name="Group 784">
              <a:extLst>
                <a:ext uri="{FF2B5EF4-FFF2-40B4-BE49-F238E27FC236}">
                  <a16:creationId xmlns:a16="http://schemas.microsoft.com/office/drawing/2014/main" id="{5651BA9C-F4E5-CB50-DB25-D78734628CCD}"/>
                </a:ext>
              </a:extLst>
            </p:cNvPr>
            <p:cNvGrpSpPr/>
            <p:nvPr/>
          </p:nvGrpSpPr>
          <p:grpSpPr>
            <a:xfrm>
              <a:off x="7785835" y="3946657"/>
              <a:ext cx="109945" cy="109945"/>
              <a:chOff x="5041579" y="2570844"/>
              <a:chExt cx="109945" cy="109945"/>
            </a:xfrm>
          </p:grpSpPr>
          <p:cxnSp>
            <p:nvCxnSpPr>
              <p:cNvPr id="951" name="Straight Connector 950">
                <a:extLst>
                  <a:ext uri="{FF2B5EF4-FFF2-40B4-BE49-F238E27FC236}">
                    <a16:creationId xmlns:a16="http://schemas.microsoft.com/office/drawing/2014/main" id="{EC08CEA1-BA29-BEA2-3611-5BC6ADDB81EB}"/>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52" name="Straight Connector 951">
                <a:extLst>
                  <a:ext uri="{FF2B5EF4-FFF2-40B4-BE49-F238E27FC236}">
                    <a16:creationId xmlns:a16="http://schemas.microsoft.com/office/drawing/2014/main" id="{940B02C9-1507-280D-72D9-37C09BBF16D6}"/>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86" name="Group 785">
              <a:extLst>
                <a:ext uri="{FF2B5EF4-FFF2-40B4-BE49-F238E27FC236}">
                  <a16:creationId xmlns:a16="http://schemas.microsoft.com/office/drawing/2014/main" id="{C4202308-C13B-1D4D-2883-798C270BB0F0}"/>
                </a:ext>
              </a:extLst>
            </p:cNvPr>
            <p:cNvGrpSpPr/>
            <p:nvPr/>
          </p:nvGrpSpPr>
          <p:grpSpPr>
            <a:xfrm>
              <a:off x="7722334" y="3903063"/>
              <a:ext cx="109945" cy="109945"/>
              <a:chOff x="5041579" y="2570844"/>
              <a:chExt cx="109945" cy="109945"/>
            </a:xfrm>
          </p:grpSpPr>
          <p:cxnSp>
            <p:nvCxnSpPr>
              <p:cNvPr id="949" name="Straight Connector 948">
                <a:extLst>
                  <a:ext uri="{FF2B5EF4-FFF2-40B4-BE49-F238E27FC236}">
                    <a16:creationId xmlns:a16="http://schemas.microsoft.com/office/drawing/2014/main" id="{48CD9F9F-78D3-8DC5-8A2F-6252C015A79B}"/>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50" name="Straight Connector 949">
                <a:extLst>
                  <a:ext uri="{FF2B5EF4-FFF2-40B4-BE49-F238E27FC236}">
                    <a16:creationId xmlns:a16="http://schemas.microsoft.com/office/drawing/2014/main" id="{83CCC33B-6DEB-E6F8-78D3-F9058414DAA4}"/>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87" name="Group 786">
              <a:extLst>
                <a:ext uri="{FF2B5EF4-FFF2-40B4-BE49-F238E27FC236}">
                  <a16:creationId xmlns:a16="http://schemas.microsoft.com/office/drawing/2014/main" id="{53F8C9E2-7366-5F64-462A-652F1E18B68B}"/>
                </a:ext>
              </a:extLst>
            </p:cNvPr>
            <p:cNvGrpSpPr/>
            <p:nvPr/>
          </p:nvGrpSpPr>
          <p:grpSpPr>
            <a:xfrm>
              <a:off x="7669967" y="3903063"/>
              <a:ext cx="109945" cy="109945"/>
              <a:chOff x="5041579" y="2570844"/>
              <a:chExt cx="109945" cy="109945"/>
            </a:xfrm>
          </p:grpSpPr>
          <p:cxnSp>
            <p:nvCxnSpPr>
              <p:cNvPr id="947" name="Straight Connector 946">
                <a:extLst>
                  <a:ext uri="{FF2B5EF4-FFF2-40B4-BE49-F238E27FC236}">
                    <a16:creationId xmlns:a16="http://schemas.microsoft.com/office/drawing/2014/main" id="{70A12A78-34B6-EDB9-51E7-8D80612550CD}"/>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48" name="Straight Connector 947">
                <a:extLst>
                  <a:ext uri="{FF2B5EF4-FFF2-40B4-BE49-F238E27FC236}">
                    <a16:creationId xmlns:a16="http://schemas.microsoft.com/office/drawing/2014/main" id="{924AA98B-854F-37F1-1F79-43B768E9ED35}"/>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88" name="Group 787">
              <a:extLst>
                <a:ext uri="{FF2B5EF4-FFF2-40B4-BE49-F238E27FC236}">
                  <a16:creationId xmlns:a16="http://schemas.microsoft.com/office/drawing/2014/main" id="{D411FE29-794C-486F-EBFD-53752E615DF8}"/>
                </a:ext>
              </a:extLst>
            </p:cNvPr>
            <p:cNvGrpSpPr/>
            <p:nvPr/>
          </p:nvGrpSpPr>
          <p:grpSpPr>
            <a:xfrm>
              <a:off x="7534722" y="3903063"/>
              <a:ext cx="109945" cy="109945"/>
              <a:chOff x="5041579" y="2570844"/>
              <a:chExt cx="109945" cy="109945"/>
            </a:xfrm>
          </p:grpSpPr>
          <p:cxnSp>
            <p:nvCxnSpPr>
              <p:cNvPr id="945" name="Straight Connector 944">
                <a:extLst>
                  <a:ext uri="{FF2B5EF4-FFF2-40B4-BE49-F238E27FC236}">
                    <a16:creationId xmlns:a16="http://schemas.microsoft.com/office/drawing/2014/main" id="{FAF52912-42E3-237A-19E8-9DE5BC81BE16}"/>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46" name="Straight Connector 945">
                <a:extLst>
                  <a:ext uri="{FF2B5EF4-FFF2-40B4-BE49-F238E27FC236}">
                    <a16:creationId xmlns:a16="http://schemas.microsoft.com/office/drawing/2014/main" id="{ED432B2E-0F62-C14B-845B-BC6BB98AD7A0}"/>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89" name="Group 788">
              <a:extLst>
                <a:ext uri="{FF2B5EF4-FFF2-40B4-BE49-F238E27FC236}">
                  <a16:creationId xmlns:a16="http://schemas.microsoft.com/office/drawing/2014/main" id="{A23AA2AA-F479-2756-2799-D8A95C696D87}"/>
                </a:ext>
              </a:extLst>
            </p:cNvPr>
            <p:cNvGrpSpPr/>
            <p:nvPr/>
          </p:nvGrpSpPr>
          <p:grpSpPr>
            <a:xfrm>
              <a:off x="7510137" y="3903063"/>
              <a:ext cx="109945" cy="109945"/>
              <a:chOff x="5041579" y="2570844"/>
              <a:chExt cx="109945" cy="109945"/>
            </a:xfrm>
          </p:grpSpPr>
          <p:cxnSp>
            <p:nvCxnSpPr>
              <p:cNvPr id="943" name="Straight Connector 942">
                <a:extLst>
                  <a:ext uri="{FF2B5EF4-FFF2-40B4-BE49-F238E27FC236}">
                    <a16:creationId xmlns:a16="http://schemas.microsoft.com/office/drawing/2014/main" id="{693E5E32-9BB5-4085-CEC6-0E1E0ED4F348}"/>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44" name="Straight Connector 943">
                <a:extLst>
                  <a:ext uri="{FF2B5EF4-FFF2-40B4-BE49-F238E27FC236}">
                    <a16:creationId xmlns:a16="http://schemas.microsoft.com/office/drawing/2014/main" id="{7D12CDD5-B6E4-8748-8B50-788FF911EA80}"/>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90" name="Group 789">
              <a:extLst>
                <a:ext uri="{FF2B5EF4-FFF2-40B4-BE49-F238E27FC236}">
                  <a16:creationId xmlns:a16="http://schemas.microsoft.com/office/drawing/2014/main" id="{58550AD9-F7B7-B1D3-8A4F-E7AED9E33C22}"/>
                </a:ext>
              </a:extLst>
            </p:cNvPr>
            <p:cNvGrpSpPr/>
            <p:nvPr/>
          </p:nvGrpSpPr>
          <p:grpSpPr>
            <a:xfrm>
              <a:off x="7461024" y="3903063"/>
              <a:ext cx="109945" cy="109945"/>
              <a:chOff x="5041579" y="2570844"/>
              <a:chExt cx="109945" cy="109945"/>
            </a:xfrm>
          </p:grpSpPr>
          <p:cxnSp>
            <p:nvCxnSpPr>
              <p:cNvPr id="941" name="Straight Connector 940">
                <a:extLst>
                  <a:ext uri="{FF2B5EF4-FFF2-40B4-BE49-F238E27FC236}">
                    <a16:creationId xmlns:a16="http://schemas.microsoft.com/office/drawing/2014/main" id="{28ACB113-76C1-43D9-A119-4A0C57543D5A}"/>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42" name="Straight Connector 941">
                <a:extLst>
                  <a:ext uri="{FF2B5EF4-FFF2-40B4-BE49-F238E27FC236}">
                    <a16:creationId xmlns:a16="http://schemas.microsoft.com/office/drawing/2014/main" id="{1E2B1F83-B175-4652-EBC4-1E97C9E49EEA}"/>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91" name="Group 790">
              <a:extLst>
                <a:ext uri="{FF2B5EF4-FFF2-40B4-BE49-F238E27FC236}">
                  <a16:creationId xmlns:a16="http://schemas.microsoft.com/office/drawing/2014/main" id="{070FACE7-2264-C008-3EA0-15CCD2A17EDC}"/>
                </a:ext>
              </a:extLst>
            </p:cNvPr>
            <p:cNvGrpSpPr/>
            <p:nvPr/>
          </p:nvGrpSpPr>
          <p:grpSpPr>
            <a:xfrm>
              <a:off x="7415832" y="3903063"/>
              <a:ext cx="109945" cy="109945"/>
              <a:chOff x="5041579" y="2570844"/>
              <a:chExt cx="109945" cy="109945"/>
            </a:xfrm>
          </p:grpSpPr>
          <p:cxnSp>
            <p:nvCxnSpPr>
              <p:cNvPr id="939" name="Straight Connector 938">
                <a:extLst>
                  <a:ext uri="{FF2B5EF4-FFF2-40B4-BE49-F238E27FC236}">
                    <a16:creationId xmlns:a16="http://schemas.microsoft.com/office/drawing/2014/main" id="{A77A0CD2-0CC1-485D-A468-38C436BAFA32}"/>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40" name="Straight Connector 939">
                <a:extLst>
                  <a:ext uri="{FF2B5EF4-FFF2-40B4-BE49-F238E27FC236}">
                    <a16:creationId xmlns:a16="http://schemas.microsoft.com/office/drawing/2014/main" id="{4118D908-7DB6-96C1-61B3-B446DF9837CE}"/>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92" name="Group 791">
              <a:extLst>
                <a:ext uri="{FF2B5EF4-FFF2-40B4-BE49-F238E27FC236}">
                  <a16:creationId xmlns:a16="http://schemas.microsoft.com/office/drawing/2014/main" id="{87AB71EA-9C4F-9C27-A107-1B148259E4AB}"/>
                </a:ext>
              </a:extLst>
            </p:cNvPr>
            <p:cNvGrpSpPr/>
            <p:nvPr/>
          </p:nvGrpSpPr>
          <p:grpSpPr>
            <a:xfrm>
              <a:off x="7131592" y="3903063"/>
              <a:ext cx="109945" cy="109945"/>
              <a:chOff x="5041579" y="2570844"/>
              <a:chExt cx="109945" cy="109945"/>
            </a:xfrm>
          </p:grpSpPr>
          <p:cxnSp>
            <p:nvCxnSpPr>
              <p:cNvPr id="937" name="Straight Connector 936">
                <a:extLst>
                  <a:ext uri="{FF2B5EF4-FFF2-40B4-BE49-F238E27FC236}">
                    <a16:creationId xmlns:a16="http://schemas.microsoft.com/office/drawing/2014/main" id="{FBA1A26C-5F03-7EF7-A59F-544BE650F157}"/>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38" name="Straight Connector 937">
                <a:extLst>
                  <a:ext uri="{FF2B5EF4-FFF2-40B4-BE49-F238E27FC236}">
                    <a16:creationId xmlns:a16="http://schemas.microsoft.com/office/drawing/2014/main" id="{C6D7BD2E-22F3-674A-DFFD-F67C79C5590E}"/>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93" name="Group 792">
              <a:extLst>
                <a:ext uri="{FF2B5EF4-FFF2-40B4-BE49-F238E27FC236}">
                  <a16:creationId xmlns:a16="http://schemas.microsoft.com/office/drawing/2014/main" id="{9368432F-8EF8-5E57-6366-B917B2B85305}"/>
                </a:ext>
              </a:extLst>
            </p:cNvPr>
            <p:cNvGrpSpPr/>
            <p:nvPr/>
          </p:nvGrpSpPr>
          <p:grpSpPr>
            <a:xfrm>
              <a:off x="6906779" y="3861317"/>
              <a:ext cx="109945" cy="109945"/>
              <a:chOff x="5041579" y="2570844"/>
              <a:chExt cx="109945" cy="109945"/>
            </a:xfrm>
          </p:grpSpPr>
          <p:cxnSp>
            <p:nvCxnSpPr>
              <p:cNvPr id="935" name="Straight Connector 934">
                <a:extLst>
                  <a:ext uri="{FF2B5EF4-FFF2-40B4-BE49-F238E27FC236}">
                    <a16:creationId xmlns:a16="http://schemas.microsoft.com/office/drawing/2014/main" id="{4FA48CB0-6EBA-1D10-37CB-FF134AF7211B}"/>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36" name="Straight Connector 935">
                <a:extLst>
                  <a:ext uri="{FF2B5EF4-FFF2-40B4-BE49-F238E27FC236}">
                    <a16:creationId xmlns:a16="http://schemas.microsoft.com/office/drawing/2014/main" id="{AC6207E7-6C70-B300-477E-778E25BF7CA8}"/>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94" name="Group 793">
              <a:extLst>
                <a:ext uri="{FF2B5EF4-FFF2-40B4-BE49-F238E27FC236}">
                  <a16:creationId xmlns:a16="http://schemas.microsoft.com/office/drawing/2014/main" id="{F0445D8C-3259-6FD9-68AF-F1AE0A6130EA}"/>
                </a:ext>
              </a:extLst>
            </p:cNvPr>
            <p:cNvGrpSpPr/>
            <p:nvPr/>
          </p:nvGrpSpPr>
          <p:grpSpPr>
            <a:xfrm>
              <a:off x="6866984" y="3861317"/>
              <a:ext cx="109945" cy="109945"/>
              <a:chOff x="5041579" y="2570844"/>
              <a:chExt cx="109945" cy="109945"/>
            </a:xfrm>
          </p:grpSpPr>
          <p:cxnSp>
            <p:nvCxnSpPr>
              <p:cNvPr id="933" name="Straight Connector 932">
                <a:extLst>
                  <a:ext uri="{FF2B5EF4-FFF2-40B4-BE49-F238E27FC236}">
                    <a16:creationId xmlns:a16="http://schemas.microsoft.com/office/drawing/2014/main" id="{303987B2-5FF4-0E5B-1CE1-62004678E3B9}"/>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34" name="Straight Connector 933">
                <a:extLst>
                  <a:ext uri="{FF2B5EF4-FFF2-40B4-BE49-F238E27FC236}">
                    <a16:creationId xmlns:a16="http://schemas.microsoft.com/office/drawing/2014/main" id="{2BF5797B-6165-91AD-4F36-A4536FF15F47}"/>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95" name="Group 794">
              <a:extLst>
                <a:ext uri="{FF2B5EF4-FFF2-40B4-BE49-F238E27FC236}">
                  <a16:creationId xmlns:a16="http://schemas.microsoft.com/office/drawing/2014/main" id="{2D5484B9-8690-C408-254A-60592C67A03E}"/>
                </a:ext>
              </a:extLst>
            </p:cNvPr>
            <p:cNvGrpSpPr/>
            <p:nvPr/>
          </p:nvGrpSpPr>
          <p:grpSpPr>
            <a:xfrm>
              <a:off x="6835096" y="3861317"/>
              <a:ext cx="109945" cy="109945"/>
              <a:chOff x="5041579" y="2570844"/>
              <a:chExt cx="109945" cy="109945"/>
            </a:xfrm>
          </p:grpSpPr>
          <p:cxnSp>
            <p:nvCxnSpPr>
              <p:cNvPr id="931" name="Straight Connector 930">
                <a:extLst>
                  <a:ext uri="{FF2B5EF4-FFF2-40B4-BE49-F238E27FC236}">
                    <a16:creationId xmlns:a16="http://schemas.microsoft.com/office/drawing/2014/main" id="{C639AB33-602F-2057-2640-E453A852EF72}"/>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32" name="Straight Connector 931">
                <a:extLst>
                  <a:ext uri="{FF2B5EF4-FFF2-40B4-BE49-F238E27FC236}">
                    <a16:creationId xmlns:a16="http://schemas.microsoft.com/office/drawing/2014/main" id="{0697C28D-F1CD-85B4-F922-C74FB7770F8C}"/>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96" name="Group 795">
              <a:extLst>
                <a:ext uri="{FF2B5EF4-FFF2-40B4-BE49-F238E27FC236}">
                  <a16:creationId xmlns:a16="http://schemas.microsoft.com/office/drawing/2014/main" id="{497413CE-6E9A-C633-1CE2-2CC8B61EBE8B}"/>
                </a:ext>
              </a:extLst>
            </p:cNvPr>
            <p:cNvGrpSpPr/>
            <p:nvPr/>
          </p:nvGrpSpPr>
          <p:grpSpPr>
            <a:xfrm>
              <a:off x="6793873" y="3861317"/>
              <a:ext cx="109945" cy="109945"/>
              <a:chOff x="5041579" y="2570844"/>
              <a:chExt cx="109945" cy="109945"/>
            </a:xfrm>
          </p:grpSpPr>
          <p:cxnSp>
            <p:nvCxnSpPr>
              <p:cNvPr id="929" name="Straight Connector 928">
                <a:extLst>
                  <a:ext uri="{FF2B5EF4-FFF2-40B4-BE49-F238E27FC236}">
                    <a16:creationId xmlns:a16="http://schemas.microsoft.com/office/drawing/2014/main" id="{AF4B0776-1470-4F3C-A699-3708AE45258B}"/>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30" name="Straight Connector 929">
                <a:extLst>
                  <a:ext uri="{FF2B5EF4-FFF2-40B4-BE49-F238E27FC236}">
                    <a16:creationId xmlns:a16="http://schemas.microsoft.com/office/drawing/2014/main" id="{864C6DAB-56C6-E8E4-2430-66B62AB4525E}"/>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97" name="Group 796">
              <a:extLst>
                <a:ext uri="{FF2B5EF4-FFF2-40B4-BE49-F238E27FC236}">
                  <a16:creationId xmlns:a16="http://schemas.microsoft.com/office/drawing/2014/main" id="{2DBD854B-BF30-0065-20CB-F1BF71746A62}"/>
                </a:ext>
              </a:extLst>
            </p:cNvPr>
            <p:cNvGrpSpPr/>
            <p:nvPr/>
          </p:nvGrpSpPr>
          <p:grpSpPr>
            <a:xfrm>
              <a:off x="6589909" y="3861317"/>
              <a:ext cx="109945" cy="109945"/>
              <a:chOff x="5041579" y="2570844"/>
              <a:chExt cx="109945" cy="109945"/>
            </a:xfrm>
          </p:grpSpPr>
          <p:cxnSp>
            <p:nvCxnSpPr>
              <p:cNvPr id="927" name="Straight Connector 926">
                <a:extLst>
                  <a:ext uri="{FF2B5EF4-FFF2-40B4-BE49-F238E27FC236}">
                    <a16:creationId xmlns:a16="http://schemas.microsoft.com/office/drawing/2014/main" id="{C6269842-1138-2C39-2770-56A672079EE6}"/>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28" name="Straight Connector 927">
                <a:extLst>
                  <a:ext uri="{FF2B5EF4-FFF2-40B4-BE49-F238E27FC236}">
                    <a16:creationId xmlns:a16="http://schemas.microsoft.com/office/drawing/2014/main" id="{DD1AFBFE-0A8D-39AB-131D-89A5199FB81E}"/>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98" name="Group 797">
              <a:extLst>
                <a:ext uri="{FF2B5EF4-FFF2-40B4-BE49-F238E27FC236}">
                  <a16:creationId xmlns:a16="http://schemas.microsoft.com/office/drawing/2014/main" id="{6B99D0E9-68D4-3083-9D33-E5F824CBBAC4}"/>
                </a:ext>
              </a:extLst>
            </p:cNvPr>
            <p:cNvGrpSpPr/>
            <p:nvPr/>
          </p:nvGrpSpPr>
          <p:grpSpPr>
            <a:xfrm>
              <a:off x="6342291" y="3861317"/>
              <a:ext cx="109945" cy="109945"/>
              <a:chOff x="5041579" y="2570844"/>
              <a:chExt cx="109945" cy="109945"/>
            </a:xfrm>
          </p:grpSpPr>
          <p:cxnSp>
            <p:nvCxnSpPr>
              <p:cNvPr id="925" name="Straight Connector 924">
                <a:extLst>
                  <a:ext uri="{FF2B5EF4-FFF2-40B4-BE49-F238E27FC236}">
                    <a16:creationId xmlns:a16="http://schemas.microsoft.com/office/drawing/2014/main" id="{7904069C-204B-6579-F936-028CB195A2A9}"/>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26" name="Straight Connector 925">
                <a:extLst>
                  <a:ext uri="{FF2B5EF4-FFF2-40B4-BE49-F238E27FC236}">
                    <a16:creationId xmlns:a16="http://schemas.microsoft.com/office/drawing/2014/main" id="{14285C21-F8F5-6F62-80B2-BBF4863A64D9}"/>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99" name="Group 798">
              <a:extLst>
                <a:ext uri="{FF2B5EF4-FFF2-40B4-BE49-F238E27FC236}">
                  <a16:creationId xmlns:a16="http://schemas.microsoft.com/office/drawing/2014/main" id="{CB971326-E07E-0121-6EE5-014E9ECC1BE3}"/>
                </a:ext>
              </a:extLst>
            </p:cNvPr>
            <p:cNvGrpSpPr/>
            <p:nvPr/>
          </p:nvGrpSpPr>
          <p:grpSpPr>
            <a:xfrm>
              <a:off x="6247605" y="3861317"/>
              <a:ext cx="109945" cy="109945"/>
              <a:chOff x="5041579" y="2570844"/>
              <a:chExt cx="109945" cy="109945"/>
            </a:xfrm>
          </p:grpSpPr>
          <p:cxnSp>
            <p:nvCxnSpPr>
              <p:cNvPr id="923" name="Straight Connector 922">
                <a:extLst>
                  <a:ext uri="{FF2B5EF4-FFF2-40B4-BE49-F238E27FC236}">
                    <a16:creationId xmlns:a16="http://schemas.microsoft.com/office/drawing/2014/main" id="{17804972-540C-EB7A-3CAA-6F56F5FB7314}"/>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24" name="Straight Connector 923">
                <a:extLst>
                  <a:ext uri="{FF2B5EF4-FFF2-40B4-BE49-F238E27FC236}">
                    <a16:creationId xmlns:a16="http://schemas.microsoft.com/office/drawing/2014/main" id="{B52B827C-3367-1DF5-6784-8BB4200F529D}"/>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00" name="Group 799">
              <a:extLst>
                <a:ext uri="{FF2B5EF4-FFF2-40B4-BE49-F238E27FC236}">
                  <a16:creationId xmlns:a16="http://schemas.microsoft.com/office/drawing/2014/main" id="{4F958985-AEF5-2E56-857F-47C59F78B97F}"/>
                </a:ext>
              </a:extLst>
            </p:cNvPr>
            <p:cNvGrpSpPr/>
            <p:nvPr/>
          </p:nvGrpSpPr>
          <p:grpSpPr>
            <a:xfrm>
              <a:off x="6098415" y="3861317"/>
              <a:ext cx="109945" cy="109945"/>
              <a:chOff x="5041579" y="2570844"/>
              <a:chExt cx="109945" cy="109945"/>
            </a:xfrm>
          </p:grpSpPr>
          <p:cxnSp>
            <p:nvCxnSpPr>
              <p:cNvPr id="921" name="Straight Connector 920">
                <a:extLst>
                  <a:ext uri="{FF2B5EF4-FFF2-40B4-BE49-F238E27FC236}">
                    <a16:creationId xmlns:a16="http://schemas.microsoft.com/office/drawing/2014/main" id="{114202E4-E9FD-B3D3-7112-67C46C7D7BAD}"/>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22" name="Straight Connector 921">
                <a:extLst>
                  <a:ext uri="{FF2B5EF4-FFF2-40B4-BE49-F238E27FC236}">
                    <a16:creationId xmlns:a16="http://schemas.microsoft.com/office/drawing/2014/main" id="{4126477E-684D-7833-A795-88D81AE68D9B}"/>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01" name="Group 800">
              <a:extLst>
                <a:ext uri="{FF2B5EF4-FFF2-40B4-BE49-F238E27FC236}">
                  <a16:creationId xmlns:a16="http://schemas.microsoft.com/office/drawing/2014/main" id="{0CC6EDCE-B3EF-7350-CF94-A2D63584C2E5}"/>
                </a:ext>
              </a:extLst>
            </p:cNvPr>
            <p:cNvGrpSpPr/>
            <p:nvPr/>
          </p:nvGrpSpPr>
          <p:grpSpPr>
            <a:xfrm>
              <a:off x="6051430" y="3861317"/>
              <a:ext cx="109945" cy="109945"/>
              <a:chOff x="5041579" y="2570844"/>
              <a:chExt cx="109945" cy="109945"/>
            </a:xfrm>
          </p:grpSpPr>
          <p:cxnSp>
            <p:nvCxnSpPr>
              <p:cNvPr id="919" name="Straight Connector 918">
                <a:extLst>
                  <a:ext uri="{FF2B5EF4-FFF2-40B4-BE49-F238E27FC236}">
                    <a16:creationId xmlns:a16="http://schemas.microsoft.com/office/drawing/2014/main" id="{BE44AC53-D442-AB52-925A-7C3F2648BA83}"/>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20" name="Straight Connector 919">
                <a:extLst>
                  <a:ext uri="{FF2B5EF4-FFF2-40B4-BE49-F238E27FC236}">
                    <a16:creationId xmlns:a16="http://schemas.microsoft.com/office/drawing/2014/main" id="{0F32E19F-E047-6EED-6B51-0423FD303F60}"/>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02" name="Group 801">
              <a:extLst>
                <a:ext uri="{FF2B5EF4-FFF2-40B4-BE49-F238E27FC236}">
                  <a16:creationId xmlns:a16="http://schemas.microsoft.com/office/drawing/2014/main" id="{F411E051-02CC-DAF6-A546-7A3735EB192F}"/>
                </a:ext>
              </a:extLst>
            </p:cNvPr>
            <p:cNvGrpSpPr/>
            <p:nvPr/>
          </p:nvGrpSpPr>
          <p:grpSpPr>
            <a:xfrm>
              <a:off x="5867871" y="3861317"/>
              <a:ext cx="109945" cy="109945"/>
              <a:chOff x="5041579" y="2570844"/>
              <a:chExt cx="109945" cy="109945"/>
            </a:xfrm>
          </p:grpSpPr>
          <p:cxnSp>
            <p:nvCxnSpPr>
              <p:cNvPr id="917" name="Straight Connector 916">
                <a:extLst>
                  <a:ext uri="{FF2B5EF4-FFF2-40B4-BE49-F238E27FC236}">
                    <a16:creationId xmlns:a16="http://schemas.microsoft.com/office/drawing/2014/main" id="{49740251-2E6F-131D-B96A-8B68B15411EF}"/>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18" name="Straight Connector 917">
                <a:extLst>
                  <a:ext uri="{FF2B5EF4-FFF2-40B4-BE49-F238E27FC236}">
                    <a16:creationId xmlns:a16="http://schemas.microsoft.com/office/drawing/2014/main" id="{3C4572A7-4BBC-260E-A733-6EE0FF55D4E3}"/>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03" name="Group 802">
              <a:extLst>
                <a:ext uri="{FF2B5EF4-FFF2-40B4-BE49-F238E27FC236}">
                  <a16:creationId xmlns:a16="http://schemas.microsoft.com/office/drawing/2014/main" id="{4741745B-F5CA-E2A0-5B80-748244B9EDD3}"/>
                </a:ext>
              </a:extLst>
            </p:cNvPr>
            <p:cNvGrpSpPr/>
            <p:nvPr/>
          </p:nvGrpSpPr>
          <p:grpSpPr>
            <a:xfrm>
              <a:off x="5644040" y="3832054"/>
              <a:ext cx="109945" cy="109945"/>
              <a:chOff x="5041579" y="2570844"/>
              <a:chExt cx="109945" cy="109945"/>
            </a:xfrm>
          </p:grpSpPr>
          <p:cxnSp>
            <p:nvCxnSpPr>
              <p:cNvPr id="915" name="Straight Connector 914">
                <a:extLst>
                  <a:ext uri="{FF2B5EF4-FFF2-40B4-BE49-F238E27FC236}">
                    <a16:creationId xmlns:a16="http://schemas.microsoft.com/office/drawing/2014/main" id="{FECA9388-74BC-A663-B561-EC2CEC0102B0}"/>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16" name="Straight Connector 915">
                <a:extLst>
                  <a:ext uri="{FF2B5EF4-FFF2-40B4-BE49-F238E27FC236}">
                    <a16:creationId xmlns:a16="http://schemas.microsoft.com/office/drawing/2014/main" id="{61C0209B-1D16-B044-DEC8-5C764EC9D0A9}"/>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04" name="Group 803">
              <a:extLst>
                <a:ext uri="{FF2B5EF4-FFF2-40B4-BE49-F238E27FC236}">
                  <a16:creationId xmlns:a16="http://schemas.microsoft.com/office/drawing/2014/main" id="{4B8BAFBD-4793-11B0-5F72-FA37BC97138A}"/>
                </a:ext>
              </a:extLst>
            </p:cNvPr>
            <p:cNvGrpSpPr/>
            <p:nvPr/>
          </p:nvGrpSpPr>
          <p:grpSpPr>
            <a:xfrm>
              <a:off x="5312163" y="3791924"/>
              <a:ext cx="109945" cy="109945"/>
              <a:chOff x="5041579" y="2570844"/>
              <a:chExt cx="109945" cy="109945"/>
            </a:xfrm>
          </p:grpSpPr>
          <p:cxnSp>
            <p:nvCxnSpPr>
              <p:cNvPr id="913" name="Straight Connector 912">
                <a:extLst>
                  <a:ext uri="{FF2B5EF4-FFF2-40B4-BE49-F238E27FC236}">
                    <a16:creationId xmlns:a16="http://schemas.microsoft.com/office/drawing/2014/main" id="{DF920226-45C1-CCAC-0C3C-55B2DCD65337}"/>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14" name="Straight Connector 913">
                <a:extLst>
                  <a:ext uri="{FF2B5EF4-FFF2-40B4-BE49-F238E27FC236}">
                    <a16:creationId xmlns:a16="http://schemas.microsoft.com/office/drawing/2014/main" id="{371CC30F-0645-8A7A-7CE8-01CCF693BF4D}"/>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05" name="Group 804">
              <a:extLst>
                <a:ext uri="{FF2B5EF4-FFF2-40B4-BE49-F238E27FC236}">
                  <a16:creationId xmlns:a16="http://schemas.microsoft.com/office/drawing/2014/main" id="{52A7541B-32B1-5D06-68FB-BFFAEB1BBEC3}"/>
                </a:ext>
              </a:extLst>
            </p:cNvPr>
            <p:cNvGrpSpPr/>
            <p:nvPr/>
          </p:nvGrpSpPr>
          <p:grpSpPr>
            <a:xfrm>
              <a:off x="4570613" y="3763191"/>
              <a:ext cx="109945" cy="109945"/>
              <a:chOff x="5041579" y="2570844"/>
              <a:chExt cx="109945" cy="109945"/>
            </a:xfrm>
          </p:grpSpPr>
          <p:cxnSp>
            <p:nvCxnSpPr>
              <p:cNvPr id="911" name="Straight Connector 910">
                <a:extLst>
                  <a:ext uri="{FF2B5EF4-FFF2-40B4-BE49-F238E27FC236}">
                    <a16:creationId xmlns:a16="http://schemas.microsoft.com/office/drawing/2014/main" id="{86C72EF3-4511-325F-737A-39CDEFC5B34F}"/>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12" name="Straight Connector 911">
                <a:extLst>
                  <a:ext uri="{FF2B5EF4-FFF2-40B4-BE49-F238E27FC236}">
                    <a16:creationId xmlns:a16="http://schemas.microsoft.com/office/drawing/2014/main" id="{2ECE6845-5CB6-26F5-6A08-A4190A703B0D}"/>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06" name="Group 805">
              <a:extLst>
                <a:ext uri="{FF2B5EF4-FFF2-40B4-BE49-F238E27FC236}">
                  <a16:creationId xmlns:a16="http://schemas.microsoft.com/office/drawing/2014/main" id="{991D99A2-26C4-0D69-FD83-EA680FF58DFB}"/>
                </a:ext>
              </a:extLst>
            </p:cNvPr>
            <p:cNvGrpSpPr/>
            <p:nvPr/>
          </p:nvGrpSpPr>
          <p:grpSpPr>
            <a:xfrm>
              <a:off x="4458524" y="3730323"/>
              <a:ext cx="109945" cy="109945"/>
              <a:chOff x="5041579" y="2570844"/>
              <a:chExt cx="109945" cy="109945"/>
            </a:xfrm>
          </p:grpSpPr>
          <p:cxnSp>
            <p:nvCxnSpPr>
              <p:cNvPr id="909" name="Straight Connector 908">
                <a:extLst>
                  <a:ext uri="{FF2B5EF4-FFF2-40B4-BE49-F238E27FC236}">
                    <a16:creationId xmlns:a16="http://schemas.microsoft.com/office/drawing/2014/main" id="{A36EEDFA-B491-C4F8-7DE7-79A27EF8F990}"/>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10" name="Straight Connector 909">
                <a:extLst>
                  <a:ext uri="{FF2B5EF4-FFF2-40B4-BE49-F238E27FC236}">
                    <a16:creationId xmlns:a16="http://schemas.microsoft.com/office/drawing/2014/main" id="{49DA7500-544A-4DFF-8442-1516F8A4CF60}"/>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07" name="Group 806">
              <a:extLst>
                <a:ext uri="{FF2B5EF4-FFF2-40B4-BE49-F238E27FC236}">
                  <a16:creationId xmlns:a16="http://schemas.microsoft.com/office/drawing/2014/main" id="{B001C587-35F9-6F82-392C-8F09C9D55A56}"/>
                </a:ext>
              </a:extLst>
            </p:cNvPr>
            <p:cNvGrpSpPr/>
            <p:nvPr/>
          </p:nvGrpSpPr>
          <p:grpSpPr>
            <a:xfrm>
              <a:off x="4426494" y="3701324"/>
              <a:ext cx="109945" cy="109945"/>
              <a:chOff x="5041579" y="2570844"/>
              <a:chExt cx="109945" cy="109945"/>
            </a:xfrm>
          </p:grpSpPr>
          <p:cxnSp>
            <p:nvCxnSpPr>
              <p:cNvPr id="907" name="Straight Connector 906">
                <a:extLst>
                  <a:ext uri="{FF2B5EF4-FFF2-40B4-BE49-F238E27FC236}">
                    <a16:creationId xmlns:a16="http://schemas.microsoft.com/office/drawing/2014/main" id="{B6E0A96C-7EB5-7652-DF7A-F77D127F71E8}"/>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08" name="Straight Connector 907">
                <a:extLst>
                  <a:ext uri="{FF2B5EF4-FFF2-40B4-BE49-F238E27FC236}">
                    <a16:creationId xmlns:a16="http://schemas.microsoft.com/office/drawing/2014/main" id="{5756A841-5539-C616-F893-406CF2A6E962}"/>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08" name="Group 807">
              <a:extLst>
                <a:ext uri="{FF2B5EF4-FFF2-40B4-BE49-F238E27FC236}">
                  <a16:creationId xmlns:a16="http://schemas.microsoft.com/office/drawing/2014/main" id="{4633B886-5C8E-BE79-14E7-182BEB4F6021}"/>
                </a:ext>
              </a:extLst>
            </p:cNvPr>
            <p:cNvGrpSpPr/>
            <p:nvPr/>
          </p:nvGrpSpPr>
          <p:grpSpPr>
            <a:xfrm>
              <a:off x="4354935" y="3705847"/>
              <a:ext cx="109945" cy="109945"/>
              <a:chOff x="5041579" y="2570844"/>
              <a:chExt cx="109945" cy="109945"/>
            </a:xfrm>
          </p:grpSpPr>
          <p:cxnSp>
            <p:nvCxnSpPr>
              <p:cNvPr id="905" name="Straight Connector 904">
                <a:extLst>
                  <a:ext uri="{FF2B5EF4-FFF2-40B4-BE49-F238E27FC236}">
                    <a16:creationId xmlns:a16="http://schemas.microsoft.com/office/drawing/2014/main" id="{E6EF0074-CCDD-7CC8-205A-5F901F9FB07E}"/>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06" name="Straight Connector 905">
                <a:extLst>
                  <a:ext uri="{FF2B5EF4-FFF2-40B4-BE49-F238E27FC236}">
                    <a16:creationId xmlns:a16="http://schemas.microsoft.com/office/drawing/2014/main" id="{F8404F19-9DF6-9A98-1D2C-BDFBBCCB7DC4}"/>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09" name="Group 808">
              <a:extLst>
                <a:ext uri="{FF2B5EF4-FFF2-40B4-BE49-F238E27FC236}">
                  <a16:creationId xmlns:a16="http://schemas.microsoft.com/office/drawing/2014/main" id="{6B905BEC-2EE5-CE6F-2E9D-B4F7BA12813A}"/>
                </a:ext>
              </a:extLst>
            </p:cNvPr>
            <p:cNvGrpSpPr/>
            <p:nvPr/>
          </p:nvGrpSpPr>
          <p:grpSpPr>
            <a:xfrm>
              <a:off x="4126267" y="3682674"/>
              <a:ext cx="109945" cy="109945"/>
              <a:chOff x="5041579" y="2570844"/>
              <a:chExt cx="109945" cy="109945"/>
            </a:xfrm>
          </p:grpSpPr>
          <p:cxnSp>
            <p:nvCxnSpPr>
              <p:cNvPr id="903" name="Straight Connector 902">
                <a:extLst>
                  <a:ext uri="{FF2B5EF4-FFF2-40B4-BE49-F238E27FC236}">
                    <a16:creationId xmlns:a16="http://schemas.microsoft.com/office/drawing/2014/main" id="{B4675F65-26E3-85F4-A17F-BA5A69F41C6D}"/>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04" name="Straight Connector 903">
                <a:extLst>
                  <a:ext uri="{FF2B5EF4-FFF2-40B4-BE49-F238E27FC236}">
                    <a16:creationId xmlns:a16="http://schemas.microsoft.com/office/drawing/2014/main" id="{13775E42-AE77-4613-637B-2886BD0E21A4}"/>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10" name="Group 809">
              <a:extLst>
                <a:ext uri="{FF2B5EF4-FFF2-40B4-BE49-F238E27FC236}">
                  <a16:creationId xmlns:a16="http://schemas.microsoft.com/office/drawing/2014/main" id="{0DE23C5E-3961-B6F6-81D5-496B26519D17}"/>
                </a:ext>
              </a:extLst>
            </p:cNvPr>
            <p:cNvGrpSpPr/>
            <p:nvPr/>
          </p:nvGrpSpPr>
          <p:grpSpPr>
            <a:xfrm>
              <a:off x="3851744" y="3631746"/>
              <a:ext cx="109945" cy="109945"/>
              <a:chOff x="5041579" y="2570844"/>
              <a:chExt cx="109945" cy="109945"/>
            </a:xfrm>
          </p:grpSpPr>
          <p:cxnSp>
            <p:nvCxnSpPr>
              <p:cNvPr id="901" name="Straight Connector 900">
                <a:extLst>
                  <a:ext uri="{FF2B5EF4-FFF2-40B4-BE49-F238E27FC236}">
                    <a16:creationId xmlns:a16="http://schemas.microsoft.com/office/drawing/2014/main" id="{F38D39E9-A836-19AB-1D2F-5B63546D4CA4}"/>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02" name="Straight Connector 901">
                <a:extLst>
                  <a:ext uri="{FF2B5EF4-FFF2-40B4-BE49-F238E27FC236}">
                    <a16:creationId xmlns:a16="http://schemas.microsoft.com/office/drawing/2014/main" id="{BB9FB052-6133-1D81-7DFB-4267600BDE61}"/>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11" name="Group 810">
              <a:extLst>
                <a:ext uri="{FF2B5EF4-FFF2-40B4-BE49-F238E27FC236}">
                  <a16:creationId xmlns:a16="http://schemas.microsoft.com/office/drawing/2014/main" id="{CE327191-9756-F7A6-642E-ABE170A0C52B}"/>
                </a:ext>
              </a:extLst>
            </p:cNvPr>
            <p:cNvGrpSpPr/>
            <p:nvPr/>
          </p:nvGrpSpPr>
          <p:grpSpPr>
            <a:xfrm>
              <a:off x="3532564" y="3549864"/>
              <a:ext cx="109945" cy="109945"/>
              <a:chOff x="5041579" y="2570844"/>
              <a:chExt cx="109945" cy="109945"/>
            </a:xfrm>
          </p:grpSpPr>
          <p:cxnSp>
            <p:nvCxnSpPr>
              <p:cNvPr id="899" name="Straight Connector 898">
                <a:extLst>
                  <a:ext uri="{FF2B5EF4-FFF2-40B4-BE49-F238E27FC236}">
                    <a16:creationId xmlns:a16="http://schemas.microsoft.com/office/drawing/2014/main" id="{0DDE15DA-F9B3-2CEF-3278-048FF5B084F1}"/>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00" name="Straight Connector 899">
                <a:extLst>
                  <a:ext uri="{FF2B5EF4-FFF2-40B4-BE49-F238E27FC236}">
                    <a16:creationId xmlns:a16="http://schemas.microsoft.com/office/drawing/2014/main" id="{8018E780-BA71-62E7-ECCE-4F0DAA587290}"/>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12" name="Group 811">
              <a:extLst>
                <a:ext uri="{FF2B5EF4-FFF2-40B4-BE49-F238E27FC236}">
                  <a16:creationId xmlns:a16="http://schemas.microsoft.com/office/drawing/2014/main" id="{A811CB67-FA57-B43D-5CF5-DE16DA51C92F}"/>
                </a:ext>
              </a:extLst>
            </p:cNvPr>
            <p:cNvGrpSpPr/>
            <p:nvPr/>
          </p:nvGrpSpPr>
          <p:grpSpPr>
            <a:xfrm>
              <a:off x="3503166" y="3525766"/>
              <a:ext cx="109945" cy="109945"/>
              <a:chOff x="5041579" y="2570844"/>
              <a:chExt cx="109945" cy="109945"/>
            </a:xfrm>
          </p:grpSpPr>
          <p:cxnSp>
            <p:nvCxnSpPr>
              <p:cNvPr id="897" name="Straight Connector 896">
                <a:extLst>
                  <a:ext uri="{FF2B5EF4-FFF2-40B4-BE49-F238E27FC236}">
                    <a16:creationId xmlns:a16="http://schemas.microsoft.com/office/drawing/2014/main" id="{CC76D25E-F688-3576-9D29-616FCFBBE3C9}"/>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98" name="Straight Connector 897">
                <a:extLst>
                  <a:ext uri="{FF2B5EF4-FFF2-40B4-BE49-F238E27FC236}">
                    <a16:creationId xmlns:a16="http://schemas.microsoft.com/office/drawing/2014/main" id="{A474FC69-B5F3-1358-2BFB-67DC599C4ECF}"/>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13" name="Group 812">
              <a:extLst>
                <a:ext uri="{FF2B5EF4-FFF2-40B4-BE49-F238E27FC236}">
                  <a16:creationId xmlns:a16="http://schemas.microsoft.com/office/drawing/2014/main" id="{6CC17C66-C174-2FA6-9090-61A6D5EF7CFA}"/>
                </a:ext>
              </a:extLst>
            </p:cNvPr>
            <p:cNvGrpSpPr/>
            <p:nvPr/>
          </p:nvGrpSpPr>
          <p:grpSpPr>
            <a:xfrm>
              <a:off x="3327034" y="3440729"/>
              <a:ext cx="109945" cy="109945"/>
              <a:chOff x="5041579" y="2570844"/>
              <a:chExt cx="109945" cy="109945"/>
            </a:xfrm>
          </p:grpSpPr>
          <p:cxnSp>
            <p:nvCxnSpPr>
              <p:cNvPr id="895" name="Straight Connector 894">
                <a:extLst>
                  <a:ext uri="{FF2B5EF4-FFF2-40B4-BE49-F238E27FC236}">
                    <a16:creationId xmlns:a16="http://schemas.microsoft.com/office/drawing/2014/main" id="{17CE4C57-A48B-E137-1668-8679027C79DC}"/>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96" name="Straight Connector 895">
                <a:extLst>
                  <a:ext uri="{FF2B5EF4-FFF2-40B4-BE49-F238E27FC236}">
                    <a16:creationId xmlns:a16="http://schemas.microsoft.com/office/drawing/2014/main" id="{F753097E-A65B-75F8-4A8A-D4134C19C8D2}"/>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14" name="Group 813">
              <a:extLst>
                <a:ext uri="{FF2B5EF4-FFF2-40B4-BE49-F238E27FC236}">
                  <a16:creationId xmlns:a16="http://schemas.microsoft.com/office/drawing/2014/main" id="{0609E7E4-C2C7-1021-9999-FD5A1C8EBEBA}"/>
                </a:ext>
              </a:extLst>
            </p:cNvPr>
            <p:cNvGrpSpPr/>
            <p:nvPr/>
          </p:nvGrpSpPr>
          <p:grpSpPr>
            <a:xfrm>
              <a:off x="3284330" y="3440729"/>
              <a:ext cx="109945" cy="109945"/>
              <a:chOff x="5041579" y="2570844"/>
              <a:chExt cx="109945" cy="109945"/>
            </a:xfrm>
          </p:grpSpPr>
          <p:cxnSp>
            <p:nvCxnSpPr>
              <p:cNvPr id="893" name="Straight Connector 892">
                <a:extLst>
                  <a:ext uri="{FF2B5EF4-FFF2-40B4-BE49-F238E27FC236}">
                    <a16:creationId xmlns:a16="http://schemas.microsoft.com/office/drawing/2014/main" id="{5FD4B45C-B379-7CA0-8B2A-FBC8ED999FB9}"/>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94" name="Straight Connector 893">
                <a:extLst>
                  <a:ext uri="{FF2B5EF4-FFF2-40B4-BE49-F238E27FC236}">
                    <a16:creationId xmlns:a16="http://schemas.microsoft.com/office/drawing/2014/main" id="{7DE8B22C-F50E-985B-9290-F24E5F4CC351}"/>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15" name="Group 814">
              <a:extLst>
                <a:ext uri="{FF2B5EF4-FFF2-40B4-BE49-F238E27FC236}">
                  <a16:creationId xmlns:a16="http://schemas.microsoft.com/office/drawing/2014/main" id="{AEE83B60-1809-B8C6-43A9-B3BBE5322C84}"/>
                </a:ext>
              </a:extLst>
            </p:cNvPr>
            <p:cNvGrpSpPr/>
            <p:nvPr/>
          </p:nvGrpSpPr>
          <p:grpSpPr>
            <a:xfrm>
              <a:off x="3242308" y="3440729"/>
              <a:ext cx="109945" cy="109945"/>
              <a:chOff x="5041579" y="2570844"/>
              <a:chExt cx="109945" cy="109945"/>
            </a:xfrm>
          </p:grpSpPr>
          <p:cxnSp>
            <p:nvCxnSpPr>
              <p:cNvPr id="891" name="Straight Connector 890">
                <a:extLst>
                  <a:ext uri="{FF2B5EF4-FFF2-40B4-BE49-F238E27FC236}">
                    <a16:creationId xmlns:a16="http://schemas.microsoft.com/office/drawing/2014/main" id="{3F6C9F76-D0CF-2715-862F-9A595284373B}"/>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92" name="Straight Connector 891">
                <a:extLst>
                  <a:ext uri="{FF2B5EF4-FFF2-40B4-BE49-F238E27FC236}">
                    <a16:creationId xmlns:a16="http://schemas.microsoft.com/office/drawing/2014/main" id="{272FA8E7-E7F7-06ED-FA4A-163D9BD4FF76}"/>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16" name="Group 815">
              <a:extLst>
                <a:ext uri="{FF2B5EF4-FFF2-40B4-BE49-F238E27FC236}">
                  <a16:creationId xmlns:a16="http://schemas.microsoft.com/office/drawing/2014/main" id="{4E6168D1-5C01-ECC2-BC3B-462B2C079259}"/>
                </a:ext>
              </a:extLst>
            </p:cNvPr>
            <p:cNvGrpSpPr/>
            <p:nvPr/>
          </p:nvGrpSpPr>
          <p:grpSpPr>
            <a:xfrm>
              <a:off x="3206453" y="3376805"/>
              <a:ext cx="109945" cy="109945"/>
              <a:chOff x="5041579" y="2570844"/>
              <a:chExt cx="109945" cy="109945"/>
            </a:xfrm>
          </p:grpSpPr>
          <p:cxnSp>
            <p:nvCxnSpPr>
              <p:cNvPr id="889" name="Straight Connector 888">
                <a:extLst>
                  <a:ext uri="{FF2B5EF4-FFF2-40B4-BE49-F238E27FC236}">
                    <a16:creationId xmlns:a16="http://schemas.microsoft.com/office/drawing/2014/main" id="{C05A5A18-D1B9-807A-D0FA-D51DFD442A88}"/>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90" name="Straight Connector 889">
                <a:extLst>
                  <a:ext uri="{FF2B5EF4-FFF2-40B4-BE49-F238E27FC236}">
                    <a16:creationId xmlns:a16="http://schemas.microsoft.com/office/drawing/2014/main" id="{49F36E73-7EEC-2FA1-C224-7ECA80D2CB8A}"/>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17" name="Group 816">
              <a:extLst>
                <a:ext uri="{FF2B5EF4-FFF2-40B4-BE49-F238E27FC236}">
                  <a16:creationId xmlns:a16="http://schemas.microsoft.com/office/drawing/2014/main" id="{B453D6FE-6048-A4B1-1880-EFC4E95C9A08}"/>
                </a:ext>
              </a:extLst>
            </p:cNvPr>
            <p:cNvGrpSpPr/>
            <p:nvPr/>
          </p:nvGrpSpPr>
          <p:grpSpPr>
            <a:xfrm>
              <a:off x="3180741" y="3376805"/>
              <a:ext cx="109945" cy="109945"/>
              <a:chOff x="5041579" y="2570844"/>
              <a:chExt cx="109945" cy="109945"/>
            </a:xfrm>
          </p:grpSpPr>
          <p:cxnSp>
            <p:nvCxnSpPr>
              <p:cNvPr id="887" name="Straight Connector 886">
                <a:extLst>
                  <a:ext uri="{FF2B5EF4-FFF2-40B4-BE49-F238E27FC236}">
                    <a16:creationId xmlns:a16="http://schemas.microsoft.com/office/drawing/2014/main" id="{6D9EA948-E2C6-D551-1274-0A646CD9B56D}"/>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88" name="Straight Connector 887">
                <a:extLst>
                  <a:ext uri="{FF2B5EF4-FFF2-40B4-BE49-F238E27FC236}">
                    <a16:creationId xmlns:a16="http://schemas.microsoft.com/office/drawing/2014/main" id="{2D4F0B83-C551-C850-02AB-598A4B061DCE}"/>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18" name="Group 817">
              <a:extLst>
                <a:ext uri="{FF2B5EF4-FFF2-40B4-BE49-F238E27FC236}">
                  <a16:creationId xmlns:a16="http://schemas.microsoft.com/office/drawing/2014/main" id="{84906F16-98AB-9D08-86DC-52775F88C06C}"/>
                </a:ext>
              </a:extLst>
            </p:cNvPr>
            <p:cNvGrpSpPr/>
            <p:nvPr/>
          </p:nvGrpSpPr>
          <p:grpSpPr>
            <a:xfrm>
              <a:off x="2914604" y="3269446"/>
              <a:ext cx="109945" cy="109945"/>
              <a:chOff x="5041579" y="2570844"/>
              <a:chExt cx="109945" cy="109945"/>
            </a:xfrm>
          </p:grpSpPr>
          <p:cxnSp>
            <p:nvCxnSpPr>
              <p:cNvPr id="885" name="Straight Connector 884">
                <a:extLst>
                  <a:ext uri="{FF2B5EF4-FFF2-40B4-BE49-F238E27FC236}">
                    <a16:creationId xmlns:a16="http://schemas.microsoft.com/office/drawing/2014/main" id="{DE66E822-592B-E41A-8256-8C3008E2DDC9}"/>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86" name="Straight Connector 885">
                <a:extLst>
                  <a:ext uri="{FF2B5EF4-FFF2-40B4-BE49-F238E27FC236}">
                    <a16:creationId xmlns:a16="http://schemas.microsoft.com/office/drawing/2014/main" id="{5AA18D7B-B349-B2E9-0AF5-85316870BD26}"/>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19" name="Group 818">
              <a:extLst>
                <a:ext uri="{FF2B5EF4-FFF2-40B4-BE49-F238E27FC236}">
                  <a16:creationId xmlns:a16="http://schemas.microsoft.com/office/drawing/2014/main" id="{98BE1F99-6D67-41CE-1106-938ADFB2D54A}"/>
                </a:ext>
              </a:extLst>
            </p:cNvPr>
            <p:cNvGrpSpPr/>
            <p:nvPr/>
          </p:nvGrpSpPr>
          <p:grpSpPr>
            <a:xfrm>
              <a:off x="2888350" y="3196697"/>
              <a:ext cx="109945" cy="109945"/>
              <a:chOff x="5041579" y="2570844"/>
              <a:chExt cx="109945" cy="109945"/>
            </a:xfrm>
          </p:grpSpPr>
          <p:cxnSp>
            <p:nvCxnSpPr>
              <p:cNvPr id="883" name="Straight Connector 882">
                <a:extLst>
                  <a:ext uri="{FF2B5EF4-FFF2-40B4-BE49-F238E27FC236}">
                    <a16:creationId xmlns:a16="http://schemas.microsoft.com/office/drawing/2014/main" id="{915D7451-8506-D8A8-C7CD-6E7A18CF5060}"/>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84" name="Straight Connector 883">
                <a:extLst>
                  <a:ext uri="{FF2B5EF4-FFF2-40B4-BE49-F238E27FC236}">
                    <a16:creationId xmlns:a16="http://schemas.microsoft.com/office/drawing/2014/main" id="{C46BA343-4A62-A48A-8961-A153519D64FA}"/>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20" name="Group 819">
              <a:extLst>
                <a:ext uri="{FF2B5EF4-FFF2-40B4-BE49-F238E27FC236}">
                  <a16:creationId xmlns:a16="http://schemas.microsoft.com/office/drawing/2014/main" id="{094E2415-46CE-5D9F-3629-8804071EFF8F}"/>
                </a:ext>
              </a:extLst>
            </p:cNvPr>
            <p:cNvGrpSpPr/>
            <p:nvPr/>
          </p:nvGrpSpPr>
          <p:grpSpPr>
            <a:xfrm>
              <a:off x="2640578" y="3127052"/>
              <a:ext cx="109945" cy="109945"/>
              <a:chOff x="5041579" y="2570844"/>
              <a:chExt cx="109945" cy="109945"/>
            </a:xfrm>
          </p:grpSpPr>
          <p:cxnSp>
            <p:nvCxnSpPr>
              <p:cNvPr id="881" name="Straight Connector 880">
                <a:extLst>
                  <a:ext uri="{FF2B5EF4-FFF2-40B4-BE49-F238E27FC236}">
                    <a16:creationId xmlns:a16="http://schemas.microsoft.com/office/drawing/2014/main" id="{58899D6D-F1C9-F421-5168-1034BFDF58D5}"/>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82" name="Straight Connector 881">
                <a:extLst>
                  <a:ext uri="{FF2B5EF4-FFF2-40B4-BE49-F238E27FC236}">
                    <a16:creationId xmlns:a16="http://schemas.microsoft.com/office/drawing/2014/main" id="{AB12904B-D882-2580-5B22-1E223E122F57}"/>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21" name="Group 820">
              <a:extLst>
                <a:ext uri="{FF2B5EF4-FFF2-40B4-BE49-F238E27FC236}">
                  <a16:creationId xmlns:a16="http://schemas.microsoft.com/office/drawing/2014/main" id="{2B563488-E258-4851-776C-04E4B0F59FC0}"/>
                </a:ext>
              </a:extLst>
            </p:cNvPr>
            <p:cNvGrpSpPr/>
            <p:nvPr/>
          </p:nvGrpSpPr>
          <p:grpSpPr>
            <a:xfrm>
              <a:off x="2569555" y="2988769"/>
              <a:ext cx="109945" cy="109945"/>
              <a:chOff x="5041579" y="2570844"/>
              <a:chExt cx="109945" cy="109945"/>
            </a:xfrm>
          </p:grpSpPr>
          <p:cxnSp>
            <p:nvCxnSpPr>
              <p:cNvPr id="879" name="Straight Connector 878">
                <a:extLst>
                  <a:ext uri="{FF2B5EF4-FFF2-40B4-BE49-F238E27FC236}">
                    <a16:creationId xmlns:a16="http://schemas.microsoft.com/office/drawing/2014/main" id="{7968CE4C-044F-1C09-C1B3-0BD867429052}"/>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80" name="Straight Connector 879">
                <a:extLst>
                  <a:ext uri="{FF2B5EF4-FFF2-40B4-BE49-F238E27FC236}">
                    <a16:creationId xmlns:a16="http://schemas.microsoft.com/office/drawing/2014/main" id="{FB04EA57-D18D-356C-CEBC-991FB9602ACF}"/>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22" name="Group 821">
              <a:extLst>
                <a:ext uri="{FF2B5EF4-FFF2-40B4-BE49-F238E27FC236}">
                  <a16:creationId xmlns:a16="http://schemas.microsoft.com/office/drawing/2014/main" id="{267AB31D-8AC1-7D8C-A1D0-DF93DBAD8406}"/>
                </a:ext>
              </a:extLst>
            </p:cNvPr>
            <p:cNvGrpSpPr/>
            <p:nvPr/>
          </p:nvGrpSpPr>
          <p:grpSpPr>
            <a:xfrm>
              <a:off x="2608849" y="3018234"/>
              <a:ext cx="109945" cy="109945"/>
              <a:chOff x="5041579" y="2570844"/>
              <a:chExt cx="109945" cy="109945"/>
            </a:xfrm>
          </p:grpSpPr>
          <p:cxnSp>
            <p:nvCxnSpPr>
              <p:cNvPr id="877" name="Straight Connector 876">
                <a:extLst>
                  <a:ext uri="{FF2B5EF4-FFF2-40B4-BE49-F238E27FC236}">
                    <a16:creationId xmlns:a16="http://schemas.microsoft.com/office/drawing/2014/main" id="{9C2F1651-2BA5-19B4-B15F-DBD76BF4A2B3}"/>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78" name="Straight Connector 877">
                <a:extLst>
                  <a:ext uri="{FF2B5EF4-FFF2-40B4-BE49-F238E27FC236}">
                    <a16:creationId xmlns:a16="http://schemas.microsoft.com/office/drawing/2014/main" id="{C085C076-6E25-0E2F-29DD-415CAD0655E4}"/>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23" name="Group 822">
              <a:extLst>
                <a:ext uri="{FF2B5EF4-FFF2-40B4-BE49-F238E27FC236}">
                  <a16:creationId xmlns:a16="http://schemas.microsoft.com/office/drawing/2014/main" id="{60BE9A44-8F0B-40FF-180A-905ACE2BCB8B}"/>
                </a:ext>
              </a:extLst>
            </p:cNvPr>
            <p:cNvGrpSpPr/>
            <p:nvPr/>
          </p:nvGrpSpPr>
          <p:grpSpPr>
            <a:xfrm>
              <a:off x="2514582" y="2923761"/>
              <a:ext cx="109945" cy="109945"/>
              <a:chOff x="5041579" y="2570844"/>
              <a:chExt cx="109945" cy="109945"/>
            </a:xfrm>
          </p:grpSpPr>
          <p:cxnSp>
            <p:nvCxnSpPr>
              <p:cNvPr id="875" name="Straight Connector 874">
                <a:extLst>
                  <a:ext uri="{FF2B5EF4-FFF2-40B4-BE49-F238E27FC236}">
                    <a16:creationId xmlns:a16="http://schemas.microsoft.com/office/drawing/2014/main" id="{60BAED15-3AF1-3A05-10B1-58D832219CB1}"/>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76" name="Straight Connector 875">
                <a:extLst>
                  <a:ext uri="{FF2B5EF4-FFF2-40B4-BE49-F238E27FC236}">
                    <a16:creationId xmlns:a16="http://schemas.microsoft.com/office/drawing/2014/main" id="{ADBA74EC-5AA1-0C87-03C6-48094194A333}"/>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24" name="Group 823">
              <a:extLst>
                <a:ext uri="{FF2B5EF4-FFF2-40B4-BE49-F238E27FC236}">
                  <a16:creationId xmlns:a16="http://schemas.microsoft.com/office/drawing/2014/main" id="{312A7565-FD5A-C2F9-3C4D-FBFD467FA316}"/>
                </a:ext>
              </a:extLst>
            </p:cNvPr>
            <p:cNvGrpSpPr/>
            <p:nvPr/>
          </p:nvGrpSpPr>
          <p:grpSpPr>
            <a:xfrm>
              <a:off x="2336002" y="2915366"/>
              <a:ext cx="109945" cy="109945"/>
              <a:chOff x="5041579" y="2570844"/>
              <a:chExt cx="109945" cy="109945"/>
            </a:xfrm>
          </p:grpSpPr>
          <p:cxnSp>
            <p:nvCxnSpPr>
              <p:cNvPr id="873" name="Straight Connector 872">
                <a:extLst>
                  <a:ext uri="{FF2B5EF4-FFF2-40B4-BE49-F238E27FC236}">
                    <a16:creationId xmlns:a16="http://schemas.microsoft.com/office/drawing/2014/main" id="{4D211D40-7681-9852-2308-123CF2C4B026}"/>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74" name="Straight Connector 873">
                <a:extLst>
                  <a:ext uri="{FF2B5EF4-FFF2-40B4-BE49-F238E27FC236}">
                    <a16:creationId xmlns:a16="http://schemas.microsoft.com/office/drawing/2014/main" id="{5F9F6F5A-50AB-6C57-2236-139D67C1AFC8}"/>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25" name="Group 824">
              <a:extLst>
                <a:ext uri="{FF2B5EF4-FFF2-40B4-BE49-F238E27FC236}">
                  <a16:creationId xmlns:a16="http://schemas.microsoft.com/office/drawing/2014/main" id="{8EC4064C-639E-9C0E-193C-05D04CD54E60}"/>
                </a:ext>
              </a:extLst>
            </p:cNvPr>
            <p:cNvGrpSpPr/>
            <p:nvPr/>
          </p:nvGrpSpPr>
          <p:grpSpPr>
            <a:xfrm>
              <a:off x="2287861" y="2876880"/>
              <a:ext cx="109945" cy="109945"/>
              <a:chOff x="5041579" y="2570844"/>
              <a:chExt cx="109945" cy="109945"/>
            </a:xfrm>
          </p:grpSpPr>
          <p:cxnSp>
            <p:nvCxnSpPr>
              <p:cNvPr id="871" name="Straight Connector 870">
                <a:extLst>
                  <a:ext uri="{FF2B5EF4-FFF2-40B4-BE49-F238E27FC236}">
                    <a16:creationId xmlns:a16="http://schemas.microsoft.com/office/drawing/2014/main" id="{BBAD990D-5B16-4D00-70BF-21A644C87A45}"/>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72" name="Straight Connector 871">
                <a:extLst>
                  <a:ext uri="{FF2B5EF4-FFF2-40B4-BE49-F238E27FC236}">
                    <a16:creationId xmlns:a16="http://schemas.microsoft.com/office/drawing/2014/main" id="{66061591-E9A4-6478-AE3D-87C6DC81D212}"/>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26" name="Group 825">
              <a:extLst>
                <a:ext uri="{FF2B5EF4-FFF2-40B4-BE49-F238E27FC236}">
                  <a16:creationId xmlns:a16="http://schemas.microsoft.com/office/drawing/2014/main" id="{2D913E42-94CA-7FB0-1D8C-75F79E790EF3}"/>
                </a:ext>
              </a:extLst>
            </p:cNvPr>
            <p:cNvGrpSpPr/>
            <p:nvPr/>
          </p:nvGrpSpPr>
          <p:grpSpPr>
            <a:xfrm>
              <a:off x="2273758" y="2758435"/>
              <a:ext cx="109945" cy="109945"/>
              <a:chOff x="5041579" y="2570844"/>
              <a:chExt cx="109945" cy="109945"/>
            </a:xfrm>
          </p:grpSpPr>
          <p:cxnSp>
            <p:nvCxnSpPr>
              <p:cNvPr id="869" name="Straight Connector 868">
                <a:extLst>
                  <a:ext uri="{FF2B5EF4-FFF2-40B4-BE49-F238E27FC236}">
                    <a16:creationId xmlns:a16="http://schemas.microsoft.com/office/drawing/2014/main" id="{16695B1C-0451-39DB-924E-CF0351BE9274}"/>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70" name="Straight Connector 869">
                <a:extLst>
                  <a:ext uri="{FF2B5EF4-FFF2-40B4-BE49-F238E27FC236}">
                    <a16:creationId xmlns:a16="http://schemas.microsoft.com/office/drawing/2014/main" id="{0F95398C-C98E-51EC-658A-6A2BFCA0A092}"/>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27" name="Group 826">
              <a:extLst>
                <a:ext uri="{FF2B5EF4-FFF2-40B4-BE49-F238E27FC236}">
                  <a16:creationId xmlns:a16="http://schemas.microsoft.com/office/drawing/2014/main" id="{8D8E6730-B431-EB7F-7E26-12B1E5859EF9}"/>
                </a:ext>
              </a:extLst>
            </p:cNvPr>
            <p:cNvGrpSpPr/>
            <p:nvPr/>
          </p:nvGrpSpPr>
          <p:grpSpPr>
            <a:xfrm>
              <a:off x="2252466" y="2722705"/>
              <a:ext cx="109945" cy="109945"/>
              <a:chOff x="5041579" y="2570844"/>
              <a:chExt cx="109945" cy="109945"/>
            </a:xfrm>
          </p:grpSpPr>
          <p:cxnSp>
            <p:nvCxnSpPr>
              <p:cNvPr id="867" name="Straight Connector 866">
                <a:extLst>
                  <a:ext uri="{FF2B5EF4-FFF2-40B4-BE49-F238E27FC236}">
                    <a16:creationId xmlns:a16="http://schemas.microsoft.com/office/drawing/2014/main" id="{06F81F34-97AC-04CB-9550-16A0D62658FA}"/>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68" name="Straight Connector 867">
                <a:extLst>
                  <a:ext uri="{FF2B5EF4-FFF2-40B4-BE49-F238E27FC236}">
                    <a16:creationId xmlns:a16="http://schemas.microsoft.com/office/drawing/2014/main" id="{C2FFD85F-01D6-6D6D-488D-F50EA46FCA29}"/>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28" name="Group 827">
              <a:extLst>
                <a:ext uri="{FF2B5EF4-FFF2-40B4-BE49-F238E27FC236}">
                  <a16:creationId xmlns:a16="http://schemas.microsoft.com/office/drawing/2014/main" id="{A410FD4D-5E7B-EE4E-EE4A-417CC8CB52DD}"/>
                </a:ext>
              </a:extLst>
            </p:cNvPr>
            <p:cNvGrpSpPr/>
            <p:nvPr/>
          </p:nvGrpSpPr>
          <p:grpSpPr>
            <a:xfrm>
              <a:off x="2038769" y="2622225"/>
              <a:ext cx="109945" cy="109945"/>
              <a:chOff x="5041579" y="2570844"/>
              <a:chExt cx="109945" cy="109945"/>
            </a:xfrm>
          </p:grpSpPr>
          <p:cxnSp>
            <p:nvCxnSpPr>
              <p:cNvPr id="865" name="Straight Connector 864">
                <a:extLst>
                  <a:ext uri="{FF2B5EF4-FFF2-40B4-BE49-F238E27FC236}">
                    <a16:creationId xmlns:a16="http://schemas.microsoft.com/office/drawing/2014/main" id="{B7BB1E6A-6D00-2367-EDE6-651802D296AD}"/>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66" name="Straight Connector 865">
                <a:extLst>
                  <a:ext uri="{FF2B5EF4-FFF2-40B4-BE49-F238E27FC236}">
                    <a16:creationId xmlns:a16="http://schemas.microsoft.com/office/drawing/2014/main" id="{AD8A69D1-0254-0560-14C2-5CA46DF7A3AF}"/>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29" name="Group 828">
              <a:extLst>
                <a:ext uri="{FF2B5EF4-FFF2-40B4-BE49-F238E27FC236}">
                  <a16:creationId xmlns:a16="http://schemas.microsoft.com/office/drawing/2014/main" id="{146CB93D-F262-ED45-3752-6DE68A69865D}"/>
                </a:ext>
              </a:extLst>
            </p:cNvPr>
            <p:cNvGrpSpPr/>
            <p:nvPr/>
          </p:nvGrpSpPr>
          <p:grpSpPr>
            <a:xfrm>
              <a:off x="1983796" y="2535108"/>
              <a:ext cx="109945" cy="109945"/>
              <a:chOff x="5041579" y="2570844"/>
              <a:chExt cx="109945" cy="109945"/>
            </a:xfrm>
          </p:grpSpPr>
          <p:cxnSp>
            <p:nvCxnSpPr>
              <p:cNvPr id="863" name="Straight Connector 862">
                <a:extLst>
                  <a:ext uri="{FF2B5EF4-FFF2-40B4-BE49-F238E27FC236}">
                    <a16:creationId xmlns:a16="http://schemas.microsoft.com/office/drawing/2014/main" id="{6E4989FD-944F-7B25-0F03-8A5C6721C9BE}"/>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64" name="Straight Connector 863">
                <a:extLst>
                  <a:ext uri="{FF2B5EF4-FFF2-40B4-BE49-F238E27FC236}">
                    <a16:creationId xmlns:a16="http://schemas.microsoft.com/office/drawing/2014/main" id="{F2033EE9-A281-A0A2-EB0E-C2E0F574361D}"/>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30" name="Group 829">
              <a:extLst>
                <a:ext uri="{FF2B5EF4-FFF2-40B4-BE49-F238E27FC236}">
                  <a16:creationId xmlns:a16="http://schemas.microsoft.com/office/drawing/2014/main" id="{50B57D4E-B7A1-7E2A-4EB0-C5C9AC3FFED2}"/>
                </a:ext>
              </a:extLst>
            </p:cNvPr>
            <p:cNvGrpSpPr/>
            <p:nvPr/>
          </p:nvGrpSpPr>
          <p:grpSpPr>
            <a:xfrm>
              <a:off x="1983756" y="2491682"/>
              <a:ext cx="109945" cy="109945"/>
              <a:chOff x="5041579" y="2570844"/>
              <a:chExt cx="109945" cy="109945"/>
            </a:xfrm>
          </p:grpSpPr>
          <p:cxnSp>
            <p:nvCxnSpPr>
              <p:cNvPr id="861" name="Straight Connector 860">
                <a:extLst>
                  <a:ext uri="{FF2B5EF4-FFF2-40B4-BE49-F238E27FC236}">
                    <a16:creationId xmlns:a16="http://schemas.microsoft.com/office/drawing/2014/main" id="{E9BDFB93-687B-9D24-A00D-EE66C1447618}"/>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62" name="Straight Connector 861">
                <a:extLst>
                  <a:ext uri="{FF2B5EF4-FFF2-40B4-BE49-F238E27FC236}">
                    <a16:creationId xmlns:a16="http://schemas.microsoft.com/office/drawing/2014/main" id="{8642A024-EE9D-D713-5D02-31B3B471DF60}"/>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31" name="Group 830">
              <a:extLst>
                <a:ext uri="{FF2B5EF4-FFF2-40B4-BE49-F238E27FC236}">
                  <a16:creationId xmlns:a16="http://schemas.microsoft.com/office/drawing/2014/main" id="{C19DB255-BE17-BAE4-0DFB-917385B30B96}"/>
                </a:ext>
              </a:extLst>
            </p:cNvPr>
            <p:cNvGrpSpPr/>
            <p:nvPr/>
          </p:nvGrpSpPr>
          <p:grpSpPr>
            <a:xfrm>
              <a:off x="1946960" y="2420716"/>
              <a:ext cx="109945" cy="109945"/>
              <a:chOff x="5041579" y="2570844"/>
              <a:chExt cx="109945" cy="109945"/>
            </a:xfrm>
          </p:grpSpPr>
          <p:cxnSp>
            <p:nvCxnSpPr>
              <p:cNvPr id="859" name="Straight Connector 858">
                <a:extLst>
                  <a:ext uri="{FF2B5EF4-FFF2-40B4-BE49-F238E27FC236}">
                    <a16:creationId xmlns:a16="http://schemas.microsoft.com/office/drawing/2014/main" id="{22815512-5368-421D-E640-F63F883C0F02}"/>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60" name="Straight Connector 859">
                <a:extLst>
                  <a:ext uri="{FF2B5EF4-FFF2-40B4-BE49-F238E27FC236}">
                    <a16:creationId xmlns:a16="http://schemas.microsoft.com/office/drawing/2014/main" id="{6A998C37-7A90-F7BB-0C8D-040EE2496282}"/>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32" name="Group 831">
              <a:extLst>
                <a:ext uri="{FF2B5EF4-FFF2-40B4-BE49-F238E27FC236}">
                  <a16:creationId xmlns:a16="http://schemas.microsoft.com/office/drawing/2014/main" id="{25EE25A0-5AE2-8405-C7B3-9A19A6B39F1D}"/>
                </a:ext>
              </a:extLst>
            </p:cNvPr>
            <p:cNvGrpSpPr/>
            <p:nvPr/>
          </p:nvGrpSpPr>
          <p:grpSpPr>
            <a:xfrm>
              <a:off x="1815208" y="2257284"/>
              <a:ext cx="109945" cy="109945"/>
              <a:chOff x="5041579" y="2570844"/>
              <a:chExt cx="109945" cy="109945"/>
            </a:xfrm>
          </p:grpSpPr>
          <p:cxnSp>
            <p:nvCxnSpPr>
              <p:cNvPr id="857" name="Straight Connector 856">
                <a:extLst>
                  <a:ext uri="{FF2B5EF4-FFF2-40B4-BE49-F238E27FC236}">
                    <a16:creationId xmlns:a16="http://schemas.microsoft.com/office/drawing/2014/main" id="{DB91EAE3-81D7-6E3B-0632-4C25E56D424E}"/>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58" name="Straight Connector 857">
                <a:extLst>
                  <a:ext uri="{FF2B5EF4-FFF2-40B4-BE49-F238E27FC236}">
                    <a16:creationId xmlns:a16="http://schemas.microsoft.com/office/drawing/2014/main" id="{6CB78844-049F-16D3-6209-9BEE262B98C1}"/>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33" name="Group 832">
              <a:extLst>
                <a:ext uri="{FF2B5EF4-FFF2-40B4-BE49-F238E27FC236}">
                  <a16:creationId xmlns:a16="http://schemas.microsoft.com/office/drawing/2014/main" id="{E78FF342-FD82-442A-D2AB-FFF7C2AB267E}"/>
                </a:ext>
              </a:extLst>
            </p:cNvPr>
            <p:cNvGrpSpPr/>
            <p:nvPr/>
          </p:nvGrpSpPr>
          <p:grpSpPr>
            <a:xfrm>
              <a:off x="1791604" y="2242467"/>
              <a:ext cx="109945" cy="109945"/>
              <a:chOff x="5041579" y="2570844"/>
              <a:chExt cx="109945" cy="109945"/>
            </a:xfrm>
          </p:grpSpPr>
          <p:cxnSp>
            <p:nvCxnSpPr>
              <p:cNvPr id="855" name="Straight Connector 854">
                <a:extLst>
                  <a:ext uri="{FF2B5EF4-FFF2-40B4-BE49-F238E27FC236}">
                    <a16:creationId xmlns:a16="http://schemas.microsoft.com/office/drawing/2014/main" id="{09FDA7CC-6197-1E4A-15CE-2A48837B40F9}"/>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56" name="Straight Connector 855">
                <a:extLst>
                  <a:ext uri="{FF2B5EF4-FFF2-40B4-BE49-F238E27FC236}">
                    <a16:creationId xmlns:a16="http://schemas.microsoft.com/office/drawing/2014/main" id="{4C3026D1-8475-D536-FF9F-BFD2ACF88749}"/>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34" name="Group 833">
              <a:extLst>
                <a:ext uri="{FF2B5EF4-FFF2-40B4-BE49-F238E27FC236}">
                  <a16:creationId xmlns:a16="http://schemas.microsoft.com/office/drawing/2014/main" id="{A29F4211-A89D-3E7A-4720-2144DBAD9500}"/>
                </a:ext>
              </a:extLst>
            </p:cNvPr>
            <p:cNvGrpSpPr/>
            <p:nvPr/>
          </p:nvGrpSpPr>
          <p:grpSpPr>
            <a:xfrm>
              <a:off x="1705750" y="2178660"/>
              <a:ext cx="109945" cy="109945"/>
              <a:chOff x="5041579" y="2570844"/>
              <a:chExt cx="109945" cy="109945"/>
            </a:xfrm>
          </p:grpSpPr>
          <p:cxnSp>
            <p:nvCxnSpPr>
              <p:cNvPr id="853" name="Straight Connector 852">
                <a:extLst>
                  <a:ext uri="{FF2B5EF4-FFF2-40B4-BE49-F238E27FC236}">
                    <a16:creationId xmlns:a16="http://schemas.microsoft.com/office/drawing/2014/main" id="{A28D002F-58DC-0CFF-D150-96D7A552EE81}"/>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54" name="Straight Connector 853">
                <a:extLst>
                  <a:ext uri="{FF2B5EF4-FFF2-40B4-BE49-F238E27FC236}">
                    <a16:creationId xmlns:a16="http://schemas.microsoft.com/office/drawing/2014/main" id="{F5B9B182-D6E4-D94E-4E4A-9F3543E946D4}"/>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35" name="Group 834">
              <a:extLst>
                <a:ext uri="{FF2B5EF4-FFF2-40B4-BE49-F238E27FC236}">
                  <a16:creationId xmlns:a16="http://schemas.microsoft.com/office/drawing/2014/main" id="{1CD02FB2-A60A-6B9C-3BB8-422702FA4007}"/>
                </a:ext>
              </a:extLst>
            </p:cNvPr>
            <p:cNvGrpSpPr/>
            <p:nvPr/>
          </p:nvGrpSpPr>
          <p:grpSpPr>
            <a:xfrm>
              <a:off x="1681659" y="2097994"/>
              <a:ext cx="109945" cy="109945"/>
              <a:chOff x="5041579" y="2570844"/>
              <a:chExt cx="109945" cy="109945"/>
            </a:xfrm>
          </p:grpSpPr>
          <p:cxnSp>
            <p:nvCxnSpPr>
              <p:cNvPr id="851" name="Straight Connector 850">
                <a:extLst>
                  <a:ext uri="{FF2B5EF4-FFF2-40B4-BE49-F238E27FC236}">
                    <a16:creationId xmlns:a16="http://schemas.microsoft.com/office/drawing/2014/main" id="{A68EB98E-C786-ECF8-D207-18865AAB5089}"/>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52" name="Straight Connector 851">
                <a:extLst>
                  <a:ext uri="{FF2B5EF4-FFF2-40B4-BE49-F238E27FC236}">
                    <a16:creationId xmlns:a16="http://schemas.microsoft.com/office/drawing/2014/main" id="{1B80E26C-11A0-DEB7-9F63-D038277BB0CE}"/>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36" name="Group 835">
              <a:extLst>
                <a:ext uri="{FF2B5EF4-FFF2-40B4-BE49-F238E27FC236}">
                  <a16:creationId xmlns:a16="http://schemas.microsoft.com/office/drawing/2014/main" id="{33B7B362-212D-A82F-F08C-E5E05EC56F00}"/>
                </a:ext>
              </a:extLst>
            </p:cNvPr>
            <p:cNvGrpSpPr/>
            <p:nvPr/>
          </p:nvGrpSpPr>
          <p:grpSpPr>
            <a:xfrm>
              <a:off x="1676885" y="2041229"/>
              <a:ext cx="109945" cy="109945"/>
              <a:chOff x="5041579" y="2570844"/>
              <a:chExt cx="109945" cy="109945"/>
            </a:xfrm>
          </p:grpSpPr>
          <p:cxnSp>
            <p:nvCxnSpPr>
              <p:cNvPr id="849" name="Straight Connector 848">
                <a:extLst>
                  <a:ext uri="{FF2B5EF4-FFF2-40B4-BE49-F238E27FC236}">
                    <a16:creationId xmlns:a16="http://schemas.microsoft.com/office/drawing/2014/main" id="{EA2C33DC-4269-E741-BC93-2B9A39D1879A}"/>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50" name="Straight Connector 849">
                <a:extLst>
                  <a:ext uri="{FF2B5EF4-FFF2-40B4-BE49-F238E27FC236}">
                    <a16:creationId xmlns:a16="http://schemas.microsoft.com/office/drawing/2014/main" id="{8274DA15-2A73-192B-9FAC-83640677C906}"/>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37" name="Group 836">
              <a:extLst>
                <a:ext uri="{FF2B5EF4-FFF2-40B4-BE49-F238E27FC236}">
                  <a16:creationId xmlns:a16="http://schemas.microsoft.com/office/drawing/2014/main" id="{20EC4368-D8F9-A785-B5CF-3268AF18C1F4}"/>
                </a:ext>
              </a:extLst>
            </p:cNvPr>
            <p:cNvGrpSpPr/>
            <p:nvPr/>
          </p:nvGrpSpPr>
          <p:grpSpPr>
            <a:xfrm>
              <a:off x="1652045" y="1993677"/>
              <a:ext cx="109945" cy="109945"/>
              <a:chOff x="5041579" y="2570844"/>
              <a:chExt cx="109945" cy="109945"/>
            </a:xfrm>
          </p:grpSpPr>
          <p:cxnSp>
            <p:nvCxnSpPr>
              <p:cNvPr id="847" name="Straight Connector 846">
                <a:extLst>
                  <a:ext uri="{FF2B5EF4-FFF2-40B4-BE49-F238E27FC236}">
                    <a16:creationId xmlns:a16="http://schemas.microsoft.com/office/drawing/2014/main" id="{A46929A8-8443-3FB4-2C16-53248D982A05}"/>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48" name="Straight Connector 847">
                <a:extLst>
                  <a:ext uri="{FF2B5EF4-FFF2-40B4-BE49-F238E27FC236}">
                    <a16:creationId xmlns:a16="http://schemas.microsoft.com/office/drawing/2014/main" id="{D989613D-F327-7E68-49FE-004A8A4942AE}"/>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38" name="Group 837">
              <a:extLst>
                <a:ext uri="{FF2B5EF4-FFF2-40B4-BE49-F238E27FC236}">
                  <a16:creationId xmlns:a16="http://schemas.microsoft.com/office/drawing/2014/main" id="{5F159D47-A0D9-A6A9-5452-1EB310D378DB}"/>
                </a:ext>
              </a:extLst>
            </p:cNvPr>
            <p:cNvGrpSpPr/>
            <p:nvPr/>
          </p:nvGrpSpPr>
          <p:grpSpPr>
            <a:xfrm>
              <a:off x="1650777" y="1908730"/>
              <a:ext cx="109945" cy="109945"/>
              <a:chOff x="5041579" y="2570844"/>
              <a:chExt cx="109945" cy="109945"/>
            </a:xfrm>
          </p:grpSpPr>
          <p:cxnSp>
            <p:nvCxnSpPr>
              <p:cNvPr id="845" name="Straight Connector 844">
                <a:extLst>
                  <a:ext uri="{FF2B5EF4-FFF2-40B4-BE49-F238E27FC236}">
                    <a16:creationId xmlns:a16="http://schemas.microsoft.com/office/drawing/2014/main" id="{12E548F9-71B8-D126-3065-0B34294EF22D}"/>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46" name="Straight Connector 845">
                <a:extLst>
                  <a:ext uri="{FF2B5EF4-FFF2-40B4-BE49-F238E27FC236}">
                    <a16:creationId xmlns:a16="http://schemas.microsoft.com/office/drawing/2014/main" id="{D494479B-1592-ADE0-F22D-A153B41A6E8B}"/>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39" name="Group 838">
              <a:extLst>
                <a:ext uri="{FF2B5EF4-FFF2-40B4-BE49-F238E27FC236}">
                  <a16:creationId xmlns:a16="http://schemas.microsoft.com/office/drawing/2014/main" id="{5EE0359A-8974-8FDA-FF45-12446972F175}"/>
                </a:ext>
              </a:extLst>
            </p:cNvPr>
            <p:cNvGrpSpPr/>
            <p:nvPr/>
          </p:nvGrpSpPr>
          <p:grpSpPr>
            <a:xfrm>
              <a:off x="1574829" y="1781366"/>
              <a:ext cx="109945" cy="109945"/>
              <a:chOff x="5041579" y="2570844"/>
              <a:chExt cx="109945" cy="109945"/>
            </a:xfrm>
          </p:grpSpPr>
          <p:cxnSp>
            <p:nvCxnSpPr>
              <p:cNvPr id="843" name="Straight Connector 842">
                <a:extLst>
                  <a:ext uri="{FF2B5EF4-FFF2-40B4-BE49-F238E27FC236}">
                    <a16:creationId xmlns:a16="http://schemas.microsoft.com/office/drawing/2014/main" id="{BA1C6B30-9828-E681-FCA6-436DF18A30E5}"/>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44" name="Straight Connector 843">
                <a:extLst>
                  <a:ext uri="{FF2B5EF4-FFF2-40B4-BE49-F238E27FC236}">
                    <a16:creationId xmlns:a16="http://schemas.microsoft.com/office/drawing/2014/main" id="{7738750A-BF17-C8D0-56F7-0AD93C767E6A}"/>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40" name="Group 839">
              <a:extLst>
                <a:ext uri="{FF2B5EF4-FFF2-40B4-BE49-F238E27FC236}">
                  <a16:creationId xmlns:a16="http://schemas.microsoft.com/office/drawing/2014/main" id="{914EDB9D-A9D3-F35F-C4BA-B9BE3AB498C9}"/>
                </a:ext>
              </a:extLst>
            </p:cNvPr>
            <p:cNvGrpSpPr/>
            <p:nvPr/>
          </p:nvGrpSpPr>
          <p:grpSpPr>
            <a:xfrm>
              <a:off x="1374968" y="1734623"/>
              <a:ext cx="109945" cy="109945"/>
              <a:chOff x="5041579" y="2570844"/>
              <a:chExt cx="109945" cy="109945"/>
            </a:xfrm>
          </p:grpSpPr>
          <p:cxnSp>
            <p:nvCxnSpPr>
              <p:cNvPr id="841" name="Straight Connector 840">
                <a:extLst>
                  <a:ext uri="{FF2B5EF4-FFF2-40B4-BE49-F238E27FC236}">
                    <a16:creationId xmlns:a16="http://schemas.microsoft.com/office/drawing/2014/main" id="{65B0E1CD-DAD8-D8B1-637D-2398BAD5B33D}"/>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42" name="Straight Connector 841">
                <a:extLst>
                  <a:ext uri="{FF2B5EF4-FFF2-40B4-BE49-F238E27FC236}">
                    <a16:creationId xmlns:a16="http://schemas.microsoft.com/office/drawing/2014/main" id="{07E8D5D7-05CE-44A5-968E-19A07070B30A}"/>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sp>
        <p:nvSpPr>
          <p:cNvPr id="977" name="Rectangle 2">
            <a:extLst>
              <a:ext uri="{FF2B5EF4-FFF2-40B4-BE49-F238E27FC236}">
                <a16:creationId xmlns:a16="http://schemas.microsoft.com/office/drawing/2014/main" id="{6B71B237-D2CD-1C66-136D-6EA08157F763}"/>
              </a:ext>
            </a:extLst>
          </p:cNvPr>
          <p:cNvSpPr txBox="1">
            <a:spLocks noChangeArrowheads="1"/>
          </p:cNvSpPr>
          <p:nvPr/>
        </p:nvSpPr>
        <p:spPr bwMode="auto">
          <a:xfrm>
            <a:off x="609759" y="238127"/>
            <a:ext cx="10872444"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r>
              <a:rPr lang="en-US" kern="0" dirty="0"/>
              <a:t>DESTINY-Breast03: Updated PFS (Primary Endpoint)</a:t>
            </a:r>
            <a:endParaRPr lang="en-US" altLang="en-US" kern="0" dirty="0"/>
          </a:p>
        </p:txBody>
      </p:sp>
      <p:sp>
        <p:nvSpPr>
          <p:cNvPr id="978" name="Text Box 15">
            <a:extLst>
              <a:ext uri="{FF2B5EF4-FFF2-40B4-BE49-F238E27FC236}">
                <a16:creationId xmlns:a16="http://schemas.microsoft.com/office/drawing/2014/main" id="{82C61FF4-8E4E-09B3-979A-89C02122A8EC}"/>
              </a:ext>
            </a:extLst>
          </p:cNvPr>
          <p:cNvSpPr txBox="1">
            <a:spLocks noChangeArrowheads="1"/>
          </p:cNvSpPr>
          <p:nvPr/>
        </p:nvSpPr>
        <p:spPr bwMode="auto">
          <a:xfrm>
            <a:off x="444650"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Hurvitz Lancet. 2023;401:105. Hurvitz. SABCS 2022. Abstr GS2-02.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8893753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
            <a:extLst>
              <a:ext uri="{FF2B5EF4-FFF2-40B4-BE49-F238E27FC236}">
                <a16:creationId xmlns:a16="http://schemas.microsoft.com/office/drawing/2014/main" id="{6EE4F520-6D7F-493D-E4C5-C8A979522C9D}"/>
              </a:ext>
            </a:extLst>
          </p:cNvPr>
          <p:cNvSpPr>
            <a:spLocks noGrp="1" noChangeArrowheads="1"/>
          </p:cNvSpPr>
          <p:nvPr>
            <p:ph type="title"/>
          </p:nvPr>
        </p:nvSpPr>
        <p:spPr>
          <a:xfrm>
            <a:off x="609758" y="238127"/>
            <a:ext cx="11206691" cy="1103313"/>
          </a:xfrm>
        </p:spPr>
        <p:txBody>
          <a:bodyPr/>
          <a:lstStyle/>
          <a:p>
            <a:r>
              <a:rPr lang="en-US" dirty="0"/>
              <a:t>DESTINY-Breast03: Updated OS (Key Secondary Endpoint)</a:t>
            </a:r>
            <a:endParaRPr lang="en-US" altLang="en-US" dirty="0"/>
          </a:p>
        </p:txBody>
      </p:sp>
      <p:graphicFrame>
        <p:nvGraphicFramePr>
          <p:cNvPr id="48" name="Table 125">
            <a:extLst>
              <a:ext uri="{FF2B5EF4-FFF2-40B4-BE49-F238E27FC236}">
                <a16:creationId xmlns:a16="http://schemas.microsoft.com/office/drawing/2014/main" id="{CBB9335C-BCDC-B059-B0E1-ADCEFA77E850}"/>
              </a:ext>
            </a:extLst>
          </p:cNvPr>
          <p:cNvGraphicFramePr>
            <a:graphicFrameLocks noGrp="1"/>
          </p:cNvGraphicFramePr>
          <p:nvPr>
            <p:extLst>
              <p:ext uri="{D42A27DB-BD31-4B8C-83A1-F6EECF244321}">
                <p14:modId xmlns:p14="http://schemas.microsoft.com/office/powerpoint/2010/main" val="3513945298"/>
              </p:ext>
            </p:extLst>
          </p:nvPr>
        </p:nvGraphicFramePr>
        <p:xfrm>
          <a:off x="6237681" y="3376170"/>
          <a:ext cx="5256233" cy="1112568"/>
        </p:xfrm>
        <a:graphic>
          <a:graphicData uri="http://schemas.openxmlformats.org/drawingml/2006/table">
            <a:tbl>
              <a:tblPr firstRow="1" bandRow="1">
                <a:tableStyleId>{5C22544A-7EE6-4342-B048-85BDC9FD1C3A}</a:tableStyleId>
              </a:tblPr>
              <a:tblGrid>
                <a:gridCol w="1969609">
                  <a:extLst>
                    <a:ext uri="{9D8B030D-6E8A-4147-A177-3AD203B41FA5}">
                      <a16:colId xmlns:a16="http://schemas.microsoft.com/office/drawing/2014/main" val="1858188181"/>
                    </a:ext>
                  </a:extLst>
                </a:gridCol>
                <a:gridCol w="1699485">
                  <a:extLst>
                    <a:ext uri="{9D8B030D-6E8A-4147-A177-3AD203B41FA5}">
                      <a16:colId xmlns:a16="http://schemas.microsoft.com/office/drawing/2014/main" val="3166040580"/>
                    </a:ext>
                  </a:extLst>
                </a:gridCol>
                <a:gridCol w="1587139">
                  <a:extLst>
                    <a:ext uri="{9D8B030D-6E8A-4147-A177-3AD203B41FA5}">
                      <a16:colId xmlns:a16="http://schemas.microsoft.com/office/drawing/2014/main" val="2463298150"/>
                    </a:ext>
                  </a:extLst>
                </a:gridCol>
              </a:tblGrid>
              <a:tr h="217059">
                <a:tc>
                  <a:txBody>
                    <a:bodyPr/>
                    <a:lstStyle/>
                    <a:p>
                      <a:endParaRPr lang="en-US" sz="1600" dirty="0">
                        <a:solidFill>
                          <a:schemeClr val="bg1"/>
                        </a:solidFill>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600" b="1" dirty="0">
                          <a:solidFill>
                            <a:schemeClr val="accent1"/>
                          </a:solidFill>
                        </a:rPr>
                        <a:t>T-DXd</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600" b="1" dirty="0">
                          <a:solidFill>
                            <a:schemeClr val="accent3"/>
                          </a:solidFill>
                        </a:rPr>
                        <a:t>T-DM1</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114330225"/>
                  </a:ext>
                </a:extLst>
              </a:tr>
              <a:tr h="249674">
                <a:tc>
                  <a:txBody>
                    <a:bodyPr/>
                    <a:lstStyle/>
                    <a:p>
                      <a:pPr algn="l"/>
                      <a:r>
                        <a:rPr lang="en-US" sz="1600" b="0" dirty="0">
                          <a:solidFill>
                            <a:schemeClr val="bg1"/>
                          </a:solidFill>
                        </a:rPr>
                        <a:t>Median, mo (95% CI)</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rPr>
                        <a:t>NR (40.5-NE)</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rPr>
                        <a:t>NR (34.0-NE)</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97721326"/>
                  </a:ext>
                </a:extLst>
              </a:tr>
              <a:tr h="2496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rPr>
                        <a:t>HR (95% CI)</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gridSpan="2">
                  <a:txBody>
                    <a:bodyPr/>
                    <a:lstStyle/>
                    <a:p>
                      <a:pPr algn="ctr"/>
                      <a:r>
                        <a:rPr lang="en-US" sz="1600" dirty="0">
                          <a:solidFill>
                            <a:schemeClr val="bg1"/>
                          </a:solidFill>
                        </a:rPr>
                        <a:t>0.64 (0.47-0.87)</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pPr algn="ctr"/>
                      <a:endParaRPr lang="en-US" dirty="0">
                        <a:solidFill>
                          <a:schemeClr val="bg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11613914"/>
                  </a:ext>
                </a:extLst>
              </a:tr>
              <a:tr h="369380">
                <a:tc>
                  <a:txBody>
                    <a:bodyPr/>
                    <a:lstStyle/>
                    <a:p>
                      <a:pPr algn="l"/>
                      <a:r>
                        <a:rPr lang="en-US" sz="1600" b="0" dirty="0">
                          <a:solidFill>
                            <a:schemeClr val="bg1"/>
                          </a:solidFill>
                        </a:rPr>
                        <a:t>Nominal </a:t>
                      </a:r>
                      <a:r>
                        <a:rPr lang="en-US" sz="1600" b="0" i="1" dirty="0">
                          <a:solidFill>
                            <a:schemeClr val="bg1"/>
                          </a:solidFill>
                        </a:rPr>
                        <a:t>P</a:t>
                      </a:r>
                      <a:r>
                        <a:rPr lang="en-US" sz="1600" b="0" dirty="0">
                          <a:solidFill>
                            <a:schemeClr val="bg1"/>
                          </a:solidFill>
                        </a:rPr>
                        <a:t> value</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gridSpan="2">
                  <a:txBody>
                    <a:bodyPr/>
                    <a:lstStyle/>
                    <a:p>
                      <a:pPr algn="ctr"/>
                      <a:r>
                        <a:rPr lang="en-US" sz="1600" dirty="0">
                          <a:solidFill>
                            <a:schemeClr val="bg1"/>
                          </a:solidFill>
                        </a:rPr>
                        <a:t>.0037</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pPr algn="ctr"/>
                      <a:endParaRPr lang="en-US" dirty="0">
                        <a:solidFill>
                          <a:schemeClr val="bg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74719242"/>
                  </a:ext>
                </a:extLst>
              </a:tr>
            </a:tbl>
          </a:graphicData>
        </a:graphic>
      </p:graphicFrame>
      <p:grpSp>
        <p:nvGrpSpPr>
          <p:cNvPr id="50" name="Group 49">
            <a:extLst>
              <a:ext uri="{FF2B5EF4-FFF2-40B4-BE49-F238E27FC236}">
                <a16:creationId xmlns:a16="http://schemas.microsoft.com/office/drawing/2014/main" id="{E982EE19-854C-CFC3-9471-6C6F7C328947}"/>
              </a:ext>
            </a:extLst>
          </p:cNvPr>
          <p:cNvGrpSpPr/>
          <p:nvPr/>
        </p:nvGrpSpPr>
        <p:grpSpPr>
          <a:xfrm>
            <a:off x="891216" y="1635760"/>
            <a:ext cx="671434" cy="3205480"/>
            <a:chOff x="799679" y="1600200"/>
            <a:chExt cx="671434" cy="3206562"/>
          </a:xfrm>
        </p:grpSpPr>
        <p:sp>
          <p:nvSpPr>
            <p:cNvPr id="52" name="TextBox 51">
              <a:extLst>
                <a:ext uri="{FF2B5EF4-FFF2-40B4-BE49-F238E27FC236}">
                  <a16:creationId xmlns:a16="http://schemas.microsoft.com/office/drawing/2014/main" id="{720C6ABF-051A-1029-A990-56AA701E0AB4}"/>
                </a:ext>
              </a:extLst>
            </p:cNvPr>
            <p:cNvSpPr txBox="1"/>
            <p:nvPr/>
          </p:nvSpPr>
          <p:spPr bwMode="auto">
            <a:xfrm>
              <a:off x="924044" y="3920091"/>
              <a:ext cx="5147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4" name="TextBox 53">
              <a:extLst>
                <a:ext uri="{FF2B5EF4-FFF2-40B4-BE49-F238E27FC236}">
                  <a16:creationId xmlns:a16="http://schemas.microsoft.com/office/drawing/2014/main" id="{4AEDB720-FAB9-9205-F233-9C17C7031C10}"/>
                </a:ext>
              </a:extLst>
            </p:cNvPr>
            <p:cNvSpPr txBox="1"/>
            <p:nvPr/>
          </p:nvSpPr>
          <p:spPr bwMode="auto">
            <a:xfrm>
              <a:off x="924044" y="3341197"/>
              <a:ext cx="5147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6" name="TextBox 55">
              <a:extLst>
                <a:ext uri="{FF2B5EF4-FFF2-40B4-BE49-F238E27FC236}">
                  <a16:creationId xmlns:a16="http://schemas.microsoft.com/office/drawing/2014/main" id="{63D09DF4-DBB4-D57D-38FB-84508A83C2DA}"/>
                </a:ext>
              </a:extLst>
            </p:cNvPr>
            <p:cNvSpPr txBox="1"/>
            <p:nvPr/>
          </p:nvSpPr>
          <p:spPr bwMode="auto">
            <a:xfrm>
              <a:off x="924044" y="2773105"/>
              <a:ext cx="5147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93" name="TextBox 392">
              <a:extLst>
                <a:ext uri="{FF2B5EF4-FFF2-40B4-BE49-F238E27FC236}">
                  <a16:creationId xmlns:a16="http://schemas.microsoft.com/office/drawing/2014/main" id="{EFD3D538-F4D8-9C11-66EC-A0420DA5354C}"/>
                </a:ext>
              </a:extLst>
            </p:cNvPr>
            <p:cNvSpPr txBox="1"/>
            <p:nvPr/>
          </p:nvSpPr>
          <p:spPr bwMode="auto">
            <a:xfrm>
              <a:off x="924044" y="2179092"/>
              <a:ext cx="5147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94" name="TextBox 393">
              <a:extLst>
                <a:ext uri="{FF2B5EF4-FFF2-40B4-BE49-F238E27FC236}">
                  <a16:creationId xmlns:a16="http://schemas.microsoft.com/office/drawing/2014/main" id="{836247EF-8BE4-048A-FE44-7924AD60B466}"/>
                </a:ext>
              </a:extLst>
            </p:cNvPr>
            <p:cNvSpPr txBox="1"/>
            <p:nvPr/>
          </p:nvSpPr>
          <p:spPr bwMode="auto">
            <a:xfrm>
              <a:off x="799679" y="1600200"/>
              <a:ext cx="671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95" name="TextBox 394">
              <a:extLst>
                <a:ext uri="{FF2B5EF4-FFF2-40B4-BE49-F238E27FC236}">
                  <a16:creationId xmlns:a16="http://schemas.microsoft.com/office/drawing/2014/main" id="{67E4A540-D69E-824E-B757-6D6F3DAC93A8}"/>
                </a:ext>
              </a:extLst>
            </p:cNvPr>
            <p:cNvSpPr txBox="1"/>
            <p:nvPr/>
          </p:nvSpPr>
          <p:spPr bwMode="auto">
            <a:xfrm>
              <a:off x="924044" y="4498985"/>
              <a:ext cx="5147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396" name="Freeform: Shape 395">
            <a:extLst>
              <a:ext uri="{FF2B5EF4-FFF2-40B4-BE49-F238E27FC236}">
                <a16:creationId xmlns:a16="http://schemas.microsoft.com/office/drawing/2014/main" id="{3E33248A-32EE-1B23-469C-CCF24B5F1F3B}"/>
              </a:ext>
            </a:extLst>
          </p:cNvPr>
          <p:cNvSpPr/>
          <p:nvPr/>
        </p:nvSpPr>
        <p:spPr bwMode="auto">
          <a:xfrm>
            <a:off x="1407863" y="1775184"/>
            <a:ext cx="10409487" cy="2914670"/>
          </a:xfrm>
          <a:custGeom>
            <a:avLst/>
            <a:gdLst>
              <a:gd name="connsiteX0" fmla="*/ 0 w 8420247"/>
              <a:gd name="connsiteY0" fmla="*/ 0 h 2986805"/>
              <a:gd name="connsiteX1" fmla="*/ 0 w 8420247"/>
              <a:gd name="connsiteY1" fmla="*/ 2986805 h 2986805"/>
              <a:gd name="connsiteX2" fmla="*/ 8420247 w 8420247"/>
              <a:gd name="connsiteY2" fmla="*/ 2986805 h 2986805"/>
            </a:gdLst>
            <a:ahLst/>
            <a:cxnLst>
              <a:cxn ang="0">
                <a:pos x="connsiteX0" y="connsiteY0"/>
              </a:cxn>
              <a:cxn ang="0">
                <a:pos x="connsiteX1" y="connsiteY1"/>
              </a:cxn>
              <a:cxn ang="0">
                <a:pos x="connsiteX2" y="connsiteY2"/>
              </a:cxn>
            </a:cxnLst>
            <a:rect l="l" t="t" r="r" b="b"/>
            <a:pathLst>
              <a:path w="8420247" h="2986805">
                <a:moveTo>
                  <a:pt x="0" y="0"/>
                </a:moveTo>
                <a:lnTo>
                  <a:pt x="0" y="2986805"/>
                </a:lnTo>
                <a:lnTo>
                  <a:pt x="8420247" y="298680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7" name="TextBox 396">
            <a:extLst>
              <a:ext uri="{FF2B5EF4-FFF2-40B4-BE49-F238E27FC236}">
                <a16:creationId xmlns:a16="http://schemas.microsoft.com/office/drawing/2014/main" id="{D4C95C39-5166-A664-DF64-BDE0D7A63596}"/>
              </a:ext>
            </a:extLst>
          </p:cNvPr>
          <p:cNvSpPr txBox="1"/>
          <p:nvPr/>
        </p:nvSpPr>
        <p:spPr bwMode="auto">
          <a:xfrm rot="16200000">
            <a:off x="-203199" y="3085908"/>
            <a:ext cx="2141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Probability (%)</a:t>
            </a:r>
          </a:p>
        </p:txBody>
      </p:sp>
      <p:sp>
        <p:nvSpPr>
          <p:cNvPr id="398" name="TextBox 397">
            <a:extLst>
              <a:ext uri="{FF2B5EF4-FFF2-40B4-BE49-F238E27FC236}">
                <a16:creationId xmlns:a16="http://schemas.microsoft.com/office/drawing/2014/main" id="{A4CC70A7-8684-EB20-B383-85164226AF9C}"/>
              </a:ext>
            </a:extLst>
          </p:cNvPr>
          <p:cNvSpPr txBox="1"/>
          <p:nvPr/>
        </p:nvSpPr>
        <p:spPr bwMode="auto">
          <a:xfrm>
            <a:off x="5357258" y="4934924"/>
            <a:ext cx="1466096" cy="35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grpSp>
        <p:nvGrpSpPr>
          <p:cNvPr id="399" name="Group 398">
            <a:extLst>
              <a:ext uri="{FF2B5EF4-FFF2-40B4-BE49-F238E27FC236}">
                <a16:creationId xmlns:a16="http://schemas.microsoft.com/office/drawing/2014/main" id="{F26FE1EA-6643-20F7-C61A-71E9635ECF76}"/>
              </a:ext>
            </a:extLst>
          </p:cNvPr>
          <p:cNvGrpSpPr/>
          <p:nvPr/>
        </p:nvGrpSpPr>
        <p:grpSpPr>
          <a:xfrm>
            <a:off x="1310630" y="1779633"/>
            <a:ext cx="107746" cy="2910220"/>
            <a:chOff x="2069184" y="1741601"/>
            <a:chExt cx="332295" cy="3004794"/>
          </a:xfrm>
        </p:grpSpPr>
        <p:cxnSp>
          <p:nvCxnSpPr>
            <p:cNvPr id="400" name="Straight Connector 399">
              <a:extLst>
                <a:ext uri="{FF2B5EF4-FFF2-40B4-BE49-F238E27FC236}">
                  <a16:creationId xmlns:a16="http://schemas.microsoft.com/office/drawing/2014/main" id="{57E50550-5187-5943-2A66-EBC9C8044BDF}"/>
                </a:ext>
              </a:extLst>
            </p:cNvPr>
            <p:cNvCxnSpPr/>
            <p:nvPr/>
          </p:nvCxnSpPr>
          <p:spPr bwMode="auto">
            <a:xfrm>
              <a:off x="2069184" y="1741601"/>
              <a:ext cx="332295" cy="0"/>
            </a:xfrm>
            <a:prstGeom prst="line">
              <a:avLst/>
            </a:prstGeom>
            <a:noFill/>
            <a:ln w="28575" cap="flat" cmpd="sng" algn="ctr">
              <a:solidFill>
                <a:schemeClr val="bg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34D31477-A501-C6B9-1A41-05276E210882}"/>
                </a:ext>
              </a:extLst>
            </p:cNvPr>
            <p:cNvCxnSpPr/>
            <p:nvPr/>
          </p:nvCxnSpPr>
          <p:spPr bwMode="auto">
            <a:xfrm>
              <a:off x="2069184" y="2342560"/>
              <a:ext cx="332295" cy="0"/>
            </a:xfrm>
            <a:prstGeom prst="line">
              <a:avLst/>
            </a:prstGeom>
            <a:noFill/>
            <a:ln w="28575" cap="flat" cmpd="sng" algn="ctr">
              <a:solidFill>
                <a:schemeClr val="bg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FD616FD0-3C6C-CA5B-3251-CDAFBA5FD00B}"/>
                </a:ext>
              </a:extLst>
            </p:cNvPr>
            <p:cNvCxnSpPr/>
            <p:nvPr/>
          </p:nvCxnSpPr>
          <p:spPr bwMode="auto">
            <a:xfrm>
              <a:off x="2069184" y="2943519"/>
              <a:ext cx="332295" cy="0"/>
            </a:xfrm>
            <a:prstGeom prst="line">
              <a:avLst/>
            </a:prstGeom>
            <a:noFill/>
            <a:ln w="28575" cap="flat" cmpd="sng" algn="ctr">
              <a:solidFill>
                <a:schemeClr val="bg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85CC0658-5812-2E7F-204C-4349679AC0B7}"/>
                </a:ext>
              </a:extLst>
            </p:cNvPr>
            <p:cNvCxnSpPr/>
            <p:nvPr/>
          </p:nvCxnSpPr>
          <p:spPr bwMode="auto">
            <a:xfrm>
              <a:off x="2069184" y="3544478"/>
              <a:ext cx="332295" cy="0"/>
            </a:xfrm>
            <a:prstGeom prst="line">
              <a:avLst/>
            </a:prstGeom>
            <a:noFill/>
            <a:ln w="28575" cap="flat" cmpd="sng" algn="ctr">
              <a:solidFill>
                <a:schemeClr val="bg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14D81027-9B35-B989-5477-8CF69D42CBE6}"/>
                </a:ext>
              </a:extLst>
            </p:cNvPr>
            <p:cNvCxnSpPr/>
            <p:nvPr/>
          </p:nvCxnSpPr>
          <p:spPr bwMode="auto">
            <a:xfrm>
              <a:off x="2069184" y="4145437"/>
              <a:ext cx="332295" cy="0"/>
            </a:xfrm>
            <a:prstGeom prst="line">
              <a:avLst/>
            </a:prstGeom>
            <a:noFill/>
            <a:ln w="28575" cap="flat" cmpd="sng" algn="ctr">
              <a:solidFill>
                <a:schemeClr val="bg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CFF32909-CE36-FDD4-7D10-B32CF15FB301}"/>
                </a:ext>
              </a:extLst>
            </p:cNvPr>
            <p:cNvCxnSpPr/>
            <p:nvPr/>
          </p:nvCxnSpPr>
          <p:spPr bwMode="auto">
            <a:xfrm>
              <a:off x="2069184" y="4746395"/>
              <a:ext cx="332295" cy="0"/>
            </a:xfrm>
            <a:prstGeom prst="line">
              <a:avLst/>
            </a:prstGeom>
            <a:noFill/>
            <a:ln w="28575" cap="flat" cmpd="sng" algn="ctr">
              <a:solidFill>
                <a:schemeClr val="bg1"/>
              </a:solidFill>
              <a:prstDash val="solid"/>
              <a:round/>
              <a:headEnd type="none" w="med" len="med"/>
              <a:tailEnd type="none" w="med" len="med"/>
            </a:ln>
            <a:effectLst/>
          </p:spPr>
        </p:cxnSp>
      </p:grpSp>
      <p:grpSp>
        <p:nvGrpSpPr>
          <p:cNvPr id="406" name="Group 405">
            <a:extLst>
              <a:ext uri="{FF2B5EF4-FFF2-40B4-BE49-F238E27FC236}">
                <a16:creationId xmlns:a16="http://schemas.microsoft.com/office/drawing/2014/main" id="{8E5542D5-AB42-7128-217B-B9010C624BB6}"/>
              </a:ext>
            </a:extLst>
          </p:cNvPr>
          <p:cNvGrpSpPr/>
          <p:nvPr/>
        </p:nvGrpSpPr>
        <p:grpSpPr>
          <a:xfrm>
            <a:off x="1366520" y="4713326"/>
            <a:ext cx="10613448" cy="307777"/>
            <a:chOff x="1366520" y="4713326"/>
            <a:chExt cx="10613448" cy="307777"/>
          </a:xfrm>
        </p:grpSpPr>
        <p:grpSp>
          <p:nvGrpSpPr>
            <p:cNvPr id="407" name="Group 406">
              <a:extLst>
                <a:ext uri="{FF2B5EF4-FFF2-40B4-BE49-F238E27FC236}">
                  <a16:creationId xmlns:a16="http://schemas.microsoft.com/office/drawing/2014/main" id="{AA1528AF-00D9-79AE-E4BE-959E58E2E3D7}"/>
                </a:ext>
              </a:extLst>
            </p:cNvPr>
            <p:cNvGrpSpPr/>
            <p:nvPr/>
          </p:nvGrpSpPr>
          <p:grpSpPr>
            <a:xfrm>
              <a:off x="1366520" y="4713326"/>
              <a:ext cx="2436995" cy="307777"/>
              <a:chOff x="1242499" y="4693006"/>
              <a:chExt cx="10486890" cy="307777"/>
            </a:xfrm>
          </p:grpSpPr>
          <p:sp>
            <p:nvSpPr>
              <p:cNvPr id="448" name="TextBox 447">
                <a:extLst>
                  <a:ext uri="{FF2B5EF4-FFF2-40B4-BE49-F238E27FC236}">
                    <a16:creationId xmlns:a16="http://schemas.microsoft.com/office/drawing/2014/main" id="{E7F0BF52-8169-6301-987E-F330D870FA6A}"/>
                  </a:ext>
                </a:extLst>
              </p:cNvPr>
              <p:cNvSpPr txBox="1"/>
              <p:nvPr/>
            </p:nvSpPr>
            <p:spPr bwMode="auto">
              <a:xfrm>
                <a:off x="1242499" y="4693006"/>
                <a:ext cx="3344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49" name="TextBox 448">
                <a:extLst>
                  <a:ext uri="{FF2B5EF4-FFF2-40B4-BE49-F238E27FC236}">
                    <a16:creationId xmlns:a16="http://schemas.microsoft.com/office/drawing/2014/main" id="{7AD81296-D66C-0839-0052-5DBBAB0D6C15}"/>
                  </a:ext>
                </a:extLst>
              </p:cNvPr>
              <p:cNvSpPr txBox="1"/>
              <p:nvPr/>
            </p:nvSpPr>
            <p:spPr bwMode="auto">
              <a:xfrm>
                <a:off x="2170996" y="4693006"/>
                <a:ext cx="3344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450" name="TextBox 449">
                <a:extLst>
                  <a:ext uri="{FF2B5EF4-FFF2-40B4-BE49-F238E27FC236}">
                    <a16:creationId xmlns:a16="http://schemas.microsoft.com/office/drawing/2014/main" id="{3F178C4F-F137-C921-D22A-0459C2BAD63F}"/>
                  </a:ext>
                </a:extLst>
              </p:cNvPr>
              <p:cNvSpPr txBox="1"/>
              <p:nvPr/>
            </p:nvSpPr>
            <p:spPr bwMode="auto">
              <a:xfrm>
                <a:off x="2527496" y="4693006"/>
                <a:ext cx="15785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451" name="TextBox 450">
                <a:extLst>
                  <a:ext uri="{FF2B5EF4-FFF2-40B4-BE49-F238E27FC236}">
                    <a16:creationId xmlns:a16="http://schemas.microsoft.com/office/drawing/2014/main" id="{65E76BBD-C027-A004-BE36-2DCF6FA32EC8}"/>
                  </a:ext>
                </a:extLst>
              </p:cNvPr>
              <p:cNvSpPr txBox="1"/>
              <p:nvPr/>
            </p:nvSpPr>
            <p:spPr bwMode="auto">
              <a:xfrm>
                <a:off x="3490175" y="4693006"/>
                <a:ext cx="1590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52" name="TextBox 451">
                <a:extLst>
                  <a:ext uri="{FF2B5EF4-FFF2-40B4-BE49-F238E27FC236}">
                    <a16:creationId xmlns:a16="http://schemas.microsoft.com/office/drawing/2014/main" id="{B0C9A175-B4AD-F556-F0C8-C4A7F38B7F8D}"/>
                  </a:ext>
                </a:extLst>
              </p:cNvPr>
              <p:cNvSpPr txBox="1"/>
              <p:nvPr/>
            </p:nvSpPr>
            <p:spPr bwMode="auto">
              <a:xfrm>
                <a:off x="4428145" y="4693006"/>
                <a:ext cx="16365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453" name="TextBox 452">
                <a:extLst>
                  <a:ext uri="{FF2B5EF4-FFF2-40B4-BE49-F238E27FC236}">
                    <a16:creationId xmlns:a16="http://schemas.microsoft.com/office/drawing/2014/main" id="{70BF703B-3047-688A-59C4-4052E61B41EB}"/>
                  </a:ext>
                </a:extLst>
              </p:cNvPr>
              <p:cNvSpPr txBox="1"/>
              <p:nvPr/>
            </p:nvSpPr>
            <p:spPr bwMode="auto">
              <a:xfrm>
                <a:off x="5336100" y="4693006"/>
                <a:ext cx="17135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454" name="TextBox 453">
                <a:extLst>
                  <a:ext uri="{FF2B5EF4-FFF2-40B4-BE49-F238E27FC236}">
                    <a16:creationId xmlns:a16="http://schemas.microsoft.com/office/drawing/2014/main" id="{BDF156E7-DECE-BA1D-C896-E5F478C15C4A}"/>
                  </a:ext>
                </a:extLst>
              </p:cNvPr>
              <p:cNvSpPr txBox="1"/>
              <p:nvPr/>
            </p:nvSpPr>
            <p:spPr bwMode="auto">
              <a:xfrm>
                <a:off x="6372694" y="4693006"/>
                <a:ext cx="15769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455" name="TextBox 454">
                <a:extLst>
                  <a:ext uri="{FF2B5EF4-FFF2-40B4-BE49-F238E27FC236}">
                    <a16:creationId xmlns:a16="http://schemas.microsoft.com/office/drawing/2014/main" id="{A2BA6615-9899-16C3-44C4-3B7CD62ADFFC}"/>
                  </a:ext>
                </a:extLst>
              </p:cNvPr>
              <p:cNvSpPr txBox="1"/>
              <p:nvPr/>
            </p:nvSpPr>
            <p:spPr bwMode="auto">
              <a:xfrm>
                <a:off x="7335339" y="4693006"/>
                <a:ext cx="15785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456" name="TextBox 455">
                <a:extLst>
                  <a:ext uri="{FF2B5EF4-FFF2-40B4-BE49-F238E27FC236}">
                    <a16:creationId xmlns:a16="http://schemas.microsoft.com/office/drawing/2014/main" id="{93B4113F-3D5D-D10A-77A3-A111DB4FBE2D}"/>
                  </a:ext>
                </a:extLst>
              </p:cNvPr>
              <p:cNvSpPr txBox="1"/>
              <p:nvPr/>
            </p:nvSpPr>
            <p:spPr bwMode="auto">
              <a:xfrm>
                <a:off x="9227105" y="4693006"/>
                <a:ext cx="16039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457" name="TextBox 456">
                <a:extLst>
                  <a:ext uri="{FF2B5EF4-FFF2-40B4-BE49-F238E27FC236}">
                    <a16:creationId xmlns:a16="http://schemas.microsoft.com/office/drawing/2014/main" id="{4ECA7EFB-8AB9-752B-F1CC-DA91528B4298}"/>
                  </a:ext>
                </a:extLst>
              </p:cNvPr>
              <p:cNvSpPr txBox="1"/>
              <p:nvPr/>
            </p:nvSpPr>
            <p:spPr bwMode="auto">
              <a:xfrm>
                <a:off x="10152475" y="4693006"/>
                <a:ext cx="15769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58" name="TextBox 457">
                <a:extLst>
                  <a:ext uri="{FF2B5EF4-FFF2-40B4-BE49-F238E27FC236}">
                    <a16:creationId xmlns:a16="http://schemas.microsoft.com/office/drawing/2014/main" id="{39EA91E4-CF01-0793-9A72-473E1355FB8D}"/>
                  </a:ext>
                </a:extLst>
              </p:cNvPr>
              <p:cNvSpPr txBox="1"/>
              <p:nvPr/>
            </p:nvSpPr>
            <p:spPr bwMode="auto">
              <a:xfrm>
                <a:off x="8264362" y="4693006"/>
                <a:ext cx="1576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grpSp>
        <p:grpSp>
          <p:nvGrpSpPr>
            <p:cNvPr id="408" name="Group 407">
              <a:extLst>
                <a:ext uri="{FF2B5EF4-FFF2-40B4-BE49-F238E27FC236}">
                  <a16:creationId xmlns:a16="http://schemas.microsoft.com/office/drawing/2014/main" id="{FEFE0F41-FC61-AAA0-7463-8C82A1621787}"/>
                </a:ext>
              </a:extLst>
            </p:cNvPr>
            <p:cNvGrpSpPr/>
            <p:nvPr/>
          </p:nvGrpSpPr>
          <p:grpSpPr>
            <a:xfrm>
              <a:off x="3642426" y="4713326"/>
              <a:ext cx="2595255" cy="307777"/>
              <a:chOff x="561476" y="4693006"/>
              <a:chExt cx="11167913" cy="307777"/>
            </a:xfrm>
          </p:grpSpPr>
          <p:sp>
            <p:nvSpPr>
              <p:cNvPr id="437" name="TextBox 436">
                <a:extLst>
                  <a:ext uri="{FF2B5EF4-FFF2-40B4-BE49-F238E27FC236}">
                    <a16:creationId xmlns:a16="http://schemas.microsoft.com/office/drawing/2014/main" id="{60F16904-E161-97EA-240D-1F6E21EE1807}"/>
                  </a:ext>
                </a:extLst>
              </p:cNvPr>
              <p:cNvSpPr txBox="1"/>
              <p:nvPr/>
            </p:nvSpPr>
            <p:spPr bwMode="auto">
              <a:xfrm>
                <a:off x="561476" y="4693006"/>
                <a:ext cx="1687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438" name="TextBox 437">
                <a:extLst>
                  <a:ext uri="{FF2B5EF4-FFF2-40B4-BE49-F238E27FC236}">
                    <a16:creationId xmlns:a16="http://schemas.microsoft.com/office/drawing/2014/main" id="{A1702170-3968-B5E8-54C3-117B46012CF4}"/>
                  </a:ext>
                </a:extLst>
              </p:cNvPr>
              <p:cNvSpPr txBox="1"/>
              <p:nvPr/>
            </p:nvSpPr>
            <p:spPr bwMode="auto">
              <a:xfrm>
                <a:off x="1426205" y="4693006"/>
                <a:ext cx="18631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439" name="TextBox 438">
                <a:extLst>
                  <a:ext uri="{FF2B5EF4-FFF2-40B4-BE49-F238E27FC236}">
                    <a16:creationId xmlns:a16="http://schemas.microsoft.com/office/drawing/2014/main" id="{8F5FFEEE-B640-575E-643E-8D500CF6E993}"/>
                  </a:ext>
                </a:extLst>
              </p:cNvPr>
              <p:cNvSpPr txBox="1"/>
              <p:nvPr/>
            </p:nvSpPr>
            <p:spPr bwMode="auto">
              <a:xfrm>
                <a:off x="2527496" y="4693006"/>
                <a:ext cx="15785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440" name="TextBox 439">
                <a:extLst>
                  <a:ext uri="{FF2B5EF4-FFF2-40B4-BE49-F238E27FC236}">
                    <a16:creationId xmlns:a16="http://schemas.microsoft.com/office/drawing/2014/main" id="{0D99DB1A-C468-45B8-537B-6699D0254F9F}"/>
                  </a:ext>
                </a:extLst>
              </p:cNvPr>
              <p:cNvSpPr txBox="1"/>
              <p:nvPr/>
            </p:nvSpPr>
            <p:spPr bwMode="auto">
              <a:xfrm>
                <a:off x="3490175" y="4693006"/>
                <a:ext cx="1590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441" name="TextBox 440">
                <a:extLst>
                  <a:ext uri="{FF2B5EF4-FFF2-40B4-BE49-F238E27FC236}">
                    <a16:creationId xmlns:a16="http://schemas.microsoft.com/office/drawing/2014/main" id="{EC6A6CD6-5149-D7E8-B9F0-61B803F8AC8C}"/>
                  </a:ext>
                </a:extLst>
              </p:cNvPr>
              <p:cNvSpPr txBox="1"/>
              <p:nvPr/>
            </p:nvSpPr>
            <p:spPr bwMode="auto">
              <a:xfrm>
                <a:off x="4428145" y="4693006"/>
                <a:ext cx="16365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442" name="TextBox 441">
                <a:extLst>
                  <a:ext uri="{FF2B5EF4-FFF2-40B4-BE49-F238E27FC236}">
                    <a16:creationId xmlns:a16="http://schemas.microsoft.com/office/drawing/2014/main" id="{0431326A-E8A7-D77D-340E-276D173607B7}"/>
                  </a:ext>
                </a:extLst>
              </p:cNvPr>
              <p:cNvSpPr txBox="1"/>
              <p:nvPr/>
            </p:nvSpPr>
            <p:spPr bwMode="auto">
              <a:xfrm>
                <a:off x="5336100" y="4693006"/>
                <a:ext cx="17135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443" name="TextBox 442">
                <a:extLst>
                  <a:ext uri="{FF2B5EF4-FFF2-40B4-BE49-F238E27FC236}">
                    <a16:creationId xmlns:a16="http://schemas.microsoft.com/office/drawing/2014/main" id="{10925E14-B3C4-2D08-B86A-06AF02EC3649}"/>
                  </a:ext>
                </a:extLst>
              </p:cNvPr>
              <p:cNvSpPr txBox="1"/>
              <p:nvPr/>
            </p:nvSpPr>
            <p:spPr bwMode="auto">
              <a:xfrm>
                <a:off x="6372694" y="4693006"/>
                <a:ext cx="15769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444" name="TextBox 443">
                <a:extLst>
                  <a:ext uri="{FF2B5EF4-FFF2-40B4-BE49-F238E27FC236}">
                    <a16:creationId xmlns:a16="http://schemas.microsoft.com/office/drawing/2014/main" id="{5B13DED6-19B3-DB50-BE95-D519144CEA28}"/>
                  </a:ext>
                </a:extLst>
              </p:cNvPr>
              <p:cNvSpPr txBox="1"/>
              <p:nvPr/>
            </p:nvSpPr>
            <p:spPr bwMode="auto">
              <a:xfrm>
                <a:off x="7335339" y="4693006"/>
                <a:ext cx="15785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445" name="TextBox 444">
                <a:extLst>
                  <a:ext uri="{FF2B5EF4-FFF2-40B4-BE49-F238E27FC236}">
                    <a16:creationId xmlns:a16="http://schemas.microsoft.com/office/drawing/2014/main" id="{F18825D6-5CA4-BB64-46EF-DBA84A2B2118}"/>
                  </a:ext>
                </a:extLst>
              </p:cNvPr>
              <p:cNvSpPr txBox="1"/>
              <p:nvPr/>
            </p:nvSpPr>
            <p:spPr bwMode="auto">
              <a:xfrm>
                <a:off x="9227105" y="4693006"/>
                <a:ext cx="16039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46" name="TextBox 445">
                <a:extLst>
                  <a:ext uri="{FF2B5EF4-FFF2-40B4-BE49-F238E27FC236}">
                    <a16:creationId xmlns:a16="http://schemas.microsoft.com/office/drawing/2014/main" id="{4448B743-FA38-AD39-5940-9BCB4E13F40A}"/>
                  </a:ext>
                </a:extLst>
              </p:cNvPr>
              <p:cNvSpPr txBox="1"/>
              <p:nvPr/>
            </p:nvSpPr>
            <p:spPr bwMode="auto">
              <a:xfrm>
                <a:off x="10152475" y="4693006"/>
                <a:ext cx="15769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447" name="TextBox 446">
                <a:extLst>
                  <a:ext uri="{FF2B5EF4-FFF2-40B4-BE49-F238E27FC236}">
                    <a16:creationId xmlns:a16="http://schemas.microsoft.com/office/drawing/2014/main" id="{7ADBA6A9-489C-2C0D-DF3B-219D5FD9E090}"/>
                  </a:ext>
                </a:extLst>
              </p:cNvPr>
              <p:cNvSpPr txBox="1"/>
              <p:nvPr/>
            </p:nvSpPr>
            <p:spPr bwMode="auto">
              <a:xfrm>
                <a:off x="8264362" y="4693006"/>
                <a:ext cx="1576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grpSp>
        <p:grpSp>
          <p:nvGrpSpPr>
            <p:cNvPr id="409" name="Group 408">
              <a:extLst>
                <a:ext uri="{FF2B5EF4-FFF2-40B4-BE49-F238E27FC236}">
                  <a16:creationId xmlns:a16="http://schemas.microsoft.com/office/drawing/2014/main" id="{51060CDE-F237-D98A-296D-1713B180213B}"/>
                </a:ext>
              </a:extLst>
            </p:cNvPr>
            <p:cNvGrpSpPr/>
            <p:nvPr/>
          </p:nvGrpSpPr>
          <p:grpSpPr>
            <a:xfrm>
              <a:off x="6071824" y="4713326"/>
              <a:ext cx="2595255" cy="307777"/>
              <a:chOff x="561476" y="4693006"/>
              <a:chExt cx="11167913" cy="307777"/>
            </a:xfrm>
          </p:grpSpPr>
          <p:sp>
            <p:nvSpPr>
              <p:cNvPr id="426" name="TextBox 425">
                <a:extLst>
                  <a:ext uri="{FF2B5EF4-FFF2-40B4-BE49-F238E27FC236}">
                    <a16:creationId xmlns:a16="http://schemas.microsoft.com/office/drawing/2014/main" id="{1BFC017A-ECC7-8995-4AC7-1B6AAAB81C42}"/>
                  </a:ext>
                </a:extLst>
              </p:cNvPr>
              <p:cNvSpPr txBox="1"/>
              <p:nvPr/>
            </p:nvSpPr>
            <p:spPr bwMode="auto">
              <a:xfrm>
                <a:off x="561476" y="4693006"/>
                <a:ext cx="1687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427" name="TextBox 426">
                <a:extLst>
                  <a:ext uri="{FF2B5EF4-FFF2-40B4-BE49-F238E27FC236}">
                    <a16:creationId xmlns:a16="http://schemas.microsoft.com/office/drawing/2014/main" id="{548620DE-1BB4-7C12-C3C8-52C23DE4CE9D}"/>
                  </a:ext>
                </a:extLst>
              </p:cNvPr>
              <p:cNvSpPr txBox="1"/>
              <p:nvPr/>
            </p:nvSpPr>
            <p:spPr bwMode="auto">
              <a:xfrm>
                <a:off x="1426205" y="4693006"/>
                <a:ext cx="18631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p>
            </p:txBody>
          </p:sp>
          <p:sp>
            <p:nvSpPr>
              <p:cNvPr id="428" name="TextBox 427">
                <a:extLst>
                  <a:ext uri="{FF2B5EF4-FFF2-40B4-BE49-F238E27FC236}">
                    <a16:creationId xmlns:a16="http://schemas.microsoft.com/office/drawing/2014/main" id="{5B0F6B15-3545-BEC6-D6C0-7576B0F7F2E1}"/>
                  </a:ext>
                </a:extLst>
              </p:cNvPr>
              <p:cNvSpPr txBox="1"/>
              <p:nvPr/>
            </p:nvSpPr>
            <p:spPr bwMode="auto">
              <a:xfrm>
                <a:off x="2527496" y="4693006"/>
                <a:ext cx="15785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429" name="TextBox 428">
                <a:extLst>
                  <a:ext uri="{FF2B5EF4-FFF2-40B4-BE49-F238E27FC236}">
                    <a16:creationId xmlns:a16="http://schemas.microsoft.com/office/drawing/2014/main" id="{B6F89C4A-CAFC-4B93-E3D4-DC8E5098700A}"/>
                  </a:ext>
                </a:extLst>
              </p:cNvPr>
              <p:cNvSpPr txBox="1"/>
              <p:nvPr/>
            </p:nvSpPr>
            <p:spPr bwMode="auto">
              <a:xfrm>
                <a:off x="3490175" y="4693006"/>
                <a:ext cx="1590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430" name="TextBox 429">
                <a:extLst>
                  <a:ext uri="{FF2B5EF4-FFF2-40B4-BE49-F238E27FC236}">
                    <a16:creationId xmlns:a16="http://schemas.microsoft.com/office/drawing/2014/main" id="{61DD5316-DC27-1560-047C-BCE4A25CD19D}"/>
                  </a:ext>
                </a:extLst>
              </p:cNvPr>
              <p:cNvSpPr txBox="1"/>
              <p:nvPr/>
            </p:nvSpPr>
            <p:spPr bwMode="auto">
              <a:xfrm>
                <a:off x="4428145" y="4693006"/>
                <a:ext cx="16365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431" name="TextBox 430">
                <a:extLst>
                  <a:ext uri="{FF2B5EF4-FFF2-40B4-BE49-F238E27FC236}">
                    <a16:creationId xmlns:a16="http://schemas.microsoft.com/office/drawing/2014/main" id="{1D2E7248-29C4-86ED-B67C-6650EC6814CC}"/>
                  </a:ext>
                </a:extLst>
              </p:cNvPr>
              <p:cNvSpPr txBox="1"/>
              <p:nvPr/>
            </p:nvSpPr>
            <p:spPr bwMode="auto">
              <a:xfrm>
                <a:off x="5336100" y="4693006"/>
                <a:ext cx="17135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432" name="TextBox 431">
                <a:extLst>
                  <a:ext uri="{FF2B5EF4-FFF2-40B4-BE49-F238E27FC236}">
                    <a16:creationId xmlns:a16="http://schemas.microsoft.com/office/drawing/2014/main" id="{AD7E9274-602C-CDDA-8F86-58B435D662AA}"/>
                  </a:ext>
                </a:extLst>
              </p:cNvPr>
              <p:cNvSpPr txBox="1"/>
              <p:nvPr/>
            </p:nvSpPr>
            <p:spPr bwMode="auto">
              <a:xfrm>
                <a:off x="6372694" y="4693006"/>
                <a:ext cx="15769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433" name="TextBox 432">
                <a:extLst>
                  <a:ext uri="{FF2B5EF4-FFF2-40B4-BE49-F238E27FC236}">
                    <a16:creationId xmlns:a16="http://schemas.microsoft.com/office/drawing/2014/main" id="{C9BD1BE0-88E8-4D38-3054-1F04D4CC9317}"/>
                  </a:ext>
                </a:extLst>
              </p:cNvPr>
              <p:cNvSpPr txBox="1"/>
              <p:nvPr/>
            </p:nvSpPr>
            <p:spPr bwMode="auto">
              <a:xfrm>
                <a:off x="7335339" y="4693006"/>
                <a:ext cx="15785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434" name="TextBox 433">
                <a:extLst>
                  <a:ext uri="{FF2B5EF4-FFF2-40B4-BE49-F238E27FC236}">
                    <a16:creationId xmlns:a16="http://schemas.microsoft.com/office/drawing/2014/main" id="{4B1FFFB8-7468-0A8B-1996-B27A5B5F98D3}"/>
                  </a:ext>
                </a:extLst>
              </p:cNvPr>
              <p:cNvSpPr txBox="1"/>
              <p:nvPr/>
            </p:nvSpPr>
            <p:spPr bwMode="auto">
              <a:xfrm>
                <a:off x="9227105" y="4693006"/>
                <a:ext cx="16039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p>
            </p:txBody>
          </p:sp>
          <p:sp>
            <p:nvSpPr>
              <p:cNvPr id="435" name="TextBox 434">
                <a:extLst>
                  <a:ext uri="{FF2B5EF4-FFF2-40B4-BE49-F238E27FC236}">
                    <a16:creationId xmlns:a16="http://schemas.microsoft.com/office/drawing/2014/main" id="{4240C471-1AFF-1C59-F942-268F490B7967}"/>
                  </a:ext>
                </a:extLst>
              </p:cNvPr>
              <p:cNvSpPr txBox="1"/>
              <p:nvPr/>
            </p:nvSpPr>
            <p:spPr bwMode="auto">
              <a:xfrm>
                <a:off x="10152475" y="4693006"/>
                <a:ext cx="15769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436" name="TextBox 435">
                <a:extLst>
                  <a:ext uri="{FF2B5EF4-FFF2-40B4-BE49-F238E27FC236}">
                    <a16:creationId xmlns:a16="http://schemas.microsoft.com/office/drawing/2014/main" id="{6C983DE1-9C22-E646-16FA-55C70FF77FBE}"/>
                  </a:ext>
                </a:extLst>
              </p:cNvPr>
              <p:cNvSpPr txBox="1"/>
              <p:nvPr/>
            </p:nvSpPr>
            <p:spPr bwMode="auto">
              <a:xfrm>
                <a:off x="8264362" y="4693006"/>
                <a:ext cx="1576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grpSp>
        <p:grpSp>
          <p:nvGrpSpPr>
            <p:cNvPr id="410" name="Group 409">
              <a:extLst>
                <a:ext uri="{FF2B5EF4-FFF2-40B4-BE49-F238E27FC236}">
                  <a16:creationId xmlns:a16="http://schemas.microsoft.com/office/drawing/2014/main" id="{F6A99469-4D62-B35F-A17C-3D5AF77092AF}"/>
                </a:ext>
              </a:extLst>
            </p:cNvPr>
            <p:cNvGrpSpPr/>
            <p:nvPr/>
          </p:nvGrpSpPr>
          <p:grpSpPr>
            <a:xfrm>
              <a:off x="8501639" y="4713326"/>
              <a:ext cx="3478329" cy="307777"/>
              <a:chOff x="561476" y="4693006"/>
              <a:chExt cx="14967963" cy="307777"/>
            </a:xfrm>
          </p:grpSpPr>
          <p:sp>
            <p:nvSpPr>
              <p:cNvPr id="411" name="TextBox 410">
                <a:extLst>
                  <a:ext uri="{FF2B5EF4-FFF2-40B4-BE49-F238E27FC236}">
                    <a16:creationId xmlns:a16="http://schemas.microsoft.com/office/drawing/2014/main" id="{D11653FF-E10C-C267-137C-159DE2084494}"/>
                  </a:ext>
                </a:extLst>
              </p:cNvPr>
              <p:cNvSpPr txBox="1"/>
              <p:nvPr/>
            </p:nvSpPr>
            <p:spPr bwMode="auto">
              <a:xfrm>
                <a:off x="561476" y="4693006"/>
                <a:ext cx="1687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412" name="TextBox 411">
                <a:extLst>
                  <a:ext uri="{FF2B5EF4-FFF2-40B4-BE49-F238E27FC236}">
                    <a16:creationId xmlns:a16="http://schemas.microsoft.com/office/drawing/2014/main" id="{018E48C2-25BD-D857-916A-D649DB7877E7}"/>
                  </a:ext>
                </a:extLst>
              </p:cNvPr>
              <p:cNvSpPr txBox="1"/>
              <p:nvPr/>
            </p:nvSpPr>
            <p:spPr bwMode="auto">
              <a:xfrm>
                <a:off x="1426205" y="4693006"/>
                <a:ext cx="18631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413" name="TextBox 412">
                <a:extLst>
                  <a:ext uri="{FF2B5EF4-FFF2-40B4-BE49-F238E27FC236}">
                    <a16:creationId xmlns:a16="http://schemas.microsoft.com/office/drawing/2014/main" id="{0CF7CFE2-546B-4FF4-E6F7-2368496F9C84}"/>
                  </a:ext>
                </a:extLst>
              </p:cNvPr>
              <p:cNvSpPr txBox="1"/>
              <p:nvPr/>
            </p:nvSpPr>
            <p:spPr bwMode="auto">
              <a:xfrm>
                <a:off x="2527496" y="4693006"/>
                <a:ext cx="15785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p:txBody>
          </p:sp>
          <p:sp>
            <p:nvSpPr>
              <p:cNvPr id="414" name="TextBox 413">
                <a:extLst>
                  <a:ext uri="{FF2B5EF4-FFF2-40B4-BE49-F238E27FC236}">
                    <a16:creationId xmlns:a16="http://schemas.microsoft.com/office/drawing/2014/main" id="{509ABBC1-4B28-8EE9-5594-4365CFA4D068}"/>
                  </a:ext>
                </a:extLst>
              </p:cNvPr>
              <p:cNvSpPr txBox="1"/>
              <p:nvPr/>
            </p:nvSpPr>
            <p:spPr bwMode="auto">
              <a:xfrm>
                <a:off x="3490175" y="4693006"/>
                <a:ext cx="1590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415" name="TextBox 414">
                <a:extLst>
                  <a:ext uri="{FF2B5EF4-FFF2-40B4-BE49-F238E27FC236}">
                    <a16:creationId xmlns:a16="http://schemas.microsoft.com/office/drawing/2014/main" id="{C6DC7CB8-3125-BD37-C584-BAA78A7D375E}"/>
                  </a:ext>
                </a:extLst>
              </p:cNvPr>
              <p:cNvSpPr txBox="1"/>
              <p:nvPr/>
            </p:nvSpPr>
            <p:spPr bwMode="auto">
              <a:xfrm>
                <a:off x="4428145" y="4693006"/>
                <a:ext cx="16365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37</a:t>
                </a:r>
              </a:p>
            </p:txBody>
          </p:sp>
          <p:sp>
            <p:nvSpPr>
              <p:cNvPr id="416" name="TextBox 415">
                <a:extLst>
                  <a:ext uri="{FF2B5EF4-FFF2-40B4-BE49-F238E27FC236}">
                    <a16:creationId xmlns:a16="http://schemas.microsoft.com/office/drawing/2014/main" id="{857469CE-7187-E8A6-BC7B-41395FD3C1D9}"/>
                  </a:ext>
                </a:extLst>
              </p:cNvPr>
              <p:cNvSpPr txBox="1"/>
              <p:nvPr/>
            </p:nvSpPr>
            <p:spPr bwMode="auto">
              <a:xfrm>
                <a:off x="5336100" y="4693006"/>
                <a:ext cx="17135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p>
            </p:txBody>
          </p:sp>
          <p:sp>
            <p:nvSpPr>
              <p:cNvPr id="417" name="TextBox 416">
                <a:extLst>
                  <a:ext uri="{FF2B5EF4-FFF2-40B4-BE49-F238E27FC236}">
                    <a16:creationId xmlns:a16="http://schemas.microsoft.com/office/drawing/2014/main" id="{B50B6F55-E92C-594A-9886-ADA5354DC588}"/>
                  </a:ext>
                </a:extLst>
              </p:cNvPr>
              <p:cNvSpPr txBox="1"/>
              <p:nvPr/>
            </p:nvSpPr>
            <p:spPr bwMode="auto">
              <a:xfrm>
                <a:off x="6372695" y="4693006"/>
                <a:ext cx="15769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418" name="TextBox 417">
                <a:extLst>
                  <a:ext uri="{FF2B5EF4-FFF2-40B4-BE49-F238E27FC236}">
                    <a16:creationId xmlns:a16="http://schemas.microsoft.com/office/drawing/2014/main" id="{6002FB6F-0BC0-9F37-978D-1F42574946FA}"/>
                  </a:ext>
                </a:extLst>
              </p:cNvPr>
              <p:cNvSpPr txBox="1"/>
              <p:nvPr/>
            </p:nvSpPr>
            <p:spPr bwMode="auto">
              <a:xfrm>
                <a:off x="7335339" y="4693006"/>
                <a:ext cx="15785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19" name="TextBox 418">
                <a:extLst>
                  <a:ext uri="{FF2B5EF4-FFF2-40B4-BE49-F238E27FC236}">
                    <a16:creationId xmlns:a16="http://schemas.microsoft.com/office/drawing/2014/main" id="{CEC4A0DE-9018-5B68-B030-C6BD67D232B8}"/>
                  </a:ext>
                </a:extLst>
              </p:cNvPr>
              <p:cNvSpPr txBox="1"/>
              <p:nvPr/>
            </p:nvSpPr>
            <p:spPr bwMode="auto">
              <a:xfrm>
                <a:off x="9227105" y="4693006"/>
                <a:ext cx="16039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420" name="TextBox 419">
                <a:extLst>
                  <a:ext uri="{FF2B5EF4-FFF2-40B4-BE49-F238E27FC236}">
                    <a16:creationId xmlns:a16="http://schemas.microsoft.com/office/drawing/2014/main" id="{A3C63DFE-3E67-1B7C-D6AD-A42B65EF81D5}"/>
                  </a:ext>
                </a:extLst>
              </p:cNvPr>
              <p:cNvSpPr txBox="1"/>
              <p:nvPr/>
            </p:nvSpPr>
            <p:spPr bwMode="auto">
              <a:xfrm>
                <a:off x="10152475" y="4693006"/>
                <a:ext cx="15769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a:t>
                </a:r>
              </a:p>
            </p:txBody>
          </p:sp>
          <p:sp>
            <p:nvSpPr>
              <p:cNvPr id="421" name="TextBox 420">
                <a:extLst>
                  <a:ext uri="{FF2B5EF4-FFF2-40B4-BE49-F238E27FC236}">
                    <a16:creationId xmlns:a16="http://schemas.microsoft.com/office/drawing/2014/main" id="{9A2216A2-658A-3A95-1D17-A13AC762F2E5}"/>
                  </a:ext>
                </a:extLst>
              </p:cNvPr>
              <p:cNvSpPr txBox="1"/>
              <p:nvPr/>
            </p:nvSpPr>
            <p:spPr bwMode="auto">
              <a:xfrm>
                <a:off x="8264362" y="4693006"/>
                <a:ext cx="1576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41</a:t>
                </a:r>
              </a:p>
            </p:txBody>
          </p:sp>
          <p:sp>
            <p:nvSpPr>
              <p:cNvPr id="422" name="TextBox 421">
                <a:extLst>
                  <a:ext uri="{FF2B5EF4-FFF2-40B4-BE49-F238E27FC236}">
                    <a16:creationId xmlns:a16="http://schemas.microsoft.com/office/drawing/2014/main" id="{19C07CC5-B867-A535-CBBB-CE944A97D102}"/>
                  </a:ext>
                </a:extLst>
              </p:cNvPr>
              <p:cNvSpPr txBox="1"/>
              <p:nvPr/>
            </p:nvSpPr>
            <p:spPr bwMode="auto">
              <a:xfrm>
                <a:off x="11120606" y="4693006"/>
                <a:ext cx="15769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a:t>
                </a:r>
              </a:p>
            </p:txBody>
          </p:sp>
          <p:sp>
            <p:nvSpPr>
              <p:cNvPr id="423" name="TextBox 422">
                <a:extLst>
                  <a:ext uri="{FF2B5EF4-FFF2-40B4-BE49-F238E27FC236}">
                    <a16:creationId xmlns:a16="http://schemas.microsoft.com/office/drawing/2014/main" id="{66FA5BEB-EDA1-FFE7-7F42-4597B667A3D4}"/>
                  </a:ext>
                </a:extLst>
              </p:cNvPr>
              <p:cNvSpPr txBox="1"/>
              <p:nvPr/>
            </p:nvSpPr>
            <p:spPr bwMode="auto">
              <a:xfrm>
                <a:off x="12071602" y="4693006"/>
                <a:ext cx="15769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424" name="TextBox 423">
                <a:extLst>
                  <a:ext uri="{FF2B5EF4-FFF2-40B4-BE49-F238E27FC236}">
                    <a16:creationId xmlns:a16="http://schemas.microsoft.com/office/drawing/2014/main" id="{FDBEA1B0-CB0C-33C0-9ED1-B93B2B926E67}"/>
                  </a:ext>
                </a:extLst>
              </p:cNvPr>
              <p:cNvSpPr txBox="1"/>
              <p:nvPr/>
            </p:nvSpPr>
            <p:spPr bwMode="auto">
              <a:xfrm>
                <a:off x="12999989" y="4693006"/>
                <a:ext cx="15769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46</a:t>
                </a:r>
              </a:p>
            </p:txBody>
          </p:sp>
          <p:sp>
            <p:nvSpPr>
              <p:cNvPr id="425" name="TextBox 424">
                <a:extLst>
                  <a:ext uri="{FF2B5EF4-FFF2-40B4-BE49-F238E27FC236}">
                    <a16:creationId xmlns:a16="http://schemas.microsoft.com/office/drawing/2014/main" id="{1CC79710-BE6F-352F-F000-5352DB0834DB}"/>
                  </a:ext>
                </a:extLst>
              </p:cNvPr>
              <p:cNvSpPr txBox="1"/>
              <p:nvPr/>
            </p:nvSpPr>
            <p:spPr bwMode="auto">
              <a:xfrm>
                <a:off x="13952525" y="4693006"/>
                <a:ext cx="15769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47</a:t>
                </a:r>
              </a:p>
            </p:txBody>
          </p:sp>
        </p:grpSp>
      </p:grpSp>
      <p:grpSp>
        <p:nvGrpSpPr>
          <p:cNvPr id="459" name="Group 458">
            <a:extLst>
              <a:ext uri="{FF2B5EF4-FFF2-40B4-BE49-F238E27FC236}">
                <a16:creationId xmlns:a16="http://schemas.microsoft.com/office/drawing/2014/main" id="{C5731DCC-F550-6D87-B087-D67A519070E4}"/>
              </a:ext>
            </a:extLst>
          </p:cNvPr>
          <p:cNvGrpSpPr/>
          <p:nvPr/>
        </p:nvGrpSpPr>
        <p:grpSpPr>
          <a:xfrm>
            <a:off x="1404446" y="4683291"/>
            <a:ext cx="10397983" cy="100376"/>
            <a:chOff x="1404446" y="4683291"/>
            <a:chExt cx="10397983" cy="100376"/>
          </a:xfrm>
        </p:grpSpPr>
        <p:grpSp>
          <p:nvGrpSpPr>
            <p:cNvPr id="460" name="Group 459">
              <a:extLst>
                <a:ext uri="{FF2B5EF4-FFF2-40B4-BE49-F238E27FC236}">
                  <a16:creationId xmlns:a16="http://schemas.microsoft.com/office/drawing/2014/main" id="{37721F61-B999-2AAA-6FED-35967026A998}"/>
                </a:ext>
              </a:extLst>
            </p:cNvPr>
            <p:cNvGrpSpPr/>
            <p:nvPr/>
          </p:nvGrpSpPr>
          <p:grpSpPr>
            <a:xfrm>
              <a:off x="1404446" y="4683291"/>
              <a:ext cx="2217171" cy="100376"/>
              <a:chOff x="2332670" y="4683290"/>
              <a:chExt cx="9327470" cy="96639"/>
            </a:xfrm>
          </p:grpSpPr>
          <p:cxnSp>
            <p:nvCxnSpPr>
              <p:cNvPr id="501" name="Straight Connector 500">
                <a:extLst>
                  <a:ext uri="{FF2B5EF4-FFF2-40B4-BE49-F238E27FC236}">
                    <a16:creationId xmlns:a16="http://schemas.microsoft.com/office/drawing/2014/main" id="{E1DD84E6-B805-BCAF-E701-0DE64E29FE45}"/>
                  </a:ext>
                </a:extLst>
              </p:cNvPr>
              <p:cNvCxnSpPr>
                <a:cxnSpLocks/>
              </p:cNvCxnSpPr>
              <p:nvPr/>
            </p:nvCxnSpPr>
            <p:spPr bwMode="auto">
              <a:xfrm>
                <a:off x="2332670"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533477BF-0BC8-A818-A0C5-8BEC06FE6DDE}"/>
                  </a:ext>
                </a:extLst>
              </p:cNvPr>
              <p:cNvCxnSpPr>
                <a:cxnSpLocks/>
              </p:cNvCxnSpPr>
              <p:nvPr/>
            </p:nvCxnSpPr>
            <p:spPr bwMode="auto">
              <a:xfrm>
                <a:off x="3281293"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B9B4080C-C045-6957-834F-0F04FDA86028}"/>
                  </a:ext>
                </a:extLst>
              </p:cNvPr>
              <p:cNvCxnSpPr>
                <a:cxnSpLocks/>
              </p:cNvCxnSpPr>
              <p:nvPr/>
            </p:nvCxnSpPr>
            <p:spPr bwMode="auto">
              <a:xfrm>
                <a:off x="4206990"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42D525EC-0033-5644-3DE9-1335383231C8}"/>
                  </a:ext>
                </a:extLst>
              </p:cNvPr>
              <p:cNvCxnSpPr>
                <a:cxnSpLocks/>
              </p:cNvCxnSpPr>
              <p:nvPr/>
            </p:nvCxnSpPr>
            <p:spPr bwMode="auto">
              <a:xfrm>
                <a:off x="5155613"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EA33E2F1-DA4A-347A-496D-BC3ABE8305DD}"/>
                  </a:ext>
                </a:extLst>
              </p:cNvPr>
              <p:cNvCxnSpPr>
                <a:cxnSpLocks/>
              </p:cNvCxnSpPr>
              <p:nvPr/>
            </p:nvCxnSpPr>
            <p:spPr bwMode="auto">
              <a:xfrm>
                <a:off x="6086068"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E26D274A-C14C-EB64-BCB1-B54662C4C568}"/>
                  </a:ext>
                </a:extLst>
              </p:cNvPr>
              <p:cNvCxnSpPr>
                <a:cxnSpLocks/>
              </p:cNvCxnSpPr>
              <p:nvPr/>
            </p:nvCxnSpPr>
            <p:spPr bwMode="auto">
              <a:xfrm>
                <a:off x="7029932"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A98E2050-B4F9-93A7-A534-998857097094}"/>
                  </a:ext>
                </a:extLst>
              </p:cNvPr>
              <p:cNvCxnSpPr>
                <a:cxnSpLocks/>
              </p:cNvCxnSpPr>
              <p:nvPr/>
            </p:nvCxnSpPr>
            <p:spPr bwMode="auto">
              <a:xfrm>
                <a:off x="7960384"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02A41A05-1012-EAE0-A08E-1BE166AED93D}"/>
                  </a:ext>
                </a:extLst>
              </p:cNvPr>
              <p:cNvCxnSpPr>
                <a:cxnSpLocks/>
              </p:cNvCxnSpPr>
              <p:nvPr/>
            </p:nvCxnSpPr>
            <p:spPr bwMode="auto">
              <a:xfrm>
                <a:off x="8904252"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B3B9E29A-8245-48A7-D983-98B848303ED3}"/>
                  </a:ext>
                </a:extLst>
              </p:cNvPr>
              <p:cNvCxnSpPr>
                <a:cxnSpLocks/>
              </p:cNvCxnSpPr>
              <p:nvPr/>
            </p:nvCxnSpPr>
            <p:spPr bwMode="auto">
              <a:xfrm>
                <a:off x="9836299"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767ECB28-5805-E136-0412-CDB09D3C3D2B}"/>
                  </a:ext>
                </a:extLst>
              </p:cNvPr>
              <p:cNvCxnSpPr>
                <a:cxnSpLocks/>
              </p:cNvCxnSpPr>
              <p:nvPr/>
            </p:nvCxnSpPr>
            <p:spPr bwMode="auto">
              <a:xfrm>
                <a:off x="10778579" y="4683290"/>
                <a:ext cx="0" cy="96639"/>
              </a:xfrm>
              <a:prstGeom prst="line">
                <a:avLst/>
              </a:prstGeom>
              <a:noFill/>
              <a:ln w="28575" cap="flat" cmpd="sng" algn="ctr">
                <a:solidFill>
                  <a:schemeClr val="bg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2CFE4BB5-D648-3922-44DF-ACCD28353E55}"/>
                  </a:ext>
                </a:extLst>
              </p:cNvPr>
              <p:cNvCxnSpPr>
                <a:cxnSpLocks/>
              </p:cNvCxnSpPr>
              <p:nvPr/>
            </p:nvCxnSpPr>
            <p:spPr bwMode="auto">
              <a:xfrm>
                <a:off x="11660140" y="4683290"/>
                <a:ext cx="0" cy="96639"/>
              </a:xfrm>
              <a:prstGeom prst="line">
                <a:avLst/>
              </a:prstGeom>
              <a:noFill/>
              <a:ln w="28575" cap="flat" cmpd="sng" algn="ctr">
                <a:solidFill>
                  <a:schemeClr val="bg1"/>
                </a:solidFill>
                <a:prstDash val="solid"/>
                <a:round/>
                <a:headEnd type="none" w="med" len="med"/>
                <a:tailEnd type="none" w="med" len="med"/>
              </a:ln>
              <a:effectLst/>
            </p:spPr>
          </p:cxnSp>
        </p:grpSp>
        <p:grpSp>
          <p:nvGrpSpPr>
            <p:cNvPr id="461" name="Group 460">
              <a:extLst>
                <a:ext uri="{FF2B5EF4-FFF2-40B4-BE49-F238E27FC236}">
                  <a16:creationId xmlns:a16="http://schemas.microsoft.com/office/drawing/2014/main" id="{60BE3F16-BF00-68B0-54DA-3AB637EE38D5}"/>
                </a:ext>
              </a:extLst>
            </p:cNvPr>
            <p:cNvGrpSpPr/>
            <p:nvPr/>
          </p:nvGrpSpPr>
          <p:grpSpPr>
            <a:xfrm>
              <a:off x="3838612" y="4683291"/>
              <a:ext cx="2217171" cy="100376"/>
              <a:chOff x="2332670" y="4683290"/>
              <a:chExt cx="9327470" cy="96639"/>
            </a:xfrm>
          </p:grpSpPr>
          <p:cxnSp>
            <p:nvCxnSpPr>
              <p:cNvPr id="490" name="Straight Connector 489">
                <a:extLst>
                  <a:ext uri="{FF2B5EF4-FFF2-40B4-BE49-F238E27FC236}">
                    <a16:creationId xmlns:a16="http://schemas.microsoft.com/office/drawing/2014/main" id="{3E656AE7-D5E1-B0FA-82CE-CEE2AC93B630}"/>
                  </a:ext>
                </a:extLst>
              </p:cNvPr>
              <p:cNvCxnSpPr>
                <a:cxnSpLocks/>
              </p:cNvCxnSpPr>
              <p:nvPr/>
            </p:nvCxnSpPr>
            <p:spPr bwMode="auto">
              <a:xfrm>
                <a:off x="2332670"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10BE7DCE-AA21-BC2D-2CFB-D699DA1268DC}"/>
                  </a:ext>
                </a:extLst>
              </p:cNvPr>
              <p:cNvCxnSpPr>
                <a:cxnSpLocks/>
              </p:cNvCxnSpPr>
              <p:nvPr/>
            </p:nvCxnSpPr>
            <p:spPr bwMode="auto">
              <a:xfrm>
                <a:off x="3281293"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2A8F29F8-0E41-69C1-ADD6-58B85B0922B2}"/>
                  </a:ext>
                </a:extLst>
              </p:cNvPr>
              <p:cNvCxnSpPr>
                <a:cxnSpLocks/>
              </p:cNvCxnSpPr>
              <p:nvPr/>
            </p:nvCxnSpPr>
            <p:spPr bwMode="auto">
              <a:xfrm>
                <a:off x="4206990"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92190544-1D7A-BE5E-A42C-67E7936CE020}"/>
                  </a:ext>
                </a:extLst>
              </p:cNvPr>
              <p:cNvCxnSpPr>
                <a:cxnSpLocks/>
              </p:cNvCxnSpPr>
              <p:nvPr/>
            </p:nvCxnSpPr>
            <p:spPr bwMode="auto">
              <a:xfrm>
                <a:off x="5155613"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54623662-F169-794A-8EE7-E16647DDC36B}"/>
                  </a:ext>
                </a:extLst>
              </p:cNvPr>
              <p:cNvCxnSpPr>
                <a:cxnSpLocks/>
              </p:cNvCxnSpPr>
              <p:nvPr/>
            </p:nvCxnSpPr>
            <p:spPr bwMode="auto">
              <a:xfrm>
                <a:off x="6086068"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4F817F03-DAC7-CFBC-E686-EB7012E3645A}"/>
                  </a:ext>
                </a:extLst>
              </p:cNvPr>
              <p:cNvCxnSpPr>
                <a:cxnSpLocks/>
              </p:cNvCxnSpPr>
              <p:nvPr/>
            </p:nvCxnSpPr>
            <p:spPr bwMode="auto">
              <a:xfrm>
                <a:off x="7029932"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B1805381-C839-2F3E-7DE4-C3880BE7B407}"/>
                  </a:ext>
                </a:extLst>
              </p:cNvPr>
              <p:cNvCxnSpPr>
                <a:cxnSpLocks/>
              </p:cNvCxnSpPr>
              <p:nvPr/>
            </p:nvCxnSpPr>
            <p:spPr bwMode="auto">
              <a:xfrm>
                <a:off x="7960384"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C8881FC7-191B-4BF3-61C8-57C351AD361A}"/>
                  </a:ext>
                </a:extLst>
              </p:cNvPr>
              <p:cNvCxnSpPr>
                <a:cxnSpLocks/>
              </p:cNvCxnSpPr>
              <p:nvPr/>
            </p:nvCxnSpPr>
            <p:spPr bwMode="auto">
              <a:xfrm>
                <a:off x="8904252"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D5DFEA8D-33E3-8B55-9909-1053A6A212A3}"/>
                  </a:ext>
                </a:extLst>
              </p:cNvPr>
              <p:cNvCxnSpPr>
                <a:cxnSpLocks/>
              </p:cNvCxnSpPr>
              <p:nvPr/>
            </p:nvCxnSpPr>
            <p:spPr bwMode="auto">
              <a:xfrm>
                <a:off x="9836299"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E42378B3-9375-B4CC-E72A-1DBB4EB381AD}"/>
                  </a:ext>
                </a:extLst>
              </p:cNvPr>
              <p:cNvCxnSpPr>
                <a:cxnSpLocks/>
              </p:cNvCxnSpPr>
              <p:nvPr/>
            </p:nvCxnSpPr>
            <p:spPr bwMode="auto">
              <a:xfrm>
                <a:off x="10778579" y="4683290"/>
                <a:ext cx="0" cy="96639"/>
              </a:xfrm>
              <a:prstGeom prst="line">
                <a:avLst/>
              </a:prstGeom>
              <a:noFill/>
              <a:ln w="28575" cap="flat" cmpd="sng" algn="ctr">
                <a:solidFill>
                  <a:schemeClr val="bg1"/>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E5141199-5107-63A8-F464-A71EB3B586FB}"/>
                  </a:ext>
                </a:extLst>
              </p:cNvPr>
              <p:cNvCxnSpPr>
                <a:cxnSpLocks/>
              </p:cNvCxnSpPr>
              <p:nvPr/>
            </p:nvCxnSpPr>
            <p:spPr bwMode="auto">
              <a:xfrm>
                <a:off x="11660140" y="4683290"/>
                <a:ext cx="0" cy="96639"/>
              </a:xfrm>
              <a:prstGeom prst="line">
                <a:avLst/>
              </a:prstGeom>
              <a:noFill/>
              <a:ln w="28575" cap="flat" cmpd="sng" algn="ctr">
                <a:solidFill>
                  <a:schemeClr val="bg1"/>
                </a:solidFill>
                <a:prstDash val="solid"/>
                <a:round/>
                <a:headEnd type="none" w="med" len="med"/>
                <a:tailEnd type="none" w="med" len="med"/>
              </a:ln>
              <a:effectLst/>
            </p:spPr>
          </p:cxnSp>
        </p:grpSp>
        <p:grpSp>
          <p:nvGrpSpPr>
            <p:cNvPr id="462" name="Group 461">
              <a:extLst>
                <a:ext uri="{FF2B5EF4-FFF2-40B4-BE49-F238E27FC236}">
                  <a16:creationId xmlns:a16="http://schemas.microsoft.com/office/drawing/2014/main" id="{0EC0C7FB-A310-7DDB-BBBD-96D683C942D1}"/>
                </a:ext>
              </a:extLst>
            </p:cNvPr>
            <p:cNvGrpSpPr/>
            <p:nvPr/>
          </p:nvGrpSpPr>
          <p:grpSpPr>
            <a:xfrm>
              <a:off x="6268010" y="4683291"/>
              <a:ext cx="2217171" cy="100376"/>
              <a:chOff x="2332670" y="4683290"/>
              <a:chExt cx="9327470" cy="96639"/>
            </a:xfrm>
          </p:grpSpPr>
          <p:cxnSp>
            <p:nvCxnSpPr>
              <p:cNvPr id="479" name="Straight Connector 478">
                <a:extLst>
                  <a:ext uri="{FF2B5EF4-FFF2-40B4-BE49-F238E27FC236}">
                    <a16:creationId xmlns:a16="http://schemas.microsoft.com/office/drawing/2014/main" id="{5C8D8136-5A6B-68EC-032F-600AC4E39527}"/>
                  </a:ext>
                </a:extLst>
              </p:cNvPr>
              <p:cNvCxnSpPr>
                <a:cxnSpLocks/>
              </p:cNvCxnSpPr>
              <p:nvPr/>
            </p:nvCxnSpPr>
            <p:spPr bwMode="auto">
              <a:xfrm>
                <a:off x="2332670"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1A52179E-3D53-24D3-3E30-93171CD389ED}"/>
                  </a:ext>
                </a:extLst>
              </p:cNvPr>
              <p:cNvCxnSpPr>
                <a:cxnSpLocks/>
              </p:cNvCxnSpPr>
              <p:nvPr/>
            </p:nvCxnSpPr>
            <p:spPr bwMode="auto">
              <a:xfrm>
                <a:off x="3281293"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2B32D254-6465-1590-E604-43E64D1E96B6}"/>
                  </a:ext>
                </a:extLst>
              </p:cNvPr>
              <p:cNvCxnSpPr>
                <a:cxnSpLocks/>
              </p:cNvCxnSpPr>
              <p:nvPr/>
            </p:nvCxnSpPr>
            <p:spPr bwMode="auto">
              <a:xfrm>
                <a:off x="4206990"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305400A9-B455-4F95-82F1-AC8371DFEDB3}"/>
                  </a:ext>
                </a:extLst>
              </p:cNvPr>
              <p:cNvCxnSpPr>
                <a:cxnSpLocks/>
              </p:cNvCxnSpPr>
              <p:nvPr/>
            </p:nvCxnSpPr>
            <p:spPr bwMode="auto">
              <a:xfrm>
                <a:off x="5155613"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F920539B-80FC-CC27-DE28-13CA6EBB8B42}"/>
                  </a:ext>
                </a:extLst>
              </p:cNvPr>
              <p:cNvCxnSpPr>
                <a:cxnSpLocks/>
              </p:cNvCxnSpPr>
              <p:nvPr/>
            </p:nvCxnSpPr>
            <p:spPr bwMode="auto">
              <a:xfrm>
                <a:off x="6086068"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1C595B9E-F824-9BA3-FA96-3C3DFC084599}"/>
                  </a:ext>
                </a:extLst>
              </p:cNvPr>
              <p:cNvCxnSpPr>
                <a:cxnSpLocks/>
              </p:cNvCxnSpPr>
              <p:nvPr/>
            </p:nvCxnSpPr>
            <p:spPr bwMode="auto">
              <a:xfrm>
                <a:off x="7029932"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67311D31-153F-2687-AEC3-112EDC58DD19}"/>
                  </a:ext>
                </a:extLst>
              </p:cNvPr>
              <p:cNvCxnSpPr>
                <a:cxnSpLocks/>
              </p:cNvCxnSpPr>
              <p:nvPr/>
            </p:nvCxnSpPr>
            <p:spPr bwMode="auto">
              <a:xfrm>
                <a:off x="7960384"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EB356859-A4C8-8E59-FBC4-BC12606FC2DD}"/>
                  </a:ext>
                </a:extLst>
              </p:cNvPr>
              <p:cNvCxnSpPr>
                <a:cxnSpLocks/>
              </p:cNvCxnSpPr>
              <p:nvPr/>
            </p:nvCxnSpPr>
            <p:spPr bwMode="auto">
              <a:xfrm>
                <a:off x="8904252"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09D30A11-AE63-897C-D346-54DB670438F1}"/>
                  </a:ext>
                </a:extLst>
              </p:cNvPr>
              <p:cNvCxnSpPr>
                <a:cxnSpLocks/>
              </p:cNvCxnSpPr>
              <p:nvPr/>
            </p:nvCxnSpPr>
            <p:spPr bwMode="auto">
              <a:xfrm>
                <a:off x="9836299"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06C521BD-A719-D291-B47D-73CFBE26BC27}"/>
                  </a:ext>
                </a:extLst>
              </p:cNvPr>
              <p:cNvCxnSpPr>
                <a:cxnSpLocks/>
              </p:cNvCxnSpPr>
              <p:nvPr/>
            </p:nvCxnSpPr>
            <p:spPr bwMode="auto">
              <a:xfrm>
                <a:off x="10778579" y="4683290"/>
                <a:ext cx="0" cy="96639"/>
              </a:xfrm>
              <a:prstGeom prst="line">
                <a:avLst/>
              </a:prstGeom>
              <a:noFill/>
              <a:ln w="28575" cap="flat" cmpd="sng" algn="ctr">
                <a:solidFill>
                  <a:schemeClr val="bg1"/>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ABE71FD4-9EF5-E805-F1A9-939A72269CA7}"/>
                  </a:ext>
                </a:extLst>
              </p:cNvPr>
              <p:cNvCxnSpPr>
                <a:cxnSpLocks/>
              </p:cNvCxnSpPr>
              <p:nvPr/>
            </p:nvCxnSpPr>
            <p:spPr bwMode="auto">
              <a:xfrm>
                <a:off x="11660140" y="4683290"/>
                <a:ext cx="0" cy="96639"/>
              </a:xfrm>
              <a:prstGeom prst="line">
                <a:avLst/>
              </a:prstGeom>
              <a:noFill/>
              <a:ln w="28575" cap="flat" cmpd="sng" algn="ctr">
                <a:solidFill>
                  <a:schemeClr val="bg1"/>
                </a:solidFill>
                <a:prstDash val="solid"/>
                <a:round/>
                <a:headEnd type="none" w="med" len="med"/>
                <a:tailEnd type="none" w="med" len="med"/>
              </a:ln>
              <a:effectLst/>
            </p:spPr>
          </p:cxnSp>
        </p:grpSp>
        <p:grpSp>
          <p:nvGrpSpPr>
            <p:cNvPr id="463" name="Group 462">
              <a:extLst>
                <a:ext uri="{FF2B5EF4-FFF2-40B4-BE49-F238E27FC236}">
                  <a16:creationId xmlns:a16="http://schemas.microsoft.com/office/drawing/2014/main" id="{48760EF7-6A5C-F465-386C-A63D4A217167}"/>
                </a:ext>
              </a:extLst>
            </p:cNvPr>
            <p:cNvGrpSpPr/>
            <p:nvPr/>
          </p:nvGrpSpPr>
          <p:grpSpPr>
            <a:xfrm>
              <a:off x="8697825" y="4683291"/>
              <a:ext cx="3104604" cy="100376"/>
              <a:chOff x="2332670" y="4683290"/>
              <a:chExt cx="13060833" cy="96639"/>
            </a:xfrm>
          </p:grpSpPr>
          <p:cxnSp>
            <p:nvCxnSpPr>
              <p:cNvPr id="464" name="Straight Connector 463">
                <a:extLst>
                  <a:ext uri="{FF2B5EF4-FFF2-40B4-BE49-F238E27FC236}">
                    <a16:creationId xmlns:a16="http://schemas.microsoft.com/office/drawing/2014/main" id="{DCE1B21F-730F-F68B-16D3-770E46646206}"/>
                  </a:ext>
                </a:extLst>
              </p:cNvPr>
              <p:cNvCxnSpPr>
                <a:cxnSpLocks/>
              </p:cNvCxnSpPr>
              <p:nvPr/>
            </p:nvCxnSpPr>
            <p:spPr bwMode="auto">
              <a:xfrm>
                <a:off x="2332670"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DE17F717-1569-D708-C158-5531B1BF4B00}"/>
                  </a:ext>
                </a:extLst>
              </p:cNvPr>
              <p:cNvCxnSpPr>
                <a:cxnSpLocks/>
              </p:cNvCxnSpPr>
              <p:nvPr/>
            </p:nvCxnSpPr>
            <p:spPr bwMode="auto">
              <a:xfrm>
                <a:off x="3281293"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19A361B3-0BCC-295D-8180-D0515DD4E1CD}"/>
                  </a:ext>
                </a:extLst>
              </p:cNvPr>
              <p:cNvCxnSpPr>
                <a:cxnSpLocks/>
              </p:cNvCxnSpPr>
              <p:nvPr/>
            </p:nvCxnSpPr>
            <p:spPr bwMode="auto">
              <a:xfrm>
                <a:off x="4206990"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8F150737-EC2E-5A79-FA23-02FC23E5B6A8}"/>
                  </a:ext>
                </a:extLst>
              </p:cNvPr>
              <p:cNvCxnSpPr>
                <a:cxnSpLocks/>
              </p:cNvCxnSpPr>
              <p:nvPr/>
            </p:nvCxnSpPr>
            <p:spPr bwMode="auto">
              <a:xfrm>
                <a:off x="5155613"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150FA167-97AC-4446-DD25-27F29EE17A47}"/>
                  </a:ext>
                </a:extLst>
              </p:cNvPr>
              <p:cNvCxnSpPr>
                <a:cxnSpLocks/>
              </p:cNvCxnSpPr>
              <p:nvPr/>
            </p:nvCxnSpPr>
            <p:spPr bwMode="auto">
              <a:xfrm>
                <a:off x="6086068"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423A9F68-8CF4-AB88-FD4B-1E49DD66738D}"/>
                  </a:ext>
                </a:extLst>
              </p:cNvPr>
              <p:cNvCxnSpPr>
                <a:cxnSpLocks/>
              </p:cNvCxnSpPr>
              <p:nvPr/>
            </p:nvCxnSpPr>
            <p:spPr bwMode="auto">
              <a:xfrm>
                <a:off x="7029932"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64A4D5FB-0B66-2682-BE44-6648CFE29434}"/>
                  </a:ext>
                </a:extLst>
              </p:cNvPr>
              <p:cNvCxnSpPr>
                <a:cxnSpLocks/>
              </p:cNvCxnSpPr>
              <p:nvPr/>
            </p:nvCxnSpPr>
            <p:spPr bwMode="auto">
              <a:xfrm>
                <a:off x="7960384"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E937EF83-D2CF-0711-FFB5-EFE6497757C2}"/>
                  </a:ext>
                </a:extLst>
              </p:cNvPr>
              <p:cNvCxnSpPr>
                <a:cxnSpLocks/>
              </p:cNvCxnSpPr>
              <p:nvPr/>
            </p:nvCxnSpPr>
            <p:spPr bwMode="auto">
              <a:xfrm>
                <a:off x="8904252"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D1884BD6-97DB-A147-E4DE-06B9A7C89E3B}"/>
                  </a:ext>
                </a:extLst>
              </p:cNvPr>
              <p:cNvCxnSpPr>
                <a:cxnSpLocks/>
              </p:cNvCxnSpPr>
              <p:nvPr/>
            </p:nvCxnSpPr>
            <p:spPr bwMode="auto">
              <a:xfrm>
                <a:off x="9836299" y="4683290"/>
                <a:ext cx="0" cy="90578"/>
              </a:xfrm>
              <a:prstGeom prst="line">
                <a:avLst/>
              </a:prstGeom>
              <a:noFill/>
              <a:ln w="28575" cap="flat" cmpd="sng" algn="ctr">
                <a:solidFill>
                  <a:schemeClr val="bg1"/>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F31820DC-6A61-777B-5A16-2A55FAF737DE}"/>
                  </a:ext>
                </a:extLst>
              </p:cNvPr>
              <p:cNvCxnSpPr>
                <a:cxnSpLocks/>
              </p:cNvCxnSpPr>
              <p:nvPr/>
            </p:nvCxnSpPr>
            <p:spPr bwMode="auto">
              <a:xfrm>
                <a:off x="10778579" y="4683290"/>
                <a:ext cx="0" cy="96639"/>
              </a:xfrm>
              <a:prstGeom prst="line">
                <a:avLst/>
              </a:prstGeom>
              <a:noFill/>
              <a:ln w="28575" cap="flat" cmpd="sng" algn="ctr">
                <a:solidFill>
                  <a:schemeClr val="bg1"/>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A7F6F706-78D4-9338-BE39-86593E48201A}"/>
                  </a:ext>
                </a:extLst>
              </p:cNvPr>
              <p:cNvCxnSpPr>
                <a:cxnSpLocks/>
              </p:cNvCxnSpPr>
              <p:nvPr/>
            </p:nvCxnSpPr>
            <p:spPr bwMode="auto">
              <a:xfrm>
                <a:off x="11660140" y="4683290"/>
                <a:ext cx="0" cy="96639"/>
              </a:xfrm>
              <a:prstGeom prst="line">
                <a:avLst/>
              </a:prstGeom>
              <a:noFill/>
              <a:ln w="28575" cap="flat" cmpd="sng" algn="ctr">
                <a:solidFill>
                  <a:schemeClr val="bg1"/>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D5D76E59-91A9-9A82-EC75-BFEA2919697E}"/>
                  </a:ext>
                </a:extLst>
              </p:cNvPr>
              <p:cNvCxnSpPr>
                <a:cxnSpLocks/>
              </p:cNvCxnSpPr>
              <p:nvPr/>
            </p:nvCxnSpPr>
            <p:spPr bwMode="auto">
              <a:xfrm>
                <a:off x="12601023" y="4683290"/>
                <a:ext cx="0" cy="96639"/>
              </a:xfrm>
              <a:prstGeom prst="line">
                <a:avLst/>
              </a:prstGeom>
              <a:noFill/>
              <a:ln w="28575" cap="flat" cmpd="sng" algn="ctr">
                <a:solidFill>
                  <a:schemeClr val="bg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8B50FE44-5520-15F6-7364-0E40AF5EC6E1}"/>
                  </a:ext>
                </a:extLst>
              </p:cNvPr>
              <p:cNvCxnSpPr>
                <a:cxnSpLocks/>
              </p:cNvCxnSpPr>
              <p:nvPr/>
            </p:nvCxnSpPr>
            <p:spPr bwMode="auto">
              <a:xfrm>
                <a:off x="13482584" y="4683290"/>
                <a:ext cx="0" cy="96639"/>
              </a:xfrm>
              <a:prstGeom prst="line">
                <a:avLst/>
              </a:prstGeom>
              <a:noFill/>
              <a:ln w="28575" cap="flat" cmpd="sng" algn="ctr">
                <a:solidFill>
                  <a:schemeClr val="bg1"/>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C093B389-0DA4-FC6C-B7FF-A1FA8310DB6E}"/>
                  </a:ext>
                </a:extLst>
              </p:cNvPr>
              <p:cNvCxnSpPr>
                <a:cxnSpLocks/>
              </p:cNvCxnSpPr>
              <p:nvPr/>
            </p:nvCxnSpPr>
            <p:spPr bwMode="auto">
              <a:xfrm>
                <a:off x="14438355" y="4683290"/>
                <a:ext cx="0" cy="96639"/>
              </a:xfrm>
              <a:prstGeom prst="line">
                <a:avLst/>
              </a:prstGeom>
              <a:noFill/>
              <a:ln w="28575" cap="flat" cmpd="sng" algn="ctr">
                <a:solidFill>
                  <a:schemeClr val="bg1"/>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0E4A39A8-EF99-C538-98BC-039293141B76}"/>
                  </a:ext>
                </a:extLst>
              </p:cNvPr>
              <p:cNvCxnSpPr>
                <a:cxnSpLocks/>
              </p:cNvCxnSpPr>
              <p:nvPr/>
            </p:nvCxnSpPr>
            <p:spPr bwMode="auto">
              <a:xfrm>
                <a:off x="15393503" y="4683290"/>
                <a:ext cx="0" cy="9663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12" name="Group 511">
            <a:extLst>
              <a:ext uri="{FF2B5EF4-FFF2-40B4-BE49-F238E27FC236}">
                <a16:creationId xmlns:a16="http://schemas.microsoft.com/office/drawing/2014/main" id="{E1D5E078-6D32-402B-F129-F6A4285976F5}"/>
              </a:ext>
            </a:extLst>
          </p:cNvPr>
          <p:cNvGrpSpPr/>
          <p:nvPr/>
        </p:nvGrpSpPr>
        <p:grpSpPr>
          <a:xfrm>
            <a:off x="1192708" y="5314174"/>
            <a:ext cx="10782128" cy="400110"/>
            <a:chOff x="1192708" y="4713326"/>
            <a:chExt cx="10782128" cy="400110"/>
          </a:xfrm>
        </p:grpSpPr>
        <p:grpSp>
          <p:nvGrpSpPr>
            <p:cNvPr id="513" name="Group 512">
              <a:extLst>
                <a:ext uri="{FF2B5EF4-FFF2-40B4-BE49-F238E27FC236}">
                  <a16:creationId xmlns:a16="http://schemas.microsoft.com/office/drawing/2014/main" id="{93C3995D-9BB7-EF03-8135-FCD129EA8C5A}"/>
                </a:ext>
              </a:extLst>
            </p:cNvPr>
            <p:cNvGrpSpPr/>
            <p:nvPr/>
          </p:nvGrpSpPr>
          <p:grpSpPr>
            <a:xfrm>
              <a:off x="1192708" y="4713326"/>
              <a:ext cx="2663683" cy="400110"/>
              <a:chOff x="494548" y="4693006"/>
              <a:chExt cx="11462378" cy="400110"/>
            </a:xfrm>
          </p:grpSpPr>
          <p:sp>
            <p:nvSpPr>
              <p:cNvPr id="554" name="TextBox 553">
                <a:extLst>
                  <a:ext uri="{FF2B5EF4-FFF2-40B4-BE49-F238E27FC236}">
                    <a16:creationId xmlns:a16="http://schemas.microsoft.com/office/drawing/2014/main" id="{B75554F7-2768-EA1A-B541-509436980CA0}"/>
                  </a:ext>
                </a:extLst>
              </p:cNvPr>
              <p:cNvSpPr txBox="1"/>
              <p:nvPr/>
            </p:nvSpPr>
            <p:spPr bwMode="auto">
              <a:xfrm>
                <a:off x="494548" y="4693006"/>
                <a:ext cx="18631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261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261</a:t>
                </a:r>
              </a:p>
            </p:txBody>
          </p:sp>
          <p:sp>
            <p:nvSpPr>
              <p:cNvPr id="555" name="TextBox 554">
                <a:extLst>
                  <a:ext uri="{FF2B5EF4-FFF2-40B4-BE49-F238E27FC236}">
                    <a16:creationId xmlns:a16="http://schemas.microsoft.com/office/drawing/2014/main" id="{98F4D972-67B8-819F-E382-1AB4E006F93C}"/>
                  </a:ext>
                </a:extLst>
              </p:cNvPr>
              <p:cNvSpPr txBox="1"/>
              <p:nvPr/>
            </p:nvSpPr>
            <p:spPr bwMode="auto">
              <a:xfrm>
                <a:off x="1411454" y="4693006"/>
                <a:ext cx="18631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256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257</a:t>
                </a:r>
              </a:p>
            </p:txBody>
          </p:sp>
          <p:sp>
            <p:nvSpPr>
              <p:cNvPr id="556" name="TextBox 555">
                <a:extLst>
                  <a:ext uri="{FF2B5EF4-FFF2-40B4-BE49-F238E27FC236}">
                    <a16:creationId xmlns:a16="http://schemas.microsoft.com/office/drawing/2014/main" id="{7F6294F5-F754-983D-52AB-C9A244C2F803}"/>
                  </a:ext>
                </a:extLst>
              </p:cNvPr>
              <p:cNvSpPr txBox="1"/>
              <p:nvPr/>
            </p:nvSpPr>
            <p:spPr bwMode="auto">
              <a:xfrm>
                <a:off x="2408459" y="4693006"/>
                <a:ext cx="18049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256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252</a:t>
                </a:r>
              </a:p>
            </p:txBody>
          </p:sp>
          <p:sp>
            <p:nvSpPr>
              <p:cNvPr id="557" name="TextBox 556">
                <a:extLst>
                  <a:ext uri="{FF2B5EF4-FFF2-40B4-BE49-F238E27FC236}">
                    <a16:creationId xmlns:a16="http://schemas.microsoft.com/office/drawing/2014/main" id="{A096440D-F385-04D5-E53A-E53B08C2B7D0}"/>
                  </a:ext>
                </a:extLst>
              </p:cNvPr>
              <p:cNvSpPr txBox="1"/>
              <p:nvPr/>
            </p:nvSpPr>
            <p:spPr bwMode="auto">
              <a:xfrm>
                <a:off x="3380016" y="4693006"/>
                <a:ext cx="17192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255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248</a:t>
                </a:r>
              </a:p>
            </p:txBody>
          </p:sp>
          <p:sp>
            <p:nvSpPr>
              <p:cNvPr id="558" name="TextBox 557">
                <a:extLst>
                  <a:ext uri="{FF2B5EF4-FFF2-40B4-BE49-F238E27FC236}">
                    <a16:creationId xmlns:a16="http://schemas.microsoft.com/office/drawing/2014/main" id="{9C261500-558D-67E7-B31E-8DA738A39581}"/>
                  </a:ext>
                </a:extLst>
              </p:cNvPr>
              <p:cNvSpPr txBox="1"/>
              <p:nvPr/>
            </p:nvSpPr>
            <p:spPr bwMode="auto">
              <a:xfrm>
                <a:off x="4428143" y="4693006"/>
                <a:ext cx="16365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254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243</a:t>
                </a:r>
              </a:p>
            </p:txBody>
          </p:sp>
          <p:sp>
            <p:nvSpPr>
              <p:cNvPr id="559" name="TextBox 558">
                <a:extLst>
                  <a:ext uri="{FF2B5EF4-FFF2-40B4-BE49-F238E27FC236}">
                    <a16:creationId xmlns:a16="http://schemas.microsoft.com/office/drawing/2014/main" id="{BD4A87D3-464D-095C-8242-F7E6C3D091DC}"/>
                  </a:ext>
                </a:extLst>
              </p:cNvPr>
              <p:cNvSpPr txBox="1"/>
              <p:nvPr/>
            </p:nvSpPr>
            <p:spPr bwMode="auto">
              <a:xfrm>
                <a:off x="5336099" y="4693006"/>
                <a:ext cx="17135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251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242</a:t>
                </a:r>
              </a:p>
            </p:txBody>
          </p:sp>
          <p:sp>
            <p:nvSpPr>
              <p:cNvPr id="560" name="TextBox 559">
                <a:extLst>
                  <a:ext uri="{FF2B5EF4-FFF2-40B4-BE49-F238E27FC236}">
                    <a16:creationId xmlns:a16="http://schemas.microsoft.com/office/drawing/2014/main" id="{D035C87C-51DA-9807-08CD-59941759EAAF}"/>
                  </a:ext>
                </a:extLst>
              </p:cNvPr>
              <p:cNvSpPr txBox="1"/>
              <p:nvPr/>
            </p:nvSpPr>
            <p:spPr bwMode="auto">
              <a:xfrm>
                <a:off x="6303898" y="4693006"/>
                <a:ext cx="17003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249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237</a:t>
                </a:r>
              </a:p>
            </p:txBody>
          </p:sp>
          <p:sp>
            <p:nvSpPr>
              <p:cNvPr id="561" name="TextBox 560">
                <a:extLst>
                  <a:ext uri="{FF2B5EF4-FFF2-40B4-BE49-F238E27FC236}">
                    <a16:creationId xmlns:a16="http://schemas.microsoft.com/office/drawing/2014/main" id="{9CFA2F1C-C34E-FB25-B8BB-C1A9B90F5A9D}"/>
                  </a:ext>
                </a:extLst>
              </p:cNvPr>
              <p:cNvSpPr txBox="1"/>
              <p:nvPr/>
            </p:nvSpPr>
            <p:spPr bwMode="auto">
              <a:xfrm>
                <a:off x="7246004" y="4693006"/>
                <a:ext cx="18864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244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233</a:t>
                </a:r>
              </a:p>
            </p:txBody>
          </p:sp>
          <p:sp>
            <p:nvSpPr>
              <p:cNvPr id="562" name="TextBox 561">
                <a:extLst>
                  <a:ext uri="{FF2B5EF4-FFF2-40B4-BE49-F238E27FC236}">
                    <a16:creationId xmlns:a16="http://schemas.microsoft.com/office/drawing/2014/main" id="{143E7695-8DED-E542-68EA-A618249C5EBF}"/>
                  </a:ext>
                </a:extLst>
              </p:cNvPr>
              <p:cNvSpPr txBox="1"/>
              <p:nvPr/>
            </p:nvSpPr>
            <p:spPr bwMode="auto">
              <a:xfrm>
                <a:off x="9252744" y="4693006"/>
                <a:ext cx="16876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241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227</a:t>
                </a:r>
              </a:p>
            </p:txBody>
          </p:sp>
          <p:sp>
            <p:nvSpPr>
              <p:cNvPr id="563" name="TextBox 562">
                <a:extLst>
                  <a:ext uri="{FF2B5EF4-FFF2-40B4-BE49-F238E27FC236}">
                    <a16:creationId xmlns:a16="http://schemas.microsoft.com/office/drawing/2014/main" id="{F9661704-75E3-AB55-B74E-EE5983CA137E}"/>
                  </a:ext>
                </a:extLst>
              </p:cNvPr>
              <p:cNvSpPr txBox="1"/>
              <p:nvPr/>
            </p:nvSpPr>
            <p:spPr bwMode="auto">
              <a:xfrm>
                <a:off x="10152019" y="4693006"/>
                <a:ext cx="18049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238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224</a:t>
                </a:r>
              </a:p>
            </p:txBody>
          </p:sp>
          <p:sp>
            <p:nvSpPr>
              <p:cNvPr id="564" name="TextBox 563">
                <a:extLst>
                  <a:ext uri="{FF2B5EF4-FFF2-40B4-BE49-F238E27FC236}">
                    <a16:creationId xmlns:a16="http://schemas.microsoft.com/office/drawing/2014/main" id="{DB31AFDF-9A64-DE7A-C493-459898796D8F}"/>
                  </a:ext>
                </a:extLst>
              </p:cNvPr>
              <p:cNvSpPr txBox="1"/>
              <p:nvPr/>
            </p:nvSpPr>
            <p:spPr bwMode="auto">
              <a:xfrm>
                <a:off x="8291623" y="4693006"/>
                <a:ext cx="1713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243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232</a:t>
                </a:r>
              </a:p>
            </p:txBody>
          </p:sp>
        </p:grpSp>
        <p:grpSp>
          <p:nvGrpSpPr>
            <p:cNvPr id="514" name="Group 513">
              <a:extLst>
                <a:ext uri="{FF2B5EF4-FFF2-40B4-BE49-F238E27FC236}">
                  <a16:creationId xmlns:a16="http://schemas.microsoft.com/office/drawing/2014/main" id="{B3BE98DC-C4E1-5E7D-10B1-270352B45AF6}"/>
                </a:ext>
              </a:extLst>
            </p:cNvPr>
            <p:cNvGrpSpPr/>
            <p:nvPr/>
          </p:nvGrpSpPr>
          <p:grpSpPr>
            <a:xfrm>
              <a:off x="3672058" y="4713326"/>
              <a:ext cx="2632140" cy="400110"/>
              <a:chOff x="688986" y="4693006"/>
              <a:chExt cx="11326639" cy="400110"/>
            </a:xfrm>
          </p:grpSpPr>
          <p:sp>
            <p:nvSpPr>
              <p:cNvPr id="543" name="TextBox 542">
                <a:extLst>
                  <a:ext uri="{FF2B5EF4-FFF2-40B4-BE49-F238E27FC236}">
                    <a16:creationId xmlns:a16="http://schemas.microsoft.com/office/drawing/2014/main" id="{FA27D5D0-B7E4-2607-0DA5-7B29771F28D4}"/>
                  </a:ext>
                </a:extLst>
              </p:cNvPr>
              <p:cNvSpPr txBox="1"/>
              <p:nvPr/>
            </p:nvSpPr>
            <p:spPr bwMode="auto">
              <a:xfrm>
                <a:off x="10152475" y="4693006"/>
                <a:ext cx="18631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200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169</a:t>
                </a:r>
              </a:p>
            </p:txBody>
          </p:sp>
          <p:sp>
            <p:nvSpPr>
              <p:cNvPr id="544" name="TextBox 543">
                <a:extLst>
                  <a:ext uri="{FF2B5EF4-FFF2-40B4-BE49-F238E27FC236}">
                    <a16:creationId xmlns:a16="http://schemas.microsoft.com/office/drawing/2014/main" id="{1B0977CA-157D-5301-E7CE-9D910E71416F}"/>
                  </a:ext>
                </a:extLst>
              </p:cNvPr>
              <p:cNvSpPr txBox="1"/>
              <p:nvPr/>
            </p:nvSpPr>
            <p:spPr bwMode="auto">
              <a:xfrm>
                <a:off x="688986" y="4693006"/>
                <a:ext cx="16876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236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217</a:t>
                </a:r>
              </a:p>
            </p:txBody>
          </p:sp>
          <p:sp>
            <p:nvSpPr>
              <p:cNvPr id="545" name="TextBox 544">
                <a:extLst>
                  <a:ext uri="{FF2B5EF4-FFF2-40B4-BE49-F238E27FC236}">
                    <a16:creationId xmlns:a16="http://schemas.microsoft.com/office/drawing/2014/main" id="{91CDBFD4-A6A6-A019-2F7F-4B018C61D689}"/>
                  </a:ext>
                </a:extLst>
              </p:cNvPr>
              <p:cNvSpPr txBox="1"/>
              <p:nvPr/>
            </p:nvSpPr>
            <p:spPr bwMode="auto">
              <a:xfrm>
                <a:off x="1535504" y="4693006"/>
                <a:ext cx="18631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236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211</a:t>
                </a:r>
              </a:p>
            </p:txBody>
          </p:sp>
          <p:sp>
            <p:nvSpPr>
              <p:cNvPr id="546" name="TextBox 545">
                <a:extLst>
                  <a:ext uri="{FF2B5EF4-FFF2-40B4-BE49-F238E27FC236}">
                    <a16:creationId xmlns:a16="http://schemas.microsoft.com/office/drawing/2014/main" id="{2B60F3FD-14EE-472B-A42E-F5974B66341A}"/>
                  </a:ext>
                </a:extLst>
              </p:cNvPr>
              <p:cNvSpPr txBox="1"/>
              <p:nvPr/>
            </p:nvSpPr>
            <p:spPr bwMode="auto">
              <a:xfrm>
                <a:off x="2632094" y="4693006"/>
                <a:ext cx="163786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236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203</a:t>
                </a:r>
              </a:p>
            </p:txBody>
          </p:sp>
          <p:sp>
            <p:nvSpPr>
              <p:cNvPr id="547" name="TextBox 546">
                <a:extLst>
                  <a:ext uri="{FF2B5EF4-FFF2-40B4-BE49-F238E27FC236}">
                    <a16:creationId xmlns:a16="http://schemas.microsoft.com/office/drawing/2014/main" id="{82C170C0-508E-2E46-2358-E698121AAF4A}"/>
                  </a:ext>
                </a:extLst>
              </p:cNvPr>
              <p:cNvSpPr txBox="1"/>
              <p:nvPr/>
            </p:nvSpPr>
            <p:spPr bwMode="auto">
              <a:xfrm>
                <a:off x="3413999" y="4693006"/>
                <a:ext cx="17581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231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199</a:t>
                </a:r>
              </a:p>
            </p:txBody>
          </p:sp>
          <p:sp>
            <p:nvSpPr>
              <p:cNvPr id="548" name="TextBox 547">
                <a:extLst>
                  <a:ext uri="{FF2B5EF4-FFF2-40B4-BE49-F238E27FC236}">
                    <a16:creationId xmlns:a16="http://schemas.microsoft.com/office/drawing/2014/main" id="{7EB66247-4C5A-2F26-3706-43B155BA9E00}"/>
                  </a:ext>
                </a:extLst>
              </p:cNvPr>
              <p:cNvSpPr txBox="1"/>
              <p:nvPr/>
            </p:nvSpPr>
            <p:spPr bwMode="auto">
              <a:xfrm>
                <a:off x="4555653" y="4693006"/>
                <a:ext cx="16365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224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197</a:t>
                </a:r>
              </a:p>
            </p:txBody>
          </p:sp>
          <p:sp>
            <p:nvSpPr>
              <p:cNvPr id="549" name="TextBox 548">
                <a:extLst>
                  <a:ext uri="{FF2B5EF4-FFF2-40B4-BE49-F238E27FC236}">
                    <a16:creationId xmlns:a16="http://schemas.microsoft.com/office/drawing/2014/main" id="{55A818B7-207C-C5F7-89AF-9D160611F324}"/>
                  </a:ext>
                </a:extLst>
              </p:cNvPr>
              <p:cNvSpPr txBox="1"/>
              <p:nvPr/>
            </p:nvSpPr>
            <p:spPr bwMode="auto">
              <a:xfrm>
                <a:off x="5427177" y="4693006"/>
                <a:ext cx="17135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218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191</a:t>
                </a:r>
              </a:p>
            </p:txBody>
          </p:sp>
          <p:sp>
            <p:nvSpPr>
              <p:cNvPr id="550" name="TextBox 549">
                <a:extLst>
                  <a:ext uri="{FF2B5EF4-FFF2-40B4-BE49-F238E27FC236}">
                    <a16:creationId xmlns:a16="http://schemas.microsoft.com/office/drawing/2014/main" id="{A6118667-3A36-95BE-553E-602BDDA0CD28}"/>
                  </a:ext>
                </a:extLst>
              </p:cNvPr>
              <p:cNvSpPr txBox="1"/>
              <p:nvPr/>
            </p:nvSpPr>
            <p:spPr bwMode="auto">
              <a:xfrm>
                <a:off x="6372694" y="4693006"/>
                <a:ext cx="16365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213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186</a:t>
                </a:r>
              </a:p>
            </p:txBody>
          </p:sp>
          <p:sp>
            <p:nvSpPr>
              <p:cNvPr id="551" name="TextBox 550">
                <a:extLst>
                  <a:ext uri="{FF2B5EF4-FFF2-40B4-BE49-F238E27FC236}">
                    <a16:creationId xmlns:a16="http://schemas.microsoft.com/office/drawing/2014/main" id="{1331AC27-939C-EBFB-139A-B7BAF212A36A}"/>
                  </a:ext>
                </a:extLst>
              </p:cNvPr>
              <p:cNvSpPr txBox="1"/>
              <p:nvPr/>
            </p:nvSpPr>
            <p:spPr bwMode="auto">
              <a:xfrm>
                <a:off x="7439936" y="4693006"/>
                <a:ext cx="163786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211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183</a:t>
                </a:r>
              </a:p>
            </p:txBody>
          </p:sp>
          <p:sp>
            <p:nvSpPr>
              <p:cNvPr id="552" name="TextBox 551">
                <a:extLst>
                  <a:ext uri="{FF2B5EF4-FFF2-40B4-BE49-F238E27FC236}">
                    <a16:creationId xmlns:a16="http://schemas.microsoft.com/office/drawing/2014/main" id="{65A15D79-F954-82C2-7DB9-89B309535E77}"/>
                  </a:ext>
                </a:extLst>
              </p:cNvPr>
              <p:cNvSpPr txBox="1"/>
              <p:nvPr/>
            </p:nvSpPr>
            <p:spPr bwMode="auto">
              <a:xfrm>
                <a:off x="9221175" y="4693006"/>
                <a:ext cx="17192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201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172</a:t>
                </a:r>
              </a:p>
            </p:txBody>
          </p:sp>
          <p:sp>
            <p:nvSpPr>
              <p:cNvPr id="553" name="TextBox 552">
                <a:extLst>
                  <a:ext uri="{FF2B5EF4-FFF2-40B4-BE49-F238E27FC236}">
                    <a16:creationId xmlns:a16="http://schemas.microsoft.com/office/drawing/2014/main" id="{07E4B476-D5E9-3B8E-C9AE-9E0385AC8938}"/>
                  </a:ext>
                </a:extLst>
              </p:cNvPr>
              <p:cNvSpPr txBox="1"/>
              <p:nvPr/>
            </p:nvSpPr>
            <p:spPr bwMode="auto">
              <a:xfrm>
                <a:off x="8304218" y="4693006"/>
                <a:ext cx="17192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206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179</a:t>
                </a:r>
              </a:p>
            </p:txBody>
          </p:sp>
        </p:grpSp>
        <p:grpSp>
          <p:nvGrpSpPr>
            <p:cNvPr id="515" name="Group 514">
              <a:extLst>
                <a:ext uri="{FF2B5EF4-FFF2-40B4-BE49-F238E27FC236}">
                  <a16:creationId xmlns:a16="http://schemas.microsoft.com/office/drawing/2014/main" id="{EB5F84FF-3C14-16B8-C3FA-D125D6DA3F6B}"/>
                </a:ext>
              </a:extLst>
            </p:cNvPr>
            <p:cNvGrpSpPr/>
            <p:nvPr/>
          </p:nvGrpSpPr>
          <p:grpSpPr>
            <a:xfrm>
              <a:off x="6105688" y="4713326"/>
              <a:ext cx="2582556" cy="400110"/>
              <a:chOff x="707196" y="4693006"/>
              <a:chExt cx="11113269" cy="400110"/>
            </a:xfrm>
          </p:grpSpPr>
          <p:sp>
            <p:nvSpPr>
              <p:cNvPr id="532" name="TextBox 531">
                <a:extLst>
                  <a:ext uri="{FF2B5EF4-FFF2-40B4-BE49-F238E27FC236}">
                    <a16:creationId xmlns:a16="http://schemas.microsoft.com/office/drawing/2014/main" id="{10FE3C7A-9957-13F4-3F6F-9DD8380382F7}"/>
                  </a:ext>
                </a:extLst>
              </p:cNvPr>
              <p:cNvSpPr txBox="1"/>
              <p:nvPr/>
            </p:nvSpPr>
            <p:spPr bwMode="auto">
              <a:xfrm>
                <a:off x="707196" y="4693006"/>
                <a:ext cx="16876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196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167</a:t>
                </a:r>
              </a:p>
            </p:txBody>
          </p:sp>
          <p:sp>
            <p:nvSpPr>
              <p:cNvPr id="533" name="TextBox 532">
                <a:extLst>
                  <a:ext uri="{FF2B5EF4-FFF2-40B4-BE49-F238E27FC236}">
                    <a16:creationId xmlns:a16="http://schemas.microsoft.com/office/drawing/2014/main" id="{12A23BC2-36C2-5A11-A31B-8D214CCAD53E}"/>
                  </a:ext>
                </a:extLst>
              </p:cNvPr>
              <p:cNvSpPr txBox="1"/>
              <p:nvPr/>
            </p:nvSpPr>
            <p:spPr bwMode="auto">
              <a:xfrm>
                <a:off x="1626580" y="4693006"/>
                <a:ext cx="18631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193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164</a:t>
                </a:r>
              </a:p>
            </p:txBody>
          </p:sp>
          <p:sp>
            <p:nvSpPr>
              <p:cNvPr id="534" name="TextBox 533">
                <a:extLst>
                  <a:ext uri="{FF2B5EF4-FFF2-40B4-BE49-F238E27FC236}">
                    <a16:creationId xmlns:a16="http://schemas.microsoft.com/office/drawing/2014/main" id="{A0789CF4-E897-1E64-F141-6A99D2907F9F}"/>
                  </a:ext>
                </a:extLst>
              </p:cNvPr>
              <p:cNvSpPr txBox="1"/>
              <p:nvPr/>
            </p:nvSpPr>
            <p:spPr bwMode="auto">
              <a:xfrm>
                <a:off x="2527495" y="4693006"/>
                <a:ext cx="18733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187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164</a:t>
                </a:r>
              </a:p>
            </p:txBody>
          </p:sp>
          <p:sp>
            <p:nvSpPr>
              <p:cNvPr id="535" name="TextBox 534">
                <a:extLst>
                  <a:ext uri="{FF2B5EF4-FFF2-40B4-BE49-F238E27FC236}">
                    <a16:creationId xmlns:a16="http://schemas.microsoft.com/office/drawing/2014/main" id="{CADFE3A6-6205-CB0D-5755-1302A1DF4664}"/>
                  </a:ext>
                </a:extLst>
              </p:cNvPr>
              <p:cNvSpPr txBox="1"/>
              <p:nvPr/>
            </p:nvSpPr>
            <p:spPr bwMode="auto">
              <a:xfrm>
                <a:off x="3490178" y="4693006"/>
                <a:ext cx="18123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182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158</a:t>
                </a:r>
              </a:p>
            </p:txBody>
          </p:sp>
          <p:sp>
            <p:nvSpPr>
              <p:cNvPr id="536" name="TextBox 535">
                <a:extLst>
                  <a:ext uri="{FF2B5EF4-FFF2-40B4-BE49-F238E27FC236}">
                    <a16:creationId xmlns:a16="http://schemas.microsoft.com/office/drawing/2014/main" id="{97476924-57F6-8822-CC53-A4A9905DB725}"/>
                  </a:ext>
                </a:extLst>
              </p:cNvPr>
              <p:cNvSpPr txBox="1"/>
              <p:nvPr/>
            </p:nvSpPr>
            <p:spPr bwMode="auto">
              <a:xfrm>
                <a:off x="4428148" y="4693006"/>
                <a:ext cx="16365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173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140</a:t>
                </a:r>
              </a:p>
            </p:txBody>
          </p:sp>
          <p:sp>
            <p:nvSpPr>
              <p:cNvPr id="537" name="TextBox 536">
                <a:extLst>
                  <a:ext uri="{FF2B5EF4-FFF2-40B4-BE49-F238E27FC236}">
                    <a16:creationId xmlns:a16="http://schemas.microsoft.com/office/drawing/2014/main" id="{7B169069-0C64-BA76-9BA8-FD4A15F76578}"/>
                  </a:ext>
                </a:extLst>
              </p:cNvPr>
              <p:cNvSpPr txBox="1"/>
              <p:nvPr/>
            </p:nvSpPr>
            <p:spPr bwMode="auto">
              <a:xfrm>
                <a:off x="5336102" y="4693006"/>
                <a:ext cx="17135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156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129</a:t>
                </a:r>
              </a:p>
            </p:txBody>
          </p:sp>
          <p:sp>
            <p:nvSpPr>
              <p:cNvPr id="538" name="TextBox 537">
                <a:extLst>
                  <a:ext uri="{FF2B5EF4-FFF2-40B4-BE49-F238E27FC236}">
                    <a16:creationId xmlns:a16="http://schemas.microsoft.com/office/drawing/2014/main" id="{8EA0A5D2-6E4D-BC20-7547-EADE7A10D1D7}"/>
                  </a:ext>
                </a:extLst>
              </p:cNvPr>
              <p:cNvSpPr txBox="1"/>
              <p:nvPr/>
            </p:nvSpPr>
            <p:spPr bwMode="auto">
              <a:xfrm>
                <a:off x="6331705" y="4693006"/>
                <a:ext cx="18123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142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117</a:t>
                </a:r>
              </a:p>
            </p:txBody>
          </p:sp>
          <p:sp>
            <p:nvSpPr>
              <p:cNvPr id="539" name="TextBox 538">
                <a:extLst>
                  <a:ext uri="{FF2B5EF4-FFF2-40B4-BE49-F238E27FC236}">
                    <a16:creationId xmlns:a16="http://schemas.microsoft.com/office/drawing/2014/main" id="{CBEFE387-1151-CCC1-9B92-E438F9A6CCA4}"/>
                  </a:ext>
                </a:extLst>
              </p:cNvPr>
              <p:cNvSpPr txBox="1"/>
              <p:nvPr/>
            </p:nvSpPr>
            <p:spPr bwMode="auto">
              <a:xfrm>
                <a:off x="7250065" y="4693006"/>
                <a:ext cx="17730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124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106</a:t>
                </a:r>
              </a:p>
            </p:txBody>
          </p:sp>
          <p:sp>
            <p:nvSpPr>
              <p:cNvPr id="540" name="TextBox 539">
                <a:extLst>
                  <a:ext uri="{FF2B5EF4-FFF2-40B4-BE49-F238E27FC236}">
                    <a16:creationId xmlns:a16="http://schemas.microsoft.com/office/drawing/2014/main" id="{4488F39B-6C2D-3FF0-1468-8A18F5AE9C34}"/>
                  </a:ext>
                </a:extLst>
              </p:cNvPr>
              <p:cNvSpPr txBox="1"/>
              <p:nvPr/>
            </p:nvSpPr>
            <p:spPr bwMode="auto">
              <a:xfrm>
                <a:off x="9227104" y="4693006"/>
                <a:ext cx="16039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91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70</a:t>
                </a:r>
              </a:p>
            </p:txBody>
          </p:sp>
          <p:sp>
            <p:nvSpPr>
              <p:cNvPr id="541" name="TextBox 540">
                <a:extLst>
                  <a:ext uri="{FF2B5EF4-FFF2-40B4-BE49-F238E27FC236}">
                    <a16:creationId xmlns:a16="http://schemas.microsoft.com/office/drawing/2014/main" id="{D595DA4A-D491-62DE-8F11-F3724AE1CF1F}"/>
                  </a:ext>
                </a:extLst>
              </p:cNvPr>
              <p:cNvSpPr txBox="1"/>
              <p:nvPr/>
            </p:nvSpPr>
            <p:spPr bwMode="auto">
              <a:xfrm>
                <a:off x="10243551" y="4693006"/>
                <a:ext cx="15769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73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59</a:t>
                </a:r>
              </a:p>
            </p:txBody>
          </p:sp>
          <p:sp>
            <p:nvSpPr>
              <p:cNvPr id="542" name="TextBox 541">
                <a:extLst>
                  <a:ext uri="{FF2B5EF4-FFF2-40B4-BE49-F238E27FC236}">
                    <a16:creationId xmlns:a16="http://schemas.microsoft.com/office/drawing/2014/main" id="{B89C08BF-0335-7881-E60B-69CDDC273BB9}"/>
                  </a:ext>
                </a:extLst>
              </p:cNvPr>
              <p:cNvSpPr txBox="1"/>
              <p:nvPr/>
            </p:nvSpPr>
            <p:spPr bwMode="auto">
              <a:xfrm>
                <a:off x="8212085" y="4693006"/>
                <a:ext cx="17020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109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90</a:t>
                </a:r>
              </a:p>
            </p:txBody>
          </p:sp>
        </p:grpSp>
        <p:grpSp>
          <p:nvGrpSpPr>
            <p:cNvPr id="516" name="Group 515">
              <a:extLst>
                <a:ext uri="{FF2B5EF4-FFF2-40B4-BE49-F238E27FC236}">
                  <a16:creationId xmlns:a16="http://schemas.microsoft.com/office/drawing/2014/main" id="{7F6C8387-0B17-C853-E0F3-85409A9ED4B7}"/>
                </a:ext>
              </a:extLst>
            </p:cNvPr>
            <p:cNvGrpSpPr/>
            <p:nvPr/>
          </p:nvGrpSpPr>
          <p:grpSpPr>
            <a:xfrm>
              <a:off x="8501639" y="4713326"/>
              <a:ext cx="3473197" cy="400110"/>
              <a:chOff x="561476" y="4693006"/>
              <a:chExt cx="14945879" cy="400110"/>
            </a:xfrm>
          </p:grpSpPr>
          <p:sp>
            <p:nvSpPr>
              <p:cNvPr id="517" name="TextBox 516">
                <a:extLst>
                  <a:ext uri="{FF2B5EF4-FFF2-40B4-BE49-F238E27FC236}">
                    <a16:creationId xmlns:a16="http://schemas.microsoft.com/office/drawing/2014/main" id="{ECB89F05-D4F6-DF7D-3DB1-6C5B4A69FF3D}"/>
                  </a:ext>
                </a:extLst>
              </p:cNvPr>
              <p:cNvSpPr txBox="1"/>
              <p:nvPr/>
            </p:nvSpPr>
            <p:spPr bwMode="auto">
              <a:xfrm>
                <a:off x="561476" y="4693006"/>
                <a:ext cx="16876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64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45</a:t>
                </a:r>
              </a:p>
            </p:txBody>
          </p:sp>
          <p:sp>
            <p:nvSpPr>
              <p:cNvPr id="518" name="TextBox 517">
                <a:extLst>
                  <a:ext uri="{FF2B5EF4-FFF2-40B4-BE49-F238E27FC236}">
                    <a16:creationId xmlns:a16="http://schemas.microsoft.com/office/drawing/2014/main" id="{3277CB51-1627-AD69-D41C-A04BE66ADDF9}"/>
                  </a:ext>
                </a:extLst>
              </p:cNvPr>
              <p:cNvSpPr txBox="1"/>
              <p:nvPr/>
            </p:nvSpPr>
            <p:spPr bwMode="auto">
              <a:xfrm>
                <a:off x="1426205" y="4693006"/>
                <a:ext cx="18631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51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41</a:t>
                </a:r>
              </a:p>
            </p:txBody>
          </p:sp>
          <p:sp>
            <p:nvSpPr>
              <p:cNvPr id="519" name="TextBox 518">
                <a:extLst>
                  <a:ext uri="{FF2B5EF4-FFF2-40B4-BE49-F238E27FC236}">
                    <a16:creationId xmlns:a16="http://schemas.microsoft.com/office/drawing/2014/main" id="{20B92218-C866-97F8-203D-FB2511403A72}"/>
                  </a:ext>
                </a:extLst>
              </p:cNvPr>
              <p:cNvSpPr txBox="1"/>
              <p:nvPr/>
            </p:nvSpPr>
            <p:spPr bwMode="auto">
              <a:xfrm>
                <a:off x="2527494" y="4693006"/>
                <a:ext cx="157852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44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38</a:t>
                </a:r>
              </a:p>
            </p:txBody>
          </p:sp>
          <p:sp>
            <p:nvSpPr>
              <p:cNvPr id="520" name="TextBox 519">
                <a:extLst>
                  <a:ext uri="{FF2B5EF4-FFF2-40B4-BE49-F238E27FC236}">
                    <a16:creationId xmlns:a16="http://schemas.microsoft.com/office/drawing/2014/main" id="{87817713-0168-9259-BA92-1833766FCCF8}"/>
                  </a:ext>
                </a:extLst>
              </p:cNvPr>
              <p:cNvSpPr txBox="1"/>
              <p:nvPr/>
            </p:nvSpPr>
            <p:spPr bwMode="auto">
              <a:xfrm>
                <a:off x="3490177" y="4693006"/>
                <a:ext cx="15908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38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27</a:t>
                </a:r>
              </a:p>
            </p:txBody>
          </p:sp>
          <p:sp>
            <p:nvSpPr>
              <p:cNvPr id="521" name="TextBox 520">
                <a:extLst>
                  <a:ext uri="{FF2B5EF4-FFF2-40B4-BE49-F238E27FC236}">
                    <a16:creationId xmlns:a16="http://schemas.microsoft.com/office/drawing/2014/main" id="{F357AC99-511C-E534-0C0C-BA909BA4A745}"/>
                  </a:ext>
                </a:extLst>
              </p:cNvPr>
              <p:cNvSpPr txBox="1"/>
              <p:nvPr/>
            </p:nvSpPr>
            <p:spPr bwMode="auto">
              <a:xfrm>
                <a:off x="4428147" y="4693006"/>
                <a:ext cx="16365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30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20</a:t>
                </a:r>
              </a:p>
            </p:txBody>
          </p:sp>
          <p:sp>
            <p:nvSpPr>
              <p:cNvPr id="522" name="TextBox 521">
                <a:extLst>
                  <a:ext uri="{FF2B5EF4-FFF2-40B4-BE49-F238E27FC236}">
                    <a16:creationId xmlns:a16="http://schemas.microsoft.com/office/drawing/2014/main" id="{83E40A41-E764-6ACD-58A6-6A8C1C15884D}"/>
                  </a:ext>
                </a:extLst>
              </p:cNvPr>
              <p:cNvSpPr txBox="1"/>
              <p:nvPr/>
            </p:nvSpPr>
            <p:spPr bwMode="auto">
              <a:xfrm>
                <a:off x="5336102" y="4693006"/>
                <a:ext cx="17135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15</a:t>
                </a:r>
              </a:p>
            </p:txBody>
          </p:sp>
          <p:sp>
            <p:nvSpPr>
              <p:cNvPr id="523" name="TextBox 522">
                <a:extLst>
                  <a:ext uri="{FF2B5EF4-FFF2-40B4-BE49-F238E27FC236}">
                    <a16:creationId xmlns:a16="http://schemas.microsoft.com/office/drawing/2014/main" id="{DB9A65D0-0A89-0BEF-B1DC-E5117E2B9A06}"/>
                  </a:ext>
                </a:extLst>
              </p:cNvPr>
              <p:cNvSpPr txBox="1"/>
              <p:nvPr/>
            </p:nvSpPr>
            <p:spPr bwMode="auto">
              <a:xfrm>
                <a:off x="6372696" y="4693006"/>
                <a:ext cx="15769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8</a:t>
                </a:r>
              </a:p>
            </p:txBody>
          </p:sp>
          <p:sp>
            <p:nvSpPr>
              <p:cNvPr id="524" name="TextBox 523">
                <a:extLst>
                  <a:ext uri="{FF2B5EF4-FFF2-40B4-BE49-F238E27FC236}">
                    <a16:creationId xmlns:a16="http://schemas.microsoft.com/office/drawing/2014/main" id="{EA6A3C4E-2968-5268-3F03-516C093B1CF8}"/>
                  </a:ext>
                </a:extLst>
              </p:cNvPr>
              <p:cNvSpPr txBox="1"/>
              <p:nvPr/>
            </p:nvSpPr>
            <p:spPr bwMode="auto">
              <a:xfrm>
                <a:off x="7335340" y="4693006"/>
                <a:ext cx="15785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7</a:t>
                </a:r>
              </a:p>
            </p:txBody>
          </p:sp>
          <p:sp>
            <p:nvSpPr>
              <p:cNvPr id="525" name="TextBox 524">
                <a:extLst>
                  <a:ext uri="{FF2B5EF4-FFF2-40B4-BE49-F238E27FC236}">
                    <a16:creationId xmlns:a16="http://schemas.microsoft.com/office/drawing/2014/main" id="{D2394E3E-5F85-4710-E7DD-9EDDCD1BBBF5}"/>
                  </a:ext>
                </a:extLst>
              </p:cNvPr>
              <p:cNvSpPr txBox="1"/>
              <p:nvPr/>
            </p:nvSpPr>
            <p:spPr bwMode="auto">
              <a:xfrm>
                <a:off x="9227106" y="4693006"/>
                <a:ext cx="16039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3</a:t>
                </a:r>
              </a:p>
            </p:txBody>
          </p:sp>
          <p:sp>
            <p:nvSpPr>
              <p:cNvPr id="526" name="TextBox 525">
                <a:extLst>
                  <a:ext uri="{FF2B5EF4-FFF2-40B4-BE49-F238E27FC236}">
                    <a16:creationId xmlns:a16="http://schemas.microsoft.com/office/drawing/2014/main" id="{9B5D5FFF-CBC4-3A76-FC39-48B2146EFA6B}"/>
                  </a:ext>
                </a:extLst>
              </p:cNvPr>
              <p:cNvSpPr txBox="1"/>
              <p:nvPr/>
            </p:nvSpPr>
            <p:spPr bwMode="auto">
              <a:xfrm>
                <a:off x="10152476" y="4693006"/>
                <a:ext cx="15769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3</a:t>
                </a:r>
              </a:p>
            </p:txBody>
          </p:sp>
          <p:sp>
            <p:nvSpPr>
              <p:cNvPr id="527" name="TextBox 526">
                <a:extLst>
                  <a:ext uri="{FF2B5EF4-FFF2-40B4-BE49-F238E27FC236}">
                    <a16:creationId xmlns:a16="http://schemas.microsoft.com/office/drawing/2014/main" id="{E700B22B-31C2-2D92-E6B4-B619D012CF84}"/>
                  </a:ext>
                </a:extLst>
              </p:cNvPr>
              <p:cNvSpPr txBox="1"/>
              <p:nvPr/>
            </p:nvSpPr>
            <p:spPr bwMode="auto">
              <a:xfrm>
                <a:off x="8264363" y="4693006"/>
                <a:ext cx="15769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a:t>
                </a:r>
              </a:p>
            </p:txBody>
          </p:sp>
          <p:sp>
            <p:nvSpPr>
              <p:cNvPr id="528" name="TextBox 527">
                <a:extLst>
                  <a:ext uri="{FF2B5EF4-FFF2-40B4-BE49-F238E27FC236}">
                    <a16:creationId xmlns:a16="http://schemas.microsoft.com/office/drawing/2014/main" id="{9888CFA7-9C28-BDC6-7CD4-F4B916BAE721}"/>
                  </a:ext>
                </a:extLst>
              </p:cNvPr>
              <p:cNvSpPr txBox="1"/>
              <p:nvPr/>
            </p:nvSpPr>
            <p:spPr bwMode="auto">
              <a:xfrm>
                <a:off x="11120607" y="4693006"/>
                <a:ext cx="15769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a:t>
                </a:r>
              </a:p>
            </p:txBody>
          </p:sp>
          <p:sp>
            <p:nvSpPr>
              <p:cNvPr id="529" name="TextBox 528">
                <a:extLst>
                  <a:ext uri="{FF2B5EF4-FFF2-40B4-BE49-F238E27FC236}">
                    <a16:creationId xmlns:a16="http://schemas.microsoft.com/office/drawing/2014/main" id="{96F948D9-D40D-6921-6B3D-F0D3388BA430}"/>
                  </a:ext>
                </a:extLst>
              </p:cNvPr>
              <p:cNvSpPr txBox="1"/>
              <p:nvPr/>
            </p:nvSpPr>
            <p:spPr bwMode="auto">
              <a:xfrm>
                <a:off x="12071602" y="4693006"/>
                <a:ext cx="15769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a:t>
                </a:r>
              </a:p>
            </p:txBody>
          </p:sp>
          <p:sp>
            <p:nvSpPr>
              <p:cNvPr id="530" name="TextBox 529">
                <a:extLst>
                  <a:ext uri="{FF2B5EF4-FFF2-40B4-BE49-F238E27FC236}">
                    <a16:creationId xmlns:a16="http://schemas.microsoft.com/office/drawing/2014/main" id="{C704D9DC-7A63-E7A4-30A8-02F8BE4282E0}"/>
                  </a:ext>
                </a:extLst>
              </p:cNvPr>
              <p:cNvSpPr txBox="1"/>
              <p:nvPr/>
            </p:nvSpPr>
            <p:spPr bwMode="auto">
              <a:xfrm>
                <a:off x="12999989" y="4693006"/>
                <a:ext cx="15769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0</a:t>
                </a:r>
              </a:p>
            </p:txBody>
          </p:sp>
          <p:sp>
            <p:nvSpPr>
              <p:cNvPr id="531" name="TextBox 530">
                <a:extLst>
                  <a:ext uri="{FF2B5EF4-FFF2-40B4-BE49-F238E27FC236}">
                    <a16:creationId xmlns:a16="http://schemas.microsoft.com/office/drawing/2014/main" id="{777CFB83-127A-DF46-A9CD-B76F932BF073}"/>
                  </a:ext>
                </a:extLst>
              </p:cNvPr>
              <p:cNvSpPr txBox="1"/>
              <p:nvPr/>
            </p:nvSpPr>
            <p:spPr bwMode="auto">
              <a:xfrm>
                <a:off x="13930441" y="4693006"/>
                <a:ext cx="157691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0</a:t>
                </a:r>
              </a:p>
            </p:txBody>
          </p:sp>
        </p:grpSp>
      </p:grpSp>
      <p:sp>
        <p:nvSpPr>
          <p:cNvPr id="565" name="TextBox 564">
            <a:extLst>
              <a:ext uri="{FF2B5EF4-FFF2-40B4-BE49-F238E27FC236}">
                <a16:creationId xmlns:a16="http://schemas.microsoft.com/office/drawing/2014/main" id="{C1B584A8-0B06-51A7-5347-6AAB9266CCFB}"/>
              </a:ext>
            </a:extLst>
          </p:cNvPr>
          <p:cNvSpPr txBox="1"/>
          <p:nvPr/>
        </p:nvSpPr>
        <p:spPr bwMode="auto">
          <a:xfrm>
            <a:off x="522287" y="5006398"/>
            <a:ext cx="72814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T-DXd</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0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T-DM1</a:t>
            </a:r>
          </a:p>
        </p:txBody>
      </p:sp>
      <p:sp>
        <p:nvSpPr>
          <p:cNvPr id="566" name="TextBox 565">
            <a:extLst>
              <a:ext uri="{FF2B5EF4-FFF2-40B4-BE49-F238E27FC236}">
                <a16:creationId xmlns:a16="http://schemas.microsoft.com/office/drawing/2014/main" id="{9C7A82AB-9A63-D314-B7A0-E87680928410}"/>
              </a:ext>
            </a:extLst>
          </p:cNvPr>
          <p:cNvSpPr txBox="1"/>
          <p:nvPr/>
        </p:nvSpPr>
        <p:spPr bwMode="auto">
          <a:xfrm>
            <a:off x="1826629" y="3861317"/>
            <a:ext cx="197190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Censor</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T-DXd (n = 261)</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T-DM1 (n = 263)</a:t>
            </a:r>
          </a:p>
        </p:txBody>
      </p:sp>
      <p:cxnSp>
        <p:nvCxnSpPr>
          <p:cNvPr id="567" name="Straight Connector 566">
            <a:extLst>
              <a:ext uri="{FF2B5EF4-FFF2-40B4-BE49-F238E27FC236}">
                <a16:creationId xmlns:a16="http://schemas.microsoft.com/office/drawing/2014/main" id="{891F1E73-0D3D-53D6-7D4D-67D9E11320C3}"/>
              </a:ext>
            </a:extLst>
          </p:cNvPr>
          <p:cNvCxnSpPr>
            <a:cxnSpLocks/>
          </p:cNvCxnSpPr>
          <p:nvPr/>
        </p:nvCxnSpPr>
        <p:spPr bwMode="auto">
          <a:xfrm>
            <a:off x="1535493" y="4225569"/>
            <a:ext cx="327754" cy="0"/>
          </a:xfrm>
          <a:prstGeom prst="line">
            <a:avLst/>
          </a:prstGeom>
          <a:noFill/>
          <a:ln w="28575" cap="flat" cmpd="sng" algn="ctr">
            <a:solidFill>
              <a:schemeClr val="accent1"/>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5AAE6DE2-0A00-7103-54CB-B28619832120}"/>
              </a:ext>
            </a:extLst>
          </p:cNvPr>
          <p:cNvCxnSpPr>
            <a:cxnSpLocks/>
          </p:cNvCxnSpPr>
          <p:nvPr/>
        </p:nvCxnSpPr>
        <p:spPr bwMode="auto">
          <a:xfrm>
            <a:off x="1535493" y="4428769"/>
            <a:ext cx="327754" cy="0"/>
          </a:xfrm>
          <a:prstGeom prst="line">
            <a:avLst/>
          </a:prstGeom>
          <a:noFill/>
          <a:ln w="28575" cap="flat" cmpd="sng" algn="ctr">
            <a:solidFill>
              <a:schemeClr val="accent3"/>
            </a:solidFill>
            <a:prstDash val="solid"/>
            <a:round/>
            <a:headEnd type="none" w="med" len="med"/>
            <a:tailEnd type="none" w="med" len="med"/>
          </a:ln>
          <a:effectLst/>
        </p:spPr>
      </p:cxnSp>
      <p:grpSp>
        <p:nvGrpSpPr>
          <p:cNvPr id="569" name="Group 568">
            <a:extLst>
              <a:ext uri="{FF2B5EF4-FFF2-40B4-BE49-F238E27FC236}">
                <a16:creationId xmlns:a16="http://schemas.microsoft.com/office/drawing/2014/main" id="{F973D502-C55A-7F39-8AA1-0BB12FABBD85}"/>
              </a:ext>
            </a:extLst>
          </p:cNvPr>
          <p:cNvGrpSpPr/>
          <p:nvPr/>
        </p:nvGrpSpPr>
        <p:grpSpPr>
          <a:xfrm>
            <a:off x="1644250" y="3954868"/>
            <a:ext cx="116473" cy="116473"/>
            <a:chOff x="2159367" y="3250531"/>
            <a:chExt cx="327754" cy="327754"/>
          </a:xfrm>
        </p:grpSpPr>
        <p:cxnSp>
          <p:nvCxnSpPr>
            <p:cNvPr id="570" name="Straight Connector 569">
              <a:extLst>
                <a:ext uri="{FF2B5EF4-FFF2-40B4-BE49-F238E27FC236}">
                  <a16:creationId xmlns:a16="http://schemas.microsoft.com/office/drawing/2014/main" id="{993FBD37-4130-84D4-B54F-647F23259904}"/>
                </a:ext>
              </a:extLst>
            </p:cNvPr>
            <p:cNvCxnSpPr>
              <a:cxnSpLocks/>
            </p:cNvCxnSpPr>
            <p:nvPr/>
          </p:nvCxnSpPr>
          <p:spPr bwMode="auto">
            <a:xfrm>
              <a:off x="2159367" y="3414407"/>
              <a:ext cx="327754" cy="0"/>
            </a:xfrm>
            <a:prstGeom prst="line">
              <a:avLst/>
            </a:prstGeom>
            <a:noFill/>
            <a:ln w="28575" cap="flat" cmpd="sng" algn="ctr">
              <a:solidFill>
                <a:schemeClr val="bg1"/>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94ED4349-A828-F2D7-9722-AF6D10524C93}"/>
                </a:ext>
              </a:extLst>
            </p:cNvPr>
            <p:cNvCxnSpPr>
              <a:cxnSpLocks/>
            </p:cNvCxnSpPr>
            <p:nvPr/>
          </p:nvCxnSpPr>
          <p:spPr bwMode="auto">
            <a:xfrm rot="16200000">
              <a:off x="2159367" y="3414408"/>
              <a:ext cx="32775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72" name="Group 571">
            <a:extLst>
              <a:ext uri="{FF2B5EF4-FFF2-40B4-BE49-F238E27FC236}">
                <a16:creationId xmlns:a16="http://schemas.microsoft.com/office/drawing/2014/main" id="{66BEDD9B-1847-5543-7CBA-BA5869A21AFD}"/>
              </a:ext>
            </a:extLst>
          </p:cNvPr>
          <p:cNvGrpSpPr/>
          <p:nvPr/>
        </p:nvGrpSpPr>
        <p:grpSpPr>
          <a:xfrm>
            <a:off x="1418167" y="1799167"/>
            <a:ext cx="10373783" cy="1080558"/>
            <a:chOff x="1418167" y="1799167"/>
            <a:chExt cx="10373783" cy="1080558"/>
          </a:xfrm>
        </p:grpSpPr>
        <p:sp>
          <p:nvSpPr>
            <p:cNvPr id="573" name="Freeform: Shape 572">
              <a:extLst>
                <a:ext uri="{FF2B5EF4-FFF2-40B4-BE49-F238E27FC236}">
                  <a16:creationId xmlns:a16="http://schemas.microsoft.com/office/drawing/2014/main" id="{9F0C0C83-FBA7-50F6-548D-537FC332BD01}"/>
                </a:ext>
              </a:extLst>
            </p:cNvPr>
            <p:cNvSpPr/>
            <p:nvPr/>
          </p:nvSpPr>
          <p:spPr bwMode="auto">
            <a:xfrm>
              <a:off x="1418167" y="1799167"/>
              <a:ext cx="6324600" cy="778933"/>
            </a:xfrm>
            <a:custGeom>
              <a:avLst/>
              <a:gdLst>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12233 w 6324600"/>
                <a:gd name="connsiteY4" fmla="*/ 21166 h 778933"/>
                <a:gd name="connsiteX5" fmla="*/ 838200 w 6324600"/>
                <a:gd name="connsiteY5" fmla="*/ 21166 h 778933"/>
                <a:gd name="connsiteX6" fmla="*/ 825500 w 6324600"/>
                <a:gd name="connsiteY6" fmla="*/ 33866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2033 w 6324600"/>
                <a:gd name="connsiteY12" fmla="*/ 63500 h 778933"/>
                <a:gd name="connsiteX13" fmla="*/ 1519766 w 6324600"/>
                <a:gd name="connsiteY13" fmla="*/ 63500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0966 w 6324600"/>
                <a:gd name="connsiteY24" fmla="*/ 152400 h 778933"/>
                <a:gd name="connsiteX25" fmla="*/ 2328333 w 6324600"/>
                <a:gd name="connsiteY25" fmla="*/ 152400 h 778933"/>
                <a:gd name="connsiteX26" fmla="*/ 2328333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072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65500 w 6324600"/>
                <a:gd name="connsiteY44" fmla="*/ 283633 h 778933"/>
                <a:gd name="connsiteX45" fmla="*/ 3365500 w 6324600"/>
                <a:gd name="connsiteY45" fmla="*/ 283633 h 778933"/>
                <a:gd name="connsiteX46" fmla="*/ 3395133 w 6324600"/>
                <a:gd name="connsiteY46" fmla="*/ 313266 h 778933"/>
                <a:gd name="connsiteX47" fmla="*/ 3500966 w 6324600"/>
                <a:gd name="connsiteY47" fmla="*/ 313266 h 778933"/>
                <a:gd name="connsiteX48" fmla="*/ 3513666 w 6324600"/>
                <a:gd name="connsiteY48" fmla="*/ 325966 h 778933"/>
                <a:gd name="connsiteX49" fmla="*/ 3547533 w 6324600"/>
                <a:gd name="connsiteY49" fmla="*/ 325966 h 778933"/>
                <a:gd name="connsiteX50" fmla="*/ 3547533 w 6324600"/>
                <a:gd name="connsiteY50" fmla="*/ 325966 h 778933"/>
                <a:gd name="connsiteX51" fmla="*/ 3572933 w 6324600"/>
                <a:gd name="connsiteY51" fmla="*/ 351366 h 778933"/>
                <a:gd name="connsiteX52" fmla="*/ 3666066 w 6324600"/>
                <a:gd name="connsiteY52" fmla="*/ 351366 h 778933"/>
                <a:gd name="connsiteX53" fmla="*/ 3666066 w 6324600"/>
                <a:gd name="connsiteY53" fmla="*/ 368300 h 778933"/>
                <a:gd name="connsiteX54" fmla="*/ 3695700 w 6324600"/>
                <a:gd name="connsiteY54" fmla="*/ 368300 h 778933"/>
                <a:gd name="connsiteX55" fmla="*/ 3695700 w 6324600"/>
                <a:gd name="connsiteY55" fmla="*/ 389466 h 778933"/>
                <a:gd name="connsiteX56" fmla="*/ 3810000 w 6324600"/>
                <a:gd name="connsiteY56" fmla="*/ 389466 h 778933"/>
                <a:gd name="connsiteX57" fmla="*/ 3810000 w 6324600"/>
                <a:gd name="connsiteY57" fmla="*/ 389466 h 778933"/>
                <a:gd name="connsiteX58" fmla="*/ 3898900 w 6324600"/>
                <a:gd name="connsiteY58" fmla="*/ 389466 h 778933"/>
                <a:gd name="connsiteX59" fmla="*/ 3915833 w 6324600"/>
                <a:gd name="connsiteY59" fmla="*/ 406399 h 778933"/>
                <a:gd name="connsiteX60" fmla="*/ 4008966 w 6324600"/>
                <a:gd name="connsiteY60" fmla="*/ 406399 h 778933"/>
                <a:gd name="connsiteX61" fmla="*/ 4008966 w 6324600"/>
                <a:gd name="connsiteY61" fmla="*/ 431800 h 778933"/>
                <a:gd name="connsiteX62" fmla="*/ 4174066 w 6324600"/>
                <a:gd name="connsiteY62" fmla="*/ 431800 h 778933"/>
                <a:gd name="connsiteX63" fmla="*/ 4174066 w 6324600"/>
                <a:gd name="connsiteY63" fmla="*/ 452966 h 778933"/>
                <a:gd name="connsiteX64" fmla="*/ 4288366 w 6324600"/>
                <a:gd name="connsiteY64" fmla="*/ 452966 h 778933"/>
                <a:gd name="connsiteX65" fmla="*/ 4296833 w 6324600"/>
                <a:gd name="connsiteY65" fmla="*/ 461433 h 778933"/>
                <a:gd name="connsiteX66" fmla="*/ 4364566 w 6324600"/>
                <a:gd name="connsiteY66" fmla="*/ 461433 h 778933"/>
                <a:gd name="connsiteX67" fmla="*/ 4364566 w 6324600"/>
                <a:gd name="connsiteY67" fmla="*/ 465666 h 778933"/>
                <a:gd name="connsiteX68" fmla="*/ 4356100 w 6324600"/>
                <a:gd name="connsiteY68" fmla="*/ 503766 h 778933"/>
                <a:gd name="connsiteX69" fmla="*/ 4445000 w 6324600"/>
                <a:gd name="connsiteY69" fmla="*/ 503766 h 778933"/>
                <a:gd name="connsiteX70" fmla="*/ 4445000 w 6324600"/>
                <a:gd name="connsiteY70" fmla="*/ 516466 h 778933"/>
                <a:gd name="connsiteX71" fmla="*/ 4660900 w 6324600"/>
                <a:gd name="connsiteY71" fmla="*/ 516466 h 778933"/>
                <a:gd name="connsiteX72" fmla="*/ 4660900 w 6324600"/>
                <a:gd name="connsiteY72" fmla="*/ 537633 h 778933"/>
                <a:gd name="connsiteX73" fmla="*/ 4787900 w 6324600"/>
                <a:gd name="connsiteY73" fmla="*/ 537633 h 778933"/>
                <a:gd name="connsiteX74" fmla="*/ 4800600 w 6324600"/>
                <a:gd name="connsiteY74" fmla="*/ 537633 h 778933"/>
                <a:gd name="connsiteX75" fmla="*/ 4872566 w 6324600"/>
                <a:gd name="connsiteY75" fmla="*/ 537633 h 778933"/>
                <a:gd name="connsiteX76" fmla="*/ 4872566 w 6324600"/>
                <a:gd name="connsiteY76" fmla="*/ 558800 h 778933"/>
                <a:gd name="connsiteX77" fmla="*/ 4953000 w 6324600"/>
                <a:gd name="connsiteY77" fmla="*/ 558800 h 778933"/>
                <a:gd name="connsiteX78" fmla="*/ 4953000 w 6324600"/>
                <a:gd name="connsiteY78" fmla="*/ 567266 h 778933"/>
                <a:gd name="connsiteX79" fmla="*/ 4995333 w 6324600"/>
                <a:gd name="connsiteY79" fmla="*/ 567266 h 778933"/>
                <a:gd name="connsiteX80" fmla="*/ 4995333 w 6324600"/>
                <a:gd name="connsiteY80" fmla="*/ 579966 h 778933"/>
                <a:gd name="connsiteX81" fmla="*/ 5219700 w 6324600"/>
                <a:gd name="connsiteY81" fmla="*/ 579966 h 778933"/>
                <a:gd name="connsiteX82" fmla="*/ 5219700 w 6324600"/>
                <a:gd name="connsiteY82" fmla="*/ 609600 h 778933"/>
                <a:gd name="connsiteX83" fmla="*/ 5257800 w 6324600"/>
                <a:gd name="connsiteY83" fmla="*/ 609600 h 778933"/>
                <a:gd name="connsiteX84" fmla="*/ 5257800 w 6324600"/>
                <a:gd name="connsiteY84" fmla="*/ 643466 h 778933"/>
                <a:gd name="connsiteX85" fmla="*/ 5312833 w 6324600"/>
                <a:gd name="connsiteY85" fmla="*/ 643466 h 778933"/>
                <a:gd name="connsiteX86" fmla="*/ 5312833 w 6324600"/>
                <a:gd name="connsiteY86" fmla="*/ 656166 h 778933"/>
                <a:gd name="connsiteX87" fmla="*/ 5346700 w 6324600"/>
                <a:gd name="connsiteY87" fmla="*/ 656166 h 778933"/>
                <a:gd name="connsiteX88" fmla="*/ 5346700 w 6324600"/>
                <a:gd name="connsiteY88" fmla="*/ 668866 h 778933"/>
                <a:gd name="connsiteX89" fmla="*/ 5427133 w 6324600"/>
                <a:gd name="connsiteY89" fmla="*/ 668866 h 778933"/>
                <a:gd name="connsiteX90" fmla="*/ 5427133 w 6324600"/>
                <a:gd name="connsiteY90" fmla="*/ 685800 h 778933"/>
                <a:gd name="connsiteX91" fmla="*/ 5676900 w 6324600"/>
                <a:gd name="connsiteY91" fmla="*/ 685800 h 778933"/>
                <a:gd name="connsiteX92" fmla="*/ 5676900 w 6324600"/>
                <a:gd name="connsiteY92" fmla="*/ 711200 h 778933"/>
                <a:gd name="connsiteX93" fmla="*/ 5786966 w 6324600"/>
                <a:gd name="connsiteY93" fmla="*/ 711200 h 778933"/>
                <a:gd name="connsiteX94" fmla="*/ 5786966 w 6324600"/>
                <a:gd name="connsiteY94" fmla="*/ 736600 h 778933"/>
                <a:gd name="connsiteX95" fmla="*/ 5909733 w 6324600"/>
                <a:gd name="connsiteY95" fmla="*/ 736600 h 778933"/>
                <a:gd name="connsiteX96" fmla="*/ 5918199 w 6324600"/>
                <a:gd name="connsiteY96" fmla="*/ 745066 h 778933"/>
                <a:gd name="connsiteX97" fmla="*/ 6049433 w 6324600"/>
                <a:gd name="connsiteY97" fmla="*/ 745066 h 778933"/>
                <a:gd name="connsiteX98" fmla="*/ 6049433 w 6324600"/>
                <a:gd name="connsiteY98" fmla="*/ 778933 h 778933"/>
                <a:gd name="connsiteX99" fmla="*/ 6324600 w 6324600"/>
                <a:gd name="connsiteY99"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6521 w 6324600"/>
                <a:gd name="connsiteY4" fmla="*/ 17991 h 778933"/>
                <a:gd name="connsiteX5" fmla="*/ 838200 w 6324600"/>
                <a:gd name="connsiteY5" fmla="*/ 21166 h 778933"/>
                <a:gd name="connsiteX6" fmla="*/ 825500 w 6324600"/>
                <a:gd name="connsiteY6" fmla="*/ 33866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2033 w 6324600"/>
                <a:gd name="connsiteY12" fmla="*/ 63500 h 778933"/>
                <a:gd name="connsiteX13" fmla="*/ 1519766 w 6324600"/>
                <a:gd name="connsiteY13" fmla="*/ 63500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0966 w 6324600"/>
                <a:gd name="connsiteY24" fmla="*/ 152400 h 778933"/>
                <a:gd name="connsiteX25" fmla="*/ 2328333 w 6324600"/>
                <a:gd name="connsiteY25" fmla="*/ 152400 h 778933"/>
                <a:gd name="connsiteX26" fmla="*/ 2328333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072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65500 w 6324600"/>
                <a:gd name="connsiteY44" fmla="*/ 283633 h 778933"/>
                <a:gd name="connsiteX45" fmla="*/ 3365500 w 6324600"/>
                <a:gd name="connsiteY45" fmla="*/ 283633 h 778933"/>
                <a:gd name="connsiteX46" fmla="*/ 3395133 w 6324600"/>
                <a:gd name="connsiteY46" fmla="*/ 313266 h 778933"/>
                <a:gd name="connsiteX47" fmla="*/ 3500966 w 6324600"/>
                <a:gd name="connsiteY47" fmla="*/ 313266 h 778933"/>
                <a:gd name="connsiteX48" fmla="*/ 3513666 w 6324600"/>
                <a:gd name="connsiteY48" fmla="*/ 325966 h 778933"/>
                <a:gd name="connsiteX49" fmla="*/ 3547533 w 6324600"/>
                <a:gd name="connsiteY49" fmla="*/ 325966 h 778933"/>
                <a:gd name="connsiteX50" fmla="*/ 3547533 w 6324600"/>
                <a:gd name="connsiteY50" fmla="*/ 325966 h 778933"/>
                <a:gd name="connsiteX51" fmla="*/ 3572933 w 6324600"/>
                <a:gd name="connsiteY51" fmla="*/ 351366 h 778933"/>
                <a:gd name="connsiteX52" fmla="*/ 3666066 w 6324600"/>
                <a:gd name="connsiteY52" fmla="*/ 351366 h 778933"/>
                <a:gd name="connsiteX53" fmla="*/ 3666066 w 6324600"/>
                <a:gd name="connsiteY53" fmla="*/ 368300 h 778933"/>
                <a:gd name="connsiteX54" fmla="*/ 3695700 w 6324600"/>
                <a:gd name="connsiteY54" fmla="*/ 368300 h 778933"/>
                <a:gd name="connsiteX55" fmla="*/ 3695700 w 6324600"/>
                <a:gd name="connsiteY55" fmla="*/ 389466 h 778933"/>
                <a:gd name="connsiteX56" fmla="*/ 3810000 w 6324600"/>
                <a:gd name="connsiteY56" fmla="*/ 389466 h 778933"/>
                <a:gd name="connsiteX57" fmla="*/ 3810000 w 6324600"/>
                <a:gd name="connsiteY57" fmla="*/ 389466 h 778933"/>
                <a:gd name="connsiteX58" fmla="*/ 3898900 w 6324600"/>
                <a:gd name="connsiteY58" fmla="*/ 389466 h 778933"/>
                <a:gd name="connsiteX59" fmla="*/ 3915833 w 6324600"/>
                <a:gd name="connsiteY59" fmla="*/ 406399 h 778933"/>
                <a:gd name="connsiteX60" fmla="*/ 4008966 w 6324600"/>
                <a:gd name="connsiteY60" fmla="*/ 406399 h 778933"/>
                <a:gd name="connsiteX61" fmla="*/ 4008966 w 6324600"/>
                <a:gd name="connsiteY61" fmla="*/ 431800 h 778933"/>
                <a:gd name="connsiteX62" fmla="*/ 4174066 w 6324600"/>
                <a:gd name="connsiteY62" fmla="*/ 431800 h 778933"/>
                <a:gd name="connsiteX63" fmla="*/ 4174066 w 6324600"/>
                <a:gd name="connsiteY63" fmla="*/ 452966 h 778933"/>
                <a:gd name="connsiteX64" fmla="*/ 4288366 w 6324600"/>
                <a:gd name="connsiteY64" fmla="*/ 452966 h 778933"/>
                <a:gd name="connsiteX65" fmla="*/ 4296833 w 6324600"/>
                <a:gd name="connsiteY65" fmla="*/ 461433 h 778933"/>
                <a:gd name="connsiteX66" fmla="*/ 4364566 w 6324600"/>
                <a:gd name="connsiteY66" fmla="*/ 461433 h 778933"/>
                <a:gd name="connsiteX67" fmla="*/ 4364566 w 6324600"/>
                <a:gd name="connsiteY67" fmla="*/ 465666 h 778933"/>
                <a:gd name="connsiteX68" fmla="*/ 4356100 w 6324600"/>
                <a:gd name="connsiteY68" fmla="*/ 503766 h 778933"/>
                <a:gd name="connsiteX69" fmla="*/ 4445000 w 6324600"/>
                <a:gd name="connsiteY69" fmla="*/ 503766 h 778933"/>
                <a:gd name="connsiteX70" fmla="*/ 4445000 w 6324600"/>
                <a:gd name="connsiteY70" fmla="*/ 516466 h 778933"/>
                <a:gd name="connsiteX71" fmla="*/ 4660900 w 6324600"/>
                <a:gd name="connsiteY71" fmla="*/ 516466 h 778933"/>
                <a:gd name="connsiteX72" fmla="*/ 4660900 w 6324600"/>
                <a:gd name="connsiteY72" fmla="*/ 537633 h 778933"/>
                <a:gd name="connsiteX73" fmla="*/ 4787900 w 6324600"/>
                <a:gd name="connsiteY73" fmla="*/ 537633 h 778933"/>
                <a:gd name="connsiteX74" fmla="*/ 4800600 w 6324600"/>
                <a:gd name="connsiteY74" fmla="*/ 537633 h 778933"/>
                <a:gd name="connsiteX75" fmla="*/ 4872566 w 6324600"/>
                <a:gd name="connsiteY75" fmla="*/ 537633 h 778933"/>
                <a:gd name="connsiteX76" fmla="*/ 4872566 w 6324600"/>
                <a:gd name="connsiteY76" fmla="*/ 558800 h 778933"/>
                <a:gd name="connsiteX77" fmla="*/ 4953000 w 6324600"/>
                <a:gd name="connsiteY77" fmla="*/ 558800 h 778933"/>
                <a:gd name="connsiteX78" fmla="*/ 4953000 w 6324600"/>
                <a:gd name="connsiteY78" fmla="*/ 567266 h 778933"/>
                <a:gd name="connsiteX79" fmla="*/ 4995333 w 6324600"/>
                <a:gd name="connsiteY79" fmla="*/ 567266 h 778933"/>
                <a:gd name="connsiteX80" fmla="*/ 4995333 w 6324600"/>
                <a:gd name="connsiteY80" fmla="*/ 579966 h 778933"/>
                <a:gd name="connsiteX81" fmla="*/ 5219700 w 6324600"/>
                <a:gd name="connsiteY81" fmla="*/ 579966 h 778933"/>
                <a:gd name="connsiteX82" fmla="*/ 5219700 w 6324600"/>
                <a:gd name="connsiteY82" fmla="*/ 609600 h 778933"/>
                <a:gd name="connsiteX83" fmla="*/ 5257800 w 6324600"/>
                <a:gd name="connsiteY83" fmla="*/ 609600 h 778933"/>
                <a:gd name="connsiteX84" fmla="*/ 5257800 w 6324600"/>
                <a:gd name="connsiteY84" fmla="*/ 643466 h 778933"/>
                <a:gd name="connsiteX85" fmla="*/ 5312833 w 6324600"/>
                <a:gd name="connsiteY85" fmla="*/ 643466 h 778933"/>
                <a:gd name="connsiteX86" fmla="*/ 5312833 w 6324600"/>
                <a:gd name="connsiteY86" fmla="*/ 656166 h 778933"/>
                <a:gd name="connsiteX87" fmla="*/ 5346700 w 6324600"/>
                <a:gd name="connsiteY87" fmla="*/ 656166 h 778933"/>
                <a:gd name="connsiteX88" fmla="*/ 5346700 w 6324600"/>
                <a:gd name="connsiteY88" fmla="*/ 668866 h 778933"/>
                <a:gd name="connsiteX89" fmla="*/ 5427133 w 6324600"/>
                <a:gd name="connsiteY89" fmla="*/ 668866 h 778933"/>
                <a:gd name="connsiteX90" fmla="*/ 5427133 w 6324600"/>
                <a:gd name="connsiteY90" fmla="*/ 685800 h 778933"/>
                <a:gd name="connsiteX91" fmla="*/ 5676900 w 6324600"/>
                <a:gd name="connsiteY91" fmla="*/ 685800 h 778933"/>
                <a:gd name="connsiteX92" fmla="*/ 5676900 w 6324600"/>
                <a:gd name="connsiteY92" fmla="*/ 711200 h 778933"/>
                <a:gd name="connsiteX93" fmla="*/ 5786966 w 6324600"/>
                <a:gd name="connsiteY93" fmla="*/ 711200 h 778933"/>
                <a:gd name="connsiteX94" fmla="*/ 5786966 w 6324600"/>
                <a:gd name="connsiteY94" fmla="*/ 736600 h 778933"/>
                <a:gd name="connsiteX95" fmla="*/ 5909733 w 6324600"/>
                <a:gd name="connsiteY95" fmla="*/ 736600 h 778933"/>
                <a:gd name="connsiteX96" fmla="*/ 5918199 w 6324600"/>
                <a:gd name="connsiteY96" fmla="*/ 745066 h 778933"/>
                <a:gd name="connsiteX97" fmla="*/ 6049433 w 6324600"/>
                <a:gd name="connsiteY97" fmla="*/ 745066 h 778933"/>
                <a:gd name="connsiteX98" fmla="*/ 6049433 w 6324600"/>
                <a:gd name="connsiteY98" fmla="*/ 778933 h 778933"/>
                <a:gd name="connsiteX99" fmla="*/ 6324600 w 6324600"/>
                <a:gd name="connsiteY99"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8108 w 6324600"/>
                <a:gd name="connsiteY4" fmla="*/ 22753 h 778933"/>
                <a:gd name="connsiteX5" fmla="*/ 838200 w 6324600"/>
                <a:gd name="connsiteY5" fmla="*/ 21166 h 778933"/>
                <a:gd name="connsiteX6" fmla="*/ 825500 w 6324600"/>
                <a:gd name="connsiteY6" fmla="*/ 33866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2033 w 6324600"/>
                <a:gd name="connsiteY12" fmla="*/ 63500 h 778933"/>
                <a:gd name="connsiteX13" fmla="*/ 1519766 w 6324600"/>
                <a:gd name="connsiteY13" fmla="*/ 63500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0966 w 6324600"/>
                <a:gd name="connsiteY24" fmla="*/ 152400 h 778933"/>
                <a:gd name="connsiteX25" fmla="*/ 2328333 w 6324600"/>
                <a:gd name="connsiteY25" fmla="*/ 152400 h 778933"/>
                <a:gd name="connsiteX26" fmla="*/ 2328333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072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65500 w 6324600"/>
                <a:gd name="connsiteY44" fmla="*/ 283633 h 778933"/>
                <a:gd name="connsiteX45" fmla="*/ 3365500 w 6324600"/>
                <a:gd name="connsiteY45" fmla="*/ 283633 h 778933"/>
                <a:gd name="connsiteX46" fmla="*/ 3395133 w 6324600"/>
                <a:gd name="connsiteY46" fmla="*/ 313266 h 778933"/>
                <a:gd name="connsiteX47" fmla="*/ 3500966 w 6324600"/>
                <a:gd name="connsiteY47" fmla="*/ 313266 h 778933"/>
                <a:gd name="connsiteX48" fmla="*/ 3513666 w 6324600"/>
                <a:gd name="connsiteY48" fmla="*/ 325966 h 778933"/>
                <a:gd name="connsiteX49" fmla="*/ 3547533 w 6324600"/>
                <a:gd name="connsiteY49" fmla="*/ 325966 h 778933"/>
                <a:gd name="connsiteX50" fmla="*/ 3547533 w 6324600"/>
                <a:gd name="connsiteY50" fmla="*/ 325966 h 778933"/>
                <a:gd name="connsiteX51" fmla="*/ 3572933 w 6324600"/>
                <a:gd name="connsiteY51" fmla="*/ 351366 h 778933"/>
                <a:gd name="connsiteX52" fmla="*/ 3666066 w 6324600"/>
                <a:gd name="connsiteY52" fmla="*/ 351366 h 778933"/>
                <a:gd name="connsiteX53" fmla="*/ 3666066 w 6324600"/>
                <a:gd name="connsiteY53" fmla="*/ 368300 h 778933"/>
                <a:gd name="connsiteX54" fmla="*/ 3695700 w 6324600"/>
                <a:gd name="connsiteY54" fmla="*/ 368300 h 778933"/>
                <a:gd name="connsiteX55" fmla="*/ 3695700 w 6324600"/>
                <a:gd name="connsiteY55" fmla="*/ 389466 h 778933"/>
                <a:gd name="connsiteX56" fmla="*/ 3810000 w 6324600"/>
                <a:gd name="connsiteY56" fmla="*/ 389466 h 778933"/>
                <a:gd name="connsiteX57" fmla="*/ 3810000 w 6324600"/>
                <a:gd name="connsiteY57" fmla="*/ 389466 h 778933"/>
                <a:gd name="connsiteX58" fmla="*/ 3898900 w 6324600"/>
                <a:gd name="connsiteY58" fmla="*/ 389466 h 778933"/>
                <a:gd name="connsiteX59" fmla="*/ 3915833 w 6324600"/>
                <a:gd name="connsiteY59" fmla="*/ 406399 h 778933"/>
                <a:gd name="connsiteX60" fmla="*/ 4008966 w 6324600"/>
                <a:gd name="connsiteY60" fmla="*/ 406399 h 778933"/>
                <a:gd name="connsiteX61" fmla="*/ 4008966 w 6324600"/>
                <a:gd name="connsiteY61" fmla="*/ 431800 h 778933"/>
                <a:gd name="connsiteX62" fmla="*/ 4174066 w 6324600"/>
                <a:gd name="connsiteY62" fmla="*/ 431800 h 778933"/>
                <a:gd name="connsiteX63" fmla="*/ 4174066 w 6324600"/>
                <a:gd name="connsiteY63" fmla="*/ 452966 h 778933"/>
                <a:gd name="connsiteX64" fmla="*/ 4288366 w 6324600"/>
                <a:gd name="connsiteY64" fmla="*/ 452966 h 778933"/>
                <a:gd name="connsiteX65" fmla="*/ 4296833 w 6324600"/>
                <a:gd name="connsiteY65" fmla="*/ 461433 h 778933"/>
                <a:gd name="connsiteX66" fmla="*/ 4364566 w 6324600"/>
                <a:gd name="connsiteY66" fmla="*/ 461433 h 778933"/>
                <a:gd name="connsiteX67" fmla="*/ 4364566 w 6324600"/>
                <a:gd name="connsiteY67" fmla="*/ 465666 h 778933"/>
                <a:gd name="connsiteX68" fmla="*/ 4356100 w 6324600"/>
                <a:gd name="connsiteY68" fmla="*/ 503766 h 778933"/>
                <a:gd name="connsiteX69" fmla="*/ 4445000 w 6324600"/>
                <a:gd name="connsiteY69" fmla="*/ 503766 h 778933"/>
                <a:gd name="connsiteX70" fmla="*/ 4445000 w 6324600"/>
                <a:gd name="connsiteY70" fmla="*/ 516466 h 778933"/>
                <a:gd name="connsiteX71" fmla="*/ 4660900 w 6324600"/>
                <a:gd name="connsiteY71" fmla="*/ 516466 h 778933"/>
                <a:gd name="connsiteX72" fmla="*/ 4660900 w 6324600"/>
                <a:gd name="connsiteY72" fmla="*/ 537633 h 778933"/>
                <a:gd name="connsiteX73" fmla="*/ 4787900 w 6324600"/>
                <a:gd name="connsiteY73" fmla="*/ 537633 h 778933"/>
                <a:gd name="connsiteX74" fmla="*/ 4800600 w 6324600"/>
                <a:gd name="connsiteY74" fmla="*/ 537633 h 778933"/>
                <a:gd name="connsiteX75" fmla="*/ 4872566 w 6324600"/>
                <a:gd name="connsiteY75" fmla="*/ 537633 h 778933"/>
                <a:gd name="connsiteX76" fmla="*/ 4872566 w 6324600"/>
                <a:gd name="connsiteY76" fmla="*/ 558800 h 778933"/>
                <a:gd name="connsiteX77" fmla="*/ 4953000 w 6324600"/>
                <a:gd name="connsiteY77" fmla="*/ 558800 h 778933"/>
                <a:gd name="connsiteX78" fmla="*/ 4953000 w 6324600"/>
                <a:gd name="connsiteY78" fmla="*/ 567266 h 778933"/>
                <a:gd name="connsiteX79" fmla="*/ 4995333 w 6324600"/>
                <a:gd name="connsiteY79" fmla="*/ 567266 h 778933"/>
                <a:gd name="connsiteX80" fmla="*/ 4995333 w 6324600"/>
                <a:gd name="connsiteY80" fmla="*/ 579966 h 778933"/>
                <a:gd name="connsiteX81" fmla="*/ 5219700 w 6324600"/>
                <a:gd name="connsiteY81" fmla="*/ 579966 h 778933"/>
                <a:gd name="connsiteX82" fmla="*/ 5219700 w 6324600"/>
                <a:gd name="connsiteY82" fmla="*/ 609600 h 778933"/>
                <a:gd name="connsiteX83" fmla="*/ 5257800 w 6324600"/>
                <a:gd name="connsiteY83" fmla="*/ 609600 h 778933"/>
                <a:gd name="connsiteX84" fmla="*/ 5257800 w 6324600"/>
                <a:gd name="connsiteY84" fmla="*/ 643466 h 778933"/>
                <a:gd name="connsiteX85" fmla="*/ 5312833 w 6324600"/>
                <a:gd name="connsiteY85" fmla="*/ 643466 h 778933"/>
                <a:gd name="connsiteX86" fmla="*/ 5312833 w 6324600"/>
                <a:gd name="connsiteY86" fmla="*/ 656166 h 778933"/>
                <a:gd name="connsiteX87" fmla="*/ 5346700 w 6324600"/>
                <a:gd name="connsiteY87" fmla="*/ 656166 h 778933"/>
                <a:gd name="connsiteX88" fmla="*/ 5346700 w 6324600"/>
                <a:gd name="connsiteY88" fmla="*/ 668866 h 778933"/>
                <a:gd name="connsiteX89" fmla="*/ 5427133 w 6324600"/>
                <a:gd name="connsiteY89" fmla="*/ 668866 h 778933"/>
                <a:gd name="connsiteX90" fmla="*/ 5427133 w 6324600"/>
                <a:gd name="connsiteY90" fmla="*/ 685800 h 778933"/>
                <a:gd name="connsiteX91" fmla="*/ 5676900 w 6324600"/>
                <a:gd name="connsiteY91" fmla="*/ 685800 h 778933"/>
                <a:gd name="connsiteX92" fmla="*/ 5676900 w 6324600"/>
                <a:gd name="connsiteY92" fmla="*/ 711200 h 778933"/>
                <a:gd name="connsiteX93" fmla="*/ 5786966 w 6324600"/>
                <a:gd name="connsiteY93" fmla="*/ 711200 h 778933"/>
                <a:gd name="connsiteX94" fmla="*/ 5786966 w 6324600"/>
                <a:gd name="connsiteY94" fmla="*/ 736600 h 778933"/>
                <a:gd name="connsiteX95" fmla="*/ 5909733 w 6324600"/>
                <a:gd name="connsiteY95" fmla="*/ 736600 h 778933"/>
                <a:gd name="connsiteX96" fmla="*/ 5918199 w 6324600"/>
                <a:gd name="connsiteY96" fmla="*/ 745066 h 778933"/>
                <a:gd name="connsiteX97" fmla="*/ 6049433 w 6324600"/>
                <a:gd name="connsiteY97" fmla="*/ 745066 h 778933"/>
                <a:gd name="connsiteX98" fmla="*/ 6049433 w 6324600"/>
                <a:gd name="connsiteY98" fmla="*/ 778933 h 778933"/>
                <a:gd name="connsiteX99" fmla="*/ 6324600 w 6324600"/>
                <a:gd name="connsiteY99"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25500 w 6324600"/>
                <a:gd name="connsiteY6" fmla="*/ 33866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2033 w 6324600"/>
                <a:gd name="connsiteY12" fmla="*/ 63500 h 778933"/>
                <a:gd name="connsiteX13" fmla="*/ 1519766 w 6324600"/>
                <a:gd name="connsiteY13" fmla="*/ 63500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0966 w 6324600"/>
                <a:gd name="connsiteY24" fmla="*/ 152400 h 778933"/>
                <a:gd name="connsiteX25" fmla="*/ 2328333 w 6324600"/>
                <a:gd name="connsiteY25" fmla="*/ 152400 h 778933"/>
                <a:gd name="connsiteX26" fmla="*/ 2328333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072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65500 w 6324600"/>
                <a:gd name="connsiteY44" fmla="*/ 283633 h 778933"/>
                <a:gd name="connsiteX45" fmla="*/ 3365500 w 6324600"/>
                <a:gd name="connsiteY45" fmla="*/ 283633 h 778933"/>
                <a:gd name="connsiteX46" fmla="*/ 3395133 w 6324600"/>
                <a:gd name="connsiteY46" fmla="*/ 313266 h 778933"/>
                <a:gd name="connsiteX47" fmla="*/ 3500966 w 6324600"/>
                <a:gd name="connsiteY47" fmla="*/ 313266 h 778933"/>
                <a:gd name="connsiteX48" fmla="*/ 3513666 w 6324600"/>
                <a:gd name="connsiteY48" fmla="*/ 325966 h 778933"/>
                <a:gd name="connsiteX49" fmla="*/ 3547533 w 6324600"/>
                <a:gd name="connsiteY49" fmla="*/ 325966 h 778933"/>
                <a:gd name="connsiteX50" fmla="*/ 3547533 w 6324600"/>
                <a:gd name="connsiteY50" fmla="*/ 325966 h 778933"/>
                <a:gd name="connsiteX51" fmla="*/ 3572933 w 6324600"/>
                <a:gd name="connsiteY51" fmla="*/ 351366 h 778933"/>
                <a:gd name="connsiteX52" fmla="*/ 3666066 w 6324600"/>
                <a:gd name="connsiteY52" fmla="*/ 351366 h 778933"/>
                <a:gd name="connsiteX53" fmla="*/ 3666066 w 6324600"/>
                <a:gd name="connsiteY53" fmla="*/ 368300 h 778933"/>
                <a:gd name="connsiteX54" fmla="*/ 3695700 w 6324600"/>
                <a:gd name="connsiteY54" fmla="*/ 368300 h 778933"/>
                <a:gd name="connsiteX55" fmla="*/ 3695700 w 6324600"/>
                <a:gd name="connsiteY55" fmla="*/ 389466 h 778933"/>
                <a:gd name="connsiteX56" fmla="*/ 3810000 w 6324600"/>
                <a:gd name="connsiteY56" fmla="*/ 389466 h 778933"/>
                <a:gd name="connsiteX57" fmla="*/ 3810000 w 6324600"/>
                <a:gd name="connsiteY57" fmla="*/ 389466 h 778933"/>
                <a:gd name="connsiteX58" fmla="*/ 3898900 w 6324600"/>
                <a:gd name="connsiteY58" fmla="*/ 389466 h 778933"/>
                <a:gd name="connsiteX59" fmla="*/ 3915833 w 6324600"/>
                <a:gd name="connsiteY59" fmla="*/ 406399 h 778933"/>
                <a:gd name="connsiteX60" fmla="*/ 4008966 w 6324600"/>
                <a:gd name="connsiteY60" fmla="*/ 406399 h 778933"/>
                <a:gd name="connsiteX61" fmla="*/ 4008966 w 6324600"/>
                <a:gd name="connsiteY61" fmla="*/ 431800 h 778933"/>
                <a:gd name="connsiteX62" fmla="*/ 4174066 w 6324600"/>
                <a:gd name="connsiteY62" fmla="*/ 431800 h 778933"/>
                <a:gd name="connsiteX63" fmla="*/ 4174066 w 6324600"/>
                <a:gd name="connsiteY63" fmla="*/ 452966 h 778933"/>
                <a:gd name="connsiteX64" fmla="*/ 4288366 w 6324600"/>
                <a:gd name="connsiteY64" fmla="*/ 452966 h 778933"/>
                <a:gd name="connsiteX65" fmla="*/ 4296833 w 6324600"/>
                <a:gd name="connsiteY65" fmla="*/ 461433 h 778933"/>
                <a:gd name="connsiteX66" fmla="*/ 4364566 w 6324600"/>
                <a:gd name="connsiteY66" fmla="*/ 461433 h 778933"/>
                <a:gd name="connsiteX67" fmla="*/ 4364566 w 6324600"/>
                <a:gd name="connsiteY67" fmla="*/ 465666 h 778933"/>
                <a:gd name="connsiteX68" fmla="*/ 4356100 w 6324600"/>
                <a:gd name="connsiteY68" fmla="*/ 503766 h 778933"/>
                <a:gd name="connsiteX69" fmla="*/ 4445000 w 6324600"/>
                <a:gd name="connsiteY69" fmla="*/ 503766 h 778933"/>
                <a:gd name="connsiteX70" fmla="*/ 4445000 w 6324600"/>
                <a:gd name="connsiteY70" fmla="*/ 516466 h 778933"/>
                <a:gd name="connsiteX71" fmla="*/ 4660900 w 6324600"/>
                <a:gd name="connsiteY71" fmla="*/ 516466 h 778933"/>
                <a:gd name="connsiteX72" fmla="*/ 4660900 w 6324600"/>
                <a:gd name="connsiteY72" fmla="*/ 537633 h 778933"/>
                <a:gd name="connsiteX73" fmla="*/ 4787900 w 6324600"/>
                <a:gd name="connsiteY73" fmla="*/ 537633 h 778933"/>
                <a:gd name="connsiteX74" fmla="*/ 4800600 w 6324600"/>
                <a:gd name="connsiteY74" fmla="*/ 537633 h 778933"/>
                <a:gd name="connsiteX75" fmla="*/ 4872566 w 6324600"/>
                <a:gd name="connsiteY75" fmla="*/ 537633 h 778933"/>
                <a:gd name="connsiteX76" fmla="*/ 4872566 w 6324600"/>
                <a:gd name="connsiteY76" fmla="*/ 558800 h 778933"/>
                <a:gd name="connsiteX77" fmla="*/ 4953000 w 6324600"/>
                <a:gd name="connsiteY77" fmla="*/ 558800 h 778933"/>
                <a:gd name="connsiteX78" fmla="*/ 4953000 w 6324600"/>
                <a:gd name="connsiteY78" fmla="*/ 567266 h 778933"/>
                <a:gd name="connsiteX79" fmla="*/ 4995333 w 6324600"/>
                <a:gd name="connsiteY79" fmla="*/ 567266 h 778933"/>
                <a:gd name="connsiteX80" fmla="*/ 4995333 w 6324600"/>
                <a:gd name="connsiteY80" fmla="*/ 579966 h 778933"/>
                <a:gd name="connsiteX81" fmla="*/ 5219700 w 6324600"/>
                <a:gd name="connsiteY81" fmla="*/ 579966 h 778933"/>
                <a:gd name="connsiteX82" fmla="*/ 5219700 w 6324600"/>
                <a:gd name="connsiteY82" fmla="*/ 609600 h 778933"/>
                <a:gd name="connsiteX83" fmla="*/ 5257800 w 6324600"/>
                <a:gd name="connsiteY83" fmla="*/ 609600 h 778933"/>
                <a:gd name="connsiteX84" fmla="*/ 5257800 w 6324600"/>
                <a:gd name="connsiteY84" fmla="*/ 643466 h 778933"/>
                <a:gd name="connsiteX85" fmla="*/ 5312833 w 6324600"/>
                <a:gd name="connsiteY85" fmla="*/ 643466 h 778933"/>
                <a:gd name="connsiteX86" fmla="*/ 5312833 w 6324600"/>
                <a:gd name="connsiteY86" fmla="*/ 656166 h 778933"/>
                <a:gd name="connsiteX87" fmla="*/ 5346700 w 6324600"/>
                <a:gd name="connsiteY87" fmla="*/ 656166 h 778933"/>
                <a:gd name="connsiteX88" fmla="*/ 5346700 w 6324600"/>
                <a:gd name="connsiteY88" fmla="*/ 668866 h 778933"/>
                <a:gd name="connsiteX89" fmla="*/ 5427133 w 6324600"/>
                <a:gd name="connsiteY89" fmla="*/ 668866 h 778933"/>
                <a:gd name="connsiteX90" fmla="*/ 5427133 w 6324600"/>
                <a:gd name="connsiteY90" fmla="*/ 685800 h 778933"/>
                <a:gd name="connsiteX91" fmla="*/ 5676900 w 6324600"/>
                <a:gd name="connsiteY91" fmla="*/ 685800 h 778933"/>
                <a:gd name="connsiteX92" fmla="*/ 5676900 w 6324600"/>
                <a:gd name="connsiteY92" fmla="*/ 711200 h 778933"/>
                <a:gd name="connsiteX93" fmla="*/ 5786966 w 6324600"/>
                <a:gd name="connsiteY93" fmla="*/ 711200 h 778933"/>
                <a:gd name="connsiteX94" fmla="*/ 5786966 w 6324600"/>
                <a:gd name="connsiteY94" fmla="*/ 736600 h 778933"/>
                <a:gd name="connsiteX95" fmla="*/ 5909733 w 6324600"/>
                <a:gd name="connsiteY95" fmla="*/ 736600 h 778933"/>
                <a:gd name="connsiteX96" fmla="*/ 5918199 w 6324600"/>
                <a:gd name="connsiteY96" fmla="*/ 745066 h 778933"/>
                <a:gd name="connsiteX97" fmla="*/ 6049433 w 6324600"/>
                <a:gd name="connsiteY97" fmla="*/ 745066 h 778933"/>
                <a:gd name="connsiteX98" fmla="*/ 6049433 w 6324600"/>
                <a:gd name="connsiteY98" fmla="*/ 778933 h 778933"/>
                <a:gd name="connsiteX99" fmla="*/ 6324600 w 6324600"/>
                <a:gd name="connsiteY99"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2963 w 6324600"/>
                <a:gd name="connsiteY6" fmla="*/ 30691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2033 w 6324600"/>
                <a:gd name="connsiteY12" fmla="*/ 63500 h 778933"/>
                <a:gd name="connsiteX13" fmla="*/ 1519766 w 6324600"/>
                <a:gd name="connsiteY13" fmla="*/ 63500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0966 w 6324600"/>
                <a:gd name="connsiteY24" fmla="*/ 152400 h 778933"/>
                <a:gd name="connsiteX25" fmla="*/ 2328333 w 6324600"/>
                <a:gd name="connsiteY25" fmla="*/ 152400 h 778933"/>
                <a:gd name="connsiteX26" fmla="*/ 2328333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072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65500 w 6324600"/>
                <a:gd name="connsiteY44" fmla="*/ 283633 h 778933"/>
                <a:gd name="connsiteX45" fmla="*/ 3365500 w 6324600"/>
                <a:gd name="connsiteY45" fmla="*/ 283633 h 778933"/>
                <a:gd name="connsiteX46" fmla="*/ 3395133 w 6324600"/>
                <a:gd name="connsiteY46" fmla="*/ 313266 h 778933"/>
                <a:gd name="connsiteX47" fmla="*/ 3500966 w 6324600"/>
                <a:gd name="connsiteY47" fmla="*/ 313266 h 778933"/>
                <a:gd name="connsiteX48" fmla="*/ 3513666 w 6324600"/>
                <a:gd name="connsiteY48" fmla="*/ 325966 h 778933"/>
                <a:gd name="connsiteX49" fmla="*/ 3547533 w 6324600"/>
                <a:gd name="connsiteY49" fmla="*/ 325966 h 778933"/>
                <a:gd name="connsiteX50" fmla="*/ 3547533 w 6324600"/>
                <a:gd name="connsiteY50" fmla="*/ 325966 h 778933"/>
                <a:gd name="connsiteX51" fmla="*/ 3572933 w 6324600"/>
                <a:gd name="connsiteY51" fmla="*/ 351366 h 778933"/>
                <a:gd name="connsiteX52" fmla="*/ 3666066 w 6324600"/>
                <a:gd name="connsiteY52" fmla="*/ 351366 h 778933"/>
                <a:gd name="connsiteX53" fmla="*/ 3666066 w 6324600"/>
                <a:gd name="connsiteY53" fmla="*/ 368300 h 778933"/>
                <a:gd name="connsiteX54" fmla="*/ 3695700 w 6324600"/>
                <a:gd name="connsiteY54" fmla="*/ 368300 h 778933"/>
                <a:gd name="connsiteX55" fmla="*/ 3695700 w 6324600"/>
                <a:gd name="connsiteY55" fmla="*/ 389466 h 778933"/>
                <a:gd name="connsiteX56" fmla="*/ 3810000 w 6324600"/>
                <a:gd name="connsiteY56" fmla="*/ 389466 h 778933"/>
                <a:gd name="connsiteX57" fmla="*/ 3810000 w 6324600"/>
                <a:gd name="connsiteY57" fmla="*/ 389466 h 778933"/>
                <a:gd name="connsiteX58" fmla="*/ 3898900 w 6324600"/>
                <a:gd name="connsiteY58" fmla="*/ 389466 h 778933"/>
                <a:gd name="connsiteX59" fmla="*/ 3915833 w 6324600"/>
                <a:gd name="connsiteY59" fmla="*/ 406399 h 778933"/>
                <a:gd name="connsiteX60" fmla="*/ 4008966 w 6324600"/>
                <a:gd name="connsiteY60" fmla="*/ 406399 h 778933"/>
                <a:gd name="connsiteX61" fmla="*/ 4008966 w 6324600"/>
                <a:gd name="connsiteY61" fmla="*/ 431800 h 778933"/>
                <a:gd name="connsiteX62" fmla="*/ 4174066 w 6324600"/>
                <a:gd name="connsiteY62" fmla="*/ 431800 h 778933"/>
                <a:gd name="connsiteX63" fmla="*/ 4174066 w 6324600"/>
                <a:gd name="connsiteY63" fmla="*/ 452966 h 778933"/>
                <a:gd name="connsiteX64" fmla="*/ 4288366 w 6324600"/>
                <a:gd name="connsiteY64" fmla="*/ 452966 h 778933"/>
                <a:gd name="connsiteX65" fmla="*/ 4296833 w 6324600"/>
                <a:gd name="connsiteY65" fmla="*/ 461433 h 778933"/>
                <a:gd name="connsiteX66" fmla="*/ 4364566 w 6324600"/>
                <a:gd name="connsiteY66" fmla="*/ 461433 h 778933"/>
                <a:gd name="connsiteX67" fmla="*/ 4364566 w 6324600"/>
                <a:gd name="connsiteY67" fmla="*/ 465666 h 778933"/>
                <a:gd name="connsiteX68" fmla="*/ 4356100 w 6324600"/>
                <a:gd name="connsiteY68" fmla="*/ 503766 h 778933"/>
                <a:gd name="connsiteX69" fmla="*/ 4445000 w 6324600"/>
                <a:gd name="connsiteY69" fmla="*/ 503766 h 778933"/>
                <a:gd name="connsiteX70" fmla="*/ 4445000 w 6324600"/>
                <a:gd name="connsiteY70" fmla="*/ 516466 h 778933"/>
                <a:gd name="connsiteX71" fmla="*/ 4660900 w 6324600"/>
                <a:gd name="connsiteY71" fmla="*/ 516466 h 778933"/>
                <a:gd name="connsiteX72" fmla="*/ 4660900 w 6324600"/>
                <a:gd name="connsiteY72" fmla="*/ 537633 h 778933"/>
                <a:gd name="connsiteX73" fmla="*/ 4787900 w 6324600"/>
                <a:gd name="connsiteY73" fmla="*/ 537633 h 778933"/>
                <a:gd name="connsiteX74" fmla="*/ 4800600 w 6324600"/>
                <a:gd name="connsiteY74" fmla="*/ 537633 h 778933"/>
                <a:gd name="connsiteX75" fmla="*/ 4872566 w 6324600"/>
                <a:gd name="connsiteY75" fmla="*/ 537633 h 778933"/>
                <a:gd name="connsiteX76" fmla="*/ 4872566 w 6324600"/>
                <a:gd name="connsiteY76" fmla="*/ 558800 h 778933"/>
                <a:gd name="connsiteX77" fmla="*/ 4953000 w 6324600"/>
                <a:gd name="connsiteY77" fmla="*/ 558800 h 778933"/>
                <a:gd name="connsiteX78" fmla="*/ 4953000 w 6324600"/>
                <a:gd name="connsiteY78" fmla="*/ 567266 h 778933"/>
                <a:gd name="connsiteX79" fmla="*/ 4995333 w 6324600"/>
                <a:gd name="connsiteY79" fmla="*/ 567266 h 778933"/>
                <a:gd name="connsiteX80" fmla="*/ 4995333 w 6324600"/>
                <a:gd name="connsiteY80" fmla="*/ 579966 h 778933"/>
                <a:gd name="connsiteX81" fmla="*/ 5219700 w 6324600"/>
                <a:gd name="connsiteY81" fmla="*/ 579966 h 778933"/>
                <a:gd name="connsiteX82" fmla="*/ 5219700 w 6324600"/>
                <a:gd name="connsiteY82" fmla="*/ 609600 h 778933"/>
                <a:gd name="connsiteX83" fmla="*/ 5257800 w 6324600"/>
                <a:gd name="connsiteY83" fmla="*/ 609600 h 778933"/>
                <a:gd name="connsiteX84" fmla="*/ 5257800 w 6324600"/>
                <a:gd name="connsiteY84" fmla="*/ 643466 h 778933"/>
                <a:gd name="connsiteX85" fmla="*/ 5312833 w 6324600"/>
                <a:gd name="connsiteY85" fmla="*/ 643466 h 778933"/>
                <a:gd name="connsiteX86" fmla="*/ 5312833 w 6324600"/>
                <a:gd name="connsiteY86" fmla="*/ 656166 h 778933"/>
                <a:gd name="connsiteX87" fmla="*/ 5346700 w 6324600"/>
                <a:gd name="connsiteY87" fmla="*/ 656166 h 778933"/>
                <a:gd name="connsiteX88" fmla="*/ 5346700 w 6324600"/>
                <a:gd name="connsiteY88" fmla="*/ 668866 h 778933"/>
                <a:gd name="connsiteX89" fmla="*/ 5427133 w 6324600"/>
                <a:gd name="connsiteY89" fmla="*/ 668866 h 778933"/>
                <a:gd name="connsiteX90" fmla="*/ 5427133 w 6324600"/>
                <a:gd name="connsiteY90" fmla="*/ 685800 h 778933"/>
                <a:gd name="connsiteX91" fmla="*/ 5676900 w 6324600"/>
                <a:gd name="connsiteY91" fmla="*/ 685800 h 778933"/>
                <a:gd name="connsiteX92" fmla="*/ 5676900 w 6324600"/>
                <a:gd name="connsiteY92" fmla="*/ 711200 h 778933"/>
                <a:gd name="connsiteX93" fmla="*/ 5786966 w 6324600"/>
                <a:gd name="connsiteY93" fmla="*/ 711200 h 778933"/>
                <a:gd name="connsiteX94" fmla="*/ 5786966 w 6324600"/>
                <a:gd name="connsiteY94" fmla="*/ 736600 h 778933"/>
                <a:gd name="connsiteX95" fmla="*/ 5909733 w 6324600"/>
                <a:gd name="connsiteY95" fmla="*/ 736600 h 778933"/>
                <a:gd name="connsiteX96" fmla="*/ 5918199 w 6324600"/>
                <a:gd name="connsiteY96" fmla="*/ 745066 h 778933"/>
                <a:gd name="connsiteX97" fmla="*/ 6049433 w 6324600"/>
                <a:gd name="connsiteY97" fmla="*/ 745066 h 778933"/>
                <a:gd name="connsiteX98" fmla="*/ 6049433 w 6324600"/>
                <a:gd name="connsiteY98" fmla="*/ 778933 h 778933"/>
                <a:gd name="connsiteX99" fmla="*/ 6324600 w 6324600"/>
                <a:gd name="connsiteY99"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2963 w 6324600"/>
                <a:gd name="connsiteY6" fmla="*/ 37041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2033 w 6324600"/>
                <a:gd name="connsiteY12" fmla="*/ 63500 h 778933"/>
                <a:gd name="connsiteX13" fmla="*/ 1519766 w 6324600"/>
                <a:gd name="connsiteY13" fmla="*/ 63500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0966 w 6324600"/>
                <a:gd name="connsiteY24" fmla="*/ 152400 h 778933"/>
                <a:gd name="connsiteX25" fmla="*/ 2328333 w 6324600"/>
                <a:gd name="connsiteY25" fmla="*/ 152400 h 778933"/>
                <a:gd name="connsiteX26" fmla="*/ 2328333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072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65500 w 6324600"/>
                <a:gd name="connsiteY44" fmla="*/ 283633 h 778933"/>
                <a:gd name="connsiteX45" fmla="*/ 3365500 w 6324600"/>
                <a:gd name="connsiteY45" fmla="*/ 283633 h 778933"/>
                <a:gd name="connsiteX46" fmla="*/ 3395133 w 6324600"/>
                <a:gd name="connsiteY46" fmla="*/ 313266 h 778933"/>
                <a:gd name="connsiteX47" fmla="*/ 3500966 w 6324600"/>
                <a:gd name="connsiteY47" fmla="*/ 313266 h 778933"/>
                <a:gd name="connsiteX48" fmla="*/ 3513666 w 6324600"/>
                <a:gd name="connsiteY48" fmla="*/ 325966 h 778933"/>
                <a:gd name="connsiteX49" fmla="*/ 3547533 w 6324600"/>
                <a:gd name="connsiteY49" fmla="*/ 325966 h 778933"/>
                <a:gd name="connsiteX50" fmla="*/ 3547533 w 6324600"/>
                <a:gd name="connsiteY50" fmla="*/ 325966 h 778933"/>
                <a:gd name="connsiteX51" fmla="*/ 3572933 w 6324600"/>
                <a:gd name="connsiteY51" fmla="*/ 351366 h 778933"/>
                <a:gd name="connsiteX52" fmla="*/ 3666066 w 6324600"/>
                <a:gd name="connsiteY52" fmla="*/ 351366 h 778933"/>
                <a:gd name="connsiteX53" fmla="*/ 3666066 w 6324600"/>
                <a:gd name="connsiteY53" fmla="*/ 368300 h 778933"/>
                <a:gd name="connsiteX54" fmla="*/ 3695700 w 6324600"/>
                <a:gd name="connsiteY54" fmla="*/ 368300 h 778933"/>
                <a:gd name="connsiteX55" fmla="*/ 3695700 w 6324600"/>
                <a:gd name="connsiteY55" fmla="*/ 389466 h 778933"/>
                <a:gd name="connsiteX56" fmla="*/ 3810000 w 6324600"/>
                <a:gd name="connsiteY56" fmla="*/ 389466 h 778933"/>
                <a:gd name="connsiteX57" fmla="*/ 3810000 w 6324600"/>
                <a:gd name="connsiteY57" fmla="*/ 389466 h 778933"/>
                <a:gd name="connsiteX58" fmla="*/ 3898900 w 6324600"/>
                <a:gd name="connsiteY58" fmla="*/ 389466 h 778933"/>
                <a:gd name="connsiteX59" fmla="*/ 3915833 w 6324600"/>
                <a:gd name="connsiteY59" fmla="*/ 406399 h 778933"/>
                <a:gd name="connsiteX60" fmla="*/ 4008966 w 6324600"/>
                <a:gd name="connsiteY60" fmla="*/ 406399 h 778933"/>
                <a:gd name="connsiteX61" fmla="*/ 4008966 w 6324600"/>
                <a:gd name="connsiteY61" fmla="*/ 431800 h 778933"/>
                <a:gd name="connsiteX62" fmla="*/ 4174066 w 6324600"/>
                <a:gd name="connsiteY62" fmla="*/ 431800 h 778933"/>
                <a:gd name="connsiteX63" fmla="*/ 4174066 w 6324600"/>
                <a:gd name="connsiteY63" fmla="*/ 452966 h 778933"/>
                <a:gd name="connsiteX64" fmla="*/ 4288366 w 6324600"/>
                <a:gd name="connsiteY64" fmla="*/ 452966 h 778933"/>
                <a:gd name="connsiteX65" fmla="*/ 4296833 w 6324600"/>
                <a:gd name="connsiteY65" fmla="*/ 461433 h 778933"/>
                <a:gd name="connsiteX66" fmla="*/ 4364566 w 6324600"/>
                <a:gd name="connsiteY66" fmla="*/ 461433 h 778933"/>
                <a:gd name="connsiteX67" fmla="*/ 4364566 w 6324600"/>
                <a:gd name="connsiteY67" fmla="*/ 465666 h 778933"/>
                <a:gd name="connsiteX68" fmla="*/ 4356100 w 6324600"/>
                <a:gd name="connsiteY68" fmla="*/ 503766 h 778933"/>
                <a:gd name="connsiteX69" fmla="*/ 4445000 w 6324600"/>
                <a:gd name="connsiteY69" fmla="*/ 503766 h 778933"/>
                <a:gd name="connsiteX70" fmla="*/ 4445000 w 6324600"/>
                <a:gd name="connsiteY70" fmla="*/ 516466 h 778933"/>
                <a:gd name="connsiteX71" fmla="*/ 4660900 w 6324600"/>
                <a:gd name="connsiteY71" fmla="*/ 516466 h 778933"/>
                <a:gd name="connsiteX72" fmla="*/ 4660900 w 6324600"/>
                <a:gd name="connsiteY72" fmla="*/ 537633 h 778933"/>
                <a:gd name="connsiteX73" fmla="*/ 4787900 w 6324600"/>
                <a:gd name="connsiteY73" fmla="*/ 537633 h 778933"/>
                <a:gd name="connsiteX74" fmla="*/ 4800600 w 6324600"/>
                <a:gd name="connsiteY74" fmla="*/ 537633 h 778933"/>
                <a:gd name="connsiteX75" fmla="*/ 4872566 w 6324600"/>
                <a:gd name="connsiteY75" fmla="*/ 537633 h 778933"/>
                <a:gd name="connsiteX76" fmla="*/ 4872566 w 6324600"/>
                <a:gd name="connsiteY76" fmla="*/ 558800 h 778933"/>
                <a:gd name="connsiteX77" fmla="*/ 4953000 w 6324600"/>
                <a:gd name="connsiteY77" fmla="*/ 558800 h 778933"/>
                <a:gd name="connsiteX78" fmla="*/ 4953000 w 6324600"/>
                <a:gd name="connsiteY78" fmla="*/ 567266 h 778933"/>
                <a:gd name="connsiteX79" fmla="*/ 4995333 w 6324600"/>
                <a:gd name="connsiteY79" fmla="*/ 567266 h 778933"/>
                <a:gd name="connsiteX80" fmla="*/ 4995333 w 6324600"/>
                <a:gd name="connsiteY80" fmla="*/ 579966 h 778933"/>
                <a:gd name="connsiteX81" fmla="*/ 5219700 w 6324600"/>
                <a:gd name="connsiteY81" fmla="*/ 579966 h 778933"/>
                <a:gd name="connsiteX82" fmla="*/ 5219700 w 6324600"/>
                <a:gd name="connsiteY82" fmla="*/ 609600 h 778933"/>
                <a:gd name="connsiteX83" fmla="*/ 5257800 w 6324600"/>
                <a:gd name="connsiteY83" fmla="*/ 609600 h 778933"/>
                <a:gd name="connsiteX84" fmla="*/ 5257800 w 6324600"/>
                <a:gd name="connsiteY84" fmla="*/ 643466 h 778933"/>
                <a:gd name="connsiteX85" fmla="*/ 5312833 w 6324600"/>
                <a:gd name="connsiteY85" fmla="*/ 643466 h 778933"/>
                <a:gd name="connsiteX86" fmla="*/ 5312833 w 6324600"/>
                <a:gd name="connsiteY86" fmla="*/ 656166 h 778933"/>
                <a:gd name="connsiteX87" fmla="*/ 5346700 w 6324600"/>
                <a:gd name="connsiteY87" fmla="*/ 656166 h 778933"/>
                <a:gd name="connsiteX88" fmla="*/ 5346700 w 6324600"/>
                <a:gd name="connsiteY88" fmla="*/ 668866 h 778933"/>
                <a:gd name="connsiteX89" fmla="*/ 5427133 w 6324600"/>
                <a:gd name="connsiteY89" fmla="*/ 668866 h 778933"/>
                <a:gd name="connsiteX90" fmla="*/ 5427133 w 6324600"/>
                <a:gd name="connsiteY90" fmla="*/ 685800 h 778933"/>
                <a:gd name="connsiteX91" fmla="*/ 5676900 w 6324600"/>
                <a:gd name="connsiteY91" fmla="*/ 685800 h 778933"/>
                <a:gd name="connsiteX92" fmla="*/ 5676900 w 6324600"/>
                <a:gd name="connsiteY92" fmla="*/ 711200 h 778933"/>
                <a:gd name="connsiteX93" fmla="*/ 5786966 w 6324600"/>
                <a:gd name="connsiteY93" fmla="*/ 711200 h 778933"/>
                <a:gd name="connsiteX94" fmla="*/ 5786966 w 6324600"/>
                <a:gd name="connsiteY94" fmla="*/ 736600 h 778933"/>
                <a:gd name="connsiteX95" fmla="*/ 5909733 w 6324600"/>
                <a:gd name="connsiteY95" fmla="*/ 736600 h 778933"/>
                <a:gd name="connsiteX96" fmla="*/ 5918199 w 6324600"/>
                <a:gd name="connsiteY96" fmla="*/ 745066 h 778933"/>
                <a:gd name="connsiteX97" fmla="*/ 6049433 w 6324600"/>
                <a:gd name="connsiteY97" fmla="*/ 745066 h 778933"/>
                <a:gd name="connsiteX98" fmla="*/ 6049433 w 6324600"/>
                <a:gd name="connsiteY98" fmla="*/ 778933 h 778933"/>
                <a:gd name="connsiteX99" fmla="*/ 6324600 w 6324600"/>
                <a:gd name="connsiteY99"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2033 w 6324600"/>
                <a:gd name="connsiteY12" fmla="*/ 63500 h 778933"/>
                <a:gd name="connsiteX13" fmla="*/ 1519766 w 6324600"/>
                <a:gd name="connsiteY13" fmla="*/ 63500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0966 w 6324600"/>
                <a:gd name="connsiteY24" fmla="*/ 152400 h 778933"/>
                <a:gd name="connsiteX25" fmla="*/ 2328333 w 6324600"/>
                <a:gd name="connsiteY25" fmla="*/ 152400 h 778933"/>
                <a:gd name="connsiteX26" fmla="*/ 2328333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072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65500 w 6324600"/>
                <a:gd name="connsiteY44" fmla="*/ 283633 h 778933"/>
                <a:gd name="connsiteX45" fmla="*/ 3365500 w 6324600"/>
                <a:gd name="connsiteY45" fmla="*/ 283633 h 778933"/>
                <a:gd name="connsiteX46" fmla="*/ 3395133 w 6324600"/>
                <a:gd name="connsiteY46" fmla="*/ 313266 h 778933"/>
                <a:gd name="connsiteX47" fmla="*/ 3500966 w 6324600"/>
                <a:gd name="connsiteY47" fmla="*/ 313266 h 778933"/>
                <a:gd name="connsiteX48" fmla="*/ 3513666 w 6324600"/>
                <a:gd name="connsiteY48" fmla="*/ 325966 h 778933"/>
                <a:gd name="connsiteX49" fmla="*/ 3547533 w 6324600"/>
                <a:gd name="connsiteY49" fmla="*/ 325966 h 778933"/>
                <a:gd name="connsiteX50" fmla="*/ 3547533 w 6324600"/>
                <a:gd name="connsiteY50" fmla="*/ 325966 h 778933"/>
                <a:gd name="connsiteX51" fmla="*/ 3572933 w 6324600"/>
                <a:gd name="connsiteY51" fmla="*/ 351366 h 778933"/>
                <a:gd name="connsiteX52" fmla="*/ 3666066 w 6324600"/>
                <a:gd name="connsiteY52" fmla="*/ 351366 h 778933"/>
                <a:gd name="connsiteX53" fmla="*/ 3666066 w 6324600"/>
                <a:gd name="connsiteY53" fmla="*/ 368300 h 778933"/>
                <a:gd name="connsiteX54" fmla="*/ 3695700 w 6324600"/>
                <a:gd name="connsiteY54" fmla="*/ 368300 h 778933"/>
                <a:gd name="connsiteX55" fmla="*/ 3695700 w 6324600"/>
                <a:gd name="connsiteY55" fmla="*/ 389466 h 778933"/>
                <a:gd name="connsiteX56" fmla="*/ 3810000 w 6324600"/>
                <a:gd name="connsiteY56" fmla="*/ 389466 h 778933"/>
                <a:gd name="connsiteX57" fmla="*/ 3810000 w 6324600"/>
                <a:gd name="connsiteY57" fmla="*/ 389466 h 778933"/>
                <a:gd name="connsiteX58" fmla="*/ 3898900 w 6324600"/>
                <a:gd name="connsiteY58" fmla="*/ 389466 h 778933"/>
                <a:gd name="connsiteX59" fmla="*/ 3915833 w 6324600"/>
                <a:gd name="connsiteY59" fmla="*/ 406399 h 778933"/>
                <a:gd name="connsiteX60" fmla="*/ 4008966 w 6324600"/>
                <a:gd name="connsiteY60" fmla="*/ 406399 h 778933"/>
                <a:gd name="connsiteX61" fmla="*/ 4008966 w 6324600"/>
                <a:gd name="connsiteY61" fmla="*/ 431800 h 778933"/>
                <a:gd name="connsiteX62" fmla="*/ 4174066 w 6324600"/>
                <a:gd name="connsiteY62" fmla="*/ 431800 h 778933"/>
                <a:gd name="connsiteX63" fmla="*/ 4174066 w 6324600"/>
                <a:gd name="connsiteY63" fmla="*/ 452966 h 778933"/>
                <a:gd name="connsiteX64" fmla="*/ 4288366 w 6324600"/>
                <a:gd name="connsiteY64" fmla="*/ 452966 h 778933"/>
                <a:gd name="connsiteX65" fmla="*/ 4296833 w 6324600"/>
                <a:gd name="connsiteY65" fmla="*/ 461433 h 778933"/>
                <a:gd name="connsiteX66" fmla="*/ 4364566 w 6324600"/>
                <a:gd name="connsiteY66" fmla="*/ 461433 h 778933"/>
                <a:gd name="connsiteX67" fmla="*/ 4364566 w 6324600"/>
                <a:gd name="connsiteY67" fmla="*/ 465666 h 778933"/>
                <a:gd name="connsiteX68" fmla="*/ 4356100 w 6324600"/>
                <a:gd name="connsiteY68" fmla="*/ 503766 h 778933"/>
                <a:gd name="connsiteX69" fmla="*/ 4445000 w 6324600"/>
                <a:gd name="connsiteY69" fmla="*/ 503766 h 778933"/>
                <a:gd name="connsiteX70" fmla="*/ 4445000 w 6324600"/>
                <a:gd name="connsiteY70" fmla="*/ 516466 h 778933"/>
                <a:gd name="connsiteX71" fmla="*/ 4660900 w 6324600"/>
                <a:gd name="connsiteY71" fmla="*/ 516466 h 778933"/>
                <a:gd name="connsiteX72" fmla="*/ 4660900 w 6324600"/>
                <a:gd name="connsiteY72" fmla="*/ 537633 h 778933"/>
                <a:gd name="connsiteX73" fmla="*/ 4787900 w 6324600"/>
                <a:gd name="connsiteY73" fmla="*/ 537633 h 778933"/>
                <a:gd name="connsiteX74" fmla="*/ 4800600 w 6324600"/>
                <a:gd name="connsiteY74" fmla="*/ 537633 h 778933"/>
                <a:gd name="connsiteX75" fmla="*/ 4872566 w 6324600"/>
                <a:gd name="connsiteY75" fmla="*/ 537633 h 778933"/>
                <a:gd name="connsiteX76" fmla="*/ 4872566 w 6324600"/>
                <a:gd name="connsiteY76" fmla="*/ 558800 h 778933"/>
                <a:gd name="connsiteX77" fmla="*/ 4953000 w 6324600"/>
                <a:gd name="connsiteY77" fmla="*/ 558800 h 778933"/>
                <a:gd name="connsiteX78" fmla="*/ 4953000 w 6324600"/>
                <a:gd name="connsiteY78" fmla="*/ 567266 h 778933"/>
                <a:gd name="connsiteX79" fmla="*/ 4995333 w 6324600"/>
                <a:gd name="connsiteY79" fmla="*/ 567266 h 778933"/>
                <a:gd name="connsiteX80" fmla="*/ 4995333 w 6324600"/>
                <a:gd name="connsiteY80" fmla="*/ 579966 h 778933"/>
                <a:gd name="connsiteX81" fmla="*/ 5219700 w 6324600"/>
                <a:gd name="connsiteY81" fmla="*/ 579966 h 778933"/>
                <a:gd name="connsiteX82" fmla="*/ 5219700 w 6324600"/>
                <a:gd name="connsiteY82" fmla="*/ 609600 h 778933"/>
                <a:gd name="connsiteX83" fmla="*/ 5257800 w 6324600"/>
                <a:gd name="connsiteY83" fmla="*/ 609600 h 778933"/>
                <a:gd name="connsiteX84" fmla="*/ 5257800 w 6324600"/>
                <a:gd name="connsiteY84" fmla="*/ 643466 h 778933"/>
                <a:gd name="connsiteX85" fmla="*/ 5312833 w 6324600"/>
                <a:gd name="connsiteY85" fmla="*/ 643466 h 778933"/>
                <a:gd name="connsiteX86" fmla="*/ 5312833 w 6324600"/>
                <a:gd name="connsiteY86" fmla="*/ 656166 h 778933"/>
                <a:gd name="connsiteX87" fmla="*/ 5346700 w 6324600"/>
                <a:gd name="connsiteY87" fmla="*/ 656166 h 778933"/>
                <a:gd name="connsiteX88" fmla="*/ 5346700 w 6324600"/>
                <a:gd name="connsiteY88" fmla="*/ 668866 h 778933"/>
                <a:gd name="connsiteX89" fmla="*/ 5427133 w 6324600"/>
                <a:gd name="connsiteY89" fmla="*/ 668866 h 778933"/>
                <a:gd name="connsiteX90" fmla="*/ 5427133 w 6324600"/>
                <a:gd name="connsiteY90" fmla="*/ 685800 h 778933"/>
                <a:gd name="connsiteX91" fmla="*/ 5676900 w 6324600"/>
                <a:gd name="connsiteY91" fmla="*/ 685800 h 778933"/>
                <a:gd name="connsiteX92" fmla="*/ 5676900 w 6324600"/>
                <a:gd name="connsiteY92" fmla="*/ 711200 h 778933"/>
                <a:gd name="connsiteX93" fmla="*/ 5786966 w 6324600"/>
                <a:gd name="connsiteY93" fmla="*/ 711200 h 778933"/>
                <a:gd name="connsiteX94" fmla="*/ 5786966 w 6324600"/>
                <a:gd name="connsiteY94" fmla="*/ 736600 h 778933"/>
                <a:gd name="connsiteX95" fmla="*/ 5909733 w 6324600"/>
                <a:gd name="connsiteY95" fmla="*/ 736600 h 778933"/>
                <a:gd name="connsiteX96" fmla="*/ 5918199 w 6324600"/>
                <a:gd name="connsiteY96" fmla="*/ 745066 h 778933"/>
                <a:gd name="connsiteX97" fmla="*/ 6049433 w 6324600"/>
                <a:gd name="connsiteY97" fmla="*/ 745066 h 778933"/>
                <a:gd name="connsiteX98" fmla="*/ 6049433 w 6324600"/>
                <a:gd name="connsiteY98" fmla="*/ 778933 h 778933"/>
                <a:gd name="connsiteX99" fmla="*/ 6324600 w 6324600"/>
                <a:gd name="connsiteY99"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9971 w 6324600"/>
                <a:gd name="connsiteY12" fmla="*/ 63500 h 778933"/>
                <a:gd name="connsiteX13" fmla="*/ 1519766 w 6324600"/>
                <a:gd name="connsiteY13" fmla="*/ 63500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0966 w 6324600"/>
                <a:gd name="connsiteY24" fmla="*/ 152400 h 778933"/>
                <a:gd name="connsiteX25" fmla="*/ 2328333 w 6324600"/>
                <a:gd name="connsiteY25" fmla="*/ 152400 h 778933"/>
                <a:gd name="connsiteX26" fmla="*/ 2328333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072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65500 w 6324600"/>
                <a:gd name="connsiteY44" fmla="*/ 283633 h 778933"/>
                <a:gd name="connsiteX45" fmla="*/ 3365500 w 6324600"/>
                <a:gd name="connsiteY45" fmla="*/ 283633 h 778933"/>
                <a:gd name="connsiteX46" fmla="*/ 3395133 w 6324600"/>
                <a:gd name="connsiteY46" fmla="*/ 313266 h 778933"/>
                <a:gd name="connsiteX47" fmla="*/ 3500966 w 6324600"/>
                <a:gd name="connsiteY47" fmla="*/ 313266 h 778933"/>
                <a:gd name="connsiteX48" fmla="*/ 3513666 w 6324600"/>
                <a:gd name="connsiteY48" fmla="*/ 325966 h 778933"/>
                <a:gd name="connsiteX49" fmla="*/ 3547533 w 6324600"/>
                <a:gd name="connsiteY49" fmla="*/ 325966 h 778933"/>
                <a:gd name="connsiteX50" fmla="*/ 3547533 w 6324600"/>
                <a:gd name="connsiteY50" fmla="*/ 325966 h 778933"/>
                <a:gd name="connsiteX51" fmla="*/ 3572933 w 6324600"/>
                <a:gd name="connsiteY51" fmla="*/ 351366 h 778933"/>
                <a:gd name="connsiteX52" fmla="*/ 3666066 w 6324600"/>
                <a:gd name="connsiteY52" fmla="*/ 351366 h 778933"/>
                <a:gd name="connsiteX53" fmla="*/ 3666066 w 6324600"/>
                <a:gd name="connsiteY53" fmla="*/ 368300 h 778933"/>
                <a:gd name="connsiteX54" fmla="*/ 3695700 w 6324600"/>
                <a:gd name="connsiteY54" fmla="*/ 368300 h 778933"/>
                <a:gd name="connsiteX55" fmla="*/ 3695700 w 6324600"/>
                <a:gd name="connsiteY55" fmla="*/ 389466 h 778933"/>
                <a:gd name="connsiteX56" fmla="*/ 3810000 w 6324600"/>
                <a:gd name="connsiteY56" fmla="*/ 389466 h 778933"/>
                <a:gd name="connsiteX57" fmla="*/ 3810000 w 6324600"/>
                <a:gd name="connsiteY57" fmla="*/ 389466 h 778933"/>
                <a:gd name="connsiteX58" fmla="*/ 3898900 w 6324600"/>
                <a:gd name="connsiteY58" fmla="*/ 389466 h 778933"/>
                <a:gd name="connsiteX59" fmla="*/ 3915833 w 6324600"/>
                <a:gd name="connsiteY59" fmla="*/ 406399 h 778933"/>
                <a:gd name="connsiteX60" fmla="*/ 4008966 w 6324600"/>
                <a:gd name="connsiteY60" fmla="*/ 406399 h 778933"/>
                <a:gd name="connsiteX61" fmla="*/ 4008966 w 6324600"/>
                <a:gd name="connsiteY61" fmla="*/ 431800 h 778933"/>
                <a:gd name="connsiteX62" fmla="*/ 4174066 w 6324600"/>
                <a:gd name="connsiteY62" fmla="*/ 431800 h 778933"/>
                <a:gd name="connsiteX63" fmla="*/ 4174066 w 6324600"/>
                <a:gd name="connsiteY63" fmla="*/ 452966 h 778933"/>
                <a:gd name="connsiteX64" fmla="*/ 4288366 w 6324600"/>
                <a:gd name="connsiteY64" fmla="*/ 452966 h 778933"/>
                <a:gd name="connsiteX65" fmla="*/ 4296833 w 6324600"/>
                <a:gd name="connsiteY65" fmla="*/ 461433 h 778933"/>
                <a:gd name="connsiteX66" fmla="*/ 4364566 w 6324600"/>
                <a:gd name="connsiteY66" fmla="*/ 461433 h 778933"/>
                <a:gd name="connsiteX67" fmla="*/ 4364566 w 6324600"/>
                <a:gd name="connsiteY67" fmla="*/ 465666 h 778933"/>
                <a:gd name="connsiteX68" fmla="*/ 4356100 w 6324600"/>
                <a:gd name="connsiteY68" fmla="*/ 503766 h 778933"/>
                <a:gd name="connsiteX69" fmla="*/ 4445000 w 6324600"/>
                <a:gd name="connsiteY69" fmla="*/ 503766 h 778933"/>
                <a:gd name="connsiteX70" fmla="*/ 4445000 w 6324600"/>
                <a:gd name="connsiteY70" fmla="*/ 516466 h 778933"/>
                <a:gd name="connsiteX71" fmla="*/ 4660900 w 6324600"/>
                <a:gd name="connsiteY71" fmla="*/ 516466 h 778933"/>
                <a:gd name="connsiteX72" fmla="*/ 4660900 w 6324600"/>
                <a:gd name="connsiteY72" fmla="*/ 537633 h 778933"/>
                <a:gd name="connsiteX73" fmla="*/ 4787900 w 6324600"/>
                <a:gd name="connsiteY73" fmla="*/ 537633 h 778933"/>
                <a:gd name="connsiteX74" fmla="*/ 4800600 w 6324600"/>
                <a:gd name="connsiteY74" fmla="*/ 537633 h 778933"/>
                <a:gd name="connsiteX75" fmla="*/ 4872566 w 6324600"/>
                <a:gd name="connsiteY75" fmla="*/ 537633 h 778933"/>
                <a:gd name="connsiteX76" fmla="*/ 4872566 w 6324600"/>
                <a:gd name="connsiteY76" fmla="*/ 558800 h 778933"/>
                <a:gd name="connsiteX77" fmla="*/ 4953000 w 6324600"/>
                <a:gd name="connsiteY77" fmla="*/ 558800 h 778933"/>
                <a:gd name="connsiteX78" fmla="*/ 4953000 w 6324600"/>
                <a:gd name="connsiteY78" fmla="*/ 567266 h 778933"/>
                <a:gd name="connsiteX79" fmla="*/ 4995333 w 6324600"/>
                <a:gd name="connsiteY79" fmla="*/ 567266 h 778933"/>
                <a:gd name="connsiteX80" fmla="*/ 4995333 w 6324600"/>
                <a:gd name="connsiteY80" fmla="*/ 579966 h 778933"/>
                <a:gd name="connsiteX81" fmla="*/ 5219700 w 6324600"/>
                <a:gd name="connsiteY81" fmla="*/ 579966 h 778933"/>
                <a:gd name="connsiteX82" fmla="*/ 5219700 w 6324600"/>
                <a:gd name="connsiteY82" fmla="*/ 609600 h 778933"/>
                <a:gd name="connsiteX83" fmla="*/ 5257800 w 6324600"/>
                <a:gd name="connsiteY83" fmla="*/ 609600 h 778933"/>
                <a:gd name="connsiteX84" fmla="*/ 5257800 w 6324600"/>
                <a:gd name="connsiteY84" fmla="*/ 643466 h 778933"/>
                <a:gd name="connsiteX85" fmla="*/ 5312833 w 6324600"/>
                <a:gd name="connsiteY85" fmla="*/ 643466 h 778933"/>
                <a:gd name="connsiteX86" fmla="*/ 5312833 w 6324600"/>
                <a:gd name="connsiteY86" fmla="*/ 656166 h 778933"/>
                <a:gd name="connsiteX87" fmla="*/ 5346700 w 6324600"/>
                <a:gd name="connsiteY87" fmla="*/ 656166 h 778933"/>
                <a:gd name="connsiteX88" fmla="*/ 5346700 w 6324600"/>
                <a:gd name="connsiteY88" fmla="*/ 668866 h 778933"/>
                <a:gd name="connsiteX89" fmla="*/ 5427133 w 6324600"/>
                <a:gd name="connsiteY89" fmla="*/ 668866 h 778933"/>
                <a:gd name="connsiteX90" fmla="*/ 5427133 w 6324600"/>
                <a:gd name="connsiteY90" fmla="*/ 685800 h 778933"/>
                <a:gd name="connsiteX91" fmla="*/ 5676900 w 6324600"/>
                <a:gd name="connsiteY91" fmla="*/ 685800 h 778933"/>
                <a:gd name="connsiteX92" fmla="*/ 5676900 w 6324600"/>
                <a:gd name="connsiteY92" fmla="*/ 711200 h 778933"/>
                <a:gd name="connsiteX93" fmla="*/ 5786966 w 6324600"/>
                <a:gd name="connsiteY93" fmla="*/ 711200 h 778933"/>
                <a:gd name="connsiteX94" fmla="*/ 5786966 w 6324600"/>
                <a:gd name="connsiteY94" fmla="*/ 736600 h 778933"/>
                <a:gd name="connsiteX95" fmla="*/ 5909733 w 6324600"/>
                <a:gd name="connsiteY95" fmla="*/ 736600 h 778933"/>
                <a:gd name="connsiteX96" fmla="*/ 5918199 w 6324600"/>
                <a:gd name="connsiteY96" fmla="*/ 745066 h 778933"/>
                <a:gd name="connsiteX97" fmla="*/ 6049433 w 6324600"/>
                <a:gd name="connsiteY97" fmla="*/ 745066 h 778933"/>
                <a:gd name="connsiteX98" fmla="*/ 6049433 w 6324600"/>
                <a:gd name="connsiteY98" fmla="*/ 778933 h 778933"/>
                <a:gd name="connsiteX99" fmla="*/ 6324600 w 6324600"/>
                <a:gd name="connsiteY99"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6796 w 6324600"/>
                <a:gd name="connsiteY12" fmla="*/ 65087 h 778933"/>
                <a:gd name="connsiteX13" fmla="*/ 1519766 w 6324600"/>
                <a:gd name="connsiteY13" fmla="*/ 63500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0966 w 6324600"/>
                <a:gd name="connsiteY24" fmla="*/ 152400 h 778933"/>
                <a:gd name="connsiteX25" fmla="*/ 2328333 w 6324600"/>
                <a:gd name="connsiteY25" fmla="*/ 152400 h 778933"/>
                <a:gd name="connsiteX26" fmla="*/ 2328333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072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65500 w 6324600"/>
                <a:gd name="connsiteY44" fmla="*/ 283633 h 778933"/>
                <a:gd name="connsiteX45" fmla="*/ 3365500 w 6324600"/>
                <a:gd name="connsiteY45" fmla="*/ 283633 h 778933"/>
                <a:gd name="connsiteX46" fmla="*/ 3395133 w 6324600"/>
                <a:gd name="connsiteY46" fmla="*/ 313266 h 778933"/>
                <a:gd name="connsiteX47" fmla="*/ 3500966 w 6324600"/>
                <a:gd name="connsiteY47" fmla="*/ 313266 h 778933"/>
                <a:gd name="connsiteX48" fmla="*/ 3513666 w 6324600"/>
                <a:gd name="connsiteY48" fmla="*/ 325966 h 778933"/>
                <a:gd name="connsiteX49" fmla="*/ 3547533 w 6324600"/>
                <a:gd name="connsiteY49" fmla="*/ 325966 h 778933"/>
                <a:gd name="connsiteX50" fmla="*/ 3547533 w 6324600"/>
                <a:gd name="connsiteY50" fmla="*/ 325966 h 778933"/>
                <a:gd name="connsiteX51" fmla="*/ 3572933 w 6324600"/>
                <a:gd name="connsiteY51" fmla="*/ 351366 h 778933"/>
                <a:gd name="connsiteX52" fmla="*/ 3666066 w 6324600"/>
                <a:gd name="connsiteY52" fmla="*/ 351366 h 778933"/>
                <a:gd name="connsiteX53" fmla="*/ 3666066 w 6324600"/>
                <a:gd name="connsiteY53" fmla="*/ 368300 h 778933"/>
                <a:gd name="connsiteX54" fmla="*/ 3695700 w 6324600"/>
                <a:gd name="connsiteY54" fmla="*/ 368300 h 778933"/>
                <a:gd name="connsiteX55" fmla="*/ 3695700 w 6324600"/>
                <a:gd name="connsiteY55" fmla="*/ 389466 h 778933"/>
                <a:gd name="connsiteX56" fmla="*/ 3810000 w 6324600"/>
                <a:gd name="connsiteY56" fmla="*/ 389466 h 778933"/>
                <a:gd name="connsiteX57" fmla="*/ 3810000 w 6324600"/>
                <a:gd name="connsiteY57" fmla="*/ 389466 h 778933"/>
                <a:gd name="connsiteX58" fmla="*/ 3898900 w 6324600"/>
                <a:gd name="connsiteY58" fmla="*/ 389466 h 778933"/>
                <a:gd name="connsiteX59" fmla="*/ 3915833 w 6324600"/>
                <a:gd name="connsiteY59" fmla="*/ 406399 h 778933"/>
                <a:gd name="connsiteX60" fmla="*/ 4008966 w 6324600"/>
                <a:gd name="connsiteY60" fmla="*/ 406399 h 778933"/>
                <a:gd name="connsiteX61" fmla="*/ 4008966 w 6324600"/>
                <a:gd name="connsiteY61" fmla="*/ 431800 h 778933"/>
                <a:gd name="connsiteX62" fmla="*/ 4174066 w 6324600"/>
                <a:gd name="connsiteY62" fmla="*/ 431800 h 778933"/>
                <a:gd name="connsiteX63" fmla="*/ 4174066 w 6324600"/>
                <a:gd name="connsiteY63" fmla="*/ 452966 h 778933"/>
                <a:gd name="connsiteX64" fmla="*/ 4288366 w 6324600"/>
                <a:gd name="connsiteY64" fmla="*/ 452966 h 778933"/>
                <a:gd name="connsiteX65" fmla="*/ 4296833 w 6324600"/>
                <a:gd name="connsiteY65" fmla="*/ 461433 h 778933"/>
                <a:gd name="connsiteX66" fmla="*/ 4364566 w 6324600"/>
                <a:gd name="connsiteY66" fmla="*/ 461433 h 778933"/>
                <a:gd name="connsiteX67" fmla="*/ 4364566 w 6324600"/>
                <a:gd name="connsiteY67" fmla="*/ 465666 h 778933"/>
                <a:gd name="connsiteX68" fmla="*/ 4356100 w 6324600"/>
                <a:gd name="connsiteY68" fmla="*/ 503766 h 778933"/>
                <a:gd name="connsiteX69" fmla="*/ 4445000 w 6324600"/>
                <a:gd name="connsiteY69" fmla="*/ 503766 h 778933"/>
                <a:gd name="connsiteX70" fmla="*/ 4445000 w 6324600"/>
                <a:gd name="connsiteY70" fmla="*/ 516466 h 778933"/>
                <a:gd name="connsiteX71" fmla="*/ 4660900 w 6324600"/>
                <a:gd name="connsiteY71" fmla="*/ 516466 h 778933"/>
                <a:gd name="connsiteX72" fmla="*/ 4660900 w 6324600"/>
                <a:gd name="connsiteY72" fmla="*/ 537633 h 778933"/>
                <a:gd name="connsiteX73" fmla="*/ 4787900 w 6324600"/>
                <a:gd name="connsiteY73" fmla="*/ 537633 h 778933"/>
                <a:gd name="connsiteX74" fmla="*/ 4800600 w 6324600"/>
                <a:gd name="connsiteY74" fmla="*/ 537633 h 778933"/>
                <a:gd name="connsiteX75" fmla="*/ 4872566 w 6324600"/>
                <a:gd name="connsiteY75" fmla="*/ 537633 h 778933"/>
                <a:gd name="connsiteX76" fmla="*/ 4872566 w 6324600"/>
                <a:gd name="connsiteY76" fmla="*/ 558800 h 778933"/>
                <a:gd name="connsiteX77" fmla="*/ 4953000 w 6324600"/>
                <a:gd name="connsiteY77" fmla="*/ 558800 h 778933"/>
                <a:gd name="connsiteX78" fmla="*/ 4953000 w 6324600"/>
                <a:gd name="connsiteY78" fmla="*/ 567266 h 778933"/>
                <a:gd name="connsiteX79" fmla="*/ 4995333 w 6324600"/>
                <a:gd name="connsiteY79" fmla="*/ 567266 h 778933"/>
                <a:gd name="connsiteX80" fmla="*/ 4995333 w 6324600"/>
                <a:gd name="connsiteY80" fmla="*/ 579966 h 778933"/>
                <a:gd name="connsiteX81" fmla="*/ 5219700 w 6324600"/>
                <a:gd name="connsiteY81" fmla="*/ 579966 h 778933"/>
                <a:gd name="connsiteX82" fmla="*/ 5219700 w 6324600"/>
                <a:gd name="connsiteY82" fmla="*/ 609600 h 778933"/>
                <a:gd name="connsiteX83" fmla="*/ 5257800 w 6324600"/>
                <a:gd name="connsiteY83" fmla="*/ 609600 h 778933"/>
                <a:gd name="connsiteX84" fmla="*/ 5257800 w 6324600"/>
                <a:gd name="connsiteY84" fmla="*/ 643466 h 778933"/>
                <a:gd name="connsiteX85" fmla="*/ 5312833 w 6324600"/>
                <a:gd name="connsiteY85" fmla="*/ 643466 h 778933"/>
                <a:gd name="connsiteX86" fmla="*/ 5312833 w 6324600"/>
                <a:gd name="connsiteY86" fmla="*/ 656166 h 778933"/>
                <a:gd name="connsiteX87" fmla="*/ 5346700 w 6324600"/>
                <a:gd name="connsiteY87" fmla="*/ 656166 h 778933"/>
                <a:gd name="connsiteX88" fmla="*/ 5346700 w 6324600"/>
                <a:gd name="connsiteY88" fmla="*/ 668866 h 778933"/>
                <a:gd name="connsiteX89" fmla="*/ 5427133 w 6324600"/>
                <a:gd name="connsiteY89" fmla="*/ 668866 h 778933"/>
                <a:gd name="connsiteX90" fmla="*/ 5427133 w 6324600"/>
                <a:gd name="connsiteY90" fmla="*/ 685800 h 778933"/>
                <a:gd name="connsiteX91" fmla="*/ 5676900 w 6324600"/>
                <a:gd name="connsiteY91" fmla="*/ 685800 h 778933"/>
                <a:gd name="connsiteX92" fmla="*/ 5676900 w 6324600"/>
                <a:gd name="connsiteY92" fmla="*/ 711200 h 778933"/>
                <a:gd name="connsiteX93" fmla="*/ 5786966 w 6324600"/>
                <a:gd name="connsiteY93" fmla="*/ 711200 h 778933"/>
                <a:gd name="connsiteX94" fmla="*/ 5786966 w 6324600"/>
                <a:gd name="connsiteY94" fmla="*/ 736600 h 778933"/>
                <a:gd name="connsiteX95" fmla="*/ 5909733 w 6324600"/>
                <a:gd name="connsiteY95" fmla="*/ 736600 h 778933"/>
                <a:gd name="connsiteX96" fmla="*/ 5918199 w 6324600"/>
                <a:gd name="connsiteY96" fmla="*/ 745066 h 778933"/>
                <a:gd name="connsiteX97" fmla="*/ 6049433 w 6324600"/>
                <a:gd name="connsiteY97" fmla="*/ 745066 h 778933"/>
                <a:gd name="connsiteX98" fmla="*/ 6049433 w 6324600"/>
                <a:gd name="connsiteY98" fmla="*/ 778933 h 778933"/>
                <a:gd name="connsiteX99" fmla="*/ 6324600 w 6324600"/>
                <a:gd name="connsiteY99"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0446 w 6324600"/>
                <a:gd name="connsiteY12" fmla="*/ 65087 h 778933"/>
                <a:gd name="connsiteX13" fmla="*/ 1519766 w 6324600"/>
                <a:gd name="connsiteY13" fmla="*/ 63500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0966 w 6324600"/>
                <a:gd name="connsiteY24" fmla="*/ 152400 h 778933"/>
                <a:gd name="connsiteX25" fmla="*/ 2328333 w 6324600"/>
                <a:gd name="connsiteY25" fmla="*/ 152400 h 778933"/>
                <a:gd name="connsiteX26" fmla="*/ 2328333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072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65500 w 6324600"/>
                <a:gd name="connsiteY44" fmla="*/ 283633 h 778933"/>
                <a:gd name="connsiteX45" fmla="*/ 3365500 w 6324600"/>
                <a:gd name="connsiteY45" fmla="*/ 283633 h 778933"/>
                <a:gd name="connsiteX46" fmla="*/ 3395133 w 6324600"/>
                <a:gd name="connsiteY46" fmla="*/ 313266 h 778933"/>
                <a:gd name="connsiteX47" fmla="*/ 3500966 w 6324600"/>
                <a:gd name="connsiteY47" fmla="*/ 313266 h 778933"/>
                <a:gd name="connsiteX48" fmla="*/ 3513666 w 6324600"/>
                <a:gd name="connsiteY48" fmla="*/ 325966 h 778933"/>
                <a:gd name="connsiteX49" fmla="*/ 3547533 w 6324600"/>
                <a:gd name="connsiteY49" fmla="*/ 325966 h 778933"/>
                <a:gd name="connsiteX50" fmla="*/ 3547533 w 6324600"/>
                <a:gd name="connsiteY50" fmla="*/ 325966 h 778933"/>
                <a:gd name="connsiteX51" fmla="*/ 3572933 w 6324600"/>
                <a:gd name="connsiteY51" fmla="*/ 351366 h 778933"/>
                <a:gd name="connsiteX52" fmla="*/ 3666066 w 6324600"/>
                <a:gd name="connsiteY52" fmla="*/ 351366 h 778933"/>
                <a:gd name="connsiteX53" fmla="*/ 3666066 w 6324600"/>
                <a:gd name="connsiteY53" fmla="*/ 368300 h 778933"/>
                <a:gd name="connsiteX54" fmla="*/ 3695700 w 6324600"/>
                <a:gd name="connsiteY54" fmla="*/ 368300 h 778933"/>
                <a:gd name="connsiteX55" fmla="*/ 3695700 w 6324600"/>
                <a:gd name="connsiteY55" fmla="*/ 389466 h 778933"/>
                <a:gd name="connsiteX56" fmla="*/ 3810000 w 6324600"/>
                <a:gd name="connsiteY56" fmla="*/ 389466 h 778933"/>
                <a:gd name="connsiteX57" fmla="*/ 3810000 w 6324600"/>
                <a:gd name="connsiteY57" fmla="*/ 389466 h 778933"/>
                <a:gd name="connsiteX58" fmla="*/ 3898900 w 6324600"/>
                <a:gd name="connsiteY58" fmla="*/ 389466 h 778933"/>
                <a:gd name="connsiteX59" fmla="*/ 3915833 w 6324600"/>
                <a:gd name="connsiteY59" fmla="*/ 406399 h 778933"/>
                <a:gd name="connsiteX60" fmla="*/ 4008966 w 6324600"/>
                <a:gd name="connsiteY60" fmla="*/ 406399 h 778933"/>
                <a:gd name="connsiteX61" fmla="*/ 4008966 w 6324600"/>
                <a:gd name="connsiteY61" fmla="*/ 431800 h 778933"/>
                <a:gd name="connsiteX62" fmla="*/ 4174066 w 6324600"/>
                <a:gd name="connsiteY62" fmla="*/ 431800 h 778933"/>
                <a:gd name="connsiteX63" fmla="*/ 4174066 w 6324600"/>
                <a:gd name="connsiteY63" fmla="*/ 452966 h 778933"/>
                <a:gd name="connsiteX64" fmla="*/ 4288366 w 6324600"/>
                <a:gd name="connsiteY64" fmla="*/ 452966 h 778933"/>
                <a:gd name="connsiteX65" fmla="*/ 4296833 w 6324600"/>
                <a:gd name="connsiteY65" fmla="*/ 461433 h 778933"/>
                <a:gd name="connsiteX66" fmla="*/ 4364566 w 6324600"/>
                <a:gd name="connsiteY66" fmla="*/ 461433 h 778933"/>
                <a:gd name="connsiteX67" fmla="*/ 4364566 w 6324600"/>
                <a:gd name="connsiteY67" fmla="*/ 465666 h 778933"/>
                <a:gd name="connsiteX68" fmla="*/ 4356100 w 6324600"/>
                <a:gd name="connsiteY68" fmla="*/ 503766 h 778933"/>
                <a:gd name="connsiteX69" fmla="*/ 4445000 w 6324600"/>
                <a:gd name="connsiteY69" fmla="*/ 503766 h 778933"/>
                <a:gd name="connsiteX70" fmla="*/ 4445000 w 6324600"/>
                <a:gd name="connsiteY70" fmla="*/ 516466 h 778933"/>
                <a:gd name="connsiteX71" fmla="*/ 4660900 w 6324600"/>
                <a:gd name="connsiteY71" fmla="*/ 516466 h 778933"/>
                <a:gd name="connsiteX72" fmla="*/ 4660900 w 6324600"/>
                <a:gd name="connsiteY72" fmla="*/ 537633 h 778933"/>
                <a:gd name="connsiteX73" fmla="*/ 4787900 w 6324600"/>
                <a:gd name="connsiteY73" fmla="*/ 537633 h 778933"/>
                <a:gd name="connsiteX74" fmla="*/ 4800600 w 6324600"/>
                <a:gd name="connsiteY74" fmla="*/ 537633 h 778933"/>
                <a:gd name="connsiteX75" fmla="*/ 4872566 w 6324600"/>
                <a:gd name="connsiteY75" fmla="*/ 537633 h 778933"/>
                <a:gd name="connsiteX76" fmla="*/ 4872566 w 6324600"/>
                <a:gd name="connsiteY76" fmla="*/ 558800 h 778933"/>
                <a:gd name="connsiteX77" fmla="*/ 4953000 w 6324600"/>
                <a:gd name="connsiteY77" fmla="*/ 558800 h 778933"/>
                <a:gd name="connsiteX78" fmla="*/ 4953000 w 6324600"/>
                <a:gd name="connsiteY78" fmla="*/ 567266 h 778933"/>
                <a:gd name="connsiteX79" fmla="*/ 4995333 w 6324600"/>
                <a:gd name="connsiteY79" fmla="*/ 567266 h 778933"/>
                <a:gd name="connsiteX80" fmla="*/ 4995333 w 6324600"/>
                <a:gd name="connsiteY80" fmla="*/ 579966 h 778933"/>
                <a:gd name="connsiteX81" fmla="*/ 5219700 w 6324600"/>
                <a:gd name="connsiteY81" fmla="*/ 579966 h 778933"/>
                <a:gd name="connsiteX82" fmla="*/ 5219700 w 6324600"/>
                <a:gd name="connsiteY82" fmla="*/ 609600 h 778933"/>
                <a:gd name="connsiteX83" fmla="*/ 5257800 w 6324600"/>
                <a:gd name="connsiteY83" fmla="*/ 609600 h 778933"/>
                <a:gd name="connsiteX84" fmla="*/ 5257800 w 6324600"/>
                <a:gd name="connsiteY84" fmla="*/ 643466 h 778933"/>
                <a:gd name="connsiteX85" fmla="*/ 5312833 w 6324600"/>
                <a:gd name="connsiteY85" fmla="*/ 643466 h 778933"/>
                <a:gd name="connsiteX86" fmla="*/ 5312833 w 6324600"/>
                <a:gd name="connsiteY86" fmla="*/ 656166 h 778933"/>
                <a:gd name="connsiteX87" fmla="*/ 5346700 w 6324600"/>
                <a:gd name="connsiteY87" fmla="*/ 656166 h 778933"/>
                <a:gd name="connsiteX88" fmla="*/ 5346700 w 6324600"/>
                <a:gd name="connsiteY88" fmla="*/ 668866 h 778933"/>
                <a:gd name="connsiteX89" fmla="*/ 5427133 w 6324600"/>
                <a:gd name="connsiteY89" fmla="*/ 668866 h 778933"/>
                <a:gd name="connsiteX90" fmla="*/ 5427133 w 6324600"/>
                <a:gd name="connsiteY90" fmla="*/ 685800 h 778933"/>
                <a:gd name="connsiteX91" fmla="*/ 5676900 w 6324600"/>
                <a:gd name="connsiteY91" fmla="*/ 685800 h 778933"/>
                <a:gd name="connsiteX92" fmla="*/ 5676900 w 6324600"/>
                <a:gd name="connsiteY92" fmla="*/ 711200 h 778933"/>
                <a:gd name="connsiteX93" fmla="*/ 5786966 w 6324600"/>
                <a:gd name="connsiteY93" fmla="*/ 711200 h 778933"/>
                <a:gd name="connsiteX94" fmla="*/ 5786966 w 6324600"/>
                <a:gd name="connsiteY94" fmla="*/ 736600 h 778933"/>
                <a:gd name="connsiteX95" fmla="*/ 5909733 w 6324600"/>
                <a:gd name="connsiteY95" fmla="*/ 736600 h 778933"/>
                <a:gd name="connsiteX96" fmla="*/ 5918199 w 6324600"/>
                <a:gd name="connsiteY96" fmla="*/ 745066 h 778933"/>
                <a:gd name="connsiteX97" fmla="*/ 6049433 w 6324600"/>
                <a:gd name="connsiteY97" fmla="*/ 745066 h 778933"/>
                <a:gd name="connsiteX98" fmla="*/ 6049433 w 6324600"/>
                <a:gd name="connsiteY98" fmla="*/ 778933 h 778933"/>
                <a:gd name="connsiteX99" fmla="*/ 6324600 w 6324600"/>
                <a:gd name="connsiteY99"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9766 w 6324600"/>
                <a:gd name="connsiteY13" fmla="*/ 63500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0966 w 6324600"/>
                <a:gd name="connsiteY24" fmla="*/ 152400 h 778933"/>
                <a:gd name="connsiteX25" fmla="*/ 2328333 w 6324600"/>
                <a:gd name="connsiteY25" fmla="*/ 152400 h 778933"/>
                <a:gd name="connsiteX26" fmla="*/ 2328333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072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65500 w 6324600"/>
                <a:gd name="connsiteY44" fmla="*/ 283633 h 778933"/>
                <a:gd name="connsiteX45" fmla="*/ 3365500 w 6324600"/>
                <a:gd name="connsiteY45" fmla="*/ 283633 h 778933"/>
                <a:gd name="connsiteX46" fmla="*/ 3395133 w 6324600"/>
                <a:gd name="connsiteY46" fmla="*/ 313266 h 778933"/>
                <a:gd name="connsiteX47" fmla="*/ 3500966 w 6324600"/>
                <a:gd name="connsiteY47" fmla="*/ 313266 h 778933"/>
                <a:gd name="connsiteX48" fmla="*/ 3513666 w 6324600"/>
                <a:gd name="connsiteY48" fmla="*/ 325966 h 778933"/>
                <a:gd name="connsiteX49" fmla="*/ 3547533 w 6324600"/>
                <a:gd name="connsiteY49" fmla="*/ 325966 h 778933"/>
                <a:gd name="connsiteX50" fmla="*/ 3547533 w 6324600"/>
                <a:gd name="connsiteY50" fmla="*/ 325966 h 778933"/>
                <a:gd name="connsiteX51" fmla="*/ 3572933 w 6324600"/>
                <a:gd name="connsiteY51" fmla="*/ 351366 h 778933"/>
                <a:gd name="connsiteX52" fmla="*/ 3666066 w 6324600"/>
                <a:gd name="connsiteY52" fmla="*/ 351366 h 778933"/>
                <a:gd name="connsiteX53" fmla="*/ 3666066 w 6324600"/>
                <a:gd name="connsiteY53" fmla="*/ 368300 h 778933"/>
                <a:gd name="connsiteX54" fmla="*/ 3695700 w 6324600"/>
                <a:gd name="connsiteY54" fmla="*/ 368300 h 778933"/>
                <a:gd name="connsiteX55" fmla="*/ 3695700 w 6324600"/>
                <a:gd name="connsiteY55" fmla="*/ 389466 h 778933"/>
                <a:gd name="connsiteX56" fmla="*/ 3810000 w 6324600"/>
                <a:gd name="connsiteY56" fmla="*/ 389466 h 778933"/>
                <a:gd name="connsiteX57" fmla="*/ 3810000 w 6324600"/>
                <a:gd name="connsiteY57" fmla="*/ 389466 h 778933"/>
                <a:gd name="connsiteX58" fmla="*/ 3898900 w 6324600"/>
                <a:gd name="connsiteY58" fmla="*/ 389466 h 778933"/>
                <a:gd name="connsiteX59" fmla="*/ 3915833 w 6324600"/>
                <a:gd name="connsiteY59" fmla="*/ 406399 h 778933"/>
                <a:gd name="connsiteX60" fmla="*/ 4008966 w 6324600"/>
                <a:gd name="connsiteY60" fmla="*/ 406399 h 778933"/>
                <a:gd name="connsiteX61" fmla="*/ 4008966 w 6324600"/>
                <a:gd name="connsiteY61" fmla="*/ 431800 h 778933"/>
                <a:gd name="connsiteX62" fmla="*/ 4174066 w 6324600"/>
                <a:gd name="connsiteY62" fmla="*/ 431800 h 778933"/>
                <a:gd name="connsiteX63" fmla="*/ 4174066 w 6324600"/>
                <a:gd name="connsiteY63" fmla="*/ 452966 h 778933"/>
                <a:gd name="connsiteX64" fmla="*/ 4288366 w 6324600"/>
                <a:gd name="connsiteY64" fmla="*/ 452966 h 778933"/>
                <a:gd name="connsiteX65" fmla="*/ 4296833 w 6324600"/>
                <a:gd name="connsiteY65" fmla="*/ 461433 h 778933"/>
                <a:gd name="connsiteX66" fmla="*/ 4364566 w 6324600"/>
                <a:gd name="connsiteY66" fmla="*/ 461433 h 778933"/>
                <a:gd name="connsiteX67" fmla="*/ 4364566 w 6324600"/>
                <a:gd name="connsiteY67" fmla="*/ 465666 h 778933"/>
                <a:gd name="connsiteX68" fmla="*/ 4356100 w 6324600"/>
                <a:gd name="connsiteY68" fmla="*/ 503766 h 778933"/>
                <a:gd name="connsiteX69" fmla="*/ 4445000 w 6324600"/>
                <a:gd name="connsiteY69" fmla="*/ 503766 h 778933"/>
                <a:gd name="connsiteX70" fmla="*/ 4445000 w 6324600"/>
                <a:gd name="connsiteY70" fmla="*/ 516466 h 778933"/>
                <a:gd name="connsiteX71" fmla="*/ 4660900 w 6324600"/>
                <a:gd name="connsiteY71" fmla="*/ 516466 h 778933"/>
                <a:gd name="connsiteX72" fmla="*/ 4660900 w 6324600"/>
                <a:gd name="connsiteY72" fmla="*/ 537633 h 778933"/>
                <a:gd name="connsiteX73" fmla="*/ 4787900 w 6324600"/>
                <a:gd name="connsiteY73" fmla="*/ 537633 h 778933"/>
                <a:gd name="connsiteX74" fmla="*/ 4800600 w 6324600"/>
                <a:gd name="connsiteY74" fmla="*/ 537633 h 778933"/>
                <a:gd name="connsiteX75" fmla="*/ 4872566 w 6324600"/>
                <a:gd name="connsiteY75" fmla="*/ 537633 h 778933"/>
                <a:gd name="connsiteX76" fmla="*/ 4872566 w 6324600"/>
                <a:gd name="connsiteY76" fmla="*/ 558800 h 778933"/>
                <a:gd name="connsiteX77" fmla="*/ 4953000 w 6324600"/>
                <a:gd name="connsiteY77" fmla="*/ 558800 h 778933"/>
                <a:gd name="connsiteX78" fmla="*/ 4953000 w 6324600"/>
                <a:gd name="connsiteY78" fmla="*/ 567266 h 778933"/>
                <a:gd name="connsiteX79" fmla="*/ 4995333 w 6324600"/>
                <a:gd name="connsiteY79" fmla="*/ 567266 h 778933"/>
                <a:gd name="connsiteX80" fmla="*/ 4995333 w 6324600"/>
                <a:gd name="connsiteY80" fmla="*/ 579966 h 778933"/>
                <a:gd name="connsiteX81" fmla="*/ 5219700 w 6324600"/>
                <a:gd name="connsiteY81" fmla="*/ 579966 h 778933"/>
                <a:gd name="connsiteX82" fmla="*/ 5219700 w 6324600"/>
                <a:gd name="connsiteY82" fmla="*/ 609600 h 778933"/>
                <a:gd name="connsiteX83" fmla="*/ 5257800 w 6324600"/>
                <a:gd name="connsiteY83" fmla="*/ 609600 h 778933"/>
                <a:gd name="connsiteX84" fmla="*/ 5257800 w 6324600"/>
                <a:gd name="connsiteY84" fmla="*/ 643466 h 778933"/>
                <a:gd name="connsiteX85" fmla="*/ 5312833 w 6324600"/>
                <a:gd name="connsiteY85" fmla="*/ 643466 h 778933"/>
                <a:gd name="connsiteX86" fmla="*/ 5312833 w 6324600"/>
                <a:gd name="connsiteY86" fmla="*/ 656166 h 778933"/>
                <a:gd name="connsiteX87" fmla="*/ 5346700 w 6324600"/>
                <a:gd name="connsiteY87" fmla="*/ 656166 h 778933"/>
                <a:gd name="connsiteX88" fmla="*/ 5346700 w 6324600"/>
                <a:gd name="connsiteY88" fmla="*/ 668866 h 778933"/>
                <a:gd name="connsiteX89" fmla="*/ 5427133 w 6324600"/>
                <a:gd name="connsiteY89" fmla="*/ 668866 h 778933"/>
                <a:gd name="connsiteX90" fmla="*/ 5427133 w 6324600"/>
                <a:gd name="connsiteY90" fmla="*/ 685800 h 778933"/>
                <a:gd name="connsiteX91" fmla="*/ 5676900 w 6324600"/>
                <a:gd name="connsiteY91" fmla="*/ 685800 h 778933"/>
                <a:gd name="connsiteX92" fmla="*/ 5676900 w 6324600"/>
                <a:gd name="connsiteY92" fmla="*/ 711200 h 778933"/>
                <a:gd name="connsiteX93" fmla="*/ 5786966 w 6324600"/>
                <a:gd name="connsiteY93" fmla="*/ 711200 h 778933"/>
                <a:gd name="connsiteX94" fmla="*/ 5786966 w 6324600"/>
                <a:gd name="connsiteY94" fmla="*/ 736600 h 778933"/>
                <a:gd name="connsiteX95" fmla="*/ 5909733 w 6324600"/>
                <a:gd name="connsiteY95" fmla="*/ 736600 h 778933"/>
                <a:gd name="connsiteX96" fmla="*/ 5918199 w 6324600"/>
                <a:gd name="connsiteY96" fmla="*/ 745066 h 778933"/>
                <a:gd name="connsiteX97" fmla="*/ 6049433 w 6324600"/>
                <a:gd name="connsiteY97" fmla="*/ 745066 h 778933"/>
                <a:gd name="connsiteX98" fmla="*/ 6049433 w 6324600"/>
                <a:gd name="connsiteY98" fmla="*/ 778933 h 778933"/>
                <a:gd name="connsiteX99" fmla="*/ 6324600 w 6324600"/>
                <a:gd name="connsiteY99"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9766 w 6324600"/>
                <a:gd name="connsiteY13" fmla="*/ 68262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0966 w 6324600"/>
                <a:gd name="connsiteY24" fmla="*/ 152400 h 778933"/>
                <a:gd name="connsiteX25" fmla="*/ 2328333 w 6324600"/>
                <a:gd name="connsiteY25" fmla="*/ 152400 h 778933"/>
                <a:gd name="connsiteX26" fmla="*/ 2328333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072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65500 w 6324600"/>
                <a:gd name="connsiteY44" fmla="*/ 283633 h 778933"/>
                <a:gd name="connsiteX45" fmla="*/ 3365500 w 6324600"/>
                <a:gd name="connsiteY45" fmla="*/ 283633 h 778933"/>
                <a:gd name="connsiteX46" fmla="*/ 3395133 w 6324600"/>
                <a:gd name="connsiteY46" fmla="*/ 313266 h 778933"/>
                <a:gd name="connsiteX47" fmla="*/ 3500966 w 6324600"/>
                <a:gd name="connsiteY47" fmla="*/ 313266 h 778933"/>
                <a:gd name="connsiteX48" fmla="*/ 3513666 w 6324600"/>
                <a:gd name="connsiteY48" fmla="*/ 325966 h 778933"/>
                <a:gd name="connsiteX49" fmla="*/ 3547533 w 6324600"/>
                <a:gd name="connsiteY49" fmla="*/ 325966 h 778933"/>
                <a:gd name="connsiteX50" fmla="*/ 3547533 w 6324600"/>
                <a:gd name="connsiteY50" fmla="*/ 325966 h 778933"/>
                <a:gd name="connsiteX51" fmla="*/ 3572933 w 6324600"/>
                <a:gd name="connsiteY51" fmla="*/ 351366 h 778933"/>
                <a:gd name="connsiteX52" fmla="*/ 3666066 w 6324600"/>
                <a:gd name="connsiteY52" fmla="*/ 351366 h 778933"/>
                <a:gd name="connsiteX53" fmla="*/ 3666066 w 6324600"/>
                <a:gd name="connsiteY53" fmla="*/ 368300 h 778933"/>
                <a:gd name="connsiteX54" fmla="*/ 3695700 w 6324600"/>
                <a:gd name="connsiteY54" fmla="*/ 368300 h 778933"/>
                <a:gd name="connsiteX55" fmla="*/ 3695700 w 6324600"/>
                <a:gd name="connsiteY55" fmla="*/ 389466 h 778933"/>
                <a:gd name="connsiteX56" fmla="*/ 3810000 w 6324600"/>
                <a:gd name="connsiteY56" fmla="*/ 389466 h 778933"/>
                <a:gd name="connsiteX57" fmla="*/ 3810000 w 6324600"/>
                <a:gd name="connsiteY57" fmla="*/ 389466 h 778933"/>
                <a:gd name="connsiteX58" fmla="*/ 3898900 w 6324600"/>
                <a:gd name="connsiteY58" fmla="*/ 389466 h 778933"/>
                <a:gd name="connsiteX59" fmla="*/ 3915833 w 6324600"/>
                <a:gd name="connsiteY59" fmla="*/ 406399 h 778933"/>
                <a:gd name="connsiteX60" fmla="*/ 4008966 w 6324600"/>
                <a:gd name="connsiteY60" fmla="*/ 406399 h 778933"/>
                <a:gd name="connsiteX61" fmla="*/ 4008966 w 6324600"/>
                <a:gd name="connsiteY61" fmla="*/ 431800 h 778933"/>
                <a:gd name="connsiteX62" fmla="*/ 4174066 w 6324600"/>
                <a:gd name="connsiteY62" fmla="*/ 431800 h 778933"/>
                <a:gd name="connsiteX63" fmla="*/ 4174066 w 6324600"/>
                <a:gd name="connsiteY63" fmla="*/ 452966 h 778933"/>
                <a:gd name="connsiteX64" fmla="*/ 4288366 w 6324600"/>
                <a:gd name="connsiteY64" fmla="*/ 452966 h 778933"/>
                <a:gd name="connsiteX65" fmla="*/ 4296833 w 6324600"/>
                <a:gd name="connsiteY65" fmla="*/ 461433 h 778933"/>
                <a:gd name="connsiteX66" fmla="*/ 4364566 w 6324600"/>
                <a:gd name="connsiteY66" fmla="*/ 461433 h 778933"/>
                <a:gd name="connsiteX67" fmla="*/ 4364566 w 6324600"/>
                <a:gd name="connsiteY67" fmla="*/ 465666 h 778933"/>
                <a:gd name="connsiteX68" fmla="*/ 4356100 w 6324600"/>
                <a:gd name="connsiteY68" fmla="*/ 503766 h 778933"/>
                <a:gd name="connsiteX69" fmla="*/ 4445000 w 6324600"/>
                <a:gd name="connsiteY69" fmla="*/ 503766 h 778933"/>
                <a:gd name="connsiteX70" fmla="*/ 4445000 w 6324600"/>
                <a:gd name="connsiteY70" fmla="*/ 516466 h 778933"/>
                <a:gd name="connsiteX71" fmla="*/ 4660900 w 6324600"/>
                <a:gd name="connsiteY71" fmla="*/ 516466 h 778933"/>
                <a:gd name="connsiteX72" fmla="*/ 4660900 w 6324600"/>
                <a:gd name="connsiteY72" fmla="*/ 537633 h 778933"/>
                <a:gd name="connsiteX73" fmla="*/ 4787900 w 6324600"/>
                <a:gd name="connsiteY73" fmla="*/ 537633 h 778933"/>
                <a:gd name="connsiteX74" fmla="*/ 4800600 w 6324600"/>
                <a:gd name="connsiteY74" fmla="*/ 537633 h 778933"/>
                <a:gd name="connsiteX75" fmla="*/ 4872566 w 6324600"/>
                <a:gd name="connsiteY75" fmla="*/ 537633 h 778933"/>
                <a:gd name="connsiteX76" fmla="*/ 4872566 w 6324600"/>
                <a:gd name="connsiteY76" fmla="*/ 558800 h 778933"/>
                <a:gd name="connsiteX77" fmla="*/ 4953000 w 6324600"/>
                <a:gd name="connsiteY77" fmla="*/ 558800 h 778933"/>
                <a:gd name="connsiteX78" fmla="*/ 4953000 w 6324600"/>
                <a:gd name="connsiteY78" fmla="*/ 567266 h 778933"/>
                <a:gd name="connsiteX79" fmla="*/ 4995333 w 6324600"/>
                <a:gd name="connsiteY79" fmla="*/ 567266 h 778933"/>
                <a:gd name="connsiteX80" fmla="*/ 4995333 w 6324600"/>
                <a:gd name="connsiteY80" fmla="*/ 579966 h 778933"/>
                <a:gd name="connsiteX81" fmla="*/ 5219700 w 6324600"/>
                <a:gd name="connsiteY81" fmla="*/ 579966 h 778933"/>
                <a:gd name="connsiteX82" fmla="*/ 5219700 w 6324600"/>
                <a:gd name="connsiteY82" fmla="*/ 609600 h 778933"/>
                <a:gd name="connsiteX83" fmla="*/ 5257800 w 6324600"/>
                <a:gd name="connsiteY83" fmla="*/ 609600 h 778933"/>
                <a:gd name="connsiteX84" fmla="*/ 5257800 w 6324600"/>
                <a:gd name="connsiteY84" fmla="*/ 643466 h 778933"/>
                <a:gd name="connsiteX85" fmla="*/ 5312833 w 6324600"/>
                <a:gd name="connsiteY85" fmla="*/ 643466 h 778933"/>
                <a:gd name="connsiteX86" fmla="*/ 5312833 w 6324600"/>
                <a:gd name="connsiteY86" fmla="*/ 656166 h 778933"/>
                <a:gd name="connsiteX87" fmla="*/ 5346700 w 6324600"/>
                <a:gd name="connsiteY87" fmla="*/ 656166 h 778933"/>
                <a:gd name="connsiteX88" fmla="*/ 5346700 w 6324600"/>
                <a:gd name="connsiteY88" fmla="*/ 668866 h 778933"/>
                <a:gd name="connsiteX89" fmla="*/ 5427133 w 6324600"/>
                <a:gd name="connsiteY89" fmla="*/ 668866 h 778933"/>
                <a:gd name="connsiteX90" fmla="*/ 5427133 w 6324600"/>
                <a:gd name="connsiteY90" fmla="*/ 685800 h 778933"/>
                <a:gd name="connsiteX91" fmla="*/ 5676900 w 6324600"/>
                <a:gd name="connsiteY91" fmla="*/ 685800 h 778933"/>
                <a:gd name="connsiteX92" fmla="*/ 5676900 w 6324600"/>
                <a:gd name="connsiteY92" fmla="*/ 711200 h 778933"/>
                <a:gd name="connsiteX93" fmla="*/ 5786966 w 6324600"/>
                <a:gd name="connsiteY93" fmla="*/ 711200 h 778933"/>
                <a:gd name="connsiteX94" fmla="*/ 5786966 w 6324600"/>
                <a:gd name="connsiteY94" fmla="*/ 736600 h 778933"/>
                <a:gd name="connsiteX95" fmla="*/ 5909733 w 6324600"/>
                <a:gd name="connsiteY95" fmla="*/ 736600 h 778933"/>
                <a:gd name="connsiteX96" fmla="*/ 5918199 w 6324600"/>
                <a:gd name="connsiteY96" fmla="*/ 745066 h 778933"/>
                <a:gd name="connsiteX97" fmla="*/ 6049433 w 6324600"/>
                <a:gd name="connsiteY97" fmla="*/ 745066 h 778933"/>
                <a:gd name="connsiteX98" fmla="*/ 6049433 w 6324600"/>
                <a:gd name="connsiteY98" fmla="*/ 778933 h 778933"/>
                <a:gd name="connsiteX99" fmla="*/ 6324600 w 6324600"/>
                <a:gd name="connsiteY99"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3500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0966 w 6324600"/>
                <a:gd name="connsiteY24" fmla="*/ 152400 h 778933"/>
                <a:gd name="connsiteX25" fmla="*/ 2328333 w 6324600"/>
                <a:gd name="connsiteY25" fmla="*/ 152400 h 778933"/>
                <a:gd name="connsiteX26" fmla="*/ 2328333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072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65500 w 6324600"/>
                <a:gd name="connsiteY44" fmla="*/ 283633 h 778933"/>
                <a:gd name="connsiteX45" fmla="*/ 3365500 w 6324600"/>
                <a:gd name="connsiteY45" fmla="*/ 283633 h 778933"/>
                <a:gd name="connsiteX46" fmla="*/ 3395133 w 6324600"/>
                <a:gd name="connsiteY46" fmla="*/ 313266 h 778933"/>
                <a:gd name="connsiteX47" fmla="*/ 3500966 w 6324600"/>
                <a:gd name="connsiteY47" fmla="*/ 313266 h 778933"/>
                <a:gd name="connsiteX48" fmla="*/ 3513666 w 6324600"/>
                <a:gd name="connsiteY48" fmla="*/ 325966 h 778933"/>
                <a:gd name="connsiteX49" fmla="*/ 3547533 w 6324600"/>
                <a:gd name="connsiteY49" fmla="*/ 325966 h 778933"/>
                <a:gd name="connsiteX50" fmla="*/ 3547533 w 6324600"/>
                <a:gd name="connsiteY50" fmla="*/ 325966 h 778933"/>
                <a:gd name="connsiteX51" fmla="*/ 3572933 w 6324600"/>
                <a:gd name="connsiteY51" fmla="*/ 351366 h 778933"/>
                <a:gd name="connsiteX52" fmla="*/ 3666066 w 6324600"/>
                <a:gd name="connsiteY52" fmla="*/ 351366 h 778933"/>
                <a:gd name="connsiteX53" fmla="*/ 3666066 w 6324600"/>
                <a:gd name="connsiteY53" fmla="*/ 368300 h 778933"/>
                <a:gd name="connsiteX54" fmla="*/ 3695700 w 6324600"/>
                <a:gd name="connsiteY54" fmla="*/ 368300 h 778933"/>
                <a:gd name="connsiteX55" fmla="*/ 3695700 w 6324600"/>
                <a:gd name="connsiteY55" fmla="*/ 389466 h 778933"/>
                <a:gd name="connsiteX56" fmla="*/ 3810000 w 6324600"/>
                <a:gd name="connsiteY56" fmla="*/ 389466 h 778933"/>
                <a:gd name="connsiteX57" fmla="*/ 3810000 w 6324600"/>
                <a:gd name="connsiteY57" fmla="*/ 389466 h 778933"/>
                <a:gd name="connsiteX58" fmla="*/ 3898900 w 6324600"/>
                <a:gd name="connsiteY58" fmla="*/ 389466 h 778933"/>
                <a:gd name="connsiteX59" fmla="*/ 3915833 w 6324600"/>
                <a:gd name="connsiteY59" fmla="*/ 406399 h 778933"/>
                <a:gd name="connsiteX60" fmla="*/ 4008966 w 6324600"/>
                <a:gd name="connsiteY60" fmla="*/ 406399 h 778933"/>
                <a:gd name="connsiteX61" fmla="*/ 4008966 w 6324600"/>
                <a:gd name="connsiteY61" fmla="*/ 431800 h 778933"/>
                <a:gd name="connsiteX62" fmla="*/ 4174066 w 6324600"/>
                <a:gd name="connsiteY62" fmla="*/ 431800 h 778933"/>
                <a:gd name="connsiteX63" fmla="*/ 4174066 w 6324600"/>
                <a:gd name="connsiteY63" fmla="*/ 452966 h 778933"/>
                <a:gd name="connsiteX64" fmla="*/ 4288366 w 6324600"/>
                <a:gd name="connsiteY64" fmla="*/ 452966 h 778933"/>
                <a:gd name="connsiteX65" fmla="*/ 4296833 w 6324600"/>
                <a:gd name="connsiteY65" fmla="*/ 461433 h 778933"/>
                <a:gd name="connsiteX66" fmla="*/ 4364566 w 6324600"/>
                <a:gd name="connsiteY66" fmla="*/ 461433 h 778933"/>
                <a:gd name="connsiteX67" fmla="*/ 4364566 w 6324600"/>
                <a:gd name="connsiteY67" fmla="*/ 465666 h 778933"/>
                <a:gd name="connsiteX68" fmla="*/ 4356100 w 6324600"/>
                <a:gd name="connsiteY68" fmla="*/ 503766 h 778933"/>
                <a:gd name="connsiteX69" fmla="*/ 4445000 w 6324600"/>
                <a:gd name="connsiteY69" fmla="*/ 503766 h 778933"/>
                <a:gd name="connsiteX70" fmla="*/ 4445000 w 6324600"/>
                <a:gd name="connsiteY70" fmla="*/ 516466 h 778933"/>
                <a:gd name="connsiteX71" fmla="*/ 4660900 w 6324600"/>
                <a:gd name="connsiteY71" fmla="*/ 516466 h 778933"/>
                <a:gd name="connsiteX72" fmla="*/ 4660900 w 6324600"/>
                <a:gd name="connsiteY72" fmla="*/ 537633 h 778933"/>
                <a:gd name="connsiteX73" fmla="*/ 4787900 w 6324600"/>
                <a:gd name="connsiteY73" fmla="*/ 537633 h 778933"/>
                <a:gd name="connsiteX74" fmla="*/ 4800600 w 6324600"/>
                <a:gd name="connsiteY74" fmla="*/ 537633 h 778933"/>
                <a:gd name="connsiteX75" fmla="*/ 4872566 w 6324600"/>
                <a:gd name="connsiteY75" fmla="*/ 537633 h 778933"/>
                <a:gd name="connsiteX76" fmla="*/ 4872566 w 6324600"/>
                <a:gd name="connsiteY76" fmla="*/ 558800 h 778933"/>
                <a:gd name="connsiteX77" fmla="*/ 4953000 w 6324600"/>
                <a:gd name="connsiteY77" fmla="*/ 558800 h 778933"/>
                <a:gd name="connsiteX78" fmla="*/ 4953000 w 6324600"/>
                <a:gd name="connsiteY78" fmla="*/ 567266 h 778933"/>
                <a:gd name="connsiteX79" fmla="*/ 4995333 w 6324600"/>
                <a:gd name="connsiteY79" fmla="*/ 567266 h 778933"/>
                <a:gd name="connsiteX80" fmla="*/ 4995333 w 6324600"/>
                <a:gd name="connsiteY80" fmla="*/ 579966 h 778933"/>
                <a:gd name="connsiteX81" fmla="*/ 5219700 w 6324600"/>
                <a:gd name="connsiteY81" fmla="*/ 579966 h 778933"/>
                <a:gd name="connsiteX82" fmla="*/ 5219700 w 6324600"/>
                <a:gd name="connsiteY82" fmla="*/ 609600 h 778933"/>
                <a:gd name="connsiteX83" fmla="*/ 5257800 w 6324600"/>
                <a:gd name="connsiteY83" fmla="*/ 609600 h 778933"/>
                <a:gd name="connsiteX84" fmla="*/ 5257800 w 6324600"/>
                <a:gd name="connsiteY84" fmla="*/ 643466 h 778933"/>
                <a:gd name="connsiteX85" fmla="*/ 5312833 w 6324600"/>
                <a:gd name="connsiteY85" fmla="*/ 643466 h 778933"/>
                <a:gd name="connsiteX86" fmla="*/ 5312833 w 6324600"/>
                <a:gd name="connsiteY86" fmla="*/ 656166 h 778933"/>
                <a:gd name="connsiteX87" fmla="*/ 5346700 w 6324600"/>
                <a:gd name="connsiteY87" fmla="*/ 656166 h 778933"/>
                <a:gd name="connsiteX88" fmla="*/ 5346700 w 6324600"/>
                <a:gd name="connsiteY88" fmla="*/ 668866 h 778933"/>
                <a:gd name="connsiteX89" fmla="*/ 5427133 w 6324600"/>
                <a:gd name="connsiteY89" fmla="*/ 668866 h 778933"/>
                <a:gd name="connsiteX90" fmla="*/ 5427133 w 6324600"/>
                <a:gd name="connsiteY90" fmla="*/ 685800 h 778933"/>
                <a:gd name="connsiteX91" fmla="*/ 5676900 w 6324600"/>
                <a:gd name="connsiteY91" fmla="*/ 685800 h 778933"/>
                <a:gd name="connsiteX92" fmla="*/ 5676900 w 6324600"/>
                <a:gd name="connsiteY92" fmla="*/ 711200 h 778933"/>
                <a:gd name="connsiteX93" fmla="*/ 5786966 w 6324600"/>
                <a:gd name="connsiteY93" fmla="*/ 711200 h 778933"/>
                <a:gd name="connsiteX94" fmla="*/ 5786966 w 6324600"/>
                <a:gd name="connsiteY94" fmla="*/ 736600 h 778933"/>
                <a:gd name="connsiteX95" fmla="*/ 5909733 w 6324600"/>
                <a:gd name="connsiteY95" fmla="*/ 736600 h 778933"/>
                <a:gd name="connsiteX96" fmla="*/ 5918199 w 6324600"/>
                <a:gd name="connsiteY96" fmla="*/ 745066 h 778933"/>
                <a:gd name="connsiteX97" fmla="*/ 6049433 w 6324600"/>
                <a:gd name="connsiteY97" fmla="*/ 745066 h 778933"/>
                <a:gd name="connsiteX98" fmla="*/ 6049433 w 6324600"/>
                <a:gd name="connsiteY98" fmla="*/ 778933 h 778933"/>
                <a:gd name="connsiteX99" fmla="*/ 6324600 w 6324600"/>
                <a:gd name="connsiteY99"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0966 w 6324600"/>
                <a:gd name="connsiteY24" fmla="*/ 152400 h 778933"/>
                <a:gd name="connsiteX25" fmla="*/ 2328333 w 6324600"/>
                <a:gd name="connsiteY25" fmla="*/ 152400 h 778933"/>
                <a:gd name="connsiteX26" fmla="*/ 2328333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072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65500 w 6324600"/>
                <a:gd name="connsiteY44" fmla="*/ 283633 h 778933"/>
                <a:gd name="connsiteX45" fmla="*/ 3365500 w 6324600"/>
                <a:gd name="connsiteY45" fmla="*/ 283633 h 778933"/>
                <a:gd name="connsiteX46" fmla="*/ 3395133 w 6324600"/>
                <a:gd name="connsiteY46" fmla="*/ 313266 h 778933"/>
                <a:gd name="connsiteX47" fmla="*/ 3500966 w 6324600"/>
                <a:gd name="connsiteY47" fmla="*/ 313266 h 778933"/>
                <a:gd name="connsiteX48" fmla="*/ 3513666 w 6324600"/>
                <a:gd name="connsiteY48" fmla="*/ 325966 h 778933"/>
                <a:gd name="connsiteX49" fmla="*/ 3547533 w 6324600"/>
                <a:gd name="connsiteY49" fmla="*/ 325966 h 778933"/>
                <a:gd name="connsiteX50" fmla="*/ 3547533 w 6324600"/>
                <a:gd name="connsiteY50" fmla="*/ 325966 h 778933"/>
                <a:gd name="connsiteX51" fmla="*/ 3572933 w 6324600"/>
                <a:gd name="connsiteY51" fmla="*/ 351366 h 778933"/>
                <a:gd name="connsiteX52" fmla="*/ 3666066 w 6324600"/>
                <a:gd name="connsiteY52" fmla="*/ 351366 h 778933"/>
                <a:gd name="connsiteX53" fmla="*/ 3666066 w 6324600"/>
                <a:gd name="connsiteY53" fmla="*/ 368300 h 778933"/>
                <a:gd name="connsiteX54" fmla="*/ 3695700 w 6324600"/>
                <a:gd name="connsiteY54" fmla="*/ 368300 h 778933"/>
                <a:gd name="connsiteX55" fmla="*/ 3695700 w 6324600"/>
                <a:gd name="connsiteY55" fmla="*/ 389466 h 778933"/>
                <a:gd name="connsiteX56" fmla="*/ 3810000 w 6324600"/>
                <a:gd name="connsiteY56" fmla="*/ 389466 h 778933"/>
                <a:gd name="connsiteX57" fmla="*/ 3810000 w 6324600"/>
                <a:gd name="connsiteY57" fmla="*/ 389466 h 778933"/>
                <a:gd name="connsiteX58" fmla="*/ 3898900 w 6324600"/>
                <a:gd name="connsiteY58" fmla="*/ 389466 h 778933"/>
                <a:gd name="connsiteX59" fmla="*/ 3915833 w 6324600"/>
                <a:gd name="connsiteY59" fmla="*/ 406399 h 778933"/>
                <a:gd name="connsiteX60" fmla="*/ 4008966 w 6324600"/>
                <a:gd name="connsiteY60" fmla="*/ 406399 h 778933"/>
                <a:gd name="connsiteX61" fmla="*/ 4008966 w 6324600"/>
                <a:gd name="connsiteY61" fmla="*/ 431800 h 778933"/>
                <a:gd name="connsiteX62" fmla="*/ 4174066 w 6324600"/>
                <a:gd name="connsiteY62" fmla="*/ 431800 h 778933"/>
                <a:gd name="connsiteX63" fmla="*/ 4174066 w 6324600"/>
                <a:gd name="connsiteY63" fmla="*/ 452966 h 778933"/>
                <a:gd name="connsiteX64" fmla="*/ 4288366 w 6324600"/>
                <a:gd name="connsiteY64" fmla="*/ 452966 h 778933"/>
                <a:gd name="connsiteX65" fmla="*/ 4296833 w 6324600"/>
                <a:gd name="connsiteY65" fmla="*/ 461433 h 778933"/>
                <a:gd name="connsiteX66" fmla="*/ 4364566 w 6324600"/>
                <a:gd name="connsiteY66" fmla="*/ 461433 h 778933"/>
                <a:gd name="connsiteX67" fmla="*/ 4364566 w 6324600"/>
                <a:gd name="connsiteY67" fmla="*/ 465666 h 778933"/>
                <a:gd name="connsiteX68" fmla="*/ 4356100 w 6324600"/>
                <a:gd name="connsiteY68" fmla="*/ 503766 h 778933"/>
                <a:gd name="connsiteX69" fmla="*/ 4445000 w 6324600"/>
                <a:gd name="connsiteY69" fmla="*/ 503766 h 778933"/>
                <a:gd name="connsiteX70" fmla="*/ 4445000 w 6324600"/>
                <a:gd name="connsiteY70" fmla="*/ 516466 h 778933"/>
                <a:gd name="connsiteX71" fmla="*/ 4660900 w 6324600"/>
                <a:gd name="connsiteY71" fmla="*/ 516466 h 778933"/>
                <a:gd name="connsiteX72" fmla="*/ 4660900 w 6324600"/>
                <a:gd name="connsiteY72" fmla="*/ 537633 h 778933"/>
                <a:gd name="connsiteX73" fmla="*/ 4787900 w 6324600"/>
                <a:gd name="connsiteY73" fmla="*/ 537633 h 778933"/>
                <a:gd name="connsiteX74" fmla="*/ 4800600 w 6324600"/>
                <a:gd name="connsiteY74" fmla="*/ 537633 h 778933"/>
                <a:gd name="connsiteX75" fmla="*/ 4872566 w 6324600"/>
                <a:gd name="connsiteY75" fmla="*/ 537633 h 778933"/>
                <a:gd name="connsiteX76" fmla="*/ 4872566 w 6324600"/>
                <a:gd name="connsiteY76" fmla="*/ 558800 h 778933"/>
                <a:gd name="connsiteX77" fmla="*/ 4953000 w 6324600"/>
                <a:gd name="connsiteY77" fmla="*/ 558800 h 778933"/>
                <a:gd name="connsiteX78" fmla="*/ 4953000 w 6324600"/>
                <a:gd name="connsiteY78" fmla="*/ 567266 h 778933"/>
                <a:gd name="connsiteX79" fmla="*/ 4995333 w 6324600"/>
                <a:gd name="connsiteY79" fmla="*/ 567266 h 778933"/>
                <a:gd name="connsiteX80" fmla="*/ 4995333 w 6324600"/>
                <a:gd name="connsiteY80" fmla="*/ 579966 h 778933"/>
                <a:gd name="connsiteX81" fmla="*/ 5219700 w 6324600"/>
                <a:gd name="connsiteY81" fmla="*/ 579966 h 778933"/>
                <a:gd name="connsiteX82" fmla="*/ 5219700 w 6324600"/>
                <a:gd name="connsiteY82" fmla="*/ 609600 h 778933"/>
                <a:gd name="connsiteX83" fmla="*/ 5257800 w 6324600"/>
                <a:gd name="connsiteY83" fmla="*/ 609600 h 778933"/>
                <a:gd name="connsiteX84" fmla="*/ 5257800 w 6324600"/>
                <a:gd name="connsiteY84" fmla="*/ 643466 h 778933"/>
                <a:gd name="connsiteX85" fmla="*/ 5312833 w 6324600"/>
                <a:gd name="connsiteY85" fmla="*/ 643466 h 778933"/>
                <a:gd name="connsiteX86" fmla="*/ 5312833 w 6324600"/>
                <a:gd name="connsiteY86" fmla="*/ 656166 h 778933"/>
                <a:gd name="connsiteX87" fmla="*/ 5346700 w 6324600"/>
                <a:gd name="connsiteY87" fmla="*/ 656166 h 778933"/>
                <a:gd name="connsiteX88" fmla="*/ 5346700 w 6324600"/>
                <a:gd name="connsiteY88" fmla="*/ 668866 h 778933"/>
                <a:gd name="connsiteX89" fmla="*/ 5427133 w 6324600"/>
                <a:gd name="connsiteY89" fmla="*/ 668866 h 778933"/>
                <a:gd name="connsiteX90" fmla="*/ 5427133 w 6324600"/>
                <a:gd name="connsiteY90" fmla="*/ 685800 h 778933"/>
                <a:gd name="connsiteX91" fmla="*/ 5676900 w 6324600"/>
                <a:gd name="connsiteY91" fmla="*/ 685800 h 778933"/>
                <a:gd name="connsiteX92" fmla="*/ 5676900 w 6324600"/>
                <a:gd name="connsiteY92" fmla="*/ 711200 h 778933"/>
                <a:gd name="connsiteX93" fmla="*/ 5786966 w 6324600"/>
                <a:gd name="connsiteY93" fmla="*/ 711200 h 778933"/>
                <a:gd name="connsiteX94" fmla="*/ 5786966 w 6324600"/>
                <a:gd name="connsiteY94" fmla="*/ 736600 h 778933"/>
                <a:gd name="connsiteX95" fmla="*/ 5909733 w 6324600"/>
                <a:gd name="connsiteY95" fmla="*/ 736600 h 778933"/>
                <a:gd name="connsiteX96" fmla="*/ 5918199 w 6324600"/>
                <a:gd name="connsiteY96" fmla="*/ 745066 h 778933"/>
                <a:gd name="connsiteX97" fmla="*/ 6049433 w 6324600"/>
                <a:gd name="connsiteY97" fmla="*/ 745066 h 778933"/>
                <a:gd name="connsiteX98" fmla="*/ 6049433 w 6324600"/>
                <a:gd name="connsiteY98" fmla="*/ 778933 h 778933"/>
                <a:gd name="connsiteX99" fmla="*/ 6324600 w 6324600"/>
                <a:gd name="connsiteY99"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28333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072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65500 w 6324600"/>
                <a:gd name="connsiteY44" fmla="*/ 283633 h 778933"/>
                <a:gd name="connsiteX45" fmla="*/ 3365500 w 6324600"/>
                <a:gd name="connsiteY45" fmla="*/ 283633 h 778933"/>
                <a:gd name="connsiteX46" fmla="*/ 3395133 w 6324600"/>
                <a:gd name="connsiteY46" fmla="*/ 313266 h 778933"/>
                <a:gd name="connsiteX47" fmla="*/ 3500966 w 6324600"/>
                <a:gd name="connsiteY47" fmla="*/ 313266 h 778933"/>
                <a:gd name="connsiteX48" fmla="*/ 3513666 w 6324600"/>
                <a:gd name="connsiteY48" fmla="*/ 325966 h 778933"/>
                <a:gd name="connsiteX49" fmla="*/ 3547533 w 6324600"/>
                <a:gd name="connsiteY49" fmla="*/ 325966 h 778933"/>
                <a:gd name="connsiteX50" fmla="*/ 3547533 w 6324600"/>
                <a:gd name="connsiteY50" fmla="*/ 325966 h 778933"/>
                <a:gd name="connsiteX51" fmla="*/ 3572933 w 6324600"/>
                <a:gd name="connsiteY51" fmla="*/ 351366 h 778933"/>
                <a:gd name="connsiteX52" fmla="*/ 3666066 w 6324600"/>
                <a:gd name="connsiteY52" fmla="*/ 351366 h 778933"/>
                <a:gd name="connsiteX53" fmla="*/ 3666066 w 6324600"/>
                <a:gd name="connsiteY53" fmla="*/ 368300 h 778933"/>
                <a:gd name="connsiteX54" fmla="*/ 3695700 w 6324600"/>
                <a:gd name="connsiteY54" fmla="*/ 368300 h 778933"/>
                <a:gd name="connsiteX55" fmla="*/ 3695700 w 6324600"/>
                <a:gd name="connsiteY55" fmla="*/ 389466 h 778933"/>
                <a:gd name="connsiteX56" fmla="*/ 3810000 w 6324600"/>
                <a:gd name="connsiteY56" fmla="*/ 389466 h 778933"/>
                <a:gd name="connsiteX57" fmla="*/ 3810000 w 6324600"/>
                <a:gd name="connsiteY57" fmla="*/ 389466 h 778933"/>
                <a:gd name="connsiteX58" fmla="*/ 3898900 w 6324600"/>
                <a:gd name="connsiteY58" fmla="*/ 389466 h 778933"/>
                <a:gd name="connsiteX59" fmla="*/ 3915833 w 6324600"/>
                <a:gd name="connsiteY59" fmla="*/ 406399 h 778933"/>
                <a:gd name="connsiteX60" fmla="*/ 4008966 w 6324600"/>
                <a:gd name="connsiteY60" fmla="*/ 406399 h 778933"/>
                <a:gd name="connsiteX61" fmla="*/ 4008966 w 6324600"/>
                <a:gd name="connsiteY61" fmla="*/ 431800 h 778933"/>
                <a:gd name="connsiteX62" fmla="*/ 4174066 w 6324600"/>
                <a:gd name="connsiteY62" fmla="*/ 431800 h 778933"/>
                <a:gd name="connsiteX63" fmla="*/ 4174066 w 6324600"/>
                <a:gd name="connsiteY63" fmla="*/ 452966 h 778933"/>
                <a:gd name="connsiteX64" fmla="*/ 4288366 w 6324600"/>
                <a:gd name="connsiteY64" fmla="*/ 452966 h 778933"/>
                <a:gd name="connsiteX65" fmla="*/ 4296833 w 6324600"/>
                <a:gd name="connsiteY65" fmla="*/ 461433 h 778933"/>
                <a:gd name="connsiteX66" fmla="*/ 4364566 w 6324600"/>
                <a:gd name="connsiteY66" fmla="*/ 461433 h 778933"/>
                <a:gd name="connsiteX67" fmla="*/ 4364566 w 6324600"/>
                <a:gd name="connsiteY67" fmla="*/ 465666 h 778933"/>
                <a:gd name="connsiteX68" fmla="*/ 4356100 w 6324600"/>
                <a:gd name="connsiteY68" fmla="*/ 503766 h 778933"/>
                <a:gd name="connsiteX69" fmla="*/ 4445000 w 6324600"/>
                <a:gd name="connsiteY69" fmla="*/ 503766 h 778933"/>
                <a:gd name="connsiteX70" fmla="*/ 4445000 w 6324600"/>
                <a:gd name="connsiteY70" fmla="*/ 516466 h 778933"/>
                <a:gd name="connsiteX71" fmla="*/ 4660900 w 6324600"/>
                <a:gd name="connsiteY71" fmla="*/ 516466 h 778933"/>
                <a:gd name="connsiteX72" fmla="*/ 4660900 w 6324600"/>
                <a:gd name="connsiteY72" fmla="*/ 537633 h 778933"/>
                <a:gd name="connsiteX73" fmla="*/ 4787900 w 6324600"/>
                <a:gd name="connsiteY73" fmla="*/ 537633 h 778933"/>
                <a:gd name="connsiteX74" fmla="*/ 4800600 w 6324600"/>
                <a:gd name="connsiteY74" fmla="*/ 537633 h 778933"/>
                <a:gd name="connsiteX75" fmla="*/ 4872566 w 6324600"/>
                <a:gd name="connsiteY75" fmla="*/ 537633 h 778933"/>
                <a:gd name="connsiteX76" fmla="*/ 4872566 w 6324600"/>
                <a:gd name="connsiteY76" fmla="*/ 558800 h 778933"/>
                <a:gd name="connsiteX77" fmla="*/ 4953000 w 6324600"/>
                <a:gd name="connsiteY77" fmla="*/ 558800 h 778933"/>
                <a:gd name="connsiteX78" fmla="*/ 4953000 w 6324600"/>
                <a:gd name="connsiteY78" fmla="*/ 567266 h 778933"/>
                <a:gd name="connsiteX79" fmla="*/ 4995333 w 6324600"/>
                <a:gd name="connsiteY79" fmla="*/ 567266 h 778933"/>
                <a:gd name="connsiteX80" fmla="*/ 4995333 w 6324600"/>
                <a:gd name="connsiteY80" fmla="*/ 579966 h 778933"/>
                <a:gd name="connsiteX81" fmla="*/ 5219700 w 6324600"/>
                <a:gd name="connsiteY81" fmla="*/ 579966 h 778933"/>
                <a:gd name="connsiteX82" fmla="*/ 5219700 w 6324600"/>
                <a:gd name="connsiteY82" fmla="*/ 609600 h 778933"/>
                <a:gd name="connsiteX83" fmla="*/ 5257800 w 6324600"/>
                <a:gd name="connsiteY83" fmla="*/ 609600 h 778933"/>
                <a:gd name="connsiteX84" fmla="*/ 5257800 w 6324600"/>
                <a:gd name="connsiteY84" fmla="*/ 643466 h 778933"/>
                <a:gd name="connsiteX85" fmla="*/ 5312833 w 6324600"/>
                <a:gd name="connsiteY85" fmla="*/ 643466 h 778933"/>
                <a:gd name="connsiteX86" fmla="*/ 5312833 w 6324600"/>
                <a:gd name="connsiteY86" fmla="*/ 656166 h 778933"/>
                <a:gd name="connsiteX87" fmla="*/ 5346700 w 6324600"/>
                <a:gd name="connsiteY87" fmla="*/ 656166 h 778933"/>
                <a:gd name="connsiteX88" fmla="*/ 5346700 w 6324600"/>
                <a:gd name="connsiteY88" fmla="*/ 668866 h 778933"/>
                <a:gd name="connsiteX89" fmla="*/ 5427133 w 6324600"/>
                <a:gd name="connsiteY89" fmla="*/ 668866 h 778933"/>
                <a:gd name="connsiteX90" fmla="*/ 5427133 w 6324600"/>
                <a:gd name="connsiteY90" fmla="*/ 685800 h 778933"/>
                <a:gd name="connsiteX91" fmla="*/ 5676900 w 6324600"/>
                <a:gd name="connsiteY91" fmla="*/ 685800 h 778933"/>
                <a:gd name="connsiteX92" fmla="*/ 5676900 w 6324600"/>
                <a:gd name="connsiteY92" fmla="*/ 711200 h 778933"/>
                <a:gd name="connsiteX93" fmla="*/ 5786966 w 6324600"/>
                <a:gd name="connsiteY93" fmla="*/ 711200 h 778933"/>
                <a:gd name="connsiteX94" fmla="*/ 5786966 w 6324600"/>
                <a:gd name="connsiteY94" fmla="*/ 736600 h 778933"/>
                <a:gd name="connsiteX95" fmla="*/ 5909733 w 6324600"/>
                <a:gd name="connsiteY95" fmla="*/ 736600 h 778933"/>
                <a:gd name="connsiteX96" fmla="*/ 5918199 w 6324600"/>
                <a:gd name="connsiteY96" fmla="*/ 745066 h 778933"/>
                <a:gd name="connsiteX97" fmla="*/ 6049433 w 6324600"/>
                <a:gd name="connsiteY97" fmla="*/ 745066 h 778933"/>
                <a:gd name="connsiteX98" fmla="*/ 6049433 w 6324600"/>
                <a:gd name="connsiteY98" fmla="*/ 778933 h 778933"/>
                <a:gd name="connsiteX99" fmla="*/ 6324600 w 6324600"/>
                <a:gd name="connsiteY99"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072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65500 w 6324600"/>
                <a:gd name="connsiteY44" fmla="*/ 283633 h 778933"/>
                <a:gd name="connsiteX45" fmla="*/ 3365500 w 6324600"/>
                <a:gd name="connsiteY45" fmla="*/ 283633 h 778933"/>
                <a:gd name="connsiteX46" fmla="*/ 3395133 w 6324600"/>
                <a:gd name="connsiteY46" fmla="*/ 313266 h 778933"/>
                <a:gd name="connsiteX47" fmla="*/ 3500966 w 6324600"/>
                <a:gd name="connsiteY47" fmla="*/ 313266 h 778933"/>
                <a:gd name="connsiteX48" fmla="*/ 3513666 w 6324600"/>
                <a:gd name="connsiteY48" fmla="*/ 325966 h 778933"/>
                <a:gd name="connsiteX49" fmla="*/ 3547533 w 6324600"/>
                <a:gd name="connsiteY49" fmla="*/ 325966 h 778933"/>
                <a:gd name="connsiteX50" fmla="*/ 3547533 w 6324600"/>
                <a:gd name="connsiteY50" fmla="*/ 325966 h 778933"/>
                <a:gd name="connsiteX51" fmla="*/ 3572933 w 6324600"/>
                <a:gd name="connsiteY51" fmla="*/ 351366 h 778933"/>
                <a:gd name="connsiteX52" fmla="*/ 3666066 w 6324600"/>
                <a:gd name="connsiteY52" fmla="*/ 351366 h 778933"/>
                <a:gd name="connsiteX53" fmla="*/ 3666066 w 6324600"/>
                <a:gd name="connsiteY53" fmla="*/ 368300 h 778933"/>
                <a:gd name="connsiteX54" fmla="*/ 3695700 w 6324600"/>
                <a:gd name="connsiteY54" fmla="*/ 368300 h 778933"/>
                <a:gd name="connsiteX55" fmla="*/ 3695700 w 6324600"/>
                <a:gd name="connsiteY55" fmla="*/ 389466 h 778933"/>
                <a:gd name="connsiteX56" fmla="*/ 3810000 w 6324600"/>
                <a:gd name="connsiteY56" fmla="*/ 389466 h 778933"/>
                <a:gd name="connsiteX57" fmla="*/ 3810000 w 6324600"/>
                <a:gd name="connsiteY57" fmla="*/ 389466 h 778933"/>
                <a:gd name="connsiteX58" fmla="*/ 3898900 w 6324600"/>
                <a:gd name="connsiteY58" fmla="*/ 389466 h 778933"/>
                <a:gd name="connsiteX59" fmla="*/ 3915833 w 6324600"/>
                <a:gd name="connsiteY59" fmla="*/ 406399 h 778933"/>
                <a:gd name="connsiteX60" fmla="*/ 4008966 w 6324600"/>
                <a:gd name="connsiteY60" fmla="*/ 406399 h 778933"/>
                <a:gd name="connsiteX61" fmla="*/ 4008966 w 6324600"/>
                <a:gd name="connsiteY61" fmla="*/ 431800 h 778933"/>
                <a:gd name="connsiteX62" fmla="*/ 4174066 w 6324600"/>
                <a:gd name="connsiteY62" fmla="*/ 431800 h 778933"/>
                <a:gd name="connsiteX63" fmla="*/ 4174066 w 6324600"/>
                <a:gd name="connsiteY63" fmla="*/ 452966 h 778933"/>
                <a:gd name="connsiteX64" fmla="*/ 4288366 w 6324600"/>
                <a:gd name="connsiteY64" fmla="*/ 452966 h 778933"/>
                <a:gd name="connsiteX65" fmla="*/ 4296833 w 6324600"/>
                <a:gd name="connsiteY65" fmla="*/ 461433 h 778933"/>
                <a:gd name="connsiteX66" fmla="*/ 4364566 w 6324600"/>
                <a:gd name="connsiteY66" fmla="*/ 461433 h 778933"/>
                <a:gd name="connsiteX67" fmla="*/ 4364566 w 6324600"/>
                <a:gd name="connsiteY67" fmla="*/ 465666 h 778933"/>
                <a:gd name="connsiteX68" fmla="*/ 4356100 w 6324600"/>
                <a:gd name="connsiteY68" fmla="*/ 503766 h 778933"/>
                <a:gd name="connsiteX69" fmla="*/ 4445000 w 6324600"/>
                <a:gd name="connsiteY69" fmla="*/ 503766 h 778933"/>
                <a:gd name="connsiteX70" fmla="*/ 4445000 w 6324600"/>
                <a:gd name="connsiteY70" fmla="*/ 516466 h 778933"/>
                <a:gd name="connsiteX71" fmla="*/ 4660900 w 6324600"/>
                <a:gd name="connsiteY71" fmla="*/ 516466 h 778933"/>
                <a:gd name="connsiteX72" fmla="*/ 4660900 w 6324600"/>
                <a:gd name="connsiteY72" fmla="*/ 537633 h 778933"/>
                <a:gd name="connsiteX73" fmla="*/ 4787900 w 6324600"/>
                <a:gd name="connsiteY73" fmla="*/ 537633 h 778933"/>
                <a:gd name="connsiteX74" fmla="*/ 4800600 w 6324600"/>
                <a:gd name="connsiteY74" fmla="*/ 537633 h 778933"/>
                <a:gd name="connsiteX75" fmla="*/ 4872566 w 6324600"/>
                <a:gd name="connsiteY75" fmla="*/ 537633 h 778933"/>
                <a:gd name="connsiteX76" fmla="*/ 4872566 w 6324600"/>
                <a:gd name="connsiteY76" fmla="*/ 558800 h 778933"/>
                <a:gd name="connsiteX77" fmla="*/ 4953000 w 6324600"/>
                <a:gd name="connsiteY77" fmla="*/ 558800 h 778933"/>
                <a:gd name="connsiteX78" fmla="*/ 4953000 w 6324600"/>
                <a:gd name="connsiteY78" fmla="*/ 567266 h 778933"/>
                <a:gd name="connsiteX79" fmla="*/ 4995333 w 6324600"/>
                <a:gd name="connsiteY79" fmla="*/ 567266 h 778933"/>
                <a:gd name="connsiteX80" fmla="*/ 4995333 w 6324600"/>
                <a:gd name="connsiteY80" fmla="*/ 579966 h 778933"/>
                <a:gd name="connsiteX81" fmla="*/ 5219700 w 6324600"/>
                <a:gd name="connsiteY81" fmla="*/ 579966 h 778933"/>
                <a:gd name="connsiteX82" fmla="*/ 5219700 w 6324600"/>
                <a:gd name="connsiteY82" fmla="*/ 609600 h 778933"/>
                <a:gd name="connsiteX83" fmla="*/ 5257800 w 6324600"/>
                <a:gd name="connsiteY83" fmla="*/ 609600 h 778933"/>
                <a:gd name="connsiteX84" fmla="*/ 5257800 w 6324600"/>
                <a:gd name="connsiteY84" fmla="*/ 643466 h 778933"/>
                <a:gd name="connsiteX85" fmla="*/ 5312833 w 6324600"/>
                <a:gd name="connsiteY85" fmla="*/ 643466 h 778933"/>
                <a:gd name="connsiteX86" fmla="*/ 5312833 w 6324600"/>
                <a:gd name="connsiteY86" fmla="*/ 656166 h 778933"/>
                <a:gd name="connsiteX87" fmla="*/ 5346700 w 6324600"/>
                <a:gd name="connsiteY87" fmla="*/ 656166 h 778933"/>
                <a:gd name="connsiteX88" fmla="*/ 5346700 w 6324600"/>
                <a:gd name="connsiteY88" fmla="*/ 668866 h 778933"/>
                <a:gd name="connsiteX89" fmla="*/ 5427133 w 6324600"/>
                <a:gd name="connsiteY89" fmla="*/ 668866 h 778933"/>
                <a:gd name="connsiteX90" fmla="*/ 5427133 w 6324600"/>
                <a:gd name="connsiteY90" fmla="*/ 685800 h 778933"/>
                <a:gd name="connsiteX91" fmla="*/ 5676900 w 6324600"/>
                <a:gd name="connsiteY91" fmla="*/ 685800 h 778933"/>
                <a:gd name="connsiteX92" fmla="*/ 5676900 w 6324600"/>
                <a:gd name="connsiteY92" fmla="*/ 711200 h 778933"/>
                <a:gd name="connsiteX93" fmla="*/ 5786966 w 6324600"/>
                <a:gd name="connsiteY93" fmla="*/ 711200 h 778933"/>
                <a:gd name="connsiteX94" fmla="*/ 5786966 w 6324600"/>
                <a:gd name="connsiteY94" fmla="*/ 736600 h 778933"/>
                <a:gd name="connsiteX95" fmla="*/ 5909733 w 6324600"/>
                <a:gd name="connsiteY95" fmla="*/ 736600 h 778933"/>
                <a:gd name="connsiteX96" fmla="*/ 5918199 w 6324600"/>
                <a:gd name="connsiteY96" fmla="*/ 745066 h 778933"/>
                <a:gd name="connsiteX97" fmla="*/ 6049433 w 6324600"/>
                <a:gd name="connsiteY97" fmla="*/ 745066 h 778933"/>
                <a:gd name="connsiteX98" fmla="*/ 6049433 w 6324600"/>
                <a:gd name="connsiteY98" fmla="*/ 778933 h 778933"/>
                <a:gd name="connsiteX99" fmla="*/ 6324600 w 6324600"/>
                <a:gd name="connsiteY99"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65500 w 6324600"/>
                <a:gd name="connsiteY44" fmla="*/ 283633 h 778933"/>
                <a:gd name="connsiteX45" fmla="*/ 3365500 w 6324600"/>
                <a:gd name="connsiteY45" fmla="*/ 283633 h 778933"/>
                <a:gd name="connsiteX46" fmla="*/ 3395133 w 6324600"/>
                <a:gd name="connsiteY46" fmla="*/ 313266 h 778933"/>
                <a:gd name="connsiteX47" fmla="*/ 3500966 w 6324600"/>
                <a:gd name="connsiteY47" fmla="*/ 313266 h 778933"/>
                <a:gd name="connsiteX48" fmla="*/ 3513666 w 6324600"/>
                <a:gd name="connsiteY48" fmla="*/ 325966 h 778933"/>
                <a:gd name="connsiteX49" fmla="*/ 3547533 w 6324600"/>
                <a:gd name="connsiteY49" fmla="*/ 325966 h 778933"/>
                <a:gd name="connsiteX50" fmla="*/ 3547533 w 6324600"/>
                <a:gd name="connsiteY50" fmla="*/ 325966 h 778933"/>
                <a:gd name="connsiteX51" fmla="*/ 3572933 w 6324600"/>
                <a:gd name="connsiteY51" fmla="*/ 351366 h 778933"/>
                <a:gd name="connsiteX52" fmla="*/ 3666066 w 6324600"/>
                <a:gd name="connsiteY52" fmla="*/ 351366 h 778933"/>
                <a:gd name="connsiteX53" fmla="*/ 3666066 w 6324600"/>
                <a:gd name="connsiteY53" fmla="*/ 368300 h 778933"/>
                <a:gd name="connsiteX54" fmla="*/ 3695700 w 6324600"/>
                <a:gd name="connsiteY54" fmla="*/ 368300 h 778933"/>
                <a:gd name="connsiteX55" fmla="*/ 3695700 w 6324600"/>
                <a:gd name="connsiteY55" fmla="*/ 389466 h 778933"/>
                <a:gd name="connsiteX56" fmla="*/ 3810000 w 6324600"/>
                <a:gd name="connsiteY56" fmla="*/ 389466 h 778933"/>
                <a:gd name="connsiteX57" fmla="*/ 3810000 w 6324600"/>
                <a:gd name="connsiteY57" fmla="*/ 389466 h 778933"/>
                <a:gd name="connsiteX58" fmla="*/ 3898900 w 6324600"/>
                <a:gd name="connsiteY58" fmla="*/ 389466 h 778933"/>
                <a:gd name="connsiteX59" fmla="*/ 3915833 w 6324600"/>
                <a:gd name="connsiteY59" fmla="*/ 406399 h 778933"/>
                <a:gd name="connsiteX60" fmla="*/ 4008966 w 6324600"/>
                <a:gd name="connsiteY60" fmla="*/ 406399 h 778933"/>
                <a:gd name="connsiteX61" fmla="*/ 4008966 w 6324600"/>
                <a:gd name="connsiteY61" fmla="*/ 431800 h 778933"/>
                <a:gd name="connsiteX62" fmla="*/ 4174066 w 6324600"/>
                <a:gd name="connsiteY62" fmla="*/ 431800 h 778933"/>
                <a:gd name="connsiteX63" fmla="*/ 4174066 w 6324600"/>
                <a:gd name="connsiteY63" fmla="*/ 452966 h 778933"/>
                <a:gd name="connsiteX64" fmla="*/ 4288366 w 6324600"/>
                <a:gd name="connsiteY64" fmla="*/ 452966 h 778933"/>
                <a:gd name="connsiteX65" fmla="*/ 4296833 w 6324600"/>
                <a:gd name="connsiteY65" fmla="*/ 461433 h 778933"/>
                <a:gd name="connsiteX66" fmla="*/ 4364566 w 6324600"/>
                <a:gd name="connsiteY66" fmla="*/ 461433 h 778933"/>
                <a:gd name="connsiteX67" fmla="*/ 4364566 w 6324600"/>
                <a:gd name="connsiteY67" fmla="*/ 465666 h 778933"/>
                <a:gd name="connsiteX68" fmla="*/ 4356100 w 6324600"/>
                <a:gd name="connsiteY68" fmla="*/ 503766 h 778933"/>
                <a:gd name="connsiteX69" fmla="*/ 4445000 w 6324600"/>
                <a:gd name="connsiteY69" fmla="*/ 503766 h 778933"/>
                <a:gd name="connsiteX70" fmla="*/ 4445000 w 6324600"/>
                <a:gd name="connsiteY70" fmla="*/ 516466 h 778933"/>
                <a:gd name="connsiteX71" fmla="*/ 4660900 w 6324600"/>
                <a:gd name="connsiteY71" fmla="*/ 516466 h 778933"/>
                <a:gd name="connsiteX72" fmla="*/ 4660900 w 6324600"/>
                <a:gd name="connsiteY72" fmla="*/ 537633 h 778933"/>
                <a:gd name="connsiteX73" fmla="*/ 4787900 w 6324600"/>
                <a:gd name="connsiteY73" fmla="*/ 537633 h 778933"/>
                <a:gd name="connsiteX74" fmla="*/ 4800600 w 6324600"/>
                <a:gd name="connsiteY74" fmla="*/ 537633 h 778933"/>
                <a:gd name="connsiteX75" fmla="*/ 4872566 w 6324600"/>
                <a:gd name="connsiteY75" fmla="*/ 537633 h 778933"/>
                <a:gd name="connsiteX76" fmla="*/ 4872566 w 6324600"/>
                <a:gd name="connsiteY76" fmla="*/ 558800 h 778933"/>
                <a:gd name="connsiteX77" fmla="*/ 4953000 w 6324600"/>
                <a:gd name="connsiteY77" fmla="*/ 558800 h 778933"/>
                <a:gd name="connsiteX78" fmla="*/ 4953000 w 6324600"/>
                <a:gd name="connsiteY78" fmla="*/ 567266 h 778933"/>
                <a:gd name="connsiteX79" fmla="*/ 4995333 w 6324600"/>
                <a:gd name="connsiteY79" fmla="*/ 567266 h 778933"/>
                <a:gd name="connsiteX80" fmla="*/ 4995333 w 6324600"/>
                <a:gd name="connsiteY80" fmla="*/ 579966 h 778933"/>
                <a:gd name="connsiteX81" fmla="*/ 5219700 w 6324600"/>
                <a:gd name="connsiteY81" fmla="*/ 579966 h 778933"/>
                <a:gd name="connsiteX82" fmla="*/ 5219700 w 6324600"/>
                <a:gd name="connsiteY82" fmla="*/ 609600 h 778933"/>
                <a:gd name="connsiteX83" fmla="*/ 5257800 w 6324600"/>
                <a:gd name="connsiteY83" fmla="*/ 609600 h 778933"/>
                <a:gd name="connsiteX84" fmla="*/ 5257800 w 6324600"/>
                <a:gd name="connsiteY84" fmla="*/ 643466 h 778933"/>
                <a:gd name="connsiteX85" fmla="*/ 5312833 w 6324600"/>
                <a:gd name="connsiteY85" fmla="*/ 643466 h 778933"/>
                <a:gd name="connsiteX86" fmla="*/ 5312833 w 6324600"/>
                <a:gd name="connsiteY86" fmla="*/ 656166 h 778933"/>
                <a:gd name="connsiteX87" fmla="*/ 5346700 w 6324600"/>
                <a:gd name="connsiteY87" fmla="*/ 656166 h 778933"/>
                <a:gd name="connsiteX88" fmla="*/ 5346700 w 6324600"/>
                <a:gd name="connsiteY88" fmla="*/ 668866 h 778933"/>
                <a:gd name="connsiteX89" fmla="*/ 5427133 w 6324600"/>
                <a:gd name="connsiteY89" fmla="*/ 668866 h 778933"/>
                <a:gd name="connsiteX90" fmla="*/ 5427133 w 6324600"/>
                <a:gd name="connsiteY90" fmla="*/ 685800 h 778933"/>
                <a:gd name="connsiteX91" fmla="*/ 5676900 w 6324600"/>
                <a:gd name="connsiteY91" fmla="*/ 685800 h 778933"/>
                <a:gd name="connsiteX92" fmla="*/ 5676900 w 6324600"/>
                <a:gd name="connsiteY92" fmla="*/ 711200 h 778933"/>
                <a:gd name="connsiteX93" fmla="*/ 5786966 w 6324600"/>
                <a:gd name="connsiteY93" fmla="*/ 711200 h 778933"/>
                <a:gd name="connsiteX94" fmla="*/ 5786966 w 6324600"/>
                <a:gd name="connsiteY94" fmla="*/ 736600 h 778933"/>
                <a:gd name="connsiteX95" fmla="*/ 5909733 w 6324600"/>
                <a:gd name="connsiteY95" fmla="*/ 736600 h 778933"/>
                <a:gd name="connsiteX96" fmla="*/ 5918199 w 6324600"/>
                <a:gd name="connsiteY96" fmla="*/ 745066 h 778933"/>
                <a:gd name="connsiteX97" fmla="*/ 6049433 w 6324600"/>
                <a:gd name="connsiteY97" fmla="*/ 745066 h 778933"/>
                <a:gd name="connsiteX98" fmla="*/ 6049433 w 6324600"/>
                <a:gd name="connsiteY98" fmla="*/ 778933 h 778933"/>
                <a:gd name="connsiteX99" fmla="*/ 6324600 w 6324600"/>
                <a:gd name="connsiteY99"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65500 w 6324600"/>
                <a:gd name="connsiteY44" fmla="*/ 283633 h 778933"/>
                <a:gd name="connsiteX45" fmla="*/ 3378200 w 6324600"/>
                <a:gd name="connsiteY45" fmla="*/ 283633 h 778933"/>
                <a:gd name="connsiteX46" fmla="*/ 3395133 w 6324600"/>
                <a:gd name="connsiteY46" fmla="*/ 313266 h 778933"/>
                <a:gd name="connsiteX47" fmla="*/ 3500966 w 6324600"/>
                <a:gd name="connsiteY47" fmla="*/ 313266 h 778933"/>
                <a:gd name="connsiteX48" fmla="*/ 3513666 w 6324600"/>
                <a:gd name="connsiteY48" fmla="*/ 325966 h 778933"/>
                <a:gd name="connsiteX49" fmla="*/ 3547533 w 6324600"/>
                <a:gd name="connsiteY49" fmla="*/ 325966 h 778933"/>
                <a:gd name="connsiteX50" fmla="*/ 3547533 w 6324600"/>
                <a:gd name="connsiteY50" fmla="*/ 325966 h 778933"/>
                <a:gd name="connsiteX51" fmla="*/ 3572933 w 6324600"/>
                <a:gd name="connsiteY51" fmla="*/ 351366 h 778933"/>
                <a:gd name="connsiteX52" fmla="*/ 3666066 w 6324600"/>
                <a:gd name="connsiteY52" fmla="*/ 351366 h 778933"/>
                <a:gd name="connsiteX53" fmla="*/ 3666066 w 6324600"/>
                <a:gd name="connsiteY53" fmla="*/ 368300 h 778933"/>
                <a:gd name="connsiteX54" fmla="*/ 3695700 w 6324600"/>
                <a:gd name="connsiteY54" fmla="*/ 368300 h 778933"/>
                <a:gd name="connsiteX55" fmla="*/ 3695700 w 6324600"/>
                <a:gd name="connsiteY55" fmla="*/ 389466 h 778933"/>
                <a:gd name="connsiteX56" fmla="*/ 3810000 w 6324600"/>
                <a:gd name="connsiteY56" fmla="*/ 389466 h 778933"/>
                <a:gd name="connsiteX57" fmla="*/ 3810000 w 6324600"/>
                <a:gd name="connsiteY57" fmla="*/ 389466 h 778933"/>
                <a:gd name="connsiteX58" fmla="*/ 3898900 w 6324600"/>
                <a:gd name="connsiteY58" fmla="*/ 389466 h 778933"/>
                <a:gd name="connsiteX59" fmla="*/ 3915833 w 6324600"/>
                <a:gd name="connsiteY59" fmla="*/ 406399 h 778933"/>
                <a:gd name="connsiteX60" fmla="*/ 4008966 w 6324600"/>
                <a:gd name="connsiteY60" fmla="*/ 406399 h 778933"/>
                <a:gd name="connsiteX61" fmla="*/ 4008966 w 6324600"/>
                <a:gd name="connsiteY61" fmla="*/ 431800 h 778933"/>
                <a:gd name="connsiteX62" fmla="*/ 4174066 w 6324600"/>
                <a:gd name="connsiteY62" fmla="*/ 431800 h 778933"/>
                <a:gd name="connsiteX63" fmla="*/ 4174066 w 6324600"/>
                <a:gd name="connsiteY63" fmla="*/ 452966 h 778933"/>
                <a:gd name="connsiteX64" fmla="*/ 4288366 w 6324600"/>
                <a:gd name="connsiteY64" fmla="*/ 452966 h 778933"/>
                <a:gd name="connsiteX65" fmla="*/ 4296833 w 6324600"/>
                <a:gd name="connsiteY65" fmla="*/ 461433 h 778933"/>
                <a:gd name="connsiteX66" fmla="*/ 4364566 w 6324600"/>
                <a:gd name="connsiteY66" fmla="*/ 461433 h 778933"/>
                <a:gd name="connsiteX67" fmla="*/ 4364566 w 6324600"/>
                <a:gd name="connsiteY67" fmla="*/ 465666 h 778933"/>
                <a:gd name="connsiteX68" fmla="*/ 4356100 w 6324600"/>
                <a:gd name="connsiteY68" fmla="*/ 503766 h 778933"/>
                <a:gd name="connsiteX69" fmla="*/ 4445000 w 6324600"/>
                <a:gd name="connsiteY69" fmla="*/ 503766 h 778933"/>
                <a:gd name="connsiteX70" fmla="*/ 4445000 w 6324600"/>
                <a:gd name="connsiteY70" fmla="*/ 516466 h 778933"/>
                <a:gd name="connsiteX71" fmla="*/ 4660900 w 6324600"/>
                <a:gd name="connsiteY71" fmla="*/ 516466 h 778933"/>
                <a:gd name="connsiteX72" fmla="*/ 4660900 w 6324600"/>
                <a:gd name="connsiteY72" fmla="*/ 537633 h 778933"/>
                <a:gd name="connsiteX73" fmla="*/ 4787900 w 6324600"/>
                <a:gd name="connsiteY73" fmla="*/ 537633 h 778933"/>
                <a:gd name="connsiteX74" fmla="*/ 4800600 w 6324600"/>
                <a:gd name="connsiteY74" fmla="*/ 537633 h 778933"/>
                <a:gd name="connsiteX75" fmla="*/ 4872566 w 6324600"/>
                <a:gd name="connsiteY75" fmla="*/ 537633 h 778933"/>
                <a:gd name="connsiteX76" fmla="*/ 4872566 w 6324600"/>
                <a:gd name="connsiteY76" fmla="*/ 558800 h 778933"/>
                <a:gd name="connsiteX77" fmla="*/ 4953000 w 6324600"/>
                <a:gd name="connsiteY77" fmla="*/ 558800 h 778933"/>
                <a:gd name="connsiteX78" fmla="*/ 4953000 w 6324600"/>
                <a:gd name="connsiteY78" fmla="*/ 567266 h 778933"/>
                <a:gd name="connsiteX79" fmla="*/ 4995333 w 6324600"/>
                <a:gd name="connsiteY79" fmla="*/ 567266 h 778933"/>
                <a:gd name="connsiteX80" fmla="*/ 4995333 w 6324600"/>
                <a:gd name="connsiteY80" fmla="*/ 579966 h 778933"/>
                <a:gd name="connsiteX81" fmla="*/ 5219700 w 6324600"/>
                <a:gd name="connsiteY81" fmla="*/ 579966 h 778933"/>
                <a:gd name="connsiteX82" fmla="*/ 5219700 w 6324600"/>
                <a:gd name="connsiteY82" fmla="*/ 609600 h 778933"/>
                <a:gd name="connsiteX83" fmla="*/ 5257800 w 6324600"/>
                <a:gd name="connsiteY83" fmla="*/ 609600 h 778933"/>
                <a:gd name="connsiteX84" fmla="*/ 5257800 w 6324600"/>
                <a:gd name="connsiteY84" fmla="*/ 643466 h 778933"/>
                <a:gd name="connsiteX85" fmla="*/ 5312833 w 6324600"/>
                <a:gd name="connsiteY85" fmla="*/ 643466 h 778933"/>
                <a:gd name="connsiteX86" fmla="*/ 5312833 w 6324600"/>
                <a:gd name="connsiteY86" fmla="*/ 656166 h 778933"/>
                <a:gd name="connsiteX87" fmla="*/ 5346700 w 6324600"/>
                <a:gd name="connsiteY87" fmla="*/ 656166 h 778933"/>
                <a:gd name="connsiteX88" fmla="*/ 5346700 w 6324600"/>
                <a:gd name="connsiteY88" fmla="*/ 668866 h 778933"/>
                <a:gd name="connsiteX89" fmla="*/ 5427133 w 6324600"/>
                <a:gd name="connsiteY89" fmla="*/ 668866 h 778933"/>
                <a:gd name="connsiteX90" fmla="*/ 5427133 w 6324600"/>
                <a:gd name="connsiteY90" fmla="*/ 685800 h 778933"/>
                <a:gd name="connsiteX91" fmla="*/ 5676900 w 6324600"/>
                <a:gd name="connsiteY91" fmla="*/ 685800 h 778933"/>
                <a:gd name="connsiteX92" fmla="*/ 5676900 w 6324600"/>
                <a:gd name="connsiteY92" fmla="*/ 711200 h 778933"/>
                <a:gd name="connsiteX93" fmla="*/ 5786966 w 6324600"/>
                <a:gd name="connsiteY93" fmla="*/ 711200 h 778933"/>
                <a:gd name="connsiteX94" fmla="*/ 5786966 w 6324600"/>
                <a:gd name="connsiteY94" fmla="*/ 736600 h 778933"/>
                <a:gd name="connsiteX95" fmla="*/ 5909733 w 6324600"/>
                <a:gd name="connsiteY95" fmla="*/ 736600 h 778933"/>
                <a:gd name="connsiteX96" fmla="*/ 5918199 w 6324600"/>
                <a:gd name="connsiteY96" fmla="*/ 745066 h 778933"/>
                <a:gd name="connsiteX97" fmla="*/ 6049433 w 6324600"/>
                <a:gd name="connsiteY97" fmla="*/ 745066 h 778933"/>
                <a:gd name="connsiteX98" fmla="*/ 6049433 w 6324600"/>
                <a:gd name="connsiteY98" fmla="*/ 778933 h 778933"/>
                <a:gd name="connsiteX99" fmla="*/ 6324600 w 6324600"/>
                <a:gd name="connsiteY99"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65500 w 6324600"/>
                <a:gd name="connsiteY44" fmla="*/ 283633 h 778933"/>
                <a:gd name="connsiteX45" fmla="*/ 3395133 w 6324600"/>
                <a:gd name="connsiteY45" fmla="*/ 313266 h 778933"/>
                <a:gd name="connsiteX46" fmla="*/ 3500966 w 6324600"/>
                <a:gd name="connsiteY46" fmla="*/ 313266 h 778933"/>
                <a:gd name="connsiteX47" fmla="*/ 3513666 w 6324600"/>
                <a:gd name="connsiteY47" fmla="*/ 325966 h 778933"/>
                <a:gd name="connsiteX48" fmla="*/ 3547533 w 6324600"/>
                <a:gd name="connsiteY48" fmla="*/ 325966 h 778933"/>
                <a:gd name="connsiteX49" fmla="*/ 3547533 w 6324600"/>
                <a:gd name="connsiteY49" fmla="*/ 325966 h 778933"/>
                <a:gd name="connsiteX50" fmla="*/ 3572933 w 6324600"/>
                <a:gd name="connsiteY50" fmla="*/ 351366 h 778933"/>
                <a:gd name="connsiteX51" fmla="*/ 3666066 w 6324600"/>
                <a:gd name="connsiteY51" fmla="*/ 351366 h 778933"/>
                <a:gd name="connsiteX52" fmla="*/ 3666066 w 6324600"/>
                <a:gd name="connsiteY52" fmla="*/ 368300 h 778933"/>
                <a:gd name="connsiteX53" fmla="*/ 3695700 w 6324600"/>
                <a:gd name="connsiteY53" fmla="*/ 368300 h 778933"/>
                <a:gd name="connsiteX54" fmla="*/ 3695700 w 6324600"/>
                <a:gd name="connsiteY54" fmla="*/ 389466 h 778933"/>
                <a:gd name="connsiteX55" fmla="*/ 3810000 w 6324600"/>
                <a:gd name="connsiteY55" fmla="*/ 389466 h 778933"/>
                <a:gd name="connsiteX56" fmla="*/ 3810000 w 6324600"/>
                <a:gd name="connsiteY56" fmla="*/ 389466 h 778933"/>
                <a:gd name="connsiteX57" fmla="*/ 3898900 w 6324600"/>
                <a:gd name="connsiteY57" fmla="*/ 389466 h 778933"/>
                <a:gd name="connsiteX58" fmla="*/ 3915833 w 6324600"/>
                <a:gd name="connsiteY58" fmla="*/ 406399 h 778933"/>
                <a:gd name="connsiteX59" fmla="*/ 4008966 w 6324600"/>
                <a:gd name="connsiteY59" fmla="*/ 406399 h 778933"/>
                <a:gd name="connsiteX60" fmla="*/ 4008966 w 6324600"/>
                <a:gd name="connsiteY60" fmla="*/ 431800 h 778933"/>
                <a:gd name="connsiteX61" fmla="*/ 4174066 w 6324600"/>
                <a:gd name="connsiteY61" fmla="*/ 431800 h 778933"/>
                <a:gd name="connsiteX62" fmla="*/ 4174066 w 6324600"/>
                <a:gd name="connsiteY62" fmla="*/ 452966 h 778933"/>
                <a:gd name="connsiteX63" fmla="*/ 4288366 w 6324600"/>
                <a:gd name="connsiteY63" fmla="*/ 452966 h 778933"/>
                <a:gd name="connsiteX64" fmla="*/ 4296833 w 6324600"/>
                <a:gd name="connsiteY64" fmla="*/ 461433 h 778933"/>
                <a:gd name="connsiteX65" fmla="*/ 4364566 w 6324600"/>
                <a:gd name="connsiteY65" fmla="*/ 461433 h 778933"/>
                <a:gd name="connsiteX66" fmla="*/ 4364566 w 6324600"/>
                <a:gd name="connsiteY66" fmla="*/ 465666 h 778933"/>
                <a:gd name="connsiteX67" fmla="*/ 4356100 w 6324600"/>
                <a:gd name="connsiteY67" fmla="*/ 503766 h 778933"/>
                <a:gd name="connsiteX68" fmla="*/ 4445000 w 6324600"/>
                <a:gd name="connsiteY68" fmla="*/ 503766 h 778933"/>
                <a:gd name="connsiteX69" fmla="*/ 4445000 w 6324600"/>
                <a:gd name="connsiteY69" fmla="*/ 516466 h 778933"/>
                <a:gd name="connsiteX70" fmla="*/ 4660900 w 6324600"/>
                <a:gd name="connsiteY70" fmla="*/ 516466 h 778933"/>
                <a:gd name="connsiteX71" fmla="*/ 4660900 w 6324600"/>
                <a:gd name="connsiteY71" fmla="*/ 537633 h 778933"/>
                <a:gd name="connsiteX72" fmla="*/ 4787900 w 6324600"/>
                <a:gd name="connsiteY72" fmla="*/ 537633 h 778933"/>
                <a:gd name="connsiteX73" fmla="*/ 4800600 w 6324600"/>
                <a:gd name="connsiteY73" fmla="*/ 537633 h 778933"/>
                <a:gd name="connsiteX74" fmla="*/ 4872566 w 6324600"/>
                <a:gd name="connsiteY74" fmla="*/ 537633 h 778933"/>
                <a:gd name="connsiteX75" fmla="*/ 4872566 w 6324600"/>
                <a:gd name="connsiteY75" fmla="*/ 558800 h 778933"/>
                <a:gd name="connsiteX76" fmla="*/ 4953000 w 6324600"/>
                <a:gd name="connsiteY76" fmla="*/ 558800 h 778933"/>
                <a:gd name="connsiteX77" fmla="*/ 4953000 w 6324600"/>
                <a:gd name="connsiteY77" fmla="*/ 567266 h 778933"/>
                <a:gd name="connsiteX78" fmla="*/ 4995333 w 6324600"/>
                <a:gd name="connsiteY78" fmla="*/ 567266 h 778933"/>
                <a:gd name="connsiteX79" fmla="*/ 4995333 w 6324600"/>
                <a:gd name="connsiteY79" fmla="*/ 579966 h 778933"/>
                <a:gd name="connsiteX80" fmla="*/ 5219700 w 6324600"/>
                <a:gd name="connsiteY80" fmla="*/ 579966 h 778933"/>
                <a:gd name="connsiteX81" fmla="*/ 5219700 w 6324600"/>
                <a:gd name="connsiteY81" fmla="*/ 609600 h 778933"/>
                <a:gd name="connsiteX82" fmla="*/ 5257800 w 6324600"/>
                <a:gd name="connsiteY82" fmla="*/ 609600 h 778933"/>
                <a:gd name="connsiteX83" fmla="*/ 5257800 w 6324600"/>
                <a:gd name="connsiteY83" fmla="*/ 643466 h 778933"/>
                <a:gd name="connsiteX84" fmla="*/ 5312833 w 6324600"/>
                <a:gd name="connsiteY84" fmla="*/ 643466 h 778933"/>
                <a:gd name="connsiteX85" fmla="*/ 5312833 w 6324600"/>
                <a:gd name="connsiteY85" fmla="*/ 656166 h 778933"/>
                <a:gd name="connsiteX86" fmla="*/ 5346700 w 6324600"/>
                <a:gd name="connsiteY86" fmla="*/ 656166 h 778933"/>
                <a:gd name="connsiteX87" fmla="*/ 5346700 w 6324600"/>
                <a:gd name="connsiteY87" fmla="*/ 668866 h 778933"/>
                <a:gd name="connsiteX88" fmla="*/ 5427133 w 6324600"/>
                <a:gd name="connsiteY88" fmla="*/ 668866 h 778933"/>
                <a:gd name="connsiteX89" fmla="*/ 5427133 w 6324600"/>
                <a:gd name="connsiteY89" fmla="*/ 685800 h 778933"/>
                <a:gd name="connsiteX90" fmla="*/ 5676900 w 6324600"/>
                <a:gd name="connsiteY90" fmla="*/ 685800 h 778933"/>
                <a:gd name="connsiteX91" fmla="*/ 5676900 w 6324600"/>
                <a:gd name="connsiteY91" fmla="*/ 711200 h 778933"/>
                <a:gd name="connsiteX92" fmla="*/ 5786966 w 6324600"/>
                <a:gd name="connsiteY92" fmla="*/ 711200 h 778933"/>
                <a:gd name="connsiteX93" fmla="*/ 5786966 w 6324600"/>
                <a:gd name="connsiteY93" fmla="*/ 736600 h 778933"/>
                <a:gd name="connsiteX94" fmla="*/ 5909733 w 6324600"/>
                <a:gd name="connsiteY94" fmla="*/ 736600 h 778933"/>
                <a:gd name="connsiteX95" fmla="*/ 5918199 w 6324600"/>
                <a:gd name="connsiteY95" fmla="*/ 745066 h 778933"/>
                <a:gd name="connsiteX96" fmla="*/ 6049433 w 6324600"/>
                <a:gd name="connsiteY96" fmla="*/ 745066 h 778933"/>
                <a:gd name="connsiteX97" fmla="*/ 6049433 w 6324600"/>
                <a:gd name="connsiteY97" fmla="*/ 778933 h 778933"/>
                <a:gd name="connsiteX98" fmla="*/ 6324600 w 6324600"/>
                <a:gd name="connsiteY98"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1375 w 6324600"/>
                <a:gd name="connsiteY44" fmla="*/ 283633 h 778933"/>
                <a:gd name="connsiteX45" fmla="*/ 3395133 w 6324600"/>
                <a:gd name="connsiteY45" fmla="*/ 313266 h 778933"/>
                <a:gd name="connsiteX46" fmla="*/ 3500966 w 6324600"/>
                <a:gd name="connsiteY46" fmla="*/ 313266 h 778933"/>
                <a:gd name="connsiteX47" fmla="*/ 3513666 w 6324600"/>
                <a:gd name="connsiteY47" fmla="*/ 325966 h 778933"/>
                <a:gd name="connsiteX48" fmla="*/ 3547533 w 6324600"/>
                <a:gd name="connsiteY48" fmla="*/ 325966 h 778933"/>
                <a:gd name="connsiteX49" fmla="*/ 3547533 w 6324600"/>
                <a:gd name="connsiteY49" fmla="*/ 325966 h 778933"/>
                <a:gd name="connsiteX50" fmla="*/ 3572933 w 6324600"/>
                <a:gd name="connsiteY50" fmla="*/ 351366 h 778933"/>
                <a:gd name="connsiteX51" fmla="*/ 3666066 w 6324600"/>
                <a:gd name="connsiteY51" fmla="*/ 351366 h 778933"/>
                <a:gd name="connsiteX52" fmla="*/ 3666066 w 6324600"/>
                <a:gd name="connsiteY52" fmla="*/ 368300 h 778933"/>
                <a:gd name="connsiteX53" fmla="*/ 3695700 w 6324600"/>
                <a:gd name="connsiteY53" fmla="*/ 368300 h 778933"/>
                <a:gd name="connsiteX54" fmla="*/ 3695700 w 6324600"/>
                <a:gd name="connsiteY54" fmla="*/ 389466 h 778933"/>
                <a:gd name="connsiteX55" fmla="*/ 3810000 w 6324600"/>
                <a:gd name="connsiteY55" fmla="*/ 389466 h 778933"/>
                <a:gd name="connsiteX56" fmla="*/ 3810000 w 6324600"/>
                <a:gd name="connsiteY56" fmla="*/ 389466 h 778933"/>
                <a:gd name="connsiteX57" fmla="*/ 3898900 w 6324600"/>
                <a:gd name="connsiteY57" fmla="*/ 389466 h 778933"/>
                <a:gd name="connsiteX58" fmla="*/ 3915833 w 6324600"/>
                <a:gd name="connsiteY58" fmla="*/ 406399 h 778933"/>
                <a:gd name="connsiteX59" fmla="*/ 4008966 w 6324600"/>
                <a:gd name="connsiteY59" fmla="*/ 406399 h 778933"/>
                <a:gd name="connsiteX60" fmla="*/ 4008966 w 6324600"/>
                <a:gd name="connsiteY60" fmla="*/ 431800 h 778933"/>
                <a:gd name="connsiteX61" fmla="*/ 4174066 w 6324600"/>
                <a:gd name="connsiteY61" fmla="*/ 431800 h 778933"/>
                <a:gd name="connsiteX62" fmla="*/ 4174066 w 6324600"/>
                <a:gd name="connsiteY62" fmla="*/ 452966 h 778933"/>
                <a:gd name="connsiteX63" fmla="*/ 4288366 w 6324600"/>
                <a:gd name="connsiteY63" fmla="*/ 452966 h 778933"/>
                <a:gd name="connsiteX64" fmla="*/ 4296833 w 6324600"/>
                <a:gd name="connsiteY64" fmla="*/ 461433 h 778933"/>
                <a:gd name="connsiteX65" fmla="*/ 4364566 w 6324600"/>
                <a:gd name="connsiteY65" fmla="*/ 461433 h 778933"/>
                <a:gd name="connsiteX66" fmla="*/ 4364566 w 6324600"/>
                <a:gd name="connsiteY66" fmla="*/ 465666 h 778933"/>
                <a:gd name="connsiteX67" fmla="*/ 4356100 w 6324600"/>
                <a:gd name="connsiteY67" fmla="*/ 503766 h 778933"/>
                <a:gd name="connsiteX68" fmla="*/ 4445000 w 6324600"/>
                <a:gd name="connsiteY68" fmla="*/ 503766 h 778933"/>
                <a:gd name="connsiteX69" fmla="*/ 4445000 w 6324600"/>
                <a:gd name="connsiteY69" fmla="*/ 516466 h 778933"/>
                <a:gd name="connsiteX70" fmla="*/ 4660900 w 6324600"/>
                <a:gd name="connsiteY70" fmla="*/ 516466 h 778933"/>
                <a:gd name="connsiteX71" fmla="*/ 4660900 w 6324600"/>
                <a:gd name="connsiteY71" fmla="*/ 537633 h 778933"/>
                <a:gd name="connsiteX72" fmla="*/ 4787900 w 6324600"/>
                <a:gd name="connsiteY72" fmla="*/ 537633 h 778933"/>
                <a:gd name="connsiteX73" fmla="*/ 4800600 w 6324600"/>
                <a:gd name="connsiteY73" fmla="*/ 537633 h 778933"/>
                <a:gd name="connsiteX74" fmla="*/ 4872566 w 6324600"/>
                <a:gd name="connsiteY74" fmla="*/ 537633 h 778933"/>
                <a:gd name="connsiteX75" fmla="*/ 4872566 w 6324600"/>
                <a:gd name="connsiteY75" fmla="*/ 558800 h 778933"/>
                <a:gd name="connsiteX76" fmla="*/ 4953000 w 6324600"/>
                <a:gd name="connsiteY76" fmla="*/ 558800 h 778933"/>
                <a:gd name="connsiteX77" fmla="*/ 4953000 w 6324600"/>
                <a:gd name="connsiteY77" fmla="*/ 567266 h 778933"/>
                <a:gd name="connsiteX78" fmla="*/ 4995333 w 6324600"/>
                <a:gd name="connsiteY78" fmla="*/ 567266 h 778933"/>
                <a:gd name="connsiteX79" fmla="*/ 4995333 w 6324600"/>
                <a:gd name="connsiteY79" fmla="*/ 579966 h 778933"/>
                <a:gd name="connsiteX80" fmla="*/ 5219700 w 6324600"/>
                <a:gd name="connsiteY80" fmla="*/ 579966 h 778933"/>
                <a:gd name="connsiteX81" fmla="*/ 5219700 w 6324600"/>
                <a:gd name="connsiteY81" fmla="*/ 609600 h 778933"/>
                <a:gd name="connsiteX82" fmla="*/ 5257800 w 6324600"/>
                <a:gd name="connsiteY82" fmla="*/ 609600 h 778933"/>
                <a:gd name="connsiteX83" fmla="*/ 5257800 w 6324600"/>
                <a:gd name="connsiteY83" fmla="*/ 643466 h 778933"/>
                <a:gd name="connsiteX84" fmla="*/ 5312833 w 6324600"/>
                <a:gd name="connsiteY84" fmla="*/ 643466 h 778933"/>
                <a:gd name="connsiteX85" fmla="*/ 5312833 w 6324600"/>
                <a:gd name="connsiteY85" fmla="*/ 656166 h 778933"/>
                <a:gd name="connsiteX86" fmla="*/ 5346700 w 6324600"/>
                <a:gd name="connsiteY86" fmla="*/ 656166 h 778933"/>
                <a:gd name="connsiteX87" fmla="*/ 5346700 w 6324600"/>
                <a:gd name="connsiteY87" fmla="*/ 668866 h 778933"/>
                <a:gd name="connsiteX88" fmla="*/ 5427133 w 6324600"/>
                <a:gd name="connsiteY88" fmla="*/ 668866 h 778933"/>
                <a:gd name="connsiteX89" fmla="*/ 5427133 w 6324600"/>
                <a:gd name="connsiteY89" fmla="*/ 685800 h 778933"/>
                <a:gd name="connsiteX90" fmla="*/ 5676900 w 6324600"/>
                <a:gd name="connsiteY90" fmla="*/ 685800 h 778933"/>
                <a:gd name="connsiteX91" fmla="*/ 5676900 w 6324600"/>
                <a:gd name="connsiteY91" fmla="*/ 711200 h 778933"/>
                <a:gd name="connsiteX92" fmla="*/ 5786966 w 6324600"/>
                <a:gd name="connsiteY92" fmla="*/ 711200 h 778933"/>
                <a:gd name="connsiteX93" fmla="*/ 5786966 w 6324600"/>
                <a:gd name="connsiteY93" fmla="*/ 736600 h 778933"/>
                <a:gd name="connsiteX94" fmla="*/ 5909733 w 6324600"/>
                <a:gd name="connsiteY94" fmla="*/ 736600 h 778933"/>
                <a:gd name="connsiteX95" fmla="*/ 5918199 w 6324600"/>
                <a:gd name="connsiteY95" fmla="*/ 745066 h 778933"/>
                <a:gd name="connsiteX96" fmla="*/ 6049433 w 6324600"/>
                <a:gd name="connsiteY96" fmla="*/ 745066 h 778933"/>
                <a:gd name="connsiteX97" fmla="*/ 6049433 w 6324600"/>
                <a:gd name="connsiteY97" fmla="*/ 778933 h 778933"/>
                <a:gd name="connsiteX98" fmla="*/ 6324600 w 6324600"/>
                <a:gd name="connsiteY98"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5133 w 6324600"/>
                <a:gd name="connsiteY45" fmla="*/ 313266 h 778933"/>
                <a:gd name="connsiteX46" fmla="*/ 3500966 w 6324600"/>
                <a:gd name="connsiteY46" fmla="*/ 313266 h 778933"/>
                <a:gd name="connsiteX47" fmla="*/ 3513666 w 6324600"/>
                <a:gd name="connsiteY47" fmla="*/ 325966 h 778933"/>
                <a:gd name="connsiteX48" fmla="*/ 3547533 w 6324600"/>
                <a:gd name="connsiteY48" fmla="*/ 325966 h 778933"/>
                <a:gd name="connsiteX49" fmla="*/ 3547533 w 6324600"/>
                <a:gd name="connsiteY49" fmla="*/ 325966 h 778933"/>
                <a:gd name="connsiteX50" fmla="*/ 3572933 w 6324600"/>
                <a:gd name="connsiteY50" fmla="*/ 351366 h 778933"/>
                <a:gd name="connsiteX51" fmla="*/ 3666066 w 6324600"/>
                <a:gd name="connsiteY51" fmla="*/ 351366 h 778933"/>
                <a:gd name="connsiteX52" fmla="*/ 3666066 w 6324600"/>
                <a:gd name="connsiteY52" fmla="*/ 368300 h 778933"/>
                <a:gd name="connsiteX53" fmla="*/ 3695700 w 6324600"/>
                <a:gd name="connsiteY53" fmla="*/ 368300 h 778933"/>
                <a:gd name="connsiteX54" fmla="*/ 3695700 w 6324600"/>
                <a:gd name="connsiteY54" fmla="*/ 389466 h 778933"/>
                <a:gd name="connsiteX55" fmla="*/ 3810000 w 6324600"/>
                <a:gd name="connsiteY55" fmla="*/ 389466 h 778933"/>
                <a:gd name="connsiteX56" fmla="*/ 3810000 w 6324600"/>
                <a:gd name="connsiteY56" fmla="*/ 389466 h 778933"/>
                <a:gd name="connsiteX57" fmla="*/ 3898900 w 6324600"/>
                <a:gd name="connsiteY57" fmla="*/ 389466 h 778933"/>
                <a:gd name="connsiteX58" fmla="*/ 3915833 w 6324600"/>
                <a:gd name="connsiteY58" fmla="*/ 406399 h 778933"/>
                <a:gd name="connsiteX59" fmla="*/ 4008966 w 6324600"/>
                <a:gd name="connsiteY59" fmla="*/ 406399 h 778933"/>
                <a:gd name="connsiteX60" fmla="*/ 4008966 w 6324600"/>
                <a:gd name="connsiteY60" fmla="*/ 431800 h 778933"/>
                <a:gd name="connsiteX61" fmla="*/ 4174066 w 6324600"/>
                <a:gd name="connsiteY61" fmla="*/ 431800 h 778933"/>
                <a:gd name="connsiteX62" fmla="*/ 4174066 w 6324600"/>
                <a:gd name="connsiteY62" fmla="*/ 452966 h 778933"/>
                <a:gd name="connsiteX63" fmla="*/ 4288366 w 6324600"/>
                <a:gd name="connsiteY63" fmla="*/ 452966 h 778933"/>
                <a:gd name="connsiteX64" fmla="*/ 4296833 w 6324600"/>
                <a:gd name="connsiteY64" fmla="*/ 461433 h 778933"/>
                <a:gd name="connsiteX65" fmla="*/ 4364566 w 6324600"/>
                <a:gd name="connsiteY65" fmla="*/ 461433 h 778933"/>
                <a:gd name="connsiteX66" fmla="*/ 4364566 w 6324600"/>
                <a:gd name="connsiteY66" fmla="*/ 465666 h 778933"/>
                <a:gd name="connsiteX67" fmla="*/ 4356100 w 6324600"/>
                <a:gd name="connsiteY67" fmla="*/ 503766 h 778933"/>
                <a:gd name="connsiteX68" fmla="*/ 4445000 w 6324600"/>
                <a:gd name="connsiteY68" fmla="*/ 503766 h 778933"/>
                <a:gd name="connsiteX69" fmla="*/ 4445000 w 6324600"/>
                <a:gd name="connsiteY69" fmla="*/ 516466 h 778933"/>
                <a:gd name="connsiteX70" fmla="*/ 4660900 w 6324600"/>
                <a:gd name="connsiteY70" fmla="*/ 516466 h 778933"/>
                <a:gd name="connsiteX71" fmla="*/ 4660900 w 6324600"/>
                <a:gd name="connsiteY71" fmla="*/ 537633 h 778933"/>
                <a:gd name="connsiteX72" fmla="*/ 4787900 w 6324600"/>
                <a:gd name="connsiteY72" fmla="*/ 537633 h 778933"/>
                <a:gd name="connsiteX73" fmla="*/ 4800600 w 6324600"/>
                <a:gd name="connsiteY73" fmla="*/ 537633 h 778933"/>
                <a:gd name="connsiteX74" fmla="*/ 4872566 w 6324600"/>
                <a:gd name="connsiteY74" fmla="*/ 537633 h 778933"/>
                <a:gd name="connsiteX75" fmla="*/ 4872566 w 6324600"/>
                <a:gd name="connsiteY75" fmla="*/ 558800 h 778933"/>
                <a:gd name="connsiteX76" fmla="*/ 4953000 w 6324600"/>
                <a:gd name="connsiteY76" fmla="*/ 558800 h 778933"/>
                <a:gd name="connsiteX77" fmla="*/ 4953000 w 6324600"/>
                <a:gd name="connsiteY77" fmla="*/ 567266 h 778933"/>
                <a:gd name="connsiteX78" fmla="*/ 4995333 w 6324600"/>
                <a:gd name="connsiteY78" fmla="*/ 567266 h 778933"/>
                <a:gd name="connsiteX79" fmla="*/ 4995333 w 6324600"/>
                <a:gd name="connsiteY79" fmla="*/ 579966 h 778933"/>
                <a:gd name="connsiteX80" fmla="*/ 5219700 w 6324600"/>
                <a:gd name="connsiteY80" fmla="*/ 579966 h 778933"/>
                <a:gd name="connsiteX81" fmla="*/ 5219700 w 6324600"/>
                <a:gd name="connsiteY81" fmla="*/ 609600 h 778933"/>
                <a:gd name="connsiteX82" fmla="*/ 5257800 w 6324600"/>
                <a:gd name="connsiteY82" fmla="*/ 609600 h 778933"/>
                <a:gd name="connsiteX83" fmla="*/ 5257800 w 6324600"/>
                <a:gd name="connsiteY83" fmla="*/ 643466 h 778933"/>
                <a:gd name="connsiteX84" fmla="*/ 5312833 w 6324600"/>
                <a:gd name="connsiteY84" fmla="*/ 643466 h 778933"/>
                <a:gd name="connsiteX85" fmla="*/ 5312833 w 6324600"/>
                <a:gd name="connsiteY85" fmla="*/ 656166 h 778933"/>
                <a:gd name="connsiteX86" fmla="*/ 5346700 w 6324600"/>
                <a:gd name="connsiteY86" fmla="*/ 656166 h 778933"/>
                <a:gd name="connsiteX87" fmla="*/ 5346700 w 6324600"/>
                <a:gd name="connsiteY87" fmla="*/ 668866 h 778933"/>
                <a:gd name="connsiteX88" fmla="*/ 5427133 w 6324600"/>
                <a:gd name="connsiteY88" fmla="*/ 668866 h 778933"/>
                <a:gd name="connsiteX89" fmla="*/ 5427133 w 6324600"/>
                <a:gd name="connsiteY89" fmla="*/ 685800 h 778933"/>
                <a:gd name="connsiteX90" fmla="*/ 5676900 w 6324600"/>
                <a:gd name="connsiteY90" fmla="*/ 685800 h 778933"/>
                <a:gd name="connsiteX91" fmla="*/ 5676900 w 6324600"/>
                <a:gd name="connsiteY91" fmla="*/ 711200 h 778933"/>
                <a:gd name="connsiteX92" fmla="*/ 5786966 w 6324600"/>
                <a:gd name="connsiteY92" fmla="*/ 711200 h 778933"/>
                <a:gd name="connsiteX93" fmla="*/ 5786966 w 6324600"/>
                <a:gd name="connsiteY93" fmla="*/ 736600 h 778933"/>
                <a:gd name="connsiteX94" fmla="*/ 5909733 w 6324600"/>
                <a:gd name="connsiteY94" fmla="*/ 736600 h 778933"/>
                <a:gd name="connsiteX95" fmla="*/ 5918199 w 6324600"/>
                <a:gd name="connsiteY95" fmla="*/ 745066 h 778933"/>
                <a:gd name="connsiteX96" fmla="*/ 6049433 w 6324600"/>
                <a:gd name="connsiteY96" fmla="*/ 745066 h 778933"/>
                <a:gd name="connsiteX97" fmla="*/ 6049433 w 6324600"/>
                <a:gd name="connsiteY97" fmla="*/ 778933 h 778933"/>
                <a:gd name="connsiteX98" fmla="*/ 6324600 w 6324600"/>
                <a:gd name="connsiteY98"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87195 w 6324600"/>
                <a:gd name="connsiteY45" fmla="*/ 314854 h 778933"/>
                <a:gd name="connsiteX46" fmla="*/ 3500966 w 6324600"/>
                <a:gd name="connsiteY46" fmla="*/ 313266 h 778933"/>
                <a:gd name="connsiteX47" fmla="*/ 3513666 w 6324600"/>
                <a:gd name="connsiteY47" fmla="*/ 325966 h 778933"/>
                <a:gd name="connsiteX48" fmla="*/ 3547533 w 6324600"/>
                <a:gd name="connsiteY48" fmla="*/ 325966 h 778933"/>
                <a:gd name="connsiteX49" fmla="*/ 3547533 w 6324600"/>
                <a:gd name="connsiteY49" fmla="*/ 325966 h 778933"/>
                <a:gd name="connsiteX50" fmla="*/ 3572933 w 6324600"/>
                <a:gd name="connsiteY50" fmla="*/ 351366 h 778933"/>
                <a:gd name="connsiteX51" fmla="*/ 3666066 w 6324600"/>
                <a:gd name="connsiteY51" fmla="*/ 351366 h 778933"/>
                <a:gd name="connsiteX52" fmla="*/ 3666066 w 6324600"/>
                <a:gd name="connsiteY52" fmla="*/ 368300 h 778933"/>
                <a:gd name="connsiteX53" fmla="*/ 3695700 w 6324600"/>
                <a:gd name="connsiteY53" fmla="*/ 368300 h 778933"/>
                <a:gd name="connsiteX54" fmla="*/ 3695700 w 6324600"/>
                <a:gd name="connsiteY54" fmla="*/ 389466 h 778933"/>
                <a:gd name="connsiteX55" fmla="*/ 3810000 w 6324600"/>
                <a:gd name="connsiteY55" fmla="*/ 389466 h 778933"/>
                <a:gd name="connsiteX56" fmla="*/ 3810000 w 6324600"/>
                <a:gd name="connsiteY56" fmla="*/ 389466 h 778933"/>
                <a:gd name="connsiteX57" fmla="*/ 3898900 w 6324600"/>
                <a:gd name="connsiteY57" fmla="*/ 389466 h 778933"/>
                <a:gd name="connsiteX58" fmla="*/ 3915833 w 6324600"/>
                <a:gd name="connsiteY58" fmla="*/ 406399 h 778933"/>
                <a:gd name="connsiteX59" fmla="*/ 4008966 w 6324600"/>
                <a:gd name="connsiteY59" fmla="*/ 406399 h 778933"/>
                <a:gd name="connsiteX60" fmla="*/ 4008966 w 6324600"/>
                <a:gd name="connsiteY60" fmla="*/ 431800 h 778933"/>
                <a:gd name="connsiteX61" fmla="*/ 4174066 w 6324600"/>
                <a:gd name="connsiteY61" fmla="*/ 431800 h 778933"/>
                <a:gd name="connsiteX62" fmla="*/ 4174066 w 6324600"/>
                <a:gd name="connsiteY62" fmla="*/ 452966 h 778933"/>
                <a:gd name="connsiteX63" fmla="*/ 4288366 w 6324600"/>
                <a:gd name="connsiteY63" fmla="*/ 452966 h 778933"/>
                <a:gd name="connsiteX64" fmla="*/ 4296833 w 6324600"/>
                <a:gd name="connsiteY64" fmla="*/ 461433 h 778933"/>
                <a:gd name="connsiteX65" fmla="*/ 4364566 w 6324600"/>
                <a:gd name="connsiteY65" fmla="*/ 461433 h 778933"/>
                <a:gd name="connsiteX66" fmla="*/ 4364566 w 6324600"/>
                <a:gd name="connsiteY66" fmla="*/ 465666 h 778933"/>
                <a:gd name="connsiteX67" fmla="*/ 4356100 w 6324600"/>
                <a:gd name="connsiteY67" fmla="*/ 503766 h 778933"/>
                <a:gd name="connsiteX68" fmla="*/ 4445000 w 6324600"/>
                <a:gd name="connsiteY68" fmla="*/ 503766 h 778933"/>
                <a:gd name="connsiteX69" fmla="*/ 4445000 w 6324600"/>
                <a:gd name="connsiteY69" fmla="*/ 516466 h 778933"/>
                <a:gd name="connsiteX70" fmla="*/ 4660900 w 6324600"/>
                <a:gd name="connsiteY70" fmla="*/ 516466 h 778933"/>
                <a:gd name="connsiteX71" fmla="*/ 4660900 w 6324600"/>
                <a:gd name="connsiteY71" fmla="*/ 537633 h 778933"/>
                <a:gd name="connsiteX72" fmla="*/ 4787900 w 6324600"/>
                <a:gd name="connsiteY72" fmla="*/ 537633 h 778933"/>
                <a:gd name="connsiteX73" fmla="*/ 4800600 w 6324600"/>
                <a:gd name="connsiteY73" fmla="*/ 537633 h 778933"/>
                <a:gd name="connsiteX74" fmla="*/ 4872566 w 6324600"/>
                <a:gd name="connsiteY74" fmla="*/ 537633 h 778933"/>
                <a:gd name="connsiteX75" fmla="*/ 4872566 w 6324600"/>
                <a:gd name="connsiteY75" fmla="*/ 558800 h 778933"/>
                <a:gd name="connsiteX76" fmla="*/ 4953000 w 6324600"/>
                <a:gd name="connsiteY76" fmla="*/ 558800 h 778933"/>
                <a:gd name="connsiteX77" fmla="*/ 4953000 w 6324600"/>
                <a:gd name="connsiteY77" fmla="*/ 567266 h 778933"/>
                <a:gd name="connsiteX78" fmla="*/ 4995333 w 6324600"/>
                <a:gd name="connsiteY78" fmla="*/ 567266 h 778933"/>
                <a:gd name="connsiteX79" fmla="*/ 4995333 w 6324600"/>
                <a:gd name="connsiteY79" fmla="*/ 579966 h 778933"/>
                <a:gd name="connsiteX80" fmla="*/ 5219700 w 6324600"/>
                <a:gd name="connsiteY80" fmla="*/ 579966 h 778933"/>
                <a:gd name="connsiteX81" fmla="*/ 5219700 w 6324600"/>
                <a:gd name="connsiteY81" fmla="*/ 609600 h 778933"/>
                <a:gd name="connsiteX82" fmla="*/ 5257800 w 6324600"/>
                <a:gd name="connsiteY82" fmla="*/ 609600 h 778933"/>
                <a:gd name="connsiteX83" fmla="*/ 5257800 w 6324600"/>
                <a:gd name="connsiteY83" fmla="*/ 643466 h 778933"/>
                <a:gd name="connsiteX84" fmla="*/ 5312833 w 6324600"/>
                <a:gd name="connsiteY84" fmla="*/ 643466 h 778933"/>
                <a:gd name="connsiteX85" fmla="*/ 5312833 w 6324600"/>
                <a:gd name="connsiteY85" fmla="*/ 656166 h 778933"/>
                <a:gd name="connsiteX86" fmla="*/ 5346700 w 6324600"/>
                <a:gd name="connsiteY86" fmla="*/ 656166 h 778933"/>
                <a:gd name="connsiteX87" fmla="*/ 5346700 w 6324600"/>
                <a:gd name="connsiteY87" fmla="*/ 668866 h 778933"/>
                <a:gd name="connsiteX88" fmla="*/ 5427133 w 6324600"/>
                <a:gd name="connsiteY88" fmla="*/ 668866 h 778933"/>
                <a:gd name="connsiteX89" fmla="*/ 5427133 w 6324600"/>
                <a:gd name="connsiteY89" fmla="*/ 685800 h 778933"/>
                <a:gd name="connsiteX90" fmla="*/ 5676900 w 6324600"/>
                <a:gd name="connsiteY90" fmla="*/ 685800 h 778933"/>
                <a:gd name="connsiteX91" fmla="*/ 5676900 w 6324600"/>
                <a:gd name="connsiteY91" fmla="*/ 711200 h 778933"/>
                <a:gd name="connsiteX92" fmla="*/ 5786966 w 6324600"/>
                <a:gd name="connsiteY92" fmla="*/ 711200 h 778933"/>
                <a:gd name="connsiteX93" fmla="*/ 5786966 w 6324600"/>
                <a:gd name="connsiteY93" fmla="*/ 736600 h 778933"/>
                <a:gd name="connsiteX94" fmla="*/ 5909733 w 6324600"/>
                <a:gd name="connsiteY94" fmla="*/ 736600 h 778933"/>
                <a:gd name="connsiteX95" fmla="*/ 5918199 w 6324600"/>
                <a:gd name="connsiteY95" fmla="*/ 745066 h 778933"/>
                <a:gd name="connsiteX96" fmla="*/ 6049433 w 6324600"/>
                <a:gd name="connsiteY96" fmla="*/ 745066 h 778933"/>
                <a:gd name="connsiteX97" fmla="*/ 6049433 w 6324600"/>
                <a:gd name="connsiteY97" fmla="*/ 778933 h 778933"/>
                <a:gd name="connsiteX98" fmla="*/ 6324600 w 6324600"/>
                <a:gd name="connsiteY98"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13666 w 6324600"/>
                <a:gd name="connsiteY47" fmla="*/ 325966 h 778933"/>
                <a:gd name="connsiteX48" fmla="*/ 3547533 w 6324600"/>
                <a:gd name="connsiteY48" fmla="*/ 325966 h 778933"/>
                <a:gd name="connsiteX49" fmla="*/ 3547533 w 6324600"/>
                <a:gd name="connsiteY49" fmla="*/ 325966 h 778933"/>
                <a:gd name="connsiteX50" fmla="*/ 3572933 w 6324600"/>
                <a:gd name="connsiteY50" fmla="*/ 351366 h 778933"/>
                <a:gd name="connsiteX51" fmla="*/ 3666066 w 6324600"/>
                <a:gd name="connsiteY51" fmla="*/ 351366 h 778933"/>
                <a:gd name="connsiteX52" fmla="*/ 3666066 w 6324600"/>
                <a:gd name="connsiteY52" fmla="*/ 368300 h 778933"/>
                <a:gd name="connsiteX53" fmla="*/ 3695700 w 6324600"/>
                <a:gd name="connsiteY53" fmla="*/ 368300 h 778933"/>
                <a:gd name="connsiteX54" fmla="*/ 3695700 w 6324600"/>
                <a:gd name="connsiteY54" fmla="*/ 389466 h 778933"/>
                <a:gd name="connsiteX55" fmla="*/ 3810000 w 6324600"/>
                <a:gd name="connsiteY55" fmla="*/ 389466 h 778933"/>
                <a:gd name="connsiteX56" fmla="*/ 3810000 w 6324600"/>
                <a:gd name="connsiteY56" fmla="*/ 389466 h 778933"/>
                <a:gd name="connsiteX57" fmla="*/ 3898900 w 6324600"/>
                <a:gd name="connsiteY57" fmla="*/ 389466 h 778933"/>
                <a:gd name="connsiteX58" fmla="*/ 3915833 w 6324600"/>
                <a:gd name="connsiteY58" fmla="*/ 406399 h 778933"/>
                <a:gd name="connsiteX59" fmla="*/ 4008966 w 6324600"/>
                <a:gd name="connsiteY59" fmla="*/ 406399 h 778933"/>
                <a:gd name="connsiteX60" fmla="*/ 4008966 w 6324600"/>
                <a:gd name="connsiteY60" fmla="*/ 431800 h 778933"/>
                <a:gd name="connsiteX61" fmla="*/ 4174066 w 6324600"/>
                <a:gd name="connsiteY61" fmla="*/ 431800 h 778933"/>
                <a:gd name="connsiteX62" fmla="*/ 4174066 w 6324600"/>
                <a:gd name="connsiteY62" fmla="*/ 452966 h 778933"/>
                <a:gd name="connsiteX63" fmla="*/ 4288366 w 6324600"/>
                <a:gd name="connsiteY63" fmla="*/ 452966 h 778933"/>
                <a:gd name="connsiteX64" fmla="*/ 4296833 w 6324600"/>
                <a:gd name="connsiteY64" fmla="*/ 461433 h 778933"/>
                <a:gd name="connsiteX65" fmla="*/ 4364566 w 6324600"/>
                <a:gd name="connsiteY65" fmla="*/ 461433 h 778933"/>
                <a:gd name="connsiteX66" fmla="*/ 4364566 w 6324600"/>
                <a:gd name="connsiteY66" fmla="*/ 465666 h 778933"/>
                <a:gd name="connsiteX67" fmla="*/ 4356100 w 6324600"/>
                <a:gd name="connsiteY67" fmla="*/ 503766 h 778933"/>
                <a:gd name="connsiteX68" fmla="*/ 4445000 w 6324600"/>
                <a:gd name="connsiteY68" fmla="*/ 503766 h 778933"/>
                <a:gd name="connsiteX69" fmla="*/ 4445000 w 6324600"/>
                <a:gd name="connsiteY69" fmla="*/ 516466 h 778933"/>
                <a:gd name="connsiteX70" fmla="*/ 4660900 w 6324600"/>
                <a:gd name="connsiteY70" fmla="*/ 516466 h 778933"/>
                <a:gd name="connsiteX71" fmla="*/ 4660900 w 6324600"/>
                <a:gd name="connsiteY71" fmla="*/ 537633 h 778933"/>
                <a:gd name="connsiteX72" fmla="*/ 4787900 w 6324600"/>
                <a:gd name="connsiteY72" fmla="*/ 537633 h 778933"/>
                <a:gd name="connsiteX73" fmla="*/ 4800600 w 6324600"/>
                <a:gd name="connsiteY73" fmla="*/ 537633 h 778933"/>
                <a:gd name="connsiteX74" fmla="*/ 4872566 w 6324600"/>
                <a:gd name="connsiteY74" fmla="*/ 537633 h 778933"/>
                <a:gd name="connsiteX75" fmla="*/ 4872566 w 6324600"/>
                <a:gd name="connsiteY75" fmla="*/ 558800 h 778933"/>
                <a:gd name="connsiteX76" fmla="*/ 4953000 w 6324600"/>
                <a:gd name="connsiteY76" fmla="*/ 558800 h 778933"/>
                <a:gd name="connsiteX77" fmla="*/ 4953000 w 6324600"/>
                <a:gd name="connsiteY77" fmla="*/ 567266 h 778933"/>
                <a:gd name="connsiteX78" fmla="*/ 4995333 w 6324600"/>
                <a:gd name="connsiteY78" fmla="*/ 567266 h 778933"/>
                <a:gd name="connsiteX79" fmla="*/ 4995333 w 6324600"/>
                <a:gd name="connsiteY79" fmla="*/ 579966 h 778933"/>
                <a:gd name="connsiteX80" fmla="*/ 5219700 w 6324600"/>
                <a:gd name="connsiteY80" fmla="*/ 579966 h 778933"/>
                <a:gd name="connsiteX81" fmla="*/ 5219700 w 6324600"/>
                <a:gd name="connsiteY81" fmla="*/ 609600 h 778933"/>
                <a:gd name="connsiteX82" fmla="*/ 5257800 w 6324600"/>
                <a:gd name="connsiteY82" fmla="*/ 609600 h 778933"/>
                <a:gd name="connsiteX83" fmla="*/ 5257800 w 6324600"/>
                <a:gd name="connsiteY83" fmla="*/ 643466 h 778933"/>
                <a:gd name="connsiteX84" fmla="*/ 5312833 w 6324600"/>
                <a:gd name="connsiteY84" fmla="*/ 643466 h 778933"/>
                <a:gd name="connsiteX85" fmla="*/ 5312833 w 6324600"/>
                <a:gd name="connsiteY85" fmla="*/ 656166 h 778933"/>
                <a:gd name="connsiteX86" fmla="*/ 5346700 w 6324600"/>
                <a:gd name="connsiteY86" fmla="*/ 656166 h 778933"/>
                <a:gd name="connsiteX87" fmla="*/ 5346700 w 6324600"/>
                <a:gd name="connsiteY87" fmla="*/ 668866 h 778933"/>
                <a:gd name="connsiteX88" fmla="*/ 5427133 w 6324600"/>
                <a:gd name="connsiteY88" fmla="*/ 668866 h 778933"/>
                <a:gd name="connsiteX89" fmla="*/ 5427133 w 6324600"/>
                <a:gd name="connsiteY89" fmla="*/ 685800 h 778933"/>
                <a:gd name="connsiteX90" fmla="*/ 5676900 w 6324600"/>
                <a:gd name="connsiteY90" fmla="*/ 685800 h 778933"/>
                <a:gd name="connsiteX91" fmla="*/ 5676900 w 6324600"/>
                <a:gd name="connsiteY91" fmla="*/ 711200 h 778933"/>
                <a:gd name="connsiteX92" fmla="*/ 5786966 w 6324600"/>
                <a:gd name="connsiteY92" fmla="*/ 711200 h 778933"/>
                <a:gd name="connsiteX93" fmla="*/ 5786966 w 6324600"/>
                <a:gd name="connsiteY93" fmla="*/ 736600 h 778933"/>
                <a:gd name="connsiteX94" fmla="*/ 5909733 w 6324600"/>
                <a:gd name="connsiteY94" fmla="*/ 736600 h 778933"/>
                <a:gd name="connsiteX95" fmla="*/ 5918199 w 6324600"/>
                <a:gd name="connsiteY95" fmla="*/ 745066 h 778933"/>
                <a:gd name="connsiteX96" fmla="*/ 6049433 w 6324600"/>
                <a:gd name="connsiteY96" fmla="*/ 745066 h 778933"/>
                <a:gd name="connsiteX97" fmla="*/ 6049433 w 6324600"/>
                <a:gd name="connsiteY97" fmla="*/ 778933 h 778933"/>
                <a:gd name="connsiteX98" fmla="*/ 6324600 w 6324600"/>
                <a:gd name="connsiteY98"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8904 w 6324600"/>
                <a:gd name="connsiteY47" fmla="*/ 338666 h 778933"/>
                <a:gd name="connsiteX48" fmla="*/ 3547533 w 6324600"/>
                <a:gd name="connsiteY48" fmla="*/ 325966 h 778933"/>
                <a:gd name="connsiteX49" fmla="*/ 3547533 w 6324600"/>
                <a:gd name="connsiteY49" fmla="*/ 325966 h 778933"/>
                <a:gd name="connsiteX50" fmla="*/ 3572933 w 6324600"/>
                <a:gd name="connsiteY50" fmla="*/ 351366 h 778933"/>
                <a:gd name="connsiteX51" fmla="*/ 3666066 w 6324600"/>
                <a:gd name="connsiteY51" fmla="*/ 351366 h 778933"/>
                <a:gd name="connsiteX52" fmla="*/ 3666066 w 6324600"/>
                <a:gd name="connsiteY52" fmla="*/ 368300 h 778933"/>
                <a:gd name="connsiteX53" fmla="*/ 3695700 w 6324600"/>
                <a:gd name="connsiteY53" fmla="*/ 368300 h 778933"/>
                <a:gd name="connsiteX54" fmla="*/ 3695700 w 6324600"/>
                <a:gd name="connsiteY54" fmla="*/ 389466 h 778933"/>
                <a:gd name="connsiteX55" fmla="*/ 3810000 w 6324600"/>
                <a:gd name="connsiteY55" fmla="*/ 389466 h 778933"/>
                <a:gd name="connsiteX56" fmla="*/ 3810000 w 6324600"/>
                <a:gd name="connsiteY56" fmla="*/ 389466 h 778933"/>
                <a:gd name="connsiteX57" fmla="*/ 3898900 w 6324600"/>
                <a:gd name="connsiteY57" fmla="*/ 389466 h 778933"/>
                <a:gd name="connsiteX58" fmla="*/ 3915833 w 6324600"/>
                <a:gd name="connsiteY58" fmla="*/ 406399 h 778933"/>
                <a:gd name="connsiteX59" fmla="*/ 4008966 w 6324600"/>
                <a:gd name="connsiteY59" fmla="*/ 406399 h 778933"/>
                <a:gd name="connsiteX60" fmla="*/ 4008966 w 6324600"/>
                <a:gd name="connsiteY60" fmla="*/ 431800 h 778933"/>
                <a:gd name="connsiteX61" fmla="*/ 4174066 w 6324600"/>
                <a:gd name="connsiteY61" fmla="*/ 431800 h 778933"/>
                <a:gd name="connsiteX62" fmla="*/ 4174066 w 6324600"/>
                <a:gd name="connsiteY62" fmla="*/ 452966 h 778933"/>
                <a:gd name="connsiteX63" fmla="*/ 4288366 w 6324600"/>
                <a:gd name="connsiteY63" fmla="*/ 452966 h 778933"/>
                <a:gd name="connsiteX64" fmla="*/ 4296833 w 6324600"/>
                <a:gd name="connsiteY64" fmla="*/ 461433 h 778933"/>
                <a:gd name="connsiteX65" fmla="*/ 4364566 w 6324600"/>
                <a:gd name="connsiteY65" fmla="*/ 461433 h 778933"/>
                <a:gd name="connsiteX66" fmla="*/ 4364566 w 6324600"/>
                <a:gd name="connsiteY66" fmla="*/ 465666 h 778933"/>
                <a:gd name="connsiteX67" fmla="*/ 4356100 w 6324600"/>
                <a:gd name="connsiteY67" fmla="*/ 503766 h 778933"/>
                <a:gd name="connsiteX68" fmla="*/ 4445000 w 6324600"/>
                <a:gd name="connsiteY68" fmla="*/ 503766 h 778933"/>
                <a:gd name="connsiteX69" fmla="*/ 4445000 w 6324600"/>
                <a:gd name="connsiteY69" fmla="*/ 516466 h 778933"/>
                <a:gd name="connsiteX70" fmla="*/ 4660900 w 6324600"/>
                <a:gd name="connsiteY70" fmla="*/ 516466 h 778933"/>
                <a:gd name="connsiteX71" fmla="*/ 4660900 w 6324600"/>
                <a:gd name="connsiteY71" fmla="*/ 537633 h 778933"/>
                <a:gd name="connsiteX72" fmla="*/ 4787900 w 6324600"/>
                <a:gd name="connsiteY72" fmla="*/ 537633 h 778933"/>
                <a:gd name="connsiteX73" fmla="*/ 4800600 w 6324600"/>
                <a:gd name="connsiteY73" fmla="*/ 537633 h 778933"/>
                <a:gd name="connsiteX74" fmla="*/ 4872566 w 6324600"/>
                <a:gd name="connsiteY74" fmla="*/ 537633 h 778933"/>
                <a:gd name="connsiteX75" fmla="*/ 4872566 w 6324600"/>
                <a:gd name="connsiteY75" fmla="*/ 558800 h 778933"/>
                <a:gd name="connsiteX76" fmla="*/ 4953000 w 6324600"/>
                <a:gd name="connsiteY76" fmla="*/ 558800 h 778933"/>
                <a:gd name="connsiteX77" fmla="*/ 4953000 w 6324600"/>
                <a:gd name="connsiteY77" fmla="*/ 567266 h 778933"/>
                <a:gd name="connsiteX78" fmla="*/ 4995333 w 6324600"/>
                <a:gd name="connsiteY78" fmla="*/ 567266 h 778933"/>
                <a:gd name="connsiteX79" fmla="*/ 4995333 w 6324600"/>
                <a:gd name="connsiteY79" fmla="*/ 579966 h 778933"/>
                <a:gd name="connsiteX80" fmla="*/ 5219700 w 6324600"/>
                <a:gd name="connsiteY80" fmla="*/ 579966 h 778933"/>
                <a:gd name="connsiteX81" fmla="*/ 5219700 w 6324600"/>
                <a:gd name="connsiteY81" fmla="*/ 609600 h 778933"/>
                <a:gd name="connsiteX82" fmla="*/ 5257800 w 6324600"/>
                <a:gd name="connsiteY82" fmla="*/ 609600 h 778933"/>
                <a:gd name="connsiteX83" fmla="*/ 5257800 w 6324600"/>
                <a:gd name="connsiteY83" fmla="*/ 643466 h 778933"/>
                <a:gd name="connsiteX84" fmla="*/ 5312833 w 6324600"/>
                <a:gd name="connsiteY84" fmla="*/ 643466 h 778933"/>
                <a:gd name="connsiteX85" fmla="*/ 5312833 w 6324600"/>
                <a:gd name="connsiteY85" fmla="*/ 656166 h 778933"/>
                <a:gd name="connsiteX86" fmla="*/ 5346700 w 6324600"/>
                <a:gd name="connsiteY86" fmla="*/ 656166 h 778933"/>
                <a:gd name="connsiteX87" fmla="*/ 5346700 w 6324600"/>
                <a:gd name="connsiteY87" fmla="*/ 668866 h 778933"/>
                <a:gd name="connsiteX88" fmla="*/ 5427133 w 6324600"/>
                <a:gd name="connsiteY88" fmla="*/ 668866 h 778933"/>
                <a:gd name="connsiteX89" fmla="*/ 5427133 w 6324600"/>
                <a:gd name="connsiteY89" fmla="*/ 685800 h 778933"/>
                <a:gd name="connsiteX90" fmla="*/ 5676900 w 6324600"/>
                <a:gd name="connsiteY90" fmla="*/ 685800 h 778933"/>
                <a:gd name="connsiteX91" fmla="*/ 5676900 w 6324600"/>
                <a:gd name="connsiteY91" fmla="*/ 711200 h 778933"/>
                <a:gd name="connsiteX92" fmla="*/ 5786966 w 6324600"/>
                <a:gd name="connsiteY92" fmla="*/ 711200 h 778933"/>
                <a:gd name="connsiteX93" fmla="*/ 5786966 w 6324600"/>
                <a:gd name="connsiteY93" fmla="*/ 736600 h 778933"/>
                <a:gd name="connsiteX94" fmla="*/ 5909733 w 6324600"/>
                <a:gd name="connsiteY94" fmla="*/ 736600 h 778933"/>
                <a:gd name="connsiteX95" fmla="*/ 5918199 w 6324600"/>
                <a:gd name="connsiteY95" fmla="*/ 745066 h 778933"/>
                <a:gd name="connsiteX96" fmla="*/ 6049433 w 6324600"/>
                <a:gd name="connsiteY96" fmla="*/ 745066 h 778933"/>
                <a:gd name="connsiteX97" fmla="*/ 6049433 w 6324600"/>
                <a:gd name="connsiteY97" fmla="*/ 778933 h 778933"/>
                <a:gd name="connsiteX98" fmla="*/ 6324600 w 6324600"/>
                <a:gd name="connsiteY98"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8904 w 6324600"/>
                <a:gd name="connsiteY47" fmla="*/ 338666 h 778933"/>
                <a:gd name="connsiteX48" fmla="*/ 3547533 w 6324600"/>
                <a:gd name="connsiteY48" fmla="*/ 325966 h 778933"/>
                <a:gd name="connsiteX49" fmla="*/ 3549121 w 6324600"/>
                <a:gd name="connsiteY49" fmla="*/ 340253 h 778933"/>
                <a:gd name="connsiteX50" fmla="*/ 3572933 w 6324600"/>
                <a:gd name="connsiteY50" fmla="*/ 351366 h 778933"/>
                <a:gd name="connsiteX51" fmla="*/ 3666066 w 6324600"/>
                <a:gd name="connsiteY51" fmla="*/ 351366 h 778933"/>
                <a:gd name="connsiteX52" fmla="*/ 3666066 w 6324600"/>
                <a:gd name="connsiteY52" fmla="*/ 368300 h 778933"/>
                <a:gd name="connsiteX53" fmla="*/ 3695700 w 6324600"/>
                <a:gd name="connsiteY53" fmla="*/ 368300 h 778933"/>
                <a:gd name="connsiteX54" fmla="*/ 3695700 w 6324600"/>
                <a:gd name="connsiteY54" fmla="*/ 389466 h 778933"/>
                <a:gd name="connsiteX55" fmla="*/ 3810000 w 6324600"/>
                <a:gd name="connsiteY55" fmla="*/ 389466 h 778933"/>
                <a:gd name="connsiteX56" fmla="*/ 3810000 w 6324600"/>
                <a:gd name="connsiteY56" fmla="*/ 389466 h 778933"/>
                <a:gd name="connsiteX57" fmla="*/ 3898900 w 6324600"/>
                <a:gd name="connsiteY57" fmla="*/ 389466 h 778933"/>
                <a:gd name="connsiteX58" fmla="*/ 3915833 w 6324600"/>
                <a:gd name="connsiteY58" fmla="*/ 406399 h 778933"/>
                <a:gd name="connsiteX59" fmla="*/ 4008966 w 6324600"/>
                <a:gd name="connsiteY59" fmla="*/ 406399 h 778933"/>
                <a:gd name="connsiteX60" fmla="*/ 4008966 w 6324600"/>
                <a:gd name="connsiteY60" fmla="*/ 431800 h 778933"/>
                <a:gd name="connsiteX61" fmla="*/ 4174066 w 6324600"/>
                <a:gd name="connsiteY61" fmla="*/ 431800 h 778933"/>
                <a:gd name="connsiteX62" fmla="*/ 4174066 w 6324600"/>
                <a:gd name="connsiteY62" fmla="*/ 452966 h 778933"/>
                <a:gd name="connsiteX63" fmla="*/ 4288366 w 6324600"/>
                <a:gd name="connsiteY63" fmla="*/ 452966 h 778933"/>
                <a:gd name="connsiteX64" fmla="*/ 4296833 w 6324600"/>
                <a:gd name="connsiteY64" fmla="*/ 461433 h 778933"/>
                <a:gd name="connsiteX65" fmla="*/ 4364566 w 6324600"/>
                <a:gd name="connsiteY65" fmla="*/ 461433 h 778933"/>
                <a:gd name="connsiteX66" fmla="*/ 4364566 w 6324600"/>
                <a:gd name="connsiteY66" fmla="*/ 465666 h 778933"/>
                <a:gd name="connsiteX67" fmla="*/ 4356100 w 6324600"/>
                <a:gd name="connsiteY67" fmla="*/ 503766 h 778933"/>
                <a:gd name="connsiteX68" fmla="*/ 4445000 w 6324600"/>
                <a:gd name="connsiteY68" fmla="*/ 503766 h 778933"/>
                <a:gd name="connsiteX69" fmla="*/ 4445000 w 6324600"/>
                <a:gd name="connsiteY69" fmla="*/ 516466 h 778933"/>
                <a:gd name="connsiteX70" fmla="*/ 4660900 w 6324600"/>
                <a:gd name="connsiteY70" fmla="*/ 516466 h 778933"/>
                <a:gd name="connsiteX71" fmla="*/ 4660900 w 6324600"/>
                <a:gd name="connsiteY71" fmla="*/ 537633 h 778933"/>
                <a:gd name="connsiteX72" fmla="*/ 4787900 w 6324600"/>
                <a:gd name="connsiteY72" fmla="*/ 537633 h 778933"/>
                <a:gd name="connsiteX73" fmla="*/ 4800600 w 6324600"/>
                <a:gd name="connsiteY73" fmla="*/ 537633 h 778933"/>
                <a:gd name="connsiteX74" fmla="*/ 4872566 w 6324600"/>
                <a:gd name="connsiteY74" fmla="*/ 537633 h 778933"/>
                <a:gd name="connsiteX75" fmla="*/ 4872566 w 6324600"/>
                <a:gd name="connsiteY75" fmla="*/ 558800 h 778933"/>
                <a:gd name="connsiteX76" fmla="*/ 4953000 w 6324600"/>
                <a:gd name="connsiteY76" fmla="*/ 558800 h 778933"/>
                <a:gd name="connsiteX77" fmla="*/ 4953000 w 6324600"/>
                <a:gd name="connsiteY77" fmla="*/ 567266 h 778933"/>
                <a:gd name="connsiteX78" fmla="*/ 4995333 w 6324600"/>
                <a:gd name="connsiteY78" fmla="*/ 567266 h 778933"/>
                <a:gd name="connsiteX79" fmla="*/ 4995333 w 6324600"/>
                <a:gd name="connsiteY79" fmla="*/ 579966 h 778933"/>
                <a:gd name="connsiteX80" fmla="*/ 5219700 w 6324600"/>
                <a:gd name="connsiteY80" fmla="*/ 579966 h 778933"/>
                <a:gd name="connsiteX81" fmla="*/ 5219700 w 6324600"/>
                <a:gd name="connsiteY81" fmla="*/ 609600 h 778933"/>
                <a:gd name="connsiteX82" fmla="*/ 5257800 w 6324600"/>
                <a:gd name="connsiteY82" fmla="*/ 609600 h 778933"/>
                <a:gd name="connsiteX83" fmla="*/ 5257800 w 6324600"/>
                <a:gd name="connsiteY83" fmla="*/ 643466 h 778933"/>
                <a:gd name="connsiteX84" fmla="*/ 5312833 w 6324600"/>
                <a:gd name="connsiteY84" fmla="*/ 643466 h 778933"/>
                <a:gd name="connsiteX85" fmla="*/ 5312833 w 6324600"/>
                <a:gd name="connsiteY85" fmla="*/ 656166 h 778933"/>
                <a:gd name="connsiteX86" fmla="*/ 5346700 w 6324600"/>
                <a:gd name="connsiteY86" fmla="*/ 656166 h 778933"/>
                <a:gd name="connsiteX87" fmla="*/ 5346700 w 6324600"/>
                <a:gd name="connsiteY87" fmla="*/ 668866 h 778933"/>
                <a:gd name="connsiteX88" fmla="*/ 5427133 w 6324600"/>
                <a:gd name="connsiteY88" fmla="*/ 668866 h 778933"/>
                <a:gd name="connsiteX89" fmla="*/ 5427133 w 6324600"/>
                <a:gd name="connsiteY89" fmla="*/ 685800 h 778933"/>
                <a:gd name="connsiteX90" fmla="*/ 5676900 w 6324600"/>
                <a:gd name="connsiteY90" fmla="*/ 685800 h 778933"/>
                <a:gd name="connsiteX91" fmla="*/ 5676900 w 6324600"/>
                <a:gd name="connsiteY91" fmla="*/ 711200 h 778933"/>
                <a:gd name="connsiteX92" fmla="*/ 5786966 w 6324600"/>
                <a:gd name="connsiteY92" fmla="*/ 711200 h 778933"/>
                <a:gd name="connsiteX93" fmla="*/ 5786966 w 6324600"/>
                <a:gd name="connsiteY93" fmla="*/ 736600 h 778933"/>
                <a:gd name="connsiteX94" fmla="*/ 5909733 w 6324600"/>
                <a:gd name="connsiteY94" fmla="*/ 736600 h 778933"/>
                <a:gd name="connsiteX95" fmla="*/ 5918199 w 6324600"/>
                <a:gd name="connsiteY95" fmla="*/ 745066 h 778933"/>
                <a:gd name="connsiteX96" fmla="*/ 6049433 w 6324600"/>
                <a:gd name="connsiteY96" fmla="*/ 745066 h 778933"/>
                <a:gd name="connsiteX97" fmla="*/ 6049433 w 6324600"/>
                <a:gd name="connsiteY97" fmla="*/ 778933 h 778933"/>
                <a:gd name="connsiteX98" fmla="*/ 6324600 w 6324600"/>
                <a:gd name="connsiteY98"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8904 w 6324600"/>
                <a:gd name="connsiteY47" fmla="*/ 338666 h 778933"/>
                <a:gd name="connsiteX48" fmla="*/ 3547533 w 6324600"/>
                <a:gd name="connsiteY48" fmla="*/ 3259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915833 w 6324600"/>
                <a:gd name="connsiteY57" fmla="*/ 406399 h 778933"/>
                <a:gd name="connsiteX58" fmla="*/ 4008966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4566 w 6324600"/>
                <a:gd name="connsiteY65" fmla="*/ 465666 h 778933"/>
                <a:gd name="connsiteX66" fmla="*/ 4356100 w 6324600"/>
                <a:gd name="connsiteY66" fmla="*/ 503766 h 778933"/>
                <a:gd name="connsiteX67" fmla="*/ 4445000 w 6324600"/>
                <a:gd name="connsiteY67" fmla="*/ 503766 h 778933"/>
                <a:gd name="connsiteX68" fmla="*/ 4445000 w 6324600"/>
                <a:gd name="connsiteY68" fmla="*/ 516466 h 778933"/>
                <a:gd name="connsiteX69" fmla="*/ 4660900 w 6324600"/>
                <a:gd name="connsiteY69" fmla="*/ 516466 h 778933"/>
                <a:gd name="connsiteX70" fmla="*/ 4660900 w 6324600"/>
                <a:gd name="connsiteY70" fmla="*/ 537633 h 778933"/>
                <a:gd name="connsiteX71" fmla="*/ 4787900 w 6324600"/>
                <a:gd name="connsiteY71" fmla="*/ 537633 h 778933"/>
                <a:gd name="connsiteX72" fmla="*/ 4800600 w 6324600"/>
                <a:gd name="connsiteY72" fmla="*/ 537633 h 778933"/>
                <a:gd name="connsiteX73" fmla="*/ 4872566 w 6324600"/>
                <a:gd name="connsiteY73" fmla="*/ 537633 h 778933"/>
                <a:gd name="connsiteX74" fmla="*/ 4872566 w 6324600"/>
                <a:gd name="connsiteY74" fmla="*/ 558800 h 778933"/>
                <a:gd name="connsiteX75" fmla="*/ 4953000 w 6324600"/>
                <a:gd name="connsiteY75" fmla="*/ 558800 h 778933"/>
                <a:gd name="connsiteX76" fmla="*/ 4953000 w 6324600"/>
                <a:gd name="connsiteY76" fmla="*/ 567266 h 778933"/>
                <a:gd name="connsiteX77" fmla="*/ 4995333 w 6324600"/>
                <a:gd name="connsiteY77" fmla="*/ 567266 h 778933"/>
                <a:gd name="connsiteX78" fmla="*/ 4995333 w 6324600"/>
                <a:gd name="connsiteY78" fmla="*/ 579966 h 778933"/>
                <a:gd name="connsiteX79" fmla="*/ 5219700 w 6324600"/>
                <a:gd name="connsiteY79" fmla="*/ 579966 h 778933"/>
                <a:gd name="connsiteX80" fmla="*/ 5219700 w 6324600"/>
                <a:gd name="connsiteY80" fmla="*/ 609600 h 778933"/>
                <a:gd name="connsiteX81" fmla="*/ 5257800 w 6324600"/>
                <a:gd name="connsiteY81" fmla="*/ 609600 h 778933"/>
                <a:gd name="connsiteX82" fmla="*/ 5257800 w 6324600"/>
                <a:gd name="connsiteY82" fmla="*/ 643466 h 778933"/>
                <a:gd name="connsiteX83" fmla="*/ 5312833 w 6324600"/>
                <a:gd name="connsiteY83" fmla="*/ 643466 h 778933"/>
                <a:gd name="connsiteX84" fmla="*/ 5312833 w 6324600"/>
                <a:gd name="connsiteY84" fmla="*/ 656166 h 778933"/>
                <a:gd name="connsiteX85" fmla="*/ 5346700 w 6324600"/>
                <a:gd name="connsiteY85" fmla="*/ 656166 h 778933"/>
                <a:gd name="connsiteX86" fmla="*/ 5346700 w 6324600"/>
                <a:gd name="connsiteY86" fmla="*/ 668866 h 778933"/>
                <a:gd name="connsiteX87" fmla="*/ 5427133 w 6324600"/>
                <a:gd name="connsiteY87" fmla="*/ 668866 h 778933"/>
                <a:gd name="connsiteX88" fmla="*/ 5427133 w 6324600"/>
                <a:gd name="connsiteY88" fmla="*/ 685800 h 778933"/>
                <a:gd name="connsiteX89" fmla="*/ 5676900 w 6324600"/>
                <a:gd name="connsiteY89" fmla="*/ 685800 h 778933"/>
                <a:gd name="connsiteX90" fmla="*/ 5676900 w 6324600"/>
                <a:gd name="connsiteY90" fmla="*/ 711200 h 778933"/>
                <a:gd name="connsiteX91" fmla="*/ 5786966 w 6324600"/>
                <a:gd name="connsiteY91" fmla="*/ 711200 h 778933"/>
                <a:gd name="connsiteX92" fmla="*/ 5786966 w 6324600"/>
                <a:gd name="connsiteY92" fmla="*/ 736600 h 778933"/>
                <a:gd name="connsiteX93" fmla="*/ 5909733 w 6324600"/>
                <a:gd name="connsiteY93" fmla="*/ 736600 h 778933"/>
                <a:gd name="connsiteX94" fmla="*/ 5918199 w 6324600"/>
                <a:gd name="connsiteY94" fmla="*/ 745066 h 778933"/>
                <a:gd name="connsiteX95" fmla="*/ 6049433 w 6324600"/>
                <a:gd name="connsiteY95" fmla="*/ 745066 h 778933"/>
                <a:gd name="connsiteX96" fmla="*/ 6049433 w 6324600"/>
                <a:gd name="connsiteY96" fmla="*/ 778933 h 778933"/>
                <a:gd name="connsiteX97" fmla="*/ 6324600 w 6324600"/>
                <a:gd name="connsiteY97"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8904 w 6324600"/>
                <a:gd name="connsiteY47" fmla="*/ 338666 h 778933"/>
                <a:gd name="connsiteX48" fmla="*/ 3553883 w 6324600"/>
                <a:gd name="connsiteY48" fmla="*/ 340253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915833 w 6324600"/>
                <a:gd name="connsiteY57" fmla="*/ 406399 h 778933"/>
                <a:gd name="connsiteX58" fmla="*/ 4008966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4566 w 6324600"/>
                <a:gd name="connsiteY65" fmla="*/ 465666 h 778933"/>
                <a:gd name="connsiteX66" fmla="*/ 4356100 w 6324600"/>
                <a:gd name="connsiteY66" fmla="*/ 503766 h 778933"/>
                <a:gd name="connsiteX67" fmla="*/ 4445000 w 6324600"/>
                <a:gd name="connsiteY67" fmla="*/ 503766 h 778933"/>
                <a:gd name="connsiteX68" fmla="*/ 4445000 w 6324600"/>
                <a:gd name="connsiteY68" fmla="*/ 516466 h 778933"/>
                <a:gd name="connsiteX69" fmla="*/ 4660900 w 6324600"/>
                <a:gd name="connsiteY69" fmla="*/ 516466 h 778933"/>
                <a:gd name="connsiteX70" fmla="*/ 4660900 w 6324600"/>
                <a:gd name="connsiteY70" fmla="*/ 537633 h 778933"/>
                <a:gd name="connsiteX71" fmla="*/ 4787900 w 6324600"/>
                <a:gd name="connsiteY71" fmla="*/ 537633 h 778933"/>
                <a:gd name="connsiteX72" fmla="*/ 4800600 w 6324600"/>
                <a:gd name="connsiteY72" fmla="*/ 537633 h 778933"/>
                <a:gd name="connsiteX73" fmla="*/ 4872566 w 6324600"/>
                <a:gd name="connsiteY73" fmla="*/ 537633 h 778933"/>
                <a:gd name="connsiteX74" fmla="*/ 4872566 w 6324600"/>
                <a:gd name="connsiteY74" fmla="*/ 558800 h 778933"/>
                <a:gd name="connsiteX75" fmla="*/ 4953000 w 6324600"/>
                <a:gd name="connsiteY75" fmla="*/ 558800 h 778933"/>
                <a:gd name="connsiteX76" fmla="*/ 4953000 w 6324600"/>
                <a:gd name="connsiteY76" fmla="*/ 567266 h 778933"/>
                <a:gd name="connsiteX77" fmla="*/ 4995333 w 6324600"/>
                <a:gd name="connsiteY77" fmla="*/ 567266 h 778933"/>
                <a:gd name="connsiteX78" fmla="*/ 4995333 w 6324600"/>
                <a:gd name="connsiteY78" fmla="*/ 579966 h 778933"/>
                <a:gd name="connsiteX79" fmla="*/ 5219700 w 6324600"/>
                <a:gd name="connsiteY79" fmla="*/ 579966 h 778933"/>
                <a:gd name="connsiteX80" fmla="*/ 5219700 w 6324600"/>
                <a:gd name="connsiteY80" fmla="*/ 609600 h 778933"/>
                <a:gd name="connsiteX81" fmla="*/ 5257800 w 6324600"/>
                <a:gd name="connsiteY81" fmla="*/ 609600 h 778933"/>
                <a:gd name="connsiteX82" fmla="*/ 5257800 w 6324600"/>
                <a:gd name="connsiteY82" fmla="*/ 643466 h 778933"/>
                <a:gd name="connsiteX83" fmla="*/ 5312833 w 6324600"/>
                <a:gd name="connsiteY83" fmla="*/ 643466 h 778933"/>
                <a:gd name="connsiteX84" fmla="*/ 5312833 w 6324600"/>
                <a:gd name="connsiteY84" fmla="*/ 656166 h 778933"/>
                <a:gd name="connsiteX85" fmla="*/ 5346700 w 6324600"/>
                <a:gd name="connsiteY85" fmla="*/ 656166 h 778933"/>
                <a:gd name="connsiteX86" fmla="*/ 5346700 w 6324600"/>
                <a:gd name="connsiteY86" fmla="*/ 668866 h 778933"/>
                <a:gd name="connsiteX87" fmla="*/ 5427133 w 6324600"/>
                <a:gd name="connsiteY87" fmla="*/ 668866 h 778933"/>
                <a:gd name="connsiteX88" fmla="*/ 5427133 w 6324600"/>
                <a:gd name="connsiteY88" fmla="*/ 685800 h 778933"/>
                <a:gd name="connsiteX89" fmla="*/ 5676900 w 6324600"/>
                <a:gd name="connsiteY89" fmla="*/ 685800 h 778933"/>
                <a:gd name="connsiteX90" fmla="*/ 5676900 w 6324600"/>
                <a:gd name="connsiteY90" fmla="*/ 711200 h 778933"/>
                <a:gd name="connsiteX91" fmla="*/ 5786966 w 6324600"/>
                <a:gd name="connsiteY91" fmla="*/ 711200 h 778933"/>
                <a:gd name="connsiteX92" fmla="*/ 5786966 w 6324600"/>
                <a:gd name="connsiteY92" fmla="*/ 736600 h 778933"/>
                <a:gd name="connsiteX93" fmla="*/ 5909733 w 6324600"/>
                <a:gd name="connsiteY93" fmla="*/ 736600 h 778933"/>
                <a:gd name="connsiteX94" fmla="*/ 5918199 w 6324600"/>
                <a:gd name="connsiteY94" fmla="*/ 745066 h 778933"/>
                <a:gd name="connsiteX95" fmla="*/ 6049433 w 6324600"/>
                <a:gd name="connsiteY95" fmla="*/ 745066 h 778933"/>
                <a:gd name="connsiteX96" fmla="*/ 6049433 w 6324600"/>
                <a:gd name="connsiteY96" fmla="*/ 778933 h 778933"/>
                <a:gd name="connsiteX97" fmla="*/ 6324600 w 6324600"/>
                <a:gd name="connsiteY97"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53883 w 6324600"/>
                <a:gd name="connsiteY48" fmla="*/ 340253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915833 w 6324600"/>
                <a:gd name="connsiteY57" fmla="*/ 406399 h 778933"/>
                <a:gd name="connsiteX58" fmla="*/ 4008966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4566 w 6324600"/>
                <a:gd name="connsiteY65" fmla="*/ 465666 h 778933"/>
                <a:gd name="connsiteX66" fmla="*/ 4356100 w 6324600"/>
                <a:gd name="connsiteY66" fmla="*/ 503766 h 778933"/>
                <a:gd name="connsiteX67" fmla="*/ 4445000 w 6324600"/>
                <a:gd name="connsiteY67" fmla="*/ 503766 h 778933"/>
                <a:gd name="connsiteX68" fmla="*/ 4445000 w 6324600"/>
                <a:gd name="connsiteY68" fmla="*/ 516466 h 778933"/>
                <a:gd name="connsiteX69" fmla="*/ 4660900 w 6324600"/>
                <a:gd name="connsiteY69" fmla="*/ 516466 h 778933"/>
                <a:gd name="connsiteX70" fmla="*/ 4660900 w 6324600"/>
                <a:gd name="connsiteY70" fmla="*/ 537633 h 778933"/>
                <a:gd name="connsiteX71" fmla="*/ 4787900 w 6324600"/>
                <a:gd name="connsiteY71" fmla="*/ 537633 h 778933"/>
                <a:gd name="connsiteX72" fmla="*/ 4800600 w 6324600"/>
                <a:gd name="connsiteY72" fmla="*/ 537633 h 778933"/>
                <a:gd name="connsiteX73" fmla="*/ 4872566 w 6324600"/>
                <a:gd name="connsiteY73" fmla="*/ 537633 h 778933"/>
                <a:gd name="connsiteX74" fmla="*/ 4872566 w 6324600"/>
                <a:gd name="connsiteY74" fmla="*/ 558800 h 778933"/>
                <a:gd name="connsiteX75" fmla="*/ 4953000 w 6324600"/>
                <a:gd name="connsiteY75" fmla="*/ 558800 h 778933"/>
                <a:gd name="connsiteX76" fmla="*/ 4953000 w 6324600"/>
                <a:gd name="connsiteY76" fmla="*/ 567266 h 778933"/>
                <a:gd name="connsiteX77" fmla="*/ 4995333 w 6324600"/>
                <a:gd name="connsiteY77" fmla="*/ 567266 h 778933"/>
                <a:gd name="connsiteX78" fmla="*/ 4995333 w 6324600"/>
                <a:gd name="connsiteY78" fmla="*/ 579966 h 778933"/>
                <a:gd name="connsiteX79" fmla="*/ 5219700 w 6324600"/>
                <a:gd name="connsiteY79" fmla="*/ 579966 h 778933"/>
                <a:gd name="connsiteX80" fmla="*/ 5219700 w 6324600"/>
                <a:gd name="connsiteY80" fmla="*/ 609600 h 778933"/>
                <a:gd name="connsiteX81" fmla="*/ 5257800 w 6324600"/>
                <a:gd name="connsiteY81" fmla="*/ 609600 h 778933"/>
                <a:gd name="connsiteX82" fmla="*/ 5257800 w 6324600"/>
                <a:gd name="connsiteY82" fmla="*/ 643466 h 778933"/>
                <a:gd name="connsiteX83" fmla="*/ 5312833 w 6324600"/>
                <a:gd name="connsiteY83" fmla="*/ 643466 h 778933"/>
                <a:gd name="connsiteX84" fmla="*/ 5312833 w 6324600"/>
                <a:gd name="connsiteY84" fmla="*/ 656166 h 778933"/>
                <a:gd name="connsiteX85" fmla="*/ 5346700 w 6324600"/>
                <a:gd name="connsiteY85" fmla="*/ 656166 h 778933"/>
                <a:gd name="connsiteX86" fmla="*/ 5346700 w 6324600"/>
                <a:gd name="connsiteY86" fmla="*/ 668866 h 778933"/>
                <a:gd name="connsiteX87" fmla="*/ 5427133 w 6324600"/>
                <a:gd name="connsiteY87" fmla="*/ 668866 h 778933"/>
                <a:gd name="connsiteX88" fmla="*/ 5427133 w 6324600"/>
                <a:gd name="connsiteY88" fmla="*/ 685800 h 778933"/>
                <a:gd name="connsiteX89" fmla="*/ 5676900 w 6324600"/>
                <a:gd name="connsiteY89" fmla="*/ 685800 h 778933"/>
                <a:gd name="connsiteX90" fmla="*/ 5676900 w 6324600"/>
                <a:gd name="connsiteY90" fmla="*/ 711200 h 778933"/>
                <a:gd name="connsiteX91" fmla="*/ 5786966 w 6324600"/>
                <a:gd name="connsiteY91" fmla="*/ 711200 h 778933"/>
                <a:gd name="connsiteX92" fmla="*/ 5786966 w 6324600"/>
                <a:gd name="connsiteY92" fmla="*/ 736600 h 778933"/>
                <a:gd name="connsiteX93" fmla="*/ 5909733 w 6324600"/>
                <a:gd name="connsiteY93" fmla="*/ 736600 h 778933"/>
                <a:gd name="connsiteX94" fmla="*/ 5918199 w 6324600"/>
                <a:gd name="connsiteY94" fmla="*/ 745066 h 778933"/>
                <a:gd name="connsiteX95" fmla="*/ 6049433 w 6324600"/>
                <a:gd name="connsiteY95" fmla="*/ 745066 h 778933"/>
                <a:gd name="connsiteX96" fmla="*/ 6049433 w 6324600"/>
                <a:gd name="connsiteY96" fmla="*/ 778933 h 778933"/>
                <a:gd name="connsiteX97" fmla="*/ 6324600 w 6324600"/>
                <a:gd name="connsiteY97"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66583 w 6324600"/>
                <a:gd name="connsiteY48" fmla="*/ 33231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915833 w 6324600"/>
                <a:gd name="connsiteY57" fmla="*/ 406399 h 778933"/>
                <a:gd name="connsiteX58" fmla="*/ 4008966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4566 w 6324600"/>
                <a:gd name="connsiteY65" fmla="*/ 465666 h 778933"/>
                <a:gd name="connsiteX66" fmla="*/ 4356100 w 6324600"/>
                <a:gd name="connsiteY66" fmla="*/ 503766 h 778933"/>
                <a:gd name="connsiteX67" fmla="*/ 4445000 w 6324600"/>
                <a:gd name="connsiteY67" fmla="*/ 503766 h 778933"/>
                <a:gd name="connsiteX68" fmla="*/ 4445000 w 6324600"/>
                <a:gd name="connsiteY68" fmla="*/ 516466 h 778933"/>
                <a:gd name="connsiteX69" fmla="*/ 4660900 w 6324600"/>
                <a:gd name="connsiteY69" fmla="*/ 516466 h 778933"/>
                <a:gd name="connsiteX70" fmla="*/ 4660900 w 6324600"/>
                <a:gd name="connsiteY70" fmla="*/ 537633 h 778933"/>
                <a:gd name="connsiteX71" fmla="*/ 4787900 w 6324600"/>
                <a:gd name="connsiteY71" fmla="*/ 537633 h 778933"/>
                <a:gd name="connsiteX72" fmla="*/ 4800600 w 6324600"/>
                <a:gd name="connsiteY72" fmla="*/ 537633 h 778933"/>
                <a:gd name="connsiteX73" fmla="*/ 4872566 w 6324600"/>
                <a:gd name="connsiteY73" fmla="*/ 537633 h 778933"/>
                <a:gd name="connsiteX74" fmla="*/ 4872566 w 6324600"/>
                <a:gd name="connsiteY74" fmla="*/ 558800 h 778933"/>
                <a:gd name="connsiteX75" fmla="*/ 4953000 w 6324600"/>
                <a:gd name="connsiteY75" fmla="*/ 558800 h 778933"/>
                <a:gd name="connsiteX76" fmla="*/ 4953000 w 6324600"/>
                <a:gd name="connsiteY76" fmla="*/ 567266 h 778933"/>
                <a:gd name="connsiteX77" fmla="*/ 4995333 w 6324600"/>
                <a:gd name="connsiteY77" fmla="*/ 567266 h 778933"/>
                <a:gd name="connsiteX78" fmla="*/ 4995333 w 6324600"/>
                <a:gd name="connsiteY78" fmla="*/ 579966 h 778933"/>
                <a:gd name="connsiteX79" fmla="*/ 5219700 w 6324600"/>
                <a:gd name="connsiteY79" fmla="*/ 579966 h 778933"/>
                <a:gd name="connsiteX80" fmla="*/ 5219700 w 6324600"/>
                <a:gd name="connsiteY80" fmla="*/ 609600 h 778933"/>
                <a:gd name="connsiteX81" fmla="*/ 5257800 w 6324600"/>
                <a:gd name="connsiteY81" fmla="*/ 609600 h 778933"/>
                <a:gd name="connsiteX82" fmla="*/ 5257800 w 6324600"/>
                <a:gd name="connsiteY82" fmla="*/ 643466 h 778933"/>
                <a:gd name="connsiteX83" fmla="*/ 5312833 w 6324600"/>
                <a:gd name="connsiteY83" fmla="*/ 643466 h 778933"/>
                <a:gd name="connsiteX84" fmla="*/ 5312833 w 6324600"/>
                <a:gd name="connsiteY84" fmla="*/ 656166 h 778933"/>
                <a:gd name="connsiteX85" fmla="*/ 5346700 w 6324600"/>
                <a:gd name="connsiteY85" fmla="*/ 656166 h 778933"/>
                <a:gd name="connsiteX86" fmla="*/ 5346700 w 6324600"/>
                <a:gd name="connsiteY86" fmla="*/ 668866 h 778933"/>
                <a:gd name="connsiteX87" fmla="*/ 5427133 w 6324600"/>
                <a:gd name="connsiteY87" fmla="*/ 668866 h 778933"/>
                <a:gd name="connsiteX88" fmla="*/ 5427133 w 6324600"/>
                <a:gd name="connsiteY88" fmla="*/ 685800 h 778933"/>
                <a:gd name="connsiteX89" fmla="*/ 5676900 w 6324600"/>
                <a:gd name="connsiteY89" fmla="*/ 685800 h 778933"/>
                <a:gd name="connsiteX90" fmla="*/ 5676900 w 6324600"/>
                <a:gd name="connsiteY90" fmla="*/ 711200 h 778933"/>
                <a:gd name="connsiteX91" fmla="*/ 5786966 w 6324600"/>
                <a:gd name="connsiteY91" fmla="*/ 711200 h 778933"/>
                <a:gd name="connsiteX92" fmla="*/ 5786966 w 6324600"/>
                <a:gd name="connsiteY92" fmla="*/ 736600 h 778933"/>
                <a:gd name="connsiteX93" fmla="*/ 5909733 w 6324600"/>
                <a:gd name="connsiteY93" fmla="*/ 736600 h 778933"/>
                <a:gd name="connsiteX94" fmla="*/ 5918199 w 6324600"/>
                <a:gd name="connsiteY94" fmla="*/ 745066 h 778933"/>
                <a:gd name="connsiteX95" fmla="*/ 6049433 w 6324600"/>
                <a:gd name="connsiteY95" fmla="*/ 745066 h 778933"/>
                <a:gd name="connsiteX96" fmla="*/ 6049433 w 6324600"/>
                <a:gd name="connsiteY96" fmla="*/ 778933 h 778933"/>
                <a:gd name="connsiteX97" fmla="*/ 6324600 w 6324600"/>
                <a:gd name="connsiteY97"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915833 w 6324600"/>
                <a:gd name="connsiteY57" fmla="*/ 406399 h 778933"/>
                <a:gd name="connsiteX58" fmla="*/ 4008966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4566 w 6324600"/>
                <a:gd name="connsiteY65" fmla="*/ 465666 h 778933"/>
                <a:gd name="connsiteX66" fmla="*/ 4356100 w 6324600"/>
                <a:gd name="connsiteY66" fmla="*/ 503766 h 778933"/>
                <a:gd name="connsiteX67" fmla="*/ 4445000 w 6324600"/>
                <a:gd name="connsiteY67" fmla="*/ 503766 h 778933"/>
                <a:gd name="connsiteX68" fmla="*/ 4445000 w 6324600"/>
                <a:gd name="connsiteY68" fmla="*/ 516466 h 778933"/>
                <a:gd name="connsiteX69" fmla="*/ 4660900 w 6324600"/>
                <a:gd name="connsiteY69" fmla="*/ 516466 h 778933"/>
                <a:gd name="connsiteX70" fmla="*/ 4660900 w 6324600"/>
                <a:gd name="connsiteY70" fmla="*/ 537633 h 778933"/>
                <a:gd name="connsiteX71" fmla="*/ 4787900 w 6324600"/>
                <a:gd name="connsiteY71" fmla="*/ 537633 h 778933"/>
                <a:gd name="connsiteX72" fmla="*/ 4800600 w 6324600"/>
                <a:gd name="connsiteY72" fmla="*/ 537633 h 778933"/>
                <a:gd name="connsiteX73" fmla="*/ 4872566 w 6324600"/>
                <a:gd name="connsiteY73" fmla="*/ 537633 h 778933"/>
                <a:gd name="connsiteX74" fmla="*/ 4872566 w 6324600"/>
                <a:gd name="connsiteY74" fmla="*/ 558800 h 778933"/>
                <a:gd name="connsiteX75" fmla="*/ 4953000 w 6324600"/>
                <a:gd name="connsiteY75" fmla="*/ 558800 h 778933"/>
                <a:gd name="connsiteX76" fmla="*/ 4953000 w 6324600"/>
                <a:gd name="connsiteY76" fmla="*/ 567266 h 778933"/>
                <a:gd name="connsiteX77" fmla="*/ 4995333 w 6324600"/>
                <a:gd name="connsiteY77" fmla="*/ 567266 h 778933"/>
                <a:gd name="connsiteX78" fmla="*/ 4995333 w 6324600"/>
                <a:gd name="connsiteY78" fmla="*/ 579966 h 778933"/>
                <a:gd name="connsiteX79" fmla="*/ 5219700 w 6324600"/>
                <a:gd name="connsiteY79" fmla="*/ 579966 h 778933"/>
                <a:gd name="connsiteX80" fmla="*/ 5219700 w 6324600"/>
                <a:gd name="connsiteY80" fmla="*/ 609600 h 778933"/>
                <a:gd name="connsiteX81" fmla="*/ 5257800 w 6324600"/>
                <a:gd name="connsiteY81" fmla="*/ 609600 h 778933"/>
                <a:gd name="connsiteX82" fmla="*/ 5257800 w 6324600"/>
                <a:gd name="connsiteY82" fmla="*/ 643466 h 778933"/>
                <a:gd name="connsiteX83" fmla="*/ 5312833 w 6324600"/>
                <a:gd name="connsiteY83" fmla="*/ 643466 h 778933"/>
                <a:gd name="connsiteX84" fmla="*/ 5312833 w 6324600"/>
                <a:gd name="connsiteY84" fmla="*/ 656166 h 778933"/>
                <a:gd name="connsiteX85" fmla="*/ 5346700 w 6324600"/>
                <a:gd name="connsiteY85" fmla="*/ 656166 h 778933"/>
                <a:gd name="connsiteX86" fmla="*/ 5346700 w 6324600"/>
                <a:gd name="connsiteY86" fmla="*/ 668866 h 778933"/>
                <a:gd name="connsiteX87" fmla="*/ 5427133 w 6324600"/>
                <a:gd name="connsiteY87" fmla="*/ 668866 h 778933"/>
                <a:gd name="connsiteX88" fmla="*/ 5427133 w 6324600"/>
                <a:gd name="connsiteY88" fmla="*/ 685800 h 778933"/>
                <a:gd name="connsiteX89" fmla="*/ 5676900 w 6324600"/>
                <a:gd name="connsiteY89" fmla="*/ 685800 h 778933"/>
                <a:gd name="connsiteX90" fmla="*/ 5676900 w 6324600"/>
                <a:gd name="connsiteY90" fmla="*/ 711200 h 778933"/>
                <a:gd name="connsiteX91" fmla="*/ 5786966 w 6324600"/>
                <a:gd name="connsiteY91" fmla="*/ 711200 h 778933"/>
                <a:gd name="connsiteX92" fmla="*/ 5786966 w 6324600"/>
                <a:gd name="connsiteY92" fmla="*/ 736600 h 778933"/>
                <a:gd name="connsiteX93" fmla="*/ 5909733 w 6324600"/>
                <a:gd name="connsiteY93" fmla="*/ 736600 h 778933"/>
                <a:gd name="connsiteX94" fmla="*/ 5918199 w 6324600"/>
                <a:gd name="connsiteY94" fmla="*/ 745066 h 778933"/>
                <a:gd name="connsiteX95" fmla="*/ 6049433 w 6324600"/>
                <a:gd name="connsiteY95" fmla="*/ 745066 h 778933"/>
                <a:gd name="connsiteX96" fmla="*/ 6049433 w 6324600"/>
                <a:gd name="connsiteY96" fmla="*/ 778933 h 778933"/>
                <a:gd name="connsiteX97" fmla="*/ 6324600 w 6324600"/>
                <a:gd name="connsiteY97"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903133 w 6324600"/>
                <a:gd name="connsiteY57" fmla="*/ 409574 h 778933"/>
                <a:gd name="connsiteX58" fmla="*/ 4008966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4566 w 6324600"/>
                <a:gd name="connsiteY65" fmla="*/ 465666 h 778933"/>
                <a:gd name="connsiteX66" fmla="*/ 4356100 w 6324600"/>
                <a:gd name="connsiteY66" fmla="*/ 503766 h 778933"/>
                <a:gd name="connsiteX67" fmla="*/ 4445000 w 6324600"/>
                <a:gd name="connsiteY67" fmla="*/ 503766 h 778933"/>
                <a:gd name="connsiteX68" fmla="*/ 4445000 w 6324600"/>
                <a:gd name="connsiteY68" fmla="*/ 516466 h 778933"/>
                <a:gd name="connsiteX69" fmla="*/ 4660900 w 6324600"/>
                <a:gd name="connsiteY69" fmla="*/ 516466 h 778933"/>
                <a:gd name="connsiteX70" fmla="*/ 4660900 w 6324600"/>
                <a:gd name="connsiteY70" fmla="*/ 537633 h 778933"/>
                <a:gd name="connsiteX71" fmla="*/ 4787900 w 6324600"/>
                <a:gd name="connsiteY71" fmla="*/ 537633 h 778933"/>
                <a:gd name="connsiteX72" fmla="*/ 4800600 w 6324600"/>
                <a:gd name="connsiteY72" fmla="*/ 537633 h 778933"/>
                <a:gd name="connsiteX73" fmla="*/ 4872566 w 6324600"/>
                <a:gd name="connsiteY73" fmla="*/ 537633 h 778933"/>
                <a:gd name="connsiteX74" fmla="*/ 4872566 w 6324600"/>
                <a:gd name="connsiteY74" fmla="*/ 558800 h 778933"/>
                <a:gd name="connsiteX75" fmla="*/ 4953000 w 6324600"/>
                <a:gd name="connsiteY75" fmla="*/ 558800 h 778933"/>
                <a:gd name="connsiteX76" fmla="*/ 4953000 w 6324600"/>
                <a:gd name="connsiteY76" fmla="*/ 567266 h 778933"/>
                <a:gd name="connsiteX77" fmla="*/ 4995333 w 6324600"/>
                <a:gd name="connsiteY77" fmla="*/ 567266 h 778933"/>
                <a:gd name="connsiteX78" fmla="*/ 4995333 w 6324600"/>
                <a:gd name="connsiteY78" fmla="*/ 579966 h 778933"/>
                <a:gd name="connsiteX79" fmla="*/ 5219700 w 6324600"/>
                <a:gd name="connsiteY79" fmla="*/ 579966 h 778933"/>
                <a:gd name="connsiteX80" fmla="*/ 5219700 w 6324600"/>
                <a:gd name="connsiteY80" fmla="*/ 609600 h 778933"/>
                <a:gd name="connsiteX81" fmla="*/ 5257800 w 6324600"/>
                <a:gd name="connsiteY81" fmla="*/ 609600 h 778933"/>
                <a:gd name="connsiteX82" fmla="*/ 5257800 w 6324600"/>
                <a:gd name="connsiteY82" fmla="*/ 643466 h 778933"/>
                <a:gd name="connsiteX83" fmla="*/ 5312833 w 6324600"/>
                <a:gd name="connsiteY83" fmla="*/ 643466 h 778933"/>
                <a:gd name="connsiteX84" fmla="*/ 5312833 w 6324600"/>
                <a:gd name="connsiteY84" fmla="*/ 656166 h 778933"/>
                <a:gd name="connsiteX85" fmla="*/ 5346700 w 6324600"/>
                <a:gd name="connsiteY85" fmla="*/ 656166 h 778933"/>
                <a:gd name="connsiteX86" fmla="*/ 5346700 w 6324600"/>
                <a:gd name="connsiteY86" fmla="*/ 668866 h 778933"/>
                <a:gd name="connsiteX87" fmla="*/ 5427133 w 6324600"/>
                <a:gd name="connsiteY87" fmla="*/ 668866 h 778933"/>
                <a:gd name="connsiteX88" fmla="*/ 5427133 w 6324600"/>
                <a:gd name="connsiteY88" fmla="*/ 685800 h 778933"/>
                <a:gd name="connsiteX89" fmla="*/ 5676900 w 6324600"/>
                <a:gd name="connsiteY89" fmla="*/ 685800 h 778933"/>
                <a:gd name="connsiteX90" fmla="*/ 5676900 w 6324600"/>
                <a:gd name="connsiteY90" fmla="*/ 711200 h 778933"/>
                <a:gd name="connsiteX91" fmla="*/ 5786966 w 6324600"/>
                <a:gd name="connsiteY91" fmla="*/ 711200 h 778933"/>
                <a:gd name="connsiteX92" fmla="*/ 5786966 w 6324600"/>
                <a:gd name="connsiteY92" fmla="*/ 736600 h 778933"/>
                <a:gd name="connsiteX93" fmla="*/ 5909733 w 6324600"/>
                <a:gd name="connsiteY93" fmla="*/ 736600 h 778933"/>
                <a:gd name="connsiteX94" fmla="*/ 5918199 w 6324600"/>
                <a:gd name="connsiteY94" fmla="*/ 745066 h 778933"/>
                <a:gd name="connsiteX95" fmla="*/ 6049433 w 6324600"/>
                <a:gd name="connsiteY95" fmla="*/ 745066 h 778933"/>
                <a:gd name="connsiteX96" fmla="*/ 6049433 w 6324600"/>
                <a:gd name="connsiteY96" fmla="*/ 778933 h 778933"/>
                <a:gd name="connsiteX97" fmla="*/ 6324600 w 6324600"/>
                <a:gd name="connsiteY97"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903133 w 6324600"/>
                <a:gd name="connsiteY57" fmla="*/ 406399 h 778933"/>
                <a:gd name="connsiteX58" fmla="*/ 4008966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4566 w 6324600"/>
                <a:gd name="connsiteY65" fmla="*/ 465666 h 778933"/>
                <a:gd name="connsiteX66" fmla="*/ 4356100 w 6324600"/>
                <a:gd name="connsiteY66" fmla="*/ 503766 h 778933"/>
                <a:gd name="connsiteX67" fmla="*/ 4445000 w 6324600"/>
                <a:gd name="connsiteY67" fmla="*/ 503766 h 778933"/>
                <a:gd name="connsiteX68" fmla="*/ 4445000 w 6324600"/>
                <a:gd name="connsiteY68" fmla="*/ 516466 h 778933"/>
                <a:gd name="connsiteX69" fmla="*/ 4660900 w 6324600"/>
                <a:gd name="connsiteY69" fmla="*/ 516466 h 778933"/>
                <a:gd name="connsiteX70" fmla="*/ 4660900 w 6324600"/>
                <a:gd name="connsiteY70" fmla="*/ 537633 h 778933"/>
                <a:gd name="connsiteX71" fmla="*/ 4787900 w 6324600"/>
                <a:gd name="connsiteY71" fmla="*/ 537633 h 778933"/>
                <a:gd name="connsiteX72" fmla="*/ 4800600 w 6324600"/>
                <a:gd name="connsiteY72" fmla="*/ 537633 h 778933"/>
                <a:gd name="connsiteX73" fmla="*/ 4872566 w 6324600"/>
                <a:gd name="connsiteY73" fmla="*/ 537633 h 778933"/>
                <a:gd name="connsiteX74" fmla="*/ 4872566 w 6324600"/>
                <a:gd name="connsiteY74" fmla="*/ 558800 h 778933"/>
                <a:gd name="connsiteX75" fmla="*/ 4953000 w 6324600"/>
                <a:gd name="connsiteY75" fmla="*/ 558800 h 778933"/>
                <a:gd name="connsiteX76" fmla="*/ 4953000 w 6324600"/>
                <a:gd name="connsiteY76" fmla="*/ 567266 h 778933"/>
                <a:gd name="connsiteX77" fmla="*/ 4995333 w 6324600"/>
                <a:gd name="connsiteY77" fmla="*/ 567266 h 778933"/>
                <a:gd name="connsiteX78" fmla="*/ 4995333 w 6324600"/>
                <a:gd name="connsiteY78" fmla="*/ 579966 h 778933"/>
                <a:gd name="connsiteX79" fmla="*/ 5219700 w 6324600"/>
                <a:gd name="connsiteY79" fmla="*/ 579966 h 778933"/>
                <a:gd name="connsiteX80" fmla="*/ 5219700 w 6324600"/>
                <a:gd name="connsiteY80" fmla="*/ 609600 h 778933"/>
                <a:gd name="connsiteX81" fmla="*/ 5257800 w 6324600"/>
                <a:gd name="connsiteY81" fmla="*/ 609600 h 778933"/>
                <a:gd name="connsiteX82" fmla="*/ 5257800 w 6324600"/>
                <a:gd name="connsiteY82" fmla="*/ 643466 h 778933"/>
                <a:gd name="connsiteX83" fmla="*/ 5312833 w 6324600"/>
                <a:gd name="connsiteY83" fmla="*/ 643466 h 778933"/>
                <a:gd name="connsiteX84" fmla="*/ 5312833 w 6324600"/>
                <a:gd name="connsiteY84" fmla="*/ 656166 h 778933"/>
                <a:gd name="connsiteX85" fmla="*/ 5346700 w 6324600"/>
                <a:gd name="connsiteY85" fmla="*/ 656166 h 778933"/>
                <a:gd name="connsiteX86" fmla="*/ 5346700 w 6324600"/>
                <a:gd name="connsiteY86" fmla="*/ 668866 h 778933"/>
                <a:gd name="connsiteX87" fmla="*/ 5427133 w 6324600"/>
                <a:gd name="connsiteY87" fmla="*/ 668866 h 778933"/>
                <a:gd name="connsiteX88" fmla="*/ 5427133 w 6324600"/>
                <a:gd name="connsiteY88" fmla="*/ 685800 h 778933"/>
                <a:gd name="connsiteX89" fmla="*/ 5676900 w 6324600"/>
                <a:gd name="connsiteY89" fmla="*/ 685800 h 778933"/>
                <a:gd name="connsiteX90" fmla="*/ 5676900 w 6324600"/>
                <a:gd name="connsiteY90" fmla="*/ 711200 h 778933"/>
                <a:gd name="connsiteX91" fmla="*/ 5786966 w 6324600"/>
                <a:gd name="connsiteY91" fmla="*/ 711200 h 778933"/>
                <a:gd name="connsiteX92" fmla="*/ 5786966 w 6324600"/>
                <a:gd name="connsiteY92" fmla="*/ 736600 h 778933"/>
                <a:gd name="connsiteX93" fmla="*/ 5909733 w 6324600"/>
                <a:gd name="connsiteY93" fmla="*/ 736600 h 778933"/>
                <a:gd name="connsiteX94" fmla="*/ 5918199 w 6324600"/>
                <a:gd name="connsiteY94" fmla="*/ 745066 h 778933"/>
                <a:gd name="connsiteX95" fmla="*/ 6049433 w 6324600"/>
                <a:gd name="connsiteY95" fmla="*/ 745066 h 778933"/>
                <a:gd name="connsiteX96" fmla="*/ 6049433 w 6324600"/>
                <a:gd name="connsiteY96" fmla="*/ 778933 h 778933"/>
                <a:gd name="connsiteX97" fmla="*/ 6324600 w 6324600"/>
                <a:gd name="connsiteY97"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9958 w 6324600"/>
                <a:gd name="connsiteY57" fmla="*/ 411162 h 778933"/>
                <a:gd name="connsiteX58" fmla="*/ 4008966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4566 w 6324600"/>
                <a:gd name="connsiteY65" fmla="*/ 465666 h 778933"/>
                <a:gd name="connsiteX66" fmla="*/ 4356100 w 6324600"/>
                <a:gd name="connsiteY66" fmla="*/ 503766 h 778933"/>
                <a:gd name="connsiteX67" fmla="*/ 4445000 w 6324600"/>
                <a:gd name="connsiteY67" fmla="*/ 503766 h 778933"/>
                <a:gd name="connsiteX68" fmla="*/ 4445000 w 6324600"/>
                <a:gd name="connsiteY68" fmla="*/ 516466 h 778933"/>
                <a:gd name="connsiteX69" fmla="*/ 4660900 w 6324600"/>
                <a:gd name="connsiteY69" fmla="*/ 516466 h 778933"/>
                <a:gd name="connsiteX70" fmla="*/ 4660900 w 6324600"/>
                <a:gd name="connsiteY70" fmla="*/ 537633 h 778933"/>
                <a:gd name="connsiteX71" fmla="*/ 4787900 w 6324600"/>
                <a:gd name="connsiteY71" fmla="*/ 537633 h 778933"/>
                <a:gd name="connsiteX72" fmla="*/ 4800600 w 6324600"/>
                <a:gd name="connsiteY72" fmla="*/ 537633 h 778933"/>
                <a:gd name="connsiteX73" fmla="*/ 4872566 w 6324600"/>
                <a:gd name="connsiteY73" fmla="*/ 537633 h 778933"/>
                <a:gd name="connsiteX74" fmla="*/ 4872566 w 6324600"/>
                <a:gd name="connsiteY74" fmla="*/ 558800 h 778933"/>
                <a:gd name="connsiteX75" fmla="*/ 4953000 w 6324600"/>
                <a:gd name="connsiteY75" fmla="*/ 558800 h 778933"/>
                <a:gd name="connsiteX76" fmla="*/ 4953000 w 6324600"/>
                <a:gd name="connsiteY76" fmla="*/ 567266 h 778933"/>
                <a:gd name="connsiteX77" fmla="*/ 4995333 w 6324600"/>
                <a:gd name="connsiteY77" fmla="*/ 567266 h 778933"/>
                <a:gd name="connsiteX78" fmla="*/ 4995333 w 6324600"/>
                <a:gd name="connsiteY78" fmla="*/ 579966 h 778933"/>
                <a:gd name="connsiteX79" fmla="*/ 5219700 w 6324600"/>
                <a:gd name="connsiteY79" fmla="*/ 579966 h 778933"/>
                <a:gd name="connsiteX80" fmla="*/ 5219700 w 6324600"/>
                <a:gd name="connsiteY80" fmla="*/ 609600 h 778933"/>
                <a:gd name="connsiteX81" fmla="*/ 5257800 w 6324600"/>
                <a:gd name="connsiteY81" fmla="*/ 609600 h 778933"/>
                <a:gd name="connsiteX82" fmla="*/ 5257800 w 6324600"/>
                <a:gd name="connsiteY82" fmla="*/ 643466 h 778933"/>
                <a:gd name="connsiteX83" fmla="*/ 5312833 w 6324600"/>
                <a:gd name="connsiteY83" fmla="*/ 643466 h 778933"/>
                <a:gd name="connsiteX84" fmla="*/ 5312833 w 6324600"/>
                <a:gd name="connsiteY84" fmla="*/ 656166 h 778933"/>
                <a:gd name="connsiteX85" fmla="*/ 5346700 w 6324600"/>
                <a:gd name="connsiteY85" fmla="*/ 656166 h 778933"/>
                <a:gd name="connsiteX86" fmla="*/ 5346700 w 6324600"/>
                <a:gd name="connsiteY86" fmla="*/ 668866 h 778933"/>
                <a:gd name="connsiteX87" fmla="*/ 5427133 w 6324600"/>
                <a:gd name="connsiteY87" fmla="*/ 668866 h 778933"/>
                <a:gd name="connsiteX88" fmla="*/ 5427133 w 6324600"/>
                <a:gd name="connsiteY88" fmla="*/ 685800 h 778933"/>
                <a:gd name="connsiteX89" fmla="*/ 5676900 w 6324600"/>
                <a:gd name="connsiteY89" fmla="*/ 685800 h 778933"/>
                <a:gd name="connsiteX90" fmla="*/ 5676900 w 6324600"/>
                <a:gd name="connsiteY90" fmla="*/ 711200 h 778933"/>
                <a:gd name="connsiteX91" fmla="*/ 5786966 w 6324600"/>
                <a:gd name="connsiteY91" fmla="*/ 711200 h 778933"/>
                <a:gd name="connsiteX92" fmla="*/ 5786966 w 6324600"/>
                <a:gd name="connsiteY92" fmla="*/ 736600 h 778933"/>
                <a:gd name="connsiteX93" fmla="*/ 5909733 w 6324600"/>
                <a:gd name="connsiteY93" fmla="*/ 736600 h 778933"/>
                <a:gd name="connsiteX94" fmla="*/ 5918199 w 6324600"/>
                <a:gd name="connsiteY94" fmla="*/ 745066 h 778933"/>
                <a:gd name="connsiteX95" fmla="*/ 6049433 w 6324600"/>
                <a:gd name="connsiteY95" fmla="*/ 745066 h 778933"/>
                <a:gd name="connsiteX96" fmla="*/ 6049433 w 6324600"/>
                <a:gd name="connsiteY96" fmla="*/ 778933 h 778933"/>
                <a:gd name="connsiteX97" fmla="*/ 6324600 w 6324600"/>
                <a:gd name="connsiteY97"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9958 w 6324600"/>
                <a:gd name="connsiteY57" fmla="*/ 411162 h 778933"/>
                <a:gd name="connsiteX58" fmla="*/ 4005791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4566 w 6324600"/>
                <a:gd name="connsiteY65" fmla="*/ 465666 h 778933"/>
                <a:gd name="connsiteX66" fmla="*/ 4356100 w 6324600"/>
                <a:gd name="connsiteY66" fmla="*/ 503766 h 778933"/>
                <a:gd name="connsiteX67" fmla="*/ 4445000 w 6324600"/>
                <a:gd name="connsiteY67" fmla="*/ 503766 h 778933"/>
                <a:gd name="connsiteX68" fmla="*/ 4445000 w 6324600"/>
                <a:gd name="connsiteY68" fmla="*/ 516466 h 778933"/>
                <a:gd name="connsiteX69" fmla="*/ 4660900 w 6324600"/>
                <a:gd name="connsiteY69" fmla="*/ 516466 h 778933"/>
                <a:gd name="connsiteX70" fmla="*/ 4660900 w 6324600"/>
                <a:gd name="connsiteY70" fmla="*/ 537633 h 778933"/>
                <a:gd name="connsiteX71" fmla="*/ 4787900 w 6324600"/>
                <a:gd name="connsiteY71" fmla="*/ 537633 h 778933"/>
                <a:gd name="connsiteX72" fmla="*/ 4800600 w 6324600"/>
                <a:gd name="connsiteY72" fmla="*/ 537633 h 778933"/>
                <a:gd name="connsiteX73" fmla="*/ 4872566 w 6324600"/>
                <a:gd name="connsiteY73" fmla="*/ 537633 h 778933"/>
                <a:gd name="connsiteX74" fmla="*/ 4872566 w 6324600"/>
                <a:gd name="connsiteY74" fmla="*/ 558800 h 778933"/>
                <a:gd name="connsiteX75" fmla="*/ 4953000 w 6324600"/>
                <a:gd name="connsiteY75" fmla="*/ 558800 h 778933"/>
                <a:gd name="connsiteX76" fmla="*/ 4953000 w 6324600"/>
                <a:gd name="connsiteY76" fmla="*/ 567266 h 778933"/>
                <a:gd name="connsiteX77" fmla="*/ 4995333 w 6324600"/>
                <a:gd name="connsiteY77" fmla="*/ 567266 h 778933"/>
                <a:gd name="connsiteX78" fmla="*/ 4995333 w 6324600"/>
                <a:gd name="connsiteY78" fmla="*/ 579966 h 778933"/>
                <a:gd name="connsiteX79" fmla="*/ 5219700 w 6324600"/>
                <a:gd name="connsiteY79" fmla="*/ 579966 h 778933"/>
                <a:gd name="connsiteX80" fmla="*/ 5219700 w 6324600"/>
                <a:gd name="connsiteY80" fmla="*/ 609600 h 778933"/>
                <a:gd name="connsiteX81" fmla="*/ 5257800 w 6324600"/>
                <a:gd name="connsiteY81" fmla="*/ 609600 h 778933"/>
                <a:gd name="connsiteX82" fmla="*/ 5257800 w 6324600"/>
                <a:gd name="connsiteY82" fmla="*/ 643466 h 778933"/>
                <a:gd name="connsiteX83" fmla="*/ 5312833 w 6324600"/>
                <a:gd name="connsiteY83" fmla="*/ 643466 h 778933"/>
                <a:gd name="connsiteX84" fmla="*/ 5312833 w 6324600"/>
                <a:gd name="connsiteY84" fmla="*/ 656166 h 778933"/>
                <a:gd name="connsiteX85" fmla="*/ 5346700 w 6324600"/>
                <a:gd name="connsiteY85" fmla="*/ 656166 h 778933"/>
                <a:gd name="connsiteX86" fmla="*/ 5346700 w 6324600"/>
                <a:gd name="connsiteY86" fmla="*/ 668866 h 778933"/>
                <a:gd name="connsiteX87" fmla="*/ 5427133 w 6324600"/>
                <a:gd name="connsiteY87" fmla="*/ 668866 h 778933"/>
                <a:gd name="connsiteX88" fmla="*/ 5427133 w 6324600"/>
                <a:gd name="connsiteY88" fmla="*/ 685800 h 778933"/>
                <a:gd name="connsiteX89" fmla="*/ 5676900 w 6324600"/>
                <a:gd name="connsiteY89" fmla="*/ 685800 h 778933"/>
                <a:gd name="connsiteX90" fmla="*/ 5676900 w 6324600"/>
                <a:gd name="connsiteY90" fmla="*/ 711200 h 778933"/>
                <a:gd name="connsiteX91" fmla="*/ 5786966 w 6324600"/>
                <a:gd name="connsiteY91" fmla="*/ 711200 h 778933"/>
                <a:gd name="connsiteX92" fmla="*/ 5786966 w 6324600"/>
                <a:gd name="connsiteY92" fmla="*/ 736600 h 778933"/>
                <a:gd name="connsiteX93" fmla="*/ 5909733 w 6324600"/>
                <a:gd name="connsiteY93" fmla="*/ 736600 h 778933"/>
                <a:gd name="connsiteX94" fmla="*/ 5918199 w 6324600"/>
                <a:gd name="connsiteY94" fmla="*/ 745066 h 778933"/>
                <a:gd name="connsiteX95" fmla="*/ 6049433 w 6324600"/>
                <a:gd name="connsiteY95" fmla="*/ 745066 h 778933"/>
                <a:gd name="connsiteX96" fmla="*/ 6049433 w 6324600"/>
                <a:gd name="connsiteY96" fmla="*/ 778933 h 778933"/>
                <a:gd name="connsiteX97" fmla="*/ 6324600 w 6324600"/>
                <a:gd name="connsiteY97"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9958 w 6324600"/>
                <a:gd name="connsiteY57" fmla="*/ 401637 h 778933"/>
                <a:gd name="connsiteX58" fmla="*/ 4005791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4566 w 6324600"/>
                <a:gd name="connsiteY65" fmla="*/ 465666 h 778933"/>
                <a:gd name="connsiteX66" fmla="*/ 4356100 w 6324600"/>
                <a:gd name="connsiteY66" fmla="*/ 503766 h 778933"/>
                <a:gd name="connsiteX67" fmla="*/ 4445000 w 6324600"/>
                <a:gd name="connsiteY67" fmla="*/ 503766 h 778933"/>
                <a:gd name="connsiteX68" fmla="*/ 4445000 w 6324600"/>
                <a:gd name="connsiteY68" fmla="*/ 516466 h 778933"/>
                <a:gd name="connsiteX69" fmla="*/ 4660900 w 6324600"/>
                <a:gd name="connsiteY69" fmla="*/ 516466 h 778933"/>
                <a:gd name="connsiteX70" fmla="*/ 4660900 w 6324600"/>
                <a:gd name="connsiteY70" fmla="*/ 537633 h 778933"/>
                <a:gd name="connsiteX71" fmla="*/ 4787900 w 6324600"/>
                <a:gd name="connsiteY71" fmla="*/ 537633 h 778933"/>
                <a:gd name="connsiteX72" fmla="*/ 4800600 w 6324600"/>
                <a:gd name="connsiteY72" fmla="*/ 537633 h 778933"/>
                <a:gd name="connsiteX73" fmla="*/ 4872566 w 6324600"/>
                <a:gd name="connsiteY73" fmla="*/ 537633 h 778933"/>
                <a:gd name="connsiteX74" fmla="*/ 4872566 w 6324600"/>
                <a:gd name="connsiteY74" fmla="*/ 558800 h 778933"/>
                <a:gd name="connsiteX75" fmla="*/ 4953000 w 6324600"/>
                <a:gd name="connsiteY75" fmla="*/ 558800 h 778933"/>
                <a:gd name="connsiteX76" fmla="*/ 4953000 w 6324600"/>
                <a:gd name="connsiteY76" fmla="*/ 567266 h 778933"/>
                <a:gd name="connsiteX77" fmla="*/ 4995333 w 6324600"/>
                <a:gd name="connsiteY77" fmla="*/ 567266 h 778933"/>
                <a:gd name="connsiteX78" fmla="*/ 4995333 w 6324600"/>
                <a:gd name="connsiteY78" fmla="*/ 579966 h 778933"/>
                <a:gd name="connsiteX79" fmla="*/ 5219700 w 6324600"/>
                <a:gd name="connsiteY79" fmla="*/ 579966 h 778933"/>
                <a:gd name="connsiteX80" fmla="*/ 5219700 w 6324600"/>
                <a:gd name="connsiteY80" fmla="*/ 609600 h 778933"/>
                <a:gd name="connsiteX81" fmla="*/ 5257800 w 6324600"/>
                <a:gd name="connsiteY81" fmla="*/ 609600 h 778933"/>
                <a:gd name="connsiteX82" fmla="*/ 5257800 w 6324600"/>
                <a:gd name="connsiteY82" fmla="*/ 643466 h 778933"/>
                <a:gd name="connsiteX83" fmla="*/ 5312833 w 6324600"/>
                <a:gd name="connsiteY83" fmla="*/ 643466 h 778933"/>
                <a:gd name="connsiteX84" fmla="*/ 5312833 w 6324600"/>
                <a:gd name="connsiteY84" fmla="*/ 656166 h 778933"/>
                <a:gd name="connsiteX85" fmla="*/ 5346700 w 6324600"/>
                <a:gd name="connsiteY85" fmla="*/ 656166 h 778933"/>
                <a:gd name="connsiteX86" fmla="*/ 5346700 w 6324600"/>
                <a:gd name="connsiteY86" fmla="*/ 668866 h 778933"/>
                <a:gd name="connsiteX87" fmla="*/ 5427133 w 6324600"/>
                <a:gd name="connsiteY87" fmla="*/ 668866 h 778933"/>
                <a:gd name="connsiteX88" fmla="*/ 5427133 w 6324600"/>
                <a:gd name="connsiteY88" fmla="*/ 685800 h 778933"/>
                <a:gd name="connsiteX89" fmla="*/ 5676900 w 6324600"/>
                <a:gd name="connsiteY89" fmla="*/ 685800 h 778933"/>
                <a:gd name="connsiteX90" fmla="*/ 5676900 w 6324600"/>
                <a:gd name="connsiteY90" fmla="*/ 711200 h 778933"/>
                <a:gd name="connsiteX91" fmla="*/ 5786966 w 6324600"/>
                <a:gd name="connsiteY91" fmla="*/ 711200 h 778933"/>
                <a:gd name="connsiteX92" fmla="*/ 5786966 w 6324600"/>
                <a:gd name="connsiteY92" fmla="*/ 736600 h 778933"/>
                <a:gd name="connsiteX93" fmla="*/ 5909733 w 6324600"/>
                <a:gd name="connsiteY93" fmla="*/ 736600 h 778933"/>
                <a:gd name="connsiteX94" fmla="*/ 5918199 w 6324600"/>
                <a:gd name="connsiteY94" fmla="*/ 745066 h 778933"/>
                <a:gd name="connsiteX95" fmla="*/ 6049433 w 6324600"/>
                <a:gd name="connsiteY95" fmla="*/ 745066 h 778933"/>
                <a:gd name="connsiteX96" fmla="*/ 6049433 w 6324600"/>
                <a:gd name="connsiteY96" fmla="*/ 778933 h 778933"/>
                <a:gd name="connsiteX97" fmla="*/ 6324600 w 6324600"/>
                <a:gd name="connsiteY97"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8371 w 6324600"/>
                <a:gd name="connsiteY57" fmla="*/ 407987 h 778933"/>
                <a:gd name="connsiteX58" fmla="*/ 4005791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4566 w 6324600"/>
                <a:gd name="connsiteY65" fmla="*/ 465666 h 778933"/>
                <a:gd name="connsiteX66" fmla="*/ 4356100 w 6324600"/>
                <a:gd name="connsiteY66" fmla="*/ 503766 h 778933"/>
                <a:gd name="connsiteX67" fmla="*/ 4445000 w 6324600"/>
                <a:gd name="connsiteY67" fmla="*/ 503766 h 778933"/>
                <a:gd name="connsiteX68" fmla="*/ 4445000 w 6324600"/>
                <a:gd name="connsiteY68" fmla="*/ 516466 h 778933"/>
                <a:gd name="connsiteX69" fmla="*/ 4660900 w 6324600"/>
                <a:gd name="connsiteY69" fmla="*/ 516466 h 778933"/>
                <a:gd name="connsiteX70" fmla="*/ 4660900 w 6324600"/>
                <a:gd name="connsiteY70" fmla="*/ 537633 h 778933"/>
                <a:gd name="connsiteX71" fmla="*/ 4787900 w 6324600"/>
                <a:gd name="connsiteY71" fmla="*/ 537633 h 778933"/>
                <a:gd name="connsiteX72" fmla="*/ 4800600 w 6324600"/>
                <a:gd name="connsiteY72" fmla="*/ 537633 h 778933"/>
                <a:gd name="connsiteX73" fmla="*/ 4872566 w 6324600"/>
                <a:gd name="connsiteY73" fmla="*/ 537633 h 778933"/>
                <a:gd name="connsiteX74" fmla="*/ 4872566 w 6324600"/>
                <a:gd name="connsiteY74" fmla="*/ 558800 h 778933"/>
                <a:gd name="connsiteX75" fmla="*/ 4953000 w 6324600"/>
                <a:gd name="connsiteY75" fmla="*/ 558800 h 778933"/>
                <a:gd name="connsiteX76" fmla="*/ 4953000 w 6324600"/>
                <a:gd name="connsiteY76" fmla="*/ 567266 h 778933"/>
                <a:gd name="connsiteX77" fmla="*/ 4995333 w 6324600"/>
                <a:gd name="connsiteY77" fmla="*/ 567266 h 778933"/>
                <a:gd name="connsiteX78" fmla="*/ 4995333 w 6324600"/>
                <a:gd name="connsiteY78" fmla="*/ 579966 h 778933"/>
                <a:gd name="connsiteX79" fmla="*/ 5219700 w 6324600"/>
                <a:gd name="connsiteY79" fmla="*/ 579966 h 778933"/>
                <a:gd name="connsiteX80" fmla="*/ 5219700 w 6324600"/>
                <a:gd name="connsiteY80" fmla="*/ 609600 h 778933"/>
                <a:gd name="connsiteX81" fmla="*/ 5257800 w 6324600"/>
                <a:gd name="connsiteY81" fmla="*/ 609600 h 778933"/>
                <a:gd name="connsiteX82" fmla="*/ 5257800 w 6324600"/>
                <a:gd name="connsiteY82" fmla="*/ 643466 h 778933"/>
                <a:gd name="connsiteX83" fmla="*/ 5312833 w 6324600"/>
                <a:gd name="connsiteY83" fmla="*/ 643466 h 778933"/>
                <a:gd name="connsiteX84" fmla="*/ 5312833 w 6324600"/>
                <a:gd name="connsiteY84" fmla="*/ 656166 h 778933"/>
                <a:gd name="connsiteX85" fmla="*/ 5346700 w 6324600"/>
                <a:gd name="connsiteY85" fmla="*/ 656166 h 778933"/>
                <a:gd name="connsiteX86" fmla="*/ 5346700 w 6324600"/>
                <a:gd name="connsiteY86" fmla="*/ 668866 h 778933"/>
                <a:gd name="connsiteX87" fmla="*/ 5427133 w 6324600"/>
                <a:gd name="connsiteY87" fmla="*/ 668866 h 778933"/>
                <a:gd name="connsiteX88" fmla="*/ 5427133 w 6324600"/>
                <a:gd name="connsiteY88" fmla="*/ 685800 h 778933"/>
                <a:gd name="connsiteX89" fmla="*/ 5676900 w 6324600"/>
                <a:gd name="connsiteY89" fmla="*/ 685800 h 778933"/>
                <a:gd name="connsiteX90" fmla="*/ 5676900 w 6324600"/>
                <a:gd name="connsiteY90" fmla="*/ 711200 h 778933"/>
                <a:gd name="connsiteX91" fmla="*/ 5786966 w 6324600"/>
                <a:gd name="connsiteY91" fmla="*/ 711200 h 778933"/>
                <a:gd name="connsiteX92" fmla="*/ 5786966 w 6324600"/>
                <a:gd name="connsiteY92" fmla="*/ 736600 h 778933"/>
                <a:gd name="connsiteX93" fmla="*/ 5909733 w 6324600"/>
                <a:gd name="connsiteY93" fmla="*/ 736600 h 778933"/>
                <a:gd name="connsiteX94" fmla="*/ 5918199 w 6324600"/>
                <a:gd name="connsiteY94" fmla="*/ 745066 h 778933"/>
                <a:gd name="connsiteX95" fmla="*/ 6049433 w 6324600"/>
                <a:gd name="connsiteY95" fmla="*/ 745066 h 778933"/>
                <a:gd name="connsiteX96" fmla="*/ 6049433 w 6324600"/>
                <a:gd name="connsiteY96" fmla="*/ 778933 h 778933"/>
                <a:gd name="connsiteX97" fmla="*/ 6324600 w 6324600"/>
                <a:gd name="connsiteY97"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8371 w 6324600"/>
                <a:gd name="connsiteY57" fmla="*/ 407987 h 778933"/>
                <a:gd name="connsiteX58" fmla="*/ 4005791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4566 w 6324600"/>
                <a:gd name="connsiteY65" fmla="*/ 465666 h 778933"/>
                <a:gd name="connsiteX66" fmla="*/ 4394200 w 6324600"/>
                <a:gd name="connsiteY66" fmla="*/ 499003 h 778933"/>
                <a:gd name="connsiteX67" fmla="*/ 4445000 w 6324600"/>
                <a:gd name="connsiteY67" fmla="*/ 503766 h 778933"/>
                <a:gd name="connsiteX68" fmla="*/ 4445000 w 6324600"/>
                <a:gd name="connsiteY68" fmla="*/ 516466 h 778933"/>
                <a:gd name="connsiteX69" fmla="*/ 4660900 w 6324600"/>
                <a:gd name="connsiteY69" fmla="*/ 516466 h 778933"/>
                <a:gd name="connsiteX70" fmla="*/ 4660900 w 6324600"/>
                <a:gd name="connsiteY70" fmla="*/ 537633 h 778933"/>
                <a:gd name="connsiteX71" fmla="*/ 4787900 w 6324600"/>
                <a:gd name="connsiteY71" fmla="*/ 537633 h 778933"/>
                <a:gd name="connsiteX72" fmla="*/ 4800600 w 6324600"/>
                <a:gd name="connsiteY72" fmla="*/ 537633 h 778933"/>
                <a:gd name="connsiteX73" fmla="*/ 4872566 w 6324600"/>
                <a:gd name="connsiteY73" fmla="*/ 537633 h 778933"/>
                <a:gd name="connsiteX74" fmla="*/ 4872566 w 6324600"/>
                <a:gd name="connsiteY74" fmla="*/ 558800 h 778933"/>
                <a:gd name="connsiteX75" fmla="*/ 4953000 w 6324600"/>
                <a:gd name="connsiteY75" fmla="*/ 558800 h 778933"/>
                <a:gd name="connsiteX76" fmla="*/ 4953000 w 6324600"/>
                <a:gd name="connsiteY76" fmla="*/ 567266 h 778933"/>
                <a:gd name="connsiteX77" fmla="*/ 4995333 w 6324600"/>
                <a:gd name="connsiteY77" fmla="*/ 567266 h 778933"/>
                <a:gd name="connsiteX78" fmla="*/ 4995333 w 6324600"/>
                <a:gd name="connsiteY78" fmla="*/ 579966 h 778933"/>
                <a:gd name="connsiteX79" fmla="*/ 5219700 w 6324600"/>
                <a:gd name="connsiteY79" fmla="*/ 579966 h 778933"/>
                <a:gd name="connsiteX80" fmla="*/ 5219700 w 6324600"/>
                <a:gd name="connsiteY80" fmla="*/ 609600 h 778933"/>
                <a:gd name="connsiteX81" fmla="*/ 5257800 w 6324600"/>
                <a:gd name="connsiteY81" fmla="*/ 609600 h 778933"/>
                <a:gd name="connsiteX82" fmla="*/ 5257800 w 6324600"/>
                <a:gd name="connsiteY82" fmla="*/ 643466 h 778933"/>
                <a:gd name="connsiteX83" fmla="*/ 5312833 w 6324600"/>
                <a:gd name="connsiteY83" fmla="*/ 643466 h 778933"/>
                <a:gd name="connsiteX84" fmla="*/ 5312833 w 6324600"/>
                <a:gd name="connsiteY84" fmla="*/ 656166 h 778933"/>
                <a:gd name="connsiteX85" fmla="*/ 5346700 w 6324600"/>
                <a:gd name="connsiteY85" fmla="*/ 656166 h 778933"/>
                <a:gd name="connsiteX86" fmla="*/ 5346700 w 6324600"/>
                <a:gd name="connsiteY86" fmla="*/ 668866 h 778933"/>
                <a:gd name="connsiteX87" fmla="*/ 5427133 w 6324600"/>
                <a:gd name="connsiteY87" fmla="*/ 668866 h 778933"/>
                <a:gd name="connsiteX88" fmla="*/ 5427133 w 6324600"/>
                <a:gd name="connsiteY88" fmla="*/ 685800 h 778933"/>
                <a:gd name="connsiteX89" fmla="*/ 5676900 w 6324600"/>
                <a:gd name="connsiteY89" fmla="*/ 685800 h 778933"/>
                <a:gd name="connsiteX90" fmla="*/ 5676900 w 6324600"/>
                <a:gd name="connsiteY90" fmla="*/ 711200 h 778933"/>
                <a:gd name="connsiteX91" fmla="*/ 5786966 w 6324600"/>
                <a:gd name="connsiteY91" fmla="*/ 711200 h 778933"/>
                <a:gd name="connsiteX92" fmla="*/ 5786966 w 6324600"/>
                <a:gd name="connsiteY92" fmla="*/ 736600 h 778933"/>
                <a:gd name="connsiteX93" fmla="*/ 5909733 w 6324600"/>
                <a:gd name="connsiteY93" fmla="*/ 736600 h 778933"/>
                <a:gd name="connsiteX94" fmla="*/ 5918199 w 6324600"/>
                <a:gd name="connsiteY94" fmla="*/ 745066 h 778933"/>
                <a:gd name="connsiteX95" fmla="*/ 6049433 w 6324600"/>
                <a:gd name="connsiteY95" fmla="*/ 745066 h 778933"/>
                <a:gd name="connsiteX96" fmla="*/ 6049433 w 6324600"/>
                <a:gd name="connsiteY96" fmla="*/ 778933 h 778933"/>
                <a:gd name="connsiteX97" fmla="*/ 6324600 w 6324600"/>
                <a:gd name="connsiteY97"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8371 w 6324600"/>
                <a:gd name="connsiteY57" fmla="*/ 407987 h 778933"/>
                <a:gd name="connsiteX58" fmla="*/ 4005791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74091 w 6324600"/>
                <a:gd name="connsiteY65" fmla="*/ 470428 h 778933"/>
                <a:gd name="connsiteX66" fmla="*/ 4394200 w 6324600"/>
                <a:gd name="connsiteY66" fmla="*/ 499003 h 778933"/>
                <a:gd name="connsiteX67" fmla="*/ 4445000 w 6324600"/>
                <a:gd name="connsiteY67" fmla="*/ 503766 h 778933"/>
                <a:gd name="connsiteX68" fmla="*/ 4445000 w 6324600"/>
                <a:gd name="connsiteY68" fmla="*/ 516466 h 778933"/>
                <a:gd name="connsiteX69" fmla="*/ 4660900 w 6324600"/>
                <a:gd name="connsiteY69" fmla="*/ 516466 h 778933"/>
                <a:gd name="connsiteX70" fmla="*/ 4660900 w 6324600"/>
                <a:gd name="connsiteY70" fmla="*/ 537633 h 778933"/>
                <a:gd name="connsiteX71" fmla="*/ 4787900 w 6324600"/>
                <a:gd name="connsiteY71" fmla="*/ 537633 h 778933"/>
                <a:gd name="connsiteX72" fmla="*/ 4800600 w 6324600"/>
                <a:gd name="connsiteY72" fmla="*/ 537633 h 778933"/>
                <a:gd name="connsiteX73" fmla="*/ 4872566 w 6324600"/>
                <a:gd name="connsiteY73" fmla="*/ 537633 h 778933"/>
                <a:gd name="connsiteX74" fmla="*/ 4872566 w 6324600"/>
                <a:gd name="connsiteY74" fmla="*/ 558800 h 778933"/>
                <a:gd name="connsiteX75" fmla="*/ 4953000 w 6324600"/>
                <a:gd name="connsiteY75" fmla="*/ 558800 h 778933"/>
                <a:gd name="connsiteX76" fmla="*/ 4953000 w 6324600"/>
                <a:gd name="connsiteY76" fmla="*/ 567266 h 778933"/>
                <a:gd name="connsiteX77" fmla="*/ 4995333 w 6324600"/>
                <a:gd name="connsiteY77" fmla="*/ 567266 h 778933"/>
                <a:gd name="connsiteX78" fmla="*/ 4995333 w 6324600"/>
                <a:gd name="connsiteY78" fmla="*/ 579966 h 778933"/>
                <a:gd name="connsiteX79" fmla="*/ 5219700 w 6324600"/>
                <a:gd name="connsiteY79" fmla="*/ 579966 h 778933"/>
                <a:gd name="connsiteX80" fmla="*/ 5219700 w 6324600"/>
                <a:gd name="connsiteY80" fmla="*/ 609600 h 778933"/>
                <a:gd name="connsiteX81" fmla="*/ 5257800 w 6324600"/>
                <a:gd name="connsiteY81" fmla="*/ 609600 h 778933"/>
                <a:gd name="connsiteX82" fmla="*/ 5257800 w 6324600"/>
                <a:gd name="connsiteY82" fmla="*/ 643466 h 778933"/>
                <a:gd name="connsiteX83" fmla="*/ 5312833 w 6324600"/>
                <a:gd name="connsiteY83" fmla="*/ 643466 h 778933"/>
                <a:gd name="connsiteX84" fmla="*/ 5312833 w 6324600"/>
                <a:gd name="connsiteY84" fmla="*/ 656166 h 778933"/>
                <a:gd name="connsiteX85" fmla="*/ 5346700 w 6324600"/>
                <a:gd name="connsiteY85" fmla="*/ 656166 h 778933"/>
                <a:gd name="connsiteX86" fmla="*/ 5346700 w 6324600"/>
                <a:gd name="connsiteY86" fmla="*/ 668866 h 778933"/>
                <a:gd name="connsiteX87" fmla="*/ 5427133 w 6324600"/>
                <a:gd name="connsiteY87" fmla="*/ 668866 h 778933"/>
                <a:gd name="connsiteX88" fmla="*/ 5427133 w 6324600"/>
                <a:gd name="connsiteY88" fmla="*/ 685800 h 778933"/>
                <a:gd name="connsiteX89" fmla="*/ 5676900 w 6324600"/>
                <a:gd name="connsiteY89" fmla="*/ 685800 h 778933"/>
                <a:gd name="connsiteX90" fmla="*/ 5676900 w 6324600"/>
                <a:gd name="connsiteY90" fmla="*/ 711200 h 778933"/>
                <a:gd name="connsiteX91" fmla="*/ 5786966 w 6324600"/>
                <a:gd name="connsiteY91" fmla="*/ 711200 h 778933"/>
                <a:gd name="connsiteX92" fmla="*/ 5786966 w 6324600"/>
                <a:gd name="connsiteY92" fmla="*/ 736600 h 778933"/>
                <a:gd name="connsiteX93" fmla="*/ 5909733 w 6324600"/>
                <a:gd name="connsiteY93" fmla="*/ 736600 h 778933"/>
                <a:gd name="connsiteX94" fmla="*/ 5918199 w 6324600"/>
                <a:gd name="connsiteY94" fmla="*/ 745066 h 778933"/>
                <a:gd name="connsiteX95" fmla="*/ 6049433 w 6324600"/>
                <a:gd name="connsiteY95" fmla="*/ 745066 h 778933"/>
                <a:gd name="connsiteX96" fmla="*/ 6049433 w 6324600"/>
                <a:gd name="connsiteY96" fmla="*/ 778933 h 778933"/>
                <a:gd name="connsiteX97" fmla="*/ 6324600 w 6324600"/>
                <a:gd name="connsiteY97"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8371 w 6324600"/>
                <a:gd name="connsiteY57" fmla="*/ 407987 h 778933"/>
                <a:gd name="connsiteX58" fmla="*/ 4005791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7741 w 6324600"/>
                <a:gd name="connsiteY65" fmla="*/ 486303 h 778933"/>
                <a:gd name="connsiteX66" fmla="*/ 4394200 w 6324600"/>
                <a:gd name="connsiteY66" fmla="*/ 499003 h 778933"/>
                <a:gd name="connsiteX67" fmla="*/ 4445000 w 6324600"/>
                <a:gd name="connsiteY67" fmla="*/ 503766 h 778933"/>
                <a:gd name="connsiteX68" fmla="*/ 4445000 w 6324600"/>
                <a:gd name="connsiteY68" fmla="*/ 516466 h 778933"/>
                <a:gd name="connsiteX69" fmla="*/ 4660900 w 6324600"/>
                <a:gd name="connsiteY69" fmla="*/ 516466 h 778933"/>
                <a:gd name="connsiteX70" fmla="*/ 4660900 w 6324600"/>
                <a:gd name="connsiteY70" fmla="*/ 537633 h 778933"/>
                <a:gd name="connsiteX71" fmla="*/ 4787900 w 6324600"/>
                <a:gd name="connsiteY71" fmla="*/ 537633 h 778933"/>
                <a:gd name="connsiteX72" fmla="*/ 4800600 w 6324600"/>
                <a:gd name="connsiteY72" fmla="*/ 537633 h 778933"/>
                <a:gd name="connsiteX73" fmla="*/ 4872566 w 6324600"/>
                <a:gd name="connsiteY73" fmla="*/ 537633 h 778933"/>
                <a:gd name="connsiteX74" fmla="*/ 4872566 w 6324600"/>
                <a:gd name="connsiteY74" fmla="*/ 558800 h 778933"/>
                <a:gd name="connsiteX75" fmla="*/ 4953000 w 6324600"/>
                <a:gd name="connsiteY75" fmla="*/ 558800 h 778933"/>
                <a:gd name="connsiteX76" fmla="*/ 4953000 w 6324600"/>
                <a:gd name="connsiteY76" fmla="*/ 567266 h 778933"/>
                <a:gd name="connsiteX77" fmla="*/ 4995333 w 6324600"/>
                <a:gd name="connsiteY77" fmla="*/ 567266 h 778933"/>
                <a:gd name="connsiteX78" fmla="*/ 4995333 w 6324600"/>
                <a:gd name="connsiteY78" fmla="*/ 579966 h 778933"/>
                <a:gd name="connsiteX79" fmla="*/ 5219700 w 6324600"/>
                <a:gd name="connsiteY79" fmla="*/ 579966 h 778933"/>
                <a:gd name="connsiteX80" fmla="*/ 5219700 w 6324600"/>
                <a:gd name="connsiteY80" fmla="*/ 609600 h 778933"/>
                <a:gd name="connsiteX81" fmla="*/ 5257800 w 6324600"/>
                <a:gd name="connsiteY81" fmla="*/ 609600 h 778933"/>
                <a:gd name="connsiteX82" fmla="*/ 5257800 w 6324600"/>
                <a:gd name="connsiteY82" fmla="*/ 643466 h 778933"/>
                <a:gd name="connsiteX83" fmla="*/ 5312833 w 6324600"/>
                <a:gd name="connsiteY83" fmla="*/ 643466 h 778933"/>
                <a:gd name="connsiteX84" fmla="*/ 5312833 w 6324600"/>
                <a:gd name="connsiteY84" fmla="*/ 656166 h 778933"/>
                <a:gd name="connsiteX85" fmla="*/ 5346700 w 6324600"/>
                <a:gd name="connsiteY85" fmla="*/ 656166 h 778933"/>
                <a:gd name="connsiteX86" fmla="*/ 5346700 w 6324600"/>
                <a:gd name="connsiteY86" fmla="*/ 668866 h 778933"/>
                <a:gd name="connsiteX87" fmla="*/ 5427133 w 6324600"/>
                <a:gd name="connsiteY87" fmla="*/ 668866 h 778933"/>
                <a:gd name="connsiteX88" fmla="*/ 5427133 w 6324600"/>
                <a:gd name="connsiteY88" fmla="*/ 685800 h 778933"/>
                <a:gd name="connsiteX89" fmla="*/ 5676900 w 6324600"/>
                <a:gd name="connsiteY89" fmla="*/ 685800 h 778933"/>
                <a:gd name="connsiteX90" fmla="*/ 5676900 w 6324600"/>
                <a:gd name="connsiteY90" fmla="*/ 711200 h 778933"/>
                <a:gd name="connsiteX91" fmla="*/ 5786966 w 6324600"/>
                <a:gd name="connsiteY91" fmla="*/ 711200 h 778933"/>
                <a:gd name="connsiteX92" fmla="*/ 5786966 w 6324600"/>
                <a:gd name="connsiteY92" fmla="*/ 736600 h 778933"/>
                <a:gd name="connsiteX93" fmla="*/ 5909733 w 6324600"/>
                <a:gd name="connsiteY93" fmla="*/ 736600 h 778933"/>
                <a:gd name="connsiteX94" fmla="*/ 5918199 w 6324600"/>
                <a:gd name="connsiteY94" fmla="*/ 745066 h 778933"/>
                <a:gd name="connsiteX95" fmla="*/ 6049433 w 6324600"/>
                <a:gd name="connsiteY95" fmla="*/ 745066 h 778933"/>
                <a:gd name="connsiteX96" fmla="*/ 6049433 w 6324600"/>
                <a:gd name="connsiteY96" fmla="*/ 778933 h 778933"/>
                <a:gd name="connsiteX97" fmla="*/ 6324600 w 6324600"/>
                <a:gd name="connsiteY97"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8371 w 6324600"/>
                <a:gd name="connsiteY57" fmla="*/ 407987 h 778933"/>
                <a:gd name="connsiteX58" fmla="*/ 4005791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7741 w 6324600"/>
                <a:gd name="connsiteY65" fmla="*/ 486303 h 778933"/>
                <a:gd name="connsiteX66" fmla="*/ 4395787 w 6324600"/>
                <a:gd name="connsiteY66" fmla="*/ 486303 h 778933"/>
                <a:gd name="connsiteX67" fmla="*/ 4445000 w 6324600"/>
                <a:gd name="connsiteY67" fmla="*/ 503766 h 778933"/>
                <a:gd name="connsiteX68" fmla="*/ 4445000 w 6324600"/>
                <a:gd name="connsiteY68" fmla="*/ 516466 h 778933"/>
                <a:gd name="connsiteX69" fmla="*/ 4660900 w 6324600"/>
                <a:gd name="connsiteY69" fmla="*/ 516466 h 778933"/>
                <a:gd name="connsiteX70" fmla="*/ 4660900 w 6324600"/>
                <a:gd name="connsiteY70" fmla="*/ 537633 h 778933"/>
                <a:gd name="connsiteX71" fmla="*/ 4787900 w 6324600"/>
                <a:gd name="connsiteY71" fmla="*/ 537633 h 778933"/>
                <a:gd name="connsiteX72" fmla="*/ 4800600 w 6324600"/>
                <a:gd name="connsiteY72" fmla="*/ 537633 h 778933"/>
                <a:gd name="connsiteX73" fmla="*/ 4872566 w 6324600"/>
                <a:gd name="connsiteY73" fmla="*/ 537633 h 778933"/>
                <a:gd name="connsiteX74" fmla="*/ 4872566 w 6324600"/>
                <a:gd name="connsiteY74" fmla="*/ 558800 h 778933"/>
                <a:gd name="connsiteX75" fmla="*/ 4953000 w 6324600"/>
                <a:gd name="connsiteY75" fmla="*/ 558800 h 778933"/>
                <a:gd name="connsiteX76" fmla="*/ 4953000 w 6324600"/>
                <a:gd name="connsiteY76" fmla="*/ 567266 h 778933"/>
                <a:gd name="connsiteX77" fmla="*/ 4995333 w 6324600"/>
                <a:gd name="connsiteY77" fmla="*/ 567266 h 778933"/>
                <a:gd name="connsiteX78" fmla="*/ 4995333 w 6324600"/>
                <a:gd name="connsiteY78" fmla="*/ 579966 h 778933"/>
                <a:gd name="connsiteX79" fmla="*/ 5219700 w 6324600"/>
                <a:gd name="connsiteY79" fmla="*/ 579966 h 778933"/>
                <a:gd name="connsiteX80" fmla="*/ 5219700 w 6324600"/>
                <a:gd name="connsiteY80" fmla="*/ 609600 h 778933"/>
                <a:gd name="connsiteX81" fmla="*/ 5257800 w 6324600"/>
                <a:gd name="connsiteY81" fmla="*/ 609600 h 778933"/>
                <a:gd name="connsiteX82" fmla="*/ 5257800 w 6324600"/>
                <a:gd name="connsiteY82" fmla="*/ 643466 h 778933"/>
                <a:gd name="connsiteX83" fmla="*/ 5312833 w 6324600"/>
                <a:gd name="connsiteY83" fmla="*/ 643466 h 778933"/>
                <a:gd name="connsiteX84" fmla="*/ 5312833 w 6324600"/>
                <a:gd name="connsiteY84" fmla="*/ 656166 h 778933"/>
                <a:gd name="connsiteX85" fmla="*/ 5346700 w 6324600"/>
                <a:gd name="connsiteY85" fmla="*/ 656166 h 778933"/>
                <a:gd name="connsiteX86" fmla="*/ 5346700 w 6324600"/>
                <a:gd name="connsiteY86" fmla="*/ 668866 h 778933"/>
                <a:gd name="connsiteX87" fmla="*/ 5427133 w 6324600"/>
                <a:gd name="connsiteY87" fmla="*/ 668866 h 778933"/>
                <a:gd name="connsiteX88" fmla="*/ 5427133 w 6324600"/>
                <a:gd name="connsiteY88" fmla="*/ 685800 h 778933"/>
                <a:gd name="connsiteX89" fmla="*/ 5676900 w 6324600"/>
                <a:gd name="connsiteY89" fmla="*/ 685800 h 778933"/>
                <a:gd name="connsiteX90" fmla="*/ 5676900 w 6324600"/>
                <a:gd name="connsiteY90" fmla="*/ 711200 h 778933"/>
                <a:gd name="connsiteX91" fmla="*/ 5786966 w 6324600"/>
                <a:gd name="connsiteY91" fmla="*/ 711200 h 778933"/>
                <a:gd name="connsiteX92" fmla="*/ 5786966 w 6324600"/>
                <a:gd name="connsiteY92" fmla="*/ 736600 h 778933"/>
                <a:gd name="connsiteX93" fmla="*/ 5909733 w 6324600"/>
                <a:gd name="connsiteY93" fmla="*/ 736600 h 778933"/>
                <a:gd name="connsiteX94" fmla="*/ 5918199 w 6324600"/>
                <a:gd name="connsiteY94" fmla="*/ 745066 h 778933"/>
                <a:gd name="connsiteX95" fmla="*/ 6049433 w 6324600"/>
                <a:gd name="connsiteY95" fmla="*/ 745066 h 778933"/>
                <a:gd name="connsiteX96" fmla="*/ 6049433 w 6324600"/>
                <a:gd name="connsiteY96" fmla="*/ 778933 h 778933"/>
                <a:gd name="connsiteX97" fmla="*/ 6324600 w 6324600"/>
                <a:gd name="connsiteY97"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8371 w 6324600"/>
                <a:gd name="connsiteY57" fmla="*/ 407987 h 778933"/>
                <a:gd name="connsiteX58" fmla="*/ 4005791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7741 w 6324600"/>
                <a:gd name="connsiteY65" fmla="*/ 486303 h 778933"/>
                <a:gd name="connsiteX66" fmla="*/ 4395787 w 6324600"/>
                <a:gd name="connsiteY66" fmla="*/ 486303 h 778933"/>
                <a:gd name="connsiteX67" fmla="*/ 4397375 w 6324600"/>
                <a:gd name="connsiteY67" fmla="*/ 518053 h 778933"/>
                <a:gd name="connsiteX68" fmla="*/ 4445000 w 6324600"/>
                <a:gd name="connsiteY68" fmla="*/ 516466 h 778933"/>
                <a:gd name="connsiteX69" fmla="*/ 4660900 w 6324600"/>
                <a:gd name="connsiteY69" fmla="*/ 516466 h 778933"/>
                <a:gd name="connsiteX70" fmla="*/ 4660900 w 6324600"/>
                <a:gd name="connsiteY70" fmla="*/ 537633 h 778933"/>
                <a:gd name="connsiteX71" fmla="*/ 4787900 w 6324600"/>
                <a:gd name="connsiteY71" fmla="*/ 537633 h 778933"/>
                <a:gd name="connsiteX72" fmla="*/ 4800600 w 6324600"/>
                <a:gd name="connsiteY72" fmla="*/ 537633 h 778933"/>
                <a:gd name="connsiteX73" fmla="*/ 4872566 w 6324600"/>
                <a:gd name="connsiteY73" fmla="*/ 537633 h 778933"/>
                <a:gd name="connsiteX74" fmla="*/ 4872566 w 6324600"/>
                <a:gd name="connsiteY74" fmla="*/ 558800 h 778933"/>
                <a:gd name="connsiteX75" fmla="*/ 4953000 w 6324600"/>
                <a:gd name="connsiteY75" fmla="*/ 558800 h 778933"/>
                <a:gd name="connsiteX76" fmla="*/ 4953000 w 6324600"/>
                <a:gd name="connsiteY76" fmla="*/ 567266 h 778933"/>
                <a:gd name="connsiteX77" fmla="*/ 4995333 w 6324600"/>
                <a:gd name="connsiteY77" fmla="*/ 567266 h 778933"/>
                <a:gd name="connsiteX78" fmla="*/ 4995333 w 6324600"/>
                <a:gd name="connsiteY78" fmla="*/ 579966 h 778933"/>
                <a:gd name="connsiteX79" fmla="*/ 5219700 w 6324600"/>
                <a:gd name="connsiteY79" fmla="*/ 579966 h 778933"/>
                <a:gd name="connsiteX80" fmla="*/ 5219700 w 6324600"/>
                <a:gd name="connsiteY80" fmla="*/ 609600 h 778933"/>
                <a:gd name="connsiteX81" fmla="*/ 5257800 w 6324600"/>
                <a:gd name="connsiteY81" fmla="*/ 609600 h 778933"/>
                <a:gd name="connsiteX82" fmla="*/ 5257800 w 6324600"/>
                <a:gd name="connsiteY82" fmla="*/ 643466 h 778933"/>
                <a:gd name="connsiteX83" fmla="*/ 5312833 w 6324600"/>
                <a:gd name="connsiteY83" fmla="*/ 643466 h 778933"/>
                <a:gd name="connsiteX84" fmla="*/ 5312833 w 6324600"/>
                <a:gd name="connsiteY84" fmla="*/ 656166 h 778933"/>
                <a:gd name="connsiteX85" fmla="*/ 5346700 w 6324600"/>
                <a:gd name="connsiteY85" fmla="*/ 656166 h 778933"/>
                <a:gd name="connsiteX86" fmla="*/ 5346700 w 6324600"/>
                <a:gd name="connsiteY86" fmla="*/ 668866 h 778933"/>
                <a:gd name="connsiteX87" fmla="*/ 5427133 w 6324600"/>
                <a:gd name="connsiteY87" fmla="*/ 668866 h 778933"/>
                <a:gd name="connsiteX88" fmla="*/ 5427133 w 6324600"/>
                <a:gd name="connsiteY88" fmla="*/ 685800 h 778933"/>
                <a:gd name="connsiteX89" fmla="*/ 5676900 w 6324600"/>
                <a:gd name="connsiteY89" fmla="*/ 685800 h 778933"/>
                <a:gd name="connsiteX90" fmla="*/ 5676900 w 6324600"/>
                <a:gd name="connsiteY90" fmla="*/ 711200 h 778933"/>
                <a:gd name="connsiteX91" fmla="*/ 5786966 w 6324600"/>
                <a:gd name="connsiteY91" fmla="*/ 711200 h 778933"/>
                <a:gd name="connsiteX92" fmla="*/ 5786966 w 6324600"/>
                <a:gd name="connsiteY92" fmla="*/ 736600 h 778933"/>
                <a:gd name="connsiteX93" fmla="*/ 5909733 w 6324600"/>
                <a:gd name="connsiteY93" fmla="*/ 736600 h 778933"/>
                <a:gd name="connsiteX94" fmla="*/ 5918199 w 6324600"/>
                <a:gd name="connsiteY94" fmla="*/ 745066 h 778933"/>
                <a:gd name="connsiteX95" fmla="*/ 6049433 w 6324600"/>
                <a:gd name="connsiteY95" fmla="*/ 745066 h 778933"/>
                <a:gd name="connsiteX96" fmla="*/ 6049433 w 6324600"/>
                <a:gd name="connsiteY96" fmla="*/ 778933 h 778933"/>
                <a:gd name="connsiteX97" fmla="*/ 6324600 w 6324600"/>
                <a:gd name="connsiteY97"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8371 w 6324600"/>
                <a:gd name="connsiteY57" fmla="*/ 407987 h 778933"/>
                <a:gd name="connsiteX58" fmla="*/ 4005791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7741 w 6324600"/>
                <a:gd name="connsiteY65" fmla="*/ 486303 h 778933"/>
                <a:gd name="connsiteX66" fmla="*/ 4395787 w 6324600"/>
                <a:gd name="connsiteY66" fmla="*/ 486303 h 778933"/>
                <a:gd name="connsiteX67" fmla="*/ 4397375 w 6324600"/>
                <a:gd name="connsiteY67" fmla="*/ 518053 h 778933"/>
                <a:gd name="connsiteX68" fmla="*/ 4660900 w 6324600"/>
                <a:gd name="connsiteY68" fmla="*/ 516466 h 778933"/>
                <a:gd name="connsiteX69" fmla="*/ 4660900 w 6324600"/>
                <a:gd name="connsiteY69" fmla="*/ 537633 h 778933"/>
                <a:gd name="connsiteX70" fmla="*/ 4787900 w 6324600"/>
                <a:gd name="connsiteY70" fmla="*/ 537633 h 778933"/>
                <a:gd name="connsiteX71" fmla="*/ 4800600 w 6324600"/>
                <a:gd name="connsiteY71" fmla="*/ 537633 h 778933"/>
                <a:gd name="connsiteX72" fmla="*/ 4872566 w 6324600"/>
                <a:gd name="connsiteY72" fmla="*/ 537633 h 778933"/>
                <a:gd name="connsiteX73" fmla="*/ 4872566 w 6324600"/>
                <a:gd name="connsiteY73" fmla="*/ 558800 h 778933"/>
                <a:gd name="connsiteX74" fmla="*/ 4953000 w 6324600"/>
                <a:gd name="connsiteY74" fmla="*/ 558800 h 778933"/>
                <a:gd name="connsiteX75" fmla="*/ 4953000 w 6324600"/>
                <a:gd name="connsiteY75" fmla="*/ 567266 h 778933"/>
                <a:gd name="connsiteX76" fmla="*/ 4995333 w 6324600"/>
                <a:gd name="connsiteY76" fmla="*/ 567266 h 778933"/>
                <a:gd name="connsiteX77" fmla="*/ 4995333 w 6324600"/>
                <a:gd name="connsiteY77" fmla="*/ 579966 h 778933"/>
                <a:gd name="connsiteX78" fmla="*/ 5219700 w 6324600"/>
                <a:gd name="connsiteY78" fmla="*/ 579966 h 778933"/>
                <a:gd name="connsiteX79" fmla="*/ 5219700 w 6324600"/>
                <a:gd name="connsiteY79" fmla="*/ 609600 h 778933"/>
                <a:gd name="connsiteX80" fmla="*/ 5257800 w 6324600"/>
                <a:gd name="connsiteY80" fmla="*/ 609600 h 778933"/>
                <a:gd name="connsiteX81" fmla="*/ 5257800 w 6324600"/>
                <a:gd name="connsiteY81" fmla="*/ 643466 h 778933"/>
                <a:gd name="connsiteX82" fmla="*/ 5312833 w 6324600"/>
                <a:gd name="connsiteY82" fmla="*/ 643466 h 778933"/>
                <a:gd name="connsiteX83" fmla="*/ 5312833 w 6324600"/>
                <a:gd name="connsiteY83" fmla="*/ 656166 h 778933"/>
                <a:gd name="connsiteX84" fmla="*/ 5346700 w 6324600"/>
                <a:gd name="connsiteY84" fmla="*/ 656166 h 778933"/>
                <a:gd name="connsiteX85" fmla="*/ 5346700 w 6324600"/>
                <a:gd name="connsiteY85" fmla="*/ 668866 h 778933"/>
                <a:gd name="connsiteX86" fmla="*/ 5427133 w 6324600"/>
                <a:gd name="connsiteY86" fmla="*/ 668866 h 778933"/>
                <a:gd name="connsiteX87" fmla="*/ 5427133 w 6324600"/>
                <a:gd name="connsiteY87" fmla="*/ 685800 h 778933"/>
                <a:gd name="connsiteX88" fmla="*/ 5676900 w 6324600"/>
                <a:gd name="connsiteY88" fmla="*/ 685800 h 778933"/>
                <a:gd name="connsiteX89" fmla="*/ 5676900 w 6324600"/>
                <a:gd name="connsiteY89" fmla="*/ 711200 h 778933"/>
                <a:gd name="connsiteX90" fmla="*/ 5786966 w 6324600"/>
                <a:gd name="connsiteY90" fmla="*/ 711200 h 778933"/>
                <a:gd name="connsiteX91" fmla="*/ 5786966 w 6324600"/>
                <a:gd name="connsiteY91" fmla="*/ 736600 h 778933"/>
                <a:gd name="connsiteX92" fmla="*/ 5909733 w 6324600"/>
                <a:gd name="connsiteY92" fmla="*/ 736600 h 778933"/>
                <a:gd name="connsiteX93" fmla="*/ 5918199 w 6324600"/>
                <a:gd name="connsiteY93" fmla="*/ 745066 h 778933"/>
                <a:gd name="connsiteX94" fmla="*/ 6049433 w 6324600"/>
                <a:gd name="connsiteY94" fmla="*/ 745066 h 778933"/>
                <a:gd name="connsiteX95" fmla="*/ 6049433 w 6324600"/>
                <a:gd name="connsiteY95" fmla="*/ 778933 h 778933"/>
                <a:gd name="connsiteX96" fmla="*/ 6324600 w 6324600"/>
                <a:gd name="connsiteY96"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8371 w 6324600"/>
                <a:gd name="connsiteY57" fmla="*/ 407987 h 778933"/>
                <a:gd name="connsiteX58" fmla="*/ 4005791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7741 w 6324600"/>
                <a:gd name="connsiteY65" fmla="*/ 486303 h 778933"/>
                <a:gd name="connsiteX66" fmla="*/ 4395787 w 6324600"/>
                <a:gd name="connsiteY66" fmla="*/ 486303 h 778933"/>
                <a:gd name="connsiteX67" fmla="*/ 4397375 w 6324600"/>
                <a:gd name="connsiteY67" fmla="*/ 518053 h 778933"/>
                <a:gd name="connsiteX68" fmla="*/ 4660900 w 6324600"/>
                <a:gd name="connsiteY68" fmla="*/ 516466 h 778933"/>
                <a:gd name="connsiteX69" fmla="*/ 4660900 w 6324600"/>
                <a:gd name="connsiteY69" fmla="*/ 537633 h 778933"/>
                <a:gd name="connsiteX70" fmla="*/ 4787900 w 6324600"/>
                <a:gd name="connsiteY70" fmla="*/ 537633 h 778933"/>
                <a:gd name="connsiteX71" fmla="*/ 4800600 w 6324600"/>
                <a:gd name="connsiteY71" fmla="*/ 537633 h 778933"/>
                <a:gd name="connsiteX72" fmla="*/ 4872566 w 6324600"/>
                <a:gd name="connsiteY72" fmla="*/ 537633 h 778933"/>
                <a:gd name="connsiteX73" fmla="*/ 4872566 w 6324600"/>
                <a:gd name="connsiteY73" fmla="*/ 558800 h 778933"/>
                <a:gd name="connsiteX74" fmla="*/ 4953000 w 6324600"/>
                <a:gd name="connsiteY74" fmla="*/ 558800 h 778933"/>
                <a:gd name="connsiteX75" fmla="*/ 4953000 w 6324600"/>
                <a:gd name="connsiteY75" fmla="*/ 567266 h 778933"/>
                <a:gd name="connsiteX76" fmla="*/ 4995333 w 6324600"/>
                <a:gd name="connsiteY76" fmla="*/ 567266 h 778933"/>
                <a:gd name="connsiteX77" fmla="*/ 4995333 w 6324600"/>
                <a:gd name="connsiteY77" fmla="*/ 579966 h 778933"/>
                <a:gd name="connsiteX78" fmla="*/ 5186362 w 6324600"/>
                <a:gd name="connsiteY78" fmla="*/ 578379 h 778933"/>
                <a:gd name="connsiteX79" fmla="*/ 5219700 w 6324600"/>
                <a:gd name="connsiteY79" fmla="*/ 609600 h 778933"/>
                <a:gd name="connsiteX80" fmla="*/ 5257800 w 6324600"/>
                <a:gd name="connsiteY80" fmla="*/ 609600 h 778933"/>
                <a:gd name="connsiteX81" fmla="*/ 5257800 w 6324600"/>
                <a:gd name="connsiteY81" fmla="*/ 643466 h 778933"/>
                <a:gd name="connsiteX82" fmla="*/ 5312833 w 6324600"/>
                <a:gd name="connsiteY82" fmla="*/ 643466 h 778933"/>
                <a:gd name="connsiteX83" fmla="*/ 5312833 w 6324600"/>
                <a:gd name="connsiteY83" fmla="*/ 656166 h 778933"/>
                <a:gd name="connsiteX84" fmla="*/ 5346700 w 6324600"/>
                <a:gd name="connsiteY84" fmla="*/ 656166 h 778933"/>
                <a:gd name="connsiteX85" fmla="*/ 5346700 w 6324600"/>
                <a:gd name="connsiteY85" fmla="*/ 668866 h 778933"/>
                <a:gd name="connsiteX86" fmla="*/ 5427133 w 6324600"/>
                <a:gd name="connsiteY86" fmla="*/ 668866 h 778933"/>
                <a:gd name="connsiteX87" fmla="*/ 5427133 w 6324600"/>
                <a:gd name="connsiteY87" fmla="*/ 685800 h 778933"/>
                <a:gd name="connsiteX88" fmla="*/ 5676900 w 6324600"/>
                <a:gd name="connsiteY88" fmla="*/ 685800 h 778933"/>
                <a:gd name="connsiteX89" fmla="*/ 5676900 w 6324600"/>
                <a:gd name="connsiteY89" fmla="*/ 711200 h 778933"/>
                <a:gd name="connsiteX90" fmla="*/ 5786966 w 6324600"/>
                <a:gd name="connsiteY90" fmla="*/ 711200 h 778933"/>
                <a:gd name="connsiteX91" fmla="*/ 5786966 w 6324600"/>
                <a:gd name="connsiteY91" fmla="*/ 736600 h 778933"/>
                <a:gd name="connsiteX92" fmla="*/ 5909733 w 6324600"/>
                <a:gd name="connsiteY92" fmla="*/ 736600 h 778933"/>
                <a:gd name="connsiteX93" fmla="*/ 5918199 w 6324600"/>
                <a:gd name="connsiteY93" fmla="*/ 745066 h 778933"/>
                <a:gd name="connsiteX94" fmla="*/ 6049433 w 6324600"/>
                <a:gd name="connsiteY94" fmla="*/ 745066 h 778933"/>
                <a:gd name="connsiteX95" fmla="*/ 6049433 w 6324600"/>
                <a:gd name="connsiteY95" fmla="*/ 778933 h 778933"/>
                <a:gd name="connsiteX96" fmla="*/ 6324600 w 6324600"/>
                <a:gd name="connsiteY96"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8371 w 6324600"/>
                <a:gd name="connsiteY57" fmla="*/ 407987 h 778933"/>
                <a:gd name="connsiteX58" fmla="*/ 4005791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7741 w 6324600"/>
                <a:gd name="connsiteY65" fmla="*/ 486303 h 778933"/>
                <a:gd name="connsiteX66" fmla="*/ 4395787 w 6324600"/>
                <a:gd name="connsiteY66" fmla="*/ 486303 h 778933"/>
                <a:gd name="connsiteX67" fmla="*/ 4397375 w 6324600"/>
                <a:gd name="connsiteY67" fmla="*/ 518053 h 778933"/>
                <a:gd name="connsiteX68" fmla="*/ 4660900 w 6324600"/>
                <a:gd name="connsiteY68" fmla="*/ 516466 h 778933"/>
                <a:gd name="connsiteX69" fmla="*/ 4660900 w 6324600"/>
                <a:gd name="connsiteY69" fmla="*/ 537633 h 778933"/>
                <a:gd name="connsiteX70" fmla="*/ 4787900 w 6324600"/>
                <a:gd name="connsiteY70" fmla="*/ 537633 h 778933"/>
                <a:gd name="connsiteX71" fmla="*/ 4800600 w 6324600"/>
                <a:gd name="connsiteY71" fmla="*/ 537633 h 778933"/>
                <a:gd name="connsiteX72" fmla="*/ 4872566 w 6324600"/>
                <a:gd name="connsiteY72" fmla="*/ 537633 h 778933"/>
                <a:gd name="connsiteX73" fmla="*/ 4872566 w 6324600"/>
                <a:gd name="connsiteY73" fmla="*/ 558800 h 778933"/>
                <a:gd name="connsiteX74" fmla="*/ 4953000 w 6324600"/>
                <a:gd name="connsiteY74" fmla="*/ 558800 h 778933"/>
                <a:gd name="connsiteX75" fmla="*/ 4953000 w 6324600"/>
                <a:gd name="connsiteY75" fmla="*/ 567266 h 778933"/>
                <a:gd name="connsiteX76" fmla="*/ 4995333 w 6324600"/>
                <a:gd name="connsiteY76" fmla="*/ 567266 h 778933"/>
                <a:gd name="connsiteX77" fmla="*/ 4995333 w 6324600"/>
                <a:gd name="connsiteY77" fmla="*/ 579966 h 778933"/>
                <a:gd name="connsiteX78" fmla="*/ 5186362 w 6324600"/>
                <a:gd name="connsiteY78" fmla="*/ 578379 h 778933"/>
                <a:gd name="connsiteX79" fmla="*/ 5184775 w 6324600"/>
                <a:gd name="connsiteY79" fmla="*/ 601663 h 778933"/>
                <a:gd name="connsiteX80" fmla="*/ 5257800 w 6324600"/>
                <a:gd name="connsiteY80" fmla="*/ 609600 h 778933"/>
                <a:gd name="connsiteX81" fmla="*/ 5257800 w 6324600"/>
                <a:gd name="connsiteY81" fmla="*/ 643466 h 778933"/>
                <a:gd name="connsiteX82" fmla="*/ 5312833 w 6324600"/>
                <a:gd name="connsiteY82" fmla="*/ 643466 h 778933"/>
                <a:gd name="connsiteX83" fmla="*/ 5312833 w 6324600"/>
                <a:gd name="connsiteY83" fmla="*/ 656166 h 778933"/>
                <a:gd name="connsiteX84" fmla="*/ 5346700 w 6324600"/>
                <a:gd name="connsiteY84" fmla="*/ 656166 h 778933"/>
                <a:gd name="connsiteX85" fmla="*/ 5346700 w 6324600"/>
                <a:gd name="connsiteY85" fmla="*/ 668866 h 778933"/>
                <a:gd name="connsiteX86" fmla="*/ 5427133 w 6324600"/>
                <a:gd name="connsiteY86" fmla="*/ 668866 h 778933"/>
                <a:gd name="connsiteX87" fmla="*/ 5427133 w 6324600"/>
                <a:gd name="connsiteY87" fmla="*/ 685800 h 778933"/>
                <a:gd name="connsiteX88" fmla="*/ 5676900 w 6324600"/>
                <a:gd name="connsiteY88" fmla="*/ 685800 h 778933"/>
                <a:gd name="connsiteX89" fmla="*/ 5676900 w 6324600"/>
                <a:gd name="connsiteY89" fmla="*/ 711200 h 778933"/>
                <a:gd name="connsiteX90" fmla="*/ 5786966 w 6324600"/>
                <a:gd name="connsiteY90" fmla="*/ 711200 h 778933"/>
                <a:gd name="connsiteX91" fmla="*/ 5786966 w 6324600"/>
                <a:gd name="connsiteY91" fmla="*/ 736600 h 778933"/>
                <a:gd name="connsiteX92" fmla="*/ 5909733 w 6324600"/>
                <a:gd name="connsiteY92" fmla="*/ 736600 h 778933"/>
                <a:gd name="connsiteX93" fmla="*/ 5918199 w 6324600"/>
                <a:gd name="connsiteY93" fmla="*/ 745066 h 778933"/>
                <a:gd name="connsiteX94" fmla="*/ 6049433 w 6324600"/>
                <a:gd name="connsiteY94" fmla="*/ 745066 h 778933"/>
                <a:gd name="connsiteX95" fmla="*/ 6049433 w 6324600"/>
                <a:gd name="connsiteY95" fmla="*/ 778933 h 778933"/>
                <a:gd name="connsiteX96" fmla="*/ 6324600 w 6324600"/>
                <a:gd name="connsiteY96"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8371 w 6324600"/>
                <a:gd name="connsiteY57" fmla="*/ 407987 h 778933"/>
                <a:gd name="connsiteX58" fmla="*/ 4005791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7741 w 6324600"/>
                <a:gd name="connsiteY65" fmla="*/ 486303 h 778933"/>
                <a:gd name="connsiteX66" fmla="*/ 4395787 w 6324600"/>
                <a:gd name="connsiteY66" fmla="*/ 486303 h 778933"/>
                <a:gd name="connsiteX67" fmla="*/ 4397375 w 6324600"/>
                <a:gd name="connsiteY67" fmla="*/ 518053 h 778933"/>
                <a:gd name="connsiteX68" fmla="*/ 4660900 w 6324600"/>
                <a:gd name="connsiteY68" fmla="*/ 516466 h 778933"/>
                <a:gd name="connsiteX69" fmla="*/ 4660900 w 6324600"/>
                <a:gd name="connsiteY69" fmla="*/ 537633 h 778933"/>
                <a:gd name="connsiteX70" fmla="*/ 4787900 w 6324600"/>
                <a:gd name="connsiteY70" fmla="*/ 537633 h 778933"/>
                <a:gd name="connsiteX71" fmla="*/ 4800600 w 6324600"/>
                <a:gd name="connsiteY71" fmla="*/ 537633 h 778933"/>
                <a:gd name="connsiteX72" fmla="*/ 4872566 w 6324600"/>
                <a:gd name="connsiteY72" fmla="*/ 537633 h 778933"/>
                <a:gd name="connsiteX73" fmla="*/ 4872566 w 6324600"/>
                <a:gd name="connsiteY73" fmla="*/ 558800 h 778933"/>
                <a:gd name="connsiteX74" fmla="*/ 4953000 w 6324600"/>
                <a:gd name="connsiteY74" fmla="*/ 558800 h 778933"/>
                <a:gd name="connsiteX75" fmla="*/ 4953000 w 6324600"/>
                <a:gd name="connsiteY75" fmla="*/ 567266 h 778933"/>
                <a:gd name="connsiteX76" fmla="*/ 4995333 w 6324600"/>
                <a:gd name="connsiteY76" fmla="*/ 567266 h 778933"/>
                <a:gd name="connsiteX77" fmla="*/ 4995333 w 6324600"/>
                <a:gd name="connsiteY77" fmla="*/ 579966 h 778933"/>
                <a:gd name="connsiteX78" fmla="*/ 5186362 w 6324600"/>
                <a:gd name="connsiteY78" fmla="*/ 578379 h 778933"/>
                <a:gd name="connsiteX79" fmla="*/ 5184775 w 6324600"/>
                <a:gd name="connsiteY79" fmla="*/ 601663 h 778933"/>
                <a:gd name="connsiteX80" fmla="*/ 5222875 w 6324600"/>
                <a:gd name="connsiteY80" fmla="*/ 592138 h 778933"/>
                <a:gd name="connsiteX81" fmla="*/ 5257800 w 6324600"/>
                <a:gd name="connsiteY81" fmla="*/ 643466 h 778933"/>
                <a:gd name="connsiteX82" fmla="*/ 5312833 w 6324600"/>
                <a:gd name="connsiteY82" fmla="*/ 643466 h 778933"/>
                <a:gd name="connsiteX83" fmla="*/ 5312833 w 6324600"/>
                <a:gd name="connsiteY83" fmla="*/ 656166 h 778933"/>
                <a:gd name="connsiteX84" fmla="*/ 5346700 w 6324600"/>
                <a:gd name="connsiteY84" fmla="*/ 656166 h 778933"/>
                <a:gd name="connsiteX85" fmla="*/ 5346700 w 6324600"/>
                <a:gd name="connsiteY85" fmla="*/ 668866 h 778933"/>
                <a:gd name="connsiteX86" fmla="*/ 5427133 w 6324600"/>
                <a:gd name="connsiteY86" fmla="*/ 668866 h 778933"/>
                <a:gd name="connsiteX87" fmla="*/ 5427133 w 6324600"/>
                <a:gd name="connsiteY87" fmla="*/ 685800 h 778933"/>
                <a:gd name="connsiteX88" fmla="*/ 5676900 w 6324600"/>
                <a:gd name="connsiteY88" fmla="*/ 685800 h 778933"/>
                <a:gd name="connsiteX89" fmla="*/ 5676900 w 6324600"/>
                <a:gd name="connsiteY89" fmla="*/ 711200 h 778933"/>
                <a:gd name="connsiteX90" fmla="*/ 5786966 w 6324600"/>
                <a:gd name="connsiteY90" fmla="*/ 711200 h 778933"/>
                <a:gd name="connsiteX91" fmla="*/ 5786966 w 6324600"/>
                <a:gd name="connsiteY91" fmla="*/ 736600 h 778933"/>
                <a:gd name="connsiteX92" fmla="*/ 5909733 w 6324600"/>
                <a:gd name="connsiteY92" fmla="*/ 736600 h 778933"/>
                <a:gd name="connsiteX93" fmla="*/ 5918199 w 6324600"/>
                <a:gd name="connsiteY93" fmla="*/ 745066 h 778933"/>
                <a:gd name="connsiteX94" fmla="*/ 6049433 w 6324600"/>
                <a:gd name="connsiteY94" fmla="*/ 745066 h 778933"/>
                <a:gd name="connsiteX95" fmla="*/ 6049433 w 6324600"/>
                <a:gd name="connsiteY95" fmla="*/ 778933 h 778933"/>
                <a:gd name="connsiteX96" fmla="*/ 6324600 w 6324600"/>
                <a:gd name="connsiteY96"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8371 w 6324600"/>
                <a:gd name="connsiteY57" fmla="*/ 407987 h 778933"/>
                <a:gd name="connsiteX58" fmla="*/ 4005791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7741 w 6324600"/>
                <a:gd name="connsiteY65" fmla="*/ 486303 h 778933"/>
                <a:gd name="connsiteX66" fmla="*/ 4395787 w 6324600"/>
                <a:gd name="connsiteY66" fmla="*/ 486303 h 778933"/>
                <a:gd name="connsiteX67" fmla="*/ 4397375 w 6324600"/>
                <a:gd name="connsiteY67" fmla="*/ 518053 h 778933"/>
                <a:gd name="connsiteX68" fmla="*/ 4660900 w 6324600"/>
                <a:gd name="connsiteY68" fmla="*/ 516466 h 778933"/>
                <a:gd name="connsiteX69" fmla="*/ 4660900 w 6324600"/>
                <a:gd name="connsiteY69" fmla="*/ 537633 h 778933"/>
                <a:gd name="connsiteX70" fmla="*/ 4787900 w 6324600"/>
                <a:gd name="connsiteY70" fmla="*/ 537633 h 778933"/>
                <a:gd name="connsiteX71" fmla="*/ 4800600 w 6324600"/>
                <a:gd name="connsiteY71" fmla="*/ 537633 h 778933"/>
                <a:gd name="connsiteX72" fmla="*/ 4872566 w 6324600"/>
                <a:gd name="connsiteY72" fmla="*/ 537633 h 778933"/>
                <a:gd name="connsiteX73" fmla="*/ 4872566 w 6324600"/>
                <a:gd name="connsiteY73" fmla="*/ 558800 h 778933"/>
                <a:gd name="connsiteX74" fmla="*/ 4953000 w 6324600"/>
                <a:gd name="connsiteY74" fmla="*/ 558800 h 778933"/>
                <a:gd name="connsiteX75" fmla="*/ 4953000 w 6324600"/>
                <a:gd name="connsiteY75" fmla="*/ 567266 h 778933"/>
                <a:gd name="connsiteX76" fmla="*/ 4995333 w 6324600"/>
                <a:gd name="connsiteY76" fmla="*/ 567266 h 778933"/>
                <a:gd name="connsiteX77" fmla="*/ 4995333 w 6324600"/>
                <a:gd name="connsiteY77" fmla="*/ 579966 h 778933"/>
                <a:gd name="connsiteX78" fmla="*/ 5186362 w 6324600"/>
                <a:gd name="connsiteY78" fmla="*/ 578379 h 778933"/>
                <a:gd name="connsiteX79" fmla="*/ 5186362 w 6324600"/>
                <a:gd name="connsiteY79" fmla="*/ 595313 h 778933"/>
                <a:gd name="connsiteX80" fmla="*/ 5222875 w 6324600"/>
                <a:gd name="connsiteY80" fmla="*/ 592138 h 778933"/>
                <a:gd name="connsiteX81" fmla="*/ 5257800 w 6324600"/>
                <a:gd name="connsiteY81" fmla="*/ 643466 h 778933"/>
                <a:gd name="connsiteX82" fmla="*/ 5312833 w 6324600"/>
                <a:gd name="connsiteY82" fmla="*/ 643466 h 778933"/>
                <a:gd name="connsiteX83" fmla="*/ 5312833 w 6324600"/>
                <a:gd name="connsiteY83" fmla="*/ 656166 h 778933"/>
                <a:gd name="connsiteX84" fmla="*/ 5346700 w 6324600"/>
                <a:gd name="connsiteY84" fmla="*/ 656166 h 778933"/>
                <a:gd name="connsiteX85" fmla="*/ 5346700 w 6324600"/>
                <a:gd name="connsiteY85" fmla="*/ 668866 h 778933"/>
                <a:gd name="connsiteX86" fmla="*/ 5427133 w 6324600"/>
                <a:gd name="connsiteY86" fmla="*/ 668866 h 778933"/>
                <a:gd name="connsiteX87" fmla="*/ 5427133 w 6324600"/>
                <a:gd name="connsiteY87" fmla="*/ 685800 h 778933"/>
                <a:gd name="connsiteX88" fmla="*/ 5676900 w 6324600"/>
                <a:gd name="connsiteY88" fmla="*/ 685800 h 778933"/>
                <a:gd name="connsiteX89" fmla="*/ 5676900 w 6324600"/>
                <a:gd name="connsiteY89" fmla="*/ 711200 h 778933"/>
                <a:gd name="connsiteX90" fmla="*/ 5786966 w 6324600"/>
                <a:gd name="connsiteY90" fmla="*/ 711200 h 778933"/>
                <a:gd name="connsiteX91" fmla="*/ 5786966 w 6324600"/>
                <a:gd name="connsiteY91" fmla="*/ 736600 h 778933"/>
                <a:gd name="connsiteX92" fmla="*/ 5909733 w 6324600"/>
                <a:gd name="connsiteY92" fmla="*/ 736600 h 778933"/>
                <a:gd name="connsiteX93" fmla="*/ 5918199 w 6324600"/>
                <a:gd name="connsiteY93" fmla="*/ 745066 h 778933"/>
                <a:gd name="connsiteX94" fmla="*/ 6049433 w 6324600"/>
                <a:gd name="connsiteY94" fmla="*/ 745066 h 778933"/>
                <a:gd name="connsiteX95" fmla="*/ 6049433 w 6324600"/>
                <a:gd name="connsiteY95" fmla="*/ 778933 h 778933"/>
                <a:gd name="connsiteX96" fmla="*/ 6324600 w 6324600"/>
                <a:gd name="connsiteY96"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8371 w 6324600"/>
                <a:gd name="connsiteY57" fmla="*/ 407987 h 778933"/>
                <a:gd name="connsiteX58" fmla="*/ 4005791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7741 w 6324600"/>
                <a:gd name="connsiteY65" fmla="*/ 486303 h 778933"/>
                <a:gd name="connsiteX66" fmla="*/ 4395787 w 6324600"/>
                <a:gd name="connsiteY66" fmla="*/ 486303 h 778933"/>
                <a:gd name="connsiteX67" fmla="*/ 4397375 w 6324600"/>
                <a:gd name="connsiteY67" fmla="*/ 518053 h 778933"/>
                <a:gd name="connsiteX68" fmla="*/ 4660900 w 6324600"/>
                <a:gd name="connsiteY68" fmla="*/ 516466 h 778933"/>
                <a:gd name="connsiteX69" fmla="*/ 4660900 w 6324600"/>
                <a:gd name="connsiteY69" fmla="*/ 537633 h 778933"/>
                <a:gd name="connsiteX70" fmla="*/ 4787900 w 6324600"/>
                <a:gd name="connsiteY70" fmla="*/ 537633 h 778933"/>
                <a:gd name="connsiteX71" fmla="*/ 4800600 w 6324600"/>
                <a:gd name="connsiteY71" fmla="*/ 537633 h 778933"/>
                <a:gd name="connsiteX72" fmla="*/ 4872566 w 6324600"/>
                <a:gd name="connsiteY72" fmla="*/ 537633 h 778933"/>
                <a:gd name="connsiteX73" fmla="*/ 4872566 w 6324600"/>
                <a:gd name="connsiteY73" fmla="*/ 558800 h 778933"/>
                <a:gd name="connsiteX74" fmla="*/ 4953000 w 6324600"/>
                <a:gd name="connsiteY74" fmla="*/ 558800 h 778933"/>
                <a:gd name="connsiteX75" fmla="*/ 4953000 w 6324600"/>
                <a:gd name="connsiteY75" fmla="*/ 567266 h 778933"/>
                <a:gd name="connsiteX76" fmla="*/ 4995333 w 6324600"/>
                <a:gd name="connsiteY76" fmla="*/ 567266 h 778933"/>
                <a:gd name="connsiteX77" fmla="*/ 4995333 w 6324600"/>
                <a:gd name="connsiteY77" fmla="*/ 579966 h 778933"/>
                <a:gd name="connsiteX78" fmla="*/ 5186362 w 6324600"/>
                <a:gd name="connsiteY78" fmla="*/ 578379 h 778933"/>
                <a:gd name="connsiteX79" fmla="*/ 5186362 w 6324600"/>
                <a:gd name="connsiteY79" fmla="*/ 595313 h 778933"/>
                <a:gd name="connsiteX80" fmla="*/ 5222875 w 6324600"/>
                <a:gd name="connsiteY80" fmla="*/ 592138 h 778933"/>
                <a:gd name="connsiteX81" fmla="*/ 5232400 w 6324600"/>
                <a:gd name="connsiteY81" fmla="*/ 633941 h 778933"/>
                <a:gd name="connsiteX82" fmla="*/ 5312833 w 6324600"/>
                <a:gd name="connsiteY82" fmla="*/ 643466 h 778933"/>
                <a:gd name="connsiteX83" fmla="*/ 5312833 w 6324600"/>
                <a:gd name="connsiteY83" fmla="*/ 656166 h 778933"/>
                <a:gd name="connsiteX84" fmla="*/ 5346700 w 6324600"/>
                <a:gd name="connsiteY84" fmla="*/ 656166 h 778933"/>
                <a:gd name="connsiteX85" fmla="*/ 5346700 w 6324600"/>
                <a:gd name="connsiteY85" fmla="*/ 668866 h 778933"/>
                <a:gd name="connsiteX86" fmla="*/ 5427133 w 6324600"/>
                <a:gd name="connsiteY86" fmla="*/ 668866 h 778933"/>
                <a:gd name="connsiteX87" fmla="*/ 5427133 w 6324600"/>
                <a:gd name="connsiteY87" fmla="*/ 685800 h 778933"/>
                <a:gd name="connsiteX88" fmla="*/ 5676900 w 6324600"/>
                <a:gd name="connsiteY88" fmla="*/ 685800 h 778933"/>
                <a:gd name="connsiteX89" fmla="*/ 5676900 w 6324600"/>
                <a:gd name="connsiteY89" fmla="*/ 711200 h 778933"/>
                <a:gd name="connsiteX90" fmla="*/ 5786966 w 6324600"/>
                <a:gd name="connsiteY90" fmla="*/ 711200 h 778933"/>
                <a:gd name="connsiteX91" fmla="*/ 5786966 w 6324600"/>
                <a:gd name="connsiteY91" fmla="*/ 736600 h 778933"/>
                <a:gd name="connsiteX92" fmla="*/ 5909733 w 6324600"/>
                <a:gd name="connsiteY92" fmla="*/ 736600 h 778933"/>
                <a:gd name="connsiteX93" fmla="*/ 5918199 w 6324600"/>
                <a:gd name="connsiteY93" fmla="*/ 745066 h 778933"/>
                <a:gd name="connsiteX94" fmla="*/ 6049433 w 6324600"/>
                <a:gd name="connsiteY94" fmla="*/ 745066 h 778933"/>
                <a:gd name="connsiteX95" fmla="*/ 6049433 w 6324600"/>
                <a:gd name="connsiteY95" fmla="*/ 778933 h 778933"/>
                <a:gd name="connsiteX96" fmla="*/ 6324600 w 6324600"/>
                <a:gd name="connsiteY96"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8371 w 6324600"/>
                <a:gd name="connsiteY57" fmla="*/ 407987 h 778933"/>
                <a:gd name="connsiteX58" fmla="*/ 4005791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7741 w 6324600"/>
                <a:gd name="connsiteY65" fmla="*/ 486303 h 778933"/>
                <a:gd name="connsiteX66" fmla="*/ 4395787 w 6324600"/>
                <a:gd name="connsiteY66" fmla="*/ 486303 h 778933"/>
                <a:gd name="connsiteX67" fmla="*/ 4397375 w 6324600"/>
                <a:gd name="connsiteY67" fmla="*/ 518053 h 778933"/>
                <a:gd name="connsiteX68" fmla="*/ 4660900 w 6324600"/>
                <a:gd name="connsiteY68" fmla="*/ 516466 h 778933"/>
                <a:gd name="connsiteX69" fmla="*/ 4660900 w 6324600"/>
                <a:gd name="connsiteY69" fmla="*/ 537633 h 778933"/>
                <a:gd name="connsiteX70" fmla="*/ 4787900 w 6324600"/>
                <a:gd name="connsiteY70" fmla="*/ 537633 h 778933"/>
                <a:gd name="connsiteX71" fmla="*/ 4800600 w 6324600"/>
                <a:gd name="connsiteY71" fmla="*/ 537633 h 778933"/>
                <a:gd name="connsiteX72" fmla="*/ 4872566 w 6324600"/>
                <a:gd name="connsiteY72" fmla="*/ 537633 h 778933"/>
                <a:gd name="connsiteX73" fmla="*/ 4872566 w 6324600"/>
                <a:gd name="connsiteY73" fmla="*/ 558800 h 778933"/>
                <a:gd name="connsiteX74" fmla="*/ 4953000 w 6324600"/>
                <a:gd name="connsiteY74" fmla="*/ 558800 h 778933"/>
                <a:gd name="connsiteX75" fmla="*/ 4953000 w 6324600"/>
                <a:gd name="connsiteY75" fmla="*/ 567266 h 778933"/>
                <a:gd name="connsiteX76" fmla="*/ 4995333 w 6324600"/>
                <a:gd name="connsiteY76" fmla="*/ 567266 h 778933"/>
                <a:gd name="connsiteX77" fmla="*/ 4995333 w 6324600"/>
                <a:gd name="connsiteY77" fmla="*/ 579966 h 778933"/>
                <a:gd name="connsiteX78" fmla="*/ 5186362 w 6324600"/>
                <a:gd name="connsiteY78" fmla="*/ 578379 h 778933"/>
                <a:gd name="connsiteX79" fmla="*/ 5186362 w 6324600"/>
                <a:gd name="connsiteY79" fmla="*/ 595313 h 778933"/>
                <a:gd name="connsiteX80" fmla="*/ 5222875 w 6324600"/>
                <a:gd name="connsiteY80" fmla="*/ 592138 h 778933"/>
                <a:gd name="connsiteX81" fmla="*/ 5232400 w 6324600"/>
                <a:gd name="connsiteY81" fmla="*/ 633941 h 778933"/>
                <a:gd name="connsiteX82" fmla="*/ 5252508 w 6324600"/>
                <a:gd name="connsiteY82" fmla="*/ 624416 h 778933"/>
                <a:gd name="connsiteX83" fmla="*/ 5312833 w 6324600"/>
                <a:gd name="connsiteY83" fmla="*/ 656166 h 778933"/>
                <a:gd name="connsiteX84" fmla="*/ 5346700 w 6324600"/>
                <a:gd name="connsiteY84" fmla="*/ 656166 h 778933"/>
                <a:gd name="connsiteX85" fmla="*/ 5346700 w 6324600"/>
                <a:gd name="connsiteY85" fmla="*/ 668866 h 778933"/>
                <a:gd name="connsiteX86" fmla="*/ 5427133 w 6324600"/>
                <a:gd name="connsiteY86" fmla="*/ 668866 h 778933"/>
                <a:gd name="connsiteX87" fmla="*/ 5427133 w 6324600"/>
                <a:gd name="connsiteY87" fmla="*/ 685800 h 778933"/>
                <a:gd name="connsiteX88" fmla="*/ 5676900 w 6324600"/>
                <a:gd name="connsiteY88" fmla="*/ 685800 h 778933"/>
                <a:gd name="connsiteX89" fmla="*/ 5676900 w 6324600"/>
                <a:gd name="connsiteY89" fmla="*/ 711200 h 778933"/>
                <a:gd name="connsiteX90" fmla="*/ 5786966 w 6324600"/>
                <a:gd name="connsiteY90" fmla="*/ 711200 h 778933"/>
                <a:gd name="connsiteX91" fmla="*/ 5786966 w 6324600"/>
                <a:gd name="connsiteY91" fmla="*/ 736600 h 778933"/>
                <a:gd name="connsiteX92" fmla="*/ 5909733 w 6324600"/>
                <a:gd name="connsiteY92" fmla="*/ 736600 h 778933"/>
                <a:gd name="connsiteX93" fmla="*/ 5918199 w 6324600"/>
                <a:gd name="connsiteY93" fmla="*/ 745066 h 778933"/>
                <a:gd name="connsiteX94" fmla="*/ 6049433 w 6324600"/>
                <a:gd name="connsiteY94" fmla="*/ 745066 h 778933"/>
                <a:gd name="connsiteX95" fmla="*/ 6049433 w 6324600"/>
                <a:gd name="connsiteY95" fmla="*/ 778933 h 778933"/>
                <a:gd name="connsiteX96" fmla="*/ 6324600 w 6324600"/>
                <a:gd name="connsiteY96"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8371 w 6324600"/>
                <a:gd name="connsiteY57" fmla="*/ 407987 h 778933"/>
                <a:gd name="connsiteX58" fmla="*/ 4005791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7741 w 6324600"/>
                <a:gd name="connsiteY65" fmla="*/ 486303 h 778933"/>
                <a:gd name="connsiteX66" fmla="*/ 4395787 w 6324600"/>
                <a:gd name="connsiteY66" fmla="*/ 486303 h 778933"/>
                <a:gd name="connsiteX67" fmla="*/ 4397375 w 6324600"/>
                <a:gd name="connsiteY67" fmla="*/ 518053 h 778933"/>
                <a:gd name="connsiteX68" fmla="*/ 4660900 w 6324600"/>
                <a:gd name="connsiteY68" fmla="*/ 516466 h 778933"/>
                <a:gd name="connsiteX69" fmla="*/ 4660900 w 6324600"/>
                <a:gd name="connsiteY69" fmla="*/ 537633 h 778933"/>
                <a:gd name="connsiteX70" fmla="*/ 4787900 w 6324600"/>
                <a:gd name="connsiteY70" fmla="*/ 537633 h 778933"/>
                <a:gd name="connsiteX71" fmla="*/ 4800600 w 6324600"/>
                <a:gd name="connsiteY71" fmla="*/ 537633 h 778933"/>
                <a:gd name="connsiteX72" fmla="*/ 4872566 w 6324600"/>
                <a:gd name="connsiteY72" fmla="*/ 537633 h 778933"/>
                <a:gd name="connsiteX73" fmla="*/ 4872566 w 6324600"/>
                <a:gd name="connsiteY73" fmla="*/ 558800 h 778933"/>
                <a:gd name="connsiteX74" fmla="*/ 4953000 w 6324600"/>
                <a:gd name="connsiteY74" fmla="*/ 558800 h 778933"/>
                <a:gd name="connsiteX75" fmla="*/ 4953000 w 6324600"/>
                <a:gd name="connsiteY75" fmla="*/ 567266 h 778933"/>
                <a:gd name="connsiteX76" fmla="*/ 4995333 w 6324600"/>
                <a:gd name="connsiteY76" fmla="*/ 567266 h 778933"/>
                <a:gd name="connsiteX77" fmla="*/ 4995333 w 6324600"/>
                <a:gd name="connsiteY77" fmla="*/ 579966 h 778933"/>
                <a:gd name="connsiteX78" fmla="*/ 5186362 w 6324600"/>
                <a:gd name="connsiteY78" fmla="*/ 578379 h 778933"/>
                <a:gd name="connsiteX79" fmla="*/ 5186362 w 6324600"/>
                <a:gd name="connsiteY79" fmla="*/ 595313 h 778933"/>
                <a:gd name="connsiteX80" fmla="*/ 5222875 w 6324600"/>
                <a:gd name="connsiteY80" fmla="*/ 592138 h 778933"/>
                <a:gd name="connsiteX81" fmla="*/ 5226050 w 6324600"/>
                <a:gd name="connsiteY81" fmla="*/ 619654 h 778933"/>
                <a:gd name="connsiteX82" fmla="*/ 5252508 w 6324600"/>
                <a:gd name="connsiteY82" fmla="*/ 624416 h 778933"/>
                <a:gd name="connsiteX83" fmla="*/ 5312833 w 6324600"/>
                <a:gd name="connsiteY83" fmla="*/ 656166 h 778933"/>
                <a:gd name="connsiteX84" fmla="*/ 5346700 w 6324600"/>
                <a:gd name="connsiteY84" fmla="*/ 656166 h 778933"/>
                <a:gd name="connsiteX85" fmla="*/ 5346700 w 6324600"/>
                <a:gd name="connsiteY85" fmla="*/ 668866 h 778933"/>
                <a:gd name="connsiteX86" fmla="*/ 5427133 w 6324600"/>
                <a:gd name="connsiteY86" fmla="*/ 668866 h 778933"/>
                <a:gd name="connsiteX87" fmla="*/ 5427133 w 6324600"/>
                <a:gd name="connsiteY87" fmla="*/ 685800 h 778933"/>
                <a:gd name="connsiteX88" fmla="*/ 5676900 w 6324600"/>
                <a:gd name="connsiteY88" fmla="*/ 685800 h 778933"/>
                <a:gd name="connsiteX89" fmla="*/ 5676900 w 6324600"/>
                <a:gd name="connsiteY89" fmla="*/ 711200 h 778933"/>
                <a:gd name="connsiteX90" fmla="*/ 5786966 w 6324600"/>
                <a:gd name="connsiteY90" fmla="*/ 711200 h 778933"/>
                <a:gd name="connsiteX91" fmla="*/ 5786966 w 6324600"/>
                <a:gd name="connsiteY91" fmla="*/ 736600 h 778933"/>
                <a:gd name="connsiteX92" fmla="*/ 5909733 w 6324600"/>
                <a:gd name="connsiteY92" fmla="*/ 736600 h 778933"/>
                <a:gd name="connsiteX93" fmla="*/ 5918199 w 6324600"/>
                <a:gd name="connsiteY93" fmla="*/ 745066 h 778933"/>
                <a:gd name="connsiteX94" fmla="*/ 6049433 w 6324600"/>
                <a:gd name="connsiteY94" fmla="*/ 745066 h 778933"/>
                <a:gd name="connsiteX95" fmla="*/ 6049433 w 6324600"/>
                <a:gd name="connsiteY95" fmla="*/ 778933 h 778933"/>
                <a:gd name="connsiteX96" fmla="*/ 6324600 w 6324600"/>
                <a:gd name="connsiteY96"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8371 w 6324600"/>
                <a:gd name="connsiteY57" fmla="*/ 407987 h 778933"/>
                <a:gd name="connsiteX58" fmla="*/ 4005791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7741 w 6324600"/>
                <a:gd name="connsiteY65" fmla="*/ 486303 h 778933"/>
                <a:gd name="connsiteX66" fmla="*/ 4395787 w 6324600"/>
                <a:gd name="connsiteY66" fmla="*/ 486303 h 778933"/>
                <a:gd name="connsiteX67" fmla="*/ 4397375 w 6324600"/>
                <a:gd name="connsiteY67" fmla="*/ 518053 h 778933"/>
                <a:gd name="connsiteX68" fmla="*/ 4660900 w 6324600"/>
                <a:gd name="connsiteY68" fmla="*/ 516466 h 778933"/>
                <a:gd name="connsiteX69" fmla="*/ 4660900 w 6324600"/>
                <a:gd name="connsiteY69" fmla="*/ 537633 h 778933"/>
                <a:gd name="connsiteX70" fmla="*/ 4787900 w 6324600"/>
                <a:gd name="connsiteY70" fmla="*/ 537633 h 778933"/>
                <a:gd name="connsiteX71" fmla="*/ 4800600 w 6324600"/>
                <a:gd name="connsiteY71" fmla="*/ 537633 h 778933"/>
                <a:gd name="connsiteX72" fmla="*/ 4872566 w 6324600"/>
                <a:gd name="connsiteY72" fmla="*/ 537633 h 778933"/>
                <a:gd name="connsiteX73" fmla="*/ 4872566 w 6324600"/>
                <a:gd name="connsiteY73" fmla="*/ 558800 h 778933"/>
                <a:gd name="connsiteX74" fmla="*/ 4953000 w 6324600"/>
                <a:gd name="connsiteY74" fmla="*/ 558800 h 778933"/>
                <a:gd name="connsiteX75" fmla="*/ 4953000 w 6324600"/>
                <a:gd name="connsiteY75" fmla="*/ 567266 h 778933"/>
                <a:gd name="connsiteX76" fmla="*/ 4995333 w 6324600"/>
                <a:gd name="connsiteY76" fmla="*/ 567266 h 778933"/>
                <a:gd name="connsiteX77" fmla="*/ 4995333 w 6324600"/>
                <a:gd name="connsiteY77" fmla="*/ 579966 h 778933"/>
                <a:gd name="connsiteX78" fmla="*/ 5186362 w 6324600"/>
                <a:gd name="connsiteY78" fmla="*/ 578379 h 778933"/>
                <a:gd name="connsiteX79" fmla="*/ 5186362 w 6324600"/>
                <a:gd name="connsiteY79" fmla="*/ 595313 h 778933"/>
                <a:gd name="connsiteX80" fmla="*/ 5222875 w 6324600"/>
                <a:gd name="connsiteY80" fmla="*/ 592138 h 778933"/>
                <a:gd name="connsiteX81" fmla="*/ 5226050 w 6324600"/>
                <a:gd name="connsiteY81" fmla="*/ 619654 h 778933"/>
                <a:gd name="connsiteX82" fmla="*/ 5252508 w 6324600"/>
                <a:gd name="connsiteY82" fmla="*/ 624416 h 778933"/>
                <a:gd name="connsiteX83" fmla="*/ 5258858 w 6324600"/>
                <a:gd name="connsiteY83" fmla="*/ 652991 h 778933"/>
                <a:gd name="connsiteX84" fmla="*/ 5346700 w 6324600"/>
                <a:gd name="connsiteY84" fmla="*/ 656166 h 778933"/>
                <a:gd name="connsiteX85" fmla="*/ 5346700 w 6324600"/>
                <a:gd name="connsiteY85" fmla="*/ 668866 h 778933"/>
                <a:gd name="connsiteX86" fmla="*/ 5427133 w 6324600"/>
                <a:gd name="connsiteY86" fmla="*/ 668866 h 778933"/>
                <a:gd name="connsiteX87" fmla="*/ 5427133 w 6324600"/>
                <a:gd name="connsiteY87" fmla="*/ 685800 h 778933"/>
                <a:gd name="connsiteX88" fmla="*/ 5676900 w 6324600"/>
                <a:gd name="connsiteY88" fmla="*/ 685800 h 778933"/>
                <a:gd name="connsiteX89" fmla="*/ 5676900 w 6324600"/>
                <a:gd name="connsiteY89" fmla="*/ 711200 h 778933"/>
                <a:gd name="connsiteX90" fmla="*/ 5786966 w 6324600"/>
                <a:gd name="connsiteY90" fmla="*/ 711200 h 778933"/>
                <a:gd name="connsiteX91" fmla="*/ 5786966 w 6324600"/>
                <a:gd name="connsiteY91" fmla="*/ 736600 h 778933"/>
                <a:gd name="connsiteX92" fmla="*/ 5909733 w 6324600"/>
                <a:gd name="connsiteY92" fmla="*/ 736600 h 778933"/>
                <a:gd name="connsiteX93" fmla="*/ 5918199 w 6324600"/>
                <a:gd name="connsiteY93" fmla="*/ 745066 h 778933"/>
                <a:gd name="connsiteX94" fmla="*/ 6049433 w 6324600"/>
                <a:gd name="connsiteY94" fmla="*/ 745066 h 778933"/>
                <a:gd name="connsiteX95" fmla="*/ 6049433 w 6324600"/>
                <a:gd name="connsiteY95" fmla="*/ 778933 h 778933"/>
                <a:gd name="connsiteX96" fmla="*/ 6324600 w 6324600"/>
                <a:gd name="connsiteY96"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8371 w 6324600"/>
                <a:gd name="connsiteY57" fmla="*/ 407987 h 778933"/>
                <a:gd name="connsiteX58" fmla="*/ 4005791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7741 w 6324600"/>
                <a:gd name="connsiteY65" fmla="*/ 486303 h 778933"/>
                <a:gd name="connsiteX66" fmla="*/ 4395787 w 6324600"/>
                <a:gd name="connsiteY66" fmla="*/ 486303 h 778933"/>
                <a:gd name="connsiteX67" fmla="*/ 4397375 w 6324600"/>
                <a:gd name="connsiteY67" fmla="*/ 518053 h 778933"/>
                <a:gd name="connsiteX68" fmla="*/ 4660900 w 6324600"/>
                <a:gd name="connsiteY68" fmla="*/ 516466 h 778933"/>
                <a:gd name="connsiteX69" fmla="*/ 4660900 w 6324600"/>
                <a:gd name="connsiteY69" fmla="*/ 537633 h 778933"/>
                <a:gd name="connsiteX70" fmla="*/ 4787900 w 6324600"/>
                <a:gd name="connsiteY70" fmla="*/ 537633 h 778933"/>
                <a:gd name="connsiteX71" fmla="*/ 4800600 w 6324600"/>
                <a:gd name="connsiteY71" fmla="*/ 537633 h 778933"/>
                <a:gd name="connsiteX72" fmla="*/ 4872566 w 6324600"/>
                <a:gd name="connsiteY72" fmla="*/ 537633 h 778933"/>
                <a:gd name="connsiteX73" fmla="*/ 4872566 w 6324600"/>
                <a:gd name="connsiteY73" fmla="*/ 558800 h 778933"/>
                <a:gd name="connsiteX74" fmla="*/ 4953000 w 6324600"/>
                <a:gd name="connsiteY74" fmla="*/ 558800 h 778933"/>
                <a:gd name="connsiteX75" fmla="*/ 4953000 w 6324600"/>
                <a:gd name="connsiteY75" fmla="*/ 567266 h 778933"/>
                <a:gd name="connsiteX76" fmla="*/ 4995333 w 6324600"/>
                <a:gd name="connsiteY76" fmla="*/ 567266 h 778933"/>
                <a:gd name="connsiteX77" fmla="*/ 4995333 w 6324600"/>
                <a:gd name="connsiteY77" fmla="*/ 579966 h 778933"/>
                <a:gd name="connsiteX78" fmla="*/ 5186362 w 6324600"/>
                <a:gd name="connsiteY78" fmla="*/ 578379 h 778933"/>
                <a:gd name="connsiteX79" fmla="*/ 5186362 w 6324600"/>
                <a:gd name="connsiteY79" fmla="*/ 595313 h 778933"/>
                <a:gd name="connsiteX80" fmla="*/ 5222875 w 6324600"/>
                <a:gd name="connsiteY80" fmla="*/ 592138 h 778933"/>
                <a:gd name="connsiteX81" fmla="*/ 5226050 w 6324600"/>
                <a:gd name="connsiteY81" fmla="*/ 619654 h 778933"/>
                <a:gd name="connsiteX82" fmla="*/ 5252508 w 6324600"/>
                <a:gd name="connsiteY82" fmla="*/ 624416 h 778933"/>
                <a:gd name="connsiteX83" fmla="*/ 5258858 w 6324600"/>
                <a:gd name="connsiteY83" fmla="*/ 652991 h 778933"/>
                <a:gd name="connsiteX84" fmla="*/ 5341938 w 6324600"/>
                <a:gd name="connsiteY84" fmla="*/ 649816 h 778933"/>
                <a:gd name="connsiteX85" fmla="*/ 5346700 w 6324600"/>
                <a:gd name="connsiteY85" fmla="*/ 668866 h 778933"/>
                <a:gd name="connsiteX86" fmla="*/ 5427133 w 6324600"/>
                <a:gd name="connsiteY86" fmla="*/ 668866 h 778933"/>
                <a:gd name="connsiteX87" fmla="*/ 5427133 w 6324600"/>
                <a:gd name="connsiteY87" fmla="*/ 685800 h 778933"/>
                <a:gd name="connsiteX88" fmla="*/ 5676900 w 6324600"/>
                <a:gd name="connsiteY88" fmla="*/ 685800 h 778933"/>
                <a:gd name="connsiteX89" fmla="*/ 5676900 w 6324600"/>
                <a:gd name="connsiteY89" fmla="*/ 711200 h 778933"/>
                <a:gd name="connsiteX90" fmla="*/ 5786966 w 6324600"/>
                <a:gd name="connsiteY90" fmla="*/ 711200 h 778933"/>
                <a:gd name="connsiteX91" fmla="*/ 5786966 w 6324600"/>
                <a:gd name="connsiteY91" fmla="*/ 736600 h 778933"/>
                <a:gd name="connsiteX92" fmla="*/ 5909733 w 6324600"/>
                <a:gd name="connsiteY92" fmla="*/ 736600 h 778933"/>
                <a:gd name="connsiteX93" fmla="*/ 5918199 w 6324600"/>
                <a:gd name="connsiteY93" fmla="*/ 745066 h 778933"/>
                <a:gd name="connsiteX94" fmla="*/ 6049433 w 6324600"/>
                <a:gd name="connsiteY94" fmla="*/ 745066 h 778933"/>
                <a:gd name="connsiteX95" fmla="*/ 6049433 w 6324600"/>
                <a:gd name="connsiteY95" fmla="*/ 778933 h 778933"/>
                <a:gd name="connsiteX96" fmla="*/ 6324600 w 6324600"/>
                <a:gd name="connsiteY96"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8371 w 6324600"/>
                <a:gd name="connsiteY57" fmla="*/ 407987 h 778933"/>
                <a:gd name="connsiteX58" fmla="*/ 4005791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7741 w 6324600"/>
                <a:gd name="connsiteY65" fmla="*/ 486303 h 778933"/>
                <a:gd name="connsiteX66" fmla="*/ 4395787 w 6324600"/>
                <a:gd name="connsiteY66" fmla="*/ 486303 h 778933"/>
                <a:gd name="connsiteX67" fmla="*/ 4397375 w 6324600"/>
                <a:gd name="connsiteY67" fmla="*/ 518053 h 778933"/>
                <a:gd name="connsiteX68" fmla="*/ 4660900 w 6324600"/>
                <a:gd name="connsiteY68" fmla="*/ 516466 h 778933"/>
                <a:gd name="connsiteX69" fmla="*/ 4660900 w 6324600"/>
                <a:gd name="connsiteY69" fmla="*/ 537633 h 778933"/>
                <a:gd name="connsiteX70" fmla="*/ 4787900 w 6324600"/>
                <a:gd name="connsiteY70" fmla="*/ 537633 h 778933"/>
                <a:gd name="connsiteX71" fmla="*/ 4800600 w 6324600"/>
                <a:gd name="connsiteY71" fmla="*/ 537633 h 778933"/>
                <a:gd name="connsiteX72" fmla="*/ 4872566 w 6324600"/>
                <a:gd name="connsiteY72" fmla="*/ 537633 h 778933"/>
                <a:gd name="connsiteX73" fmla="*/ 4872566 w 6324600"/>
                <a:gd name="connsiteY73" fmla="*/ 558800 h 778933"/>
                <a:gd name="connsiteX74" fmla="*/ 4953000 w 6324600"/>
                <a:gd name="connsiteY74" fmla="*/ 558800 h 778933"/>
                <a:gd name="connsiteX75" fmla="*/ 4953000 w 6324600"/>
                <a:gd name="connsiteY75" fmla="*/ 567266 h 778933"/>
                <a:gd name="connsiteX76" fmla="*/ 4995333 w 6324600"/>
                <a:gd name="connsiteY76" fmla="*/ 567266 h 778933"/>
                <a:gd name="connsiteX77" fmla="*/ 4995333 w 6324600"/>
                <a:gd name="connsiteY77" fmla="*/ 579966 h 778933"/>
                <a:gd name="connsiteX78" fmla="*/ 5186362 w 6324600"/>
                <a:gd name="connsiteY78" fmla="*/ 578379 h 778933"/>
                <a:gd name="connsiteX79" fmla="*/ 5186362 w 6324600"/>
                <a:gd name="connsiteY79" fmla="*/ 595313 h 778933"/>
                <a:gd name="connsiteX80" fmla="*/ 5222875 w 6324600"/>
                <a:gd name="connsiteY80" fmla="*/ 592138 h 778933"/>
                <a:gd name="connsiteX81" fmla="*/ 5226050 w 6324600"/>
                <a:gd name="connsiteY81" fmla="*/ 619654 h 778933"/>
                <a:gd name="connsiteX82" fmla="*/ 5252508 w 6324600"/>
                <a:gd name="connsiteY82" fmla="*/ 624416 h 778933"/>
                <a:gd name="connsiteX83" fmla="*/ 5258858 w 6324600"/>
                <a:gd name="connsiteY83" fmla="*/ 652991 h 778933"/>
                <a:gd name="connsiteX84" fmla="*/ 5343525 w 6324600"/>
                <a:gd name="connsiteY84" fmla="*/ 651404 h 778933"/>
                <a:gd name="connsiteX85" fmla="*/ 5346700 w 6324600"/>
                <a:gd name="connsiteY85" fmla="*/ 668866 h 778933"/>
                <a:gd name="connsiteX86" fmla="*/ 5427133 w 6324600"/>
                <a:gd name="connsiteY86" fmla="*/ 668866 h 778933"/>
                <a:gd name="connsiteX87" fmla="*/ 5427133 w 6324600"/>
                <a:gd name="connsiteY87" fmla="*/ 685800 h 778933"/>
                <a:gd name="connsiteX88" fmla="*/ 5676900 w 6324600"/>
                <a:gd name="connsiteY88" fmla="*/ 685800 h 778933"/>
                <a:gd name="connsiteX89" fmla="*/ 5676900 w 6324600"/>
                <a:gd name="connsiteY89" fmla="*/ 711200 h 778933"/>
                <a:gd name="connsiteX90" fmla="*/ 5786966 w 6324600"/>
                <a:gd name="connsiteY90" fmla="*/ 711200 h 778933"/>
                <a:gd name="connsiteX91" fmla="*/ 5786966 w 6324600"/>
                <a:gd name="connsiteY91" fmla="*/ 736600 h 778933"/>
                <a:gd name="connsiteX92" fmla="*/ 5909733 w 6324600"/>
                <a:gd name="connsiteY92" fmla="*/ 736600 h 778933"/>
                <a:gd name="connsiteX93" fmla="*/ 5918199 w 6324600"/>
                <a:gd name="connsiteY93" fmla="*/ 745066 h 778933"/>
                <a:gd name="connsiteX94" fmla="*/ 6049433 w 6324600"/>
                <a:gd name="connsiteY94" fmla="*/ 745066 h 778933"/>
                <a:gd name="connsiteX95" fmla="*/ 6049433 w 6324600"/>
                <a:gd name="connsiteY95" fmla="*/ 778933 h 778933"/>
                <a:gd name="connsiteX96" fmla="*/ 6324600 w 6324600"/>
                <a:gd name="connsiteY96"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8371 w 6324600"/>
                <a:gd name="connsiteY57" fmla="*/ 407987 h 778933"/>
                <a:gd name="connsiteX58" fmla="*/ 4005791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7741 w 6324600"/>
                <a:gd name="connsiteY65" fmla="*/ 486303 h 778933"/>
                <a:gd name="connsiteX66" fmla="*/ 4395787 w 6324600"/>
                <a:gd name="connsiteY66" fmla="*/ 486303 h 778933"/>
                <a:gd name="connsiteX67" fmla="*/ 4397375 w 6324600"/>
                <a:gd name="connsiteY67" fmla="*/ 518053 h 778933"/>
                <a:gd name="connsiteX68" fmla="*/ 4660900 w 6324600"/>
                <a:gd name="connsiteY68" fmla="*/ 516466 h 778933"/>
                <a:gd name="connsiteX69" fmla="*/ 4660900 w 6324600"/>
                <a:gd name="connsiteY69" fmla="*/ 537633 h 778933"/>
                <a:gd name="connsiteX70" fmla="*/ 4787900 w 6324600"/>
                <a:gd name="connsiteY70" fmla="*/ 537633 h 778933"/>
                <a:gd name="connsiteX71" fmla="*/ 4800600 w 6324600"/>
                <a:gd name="connsiteY71" fmla="*/ 537633 h 778933"/>
                <a:gd name="connsiteX72" fmla="*/ 4872566 w 6324600"/>
                <a:gd name="connsiteY72" fmla="*/ 537633 h 778933"/>
                <a:gd name="connsiteX73" fmla="*/ 4872566 w 6324600"/>
                <a:gd name="connsiteY73" fmla="*/ 558800 h 778933"/>
                <a:gd name="connsiteX74" fmla="*/ 4953000 w 6324600"/>
                <a:gd name="connsiteY74" fmla="*/ 558800 h 778933"/>
                <a:gd name="connsiteX75" fmla="*/ 4953000 w 6324600"/>
                <a:gd name="connsiteY75" fmla="*/ 567266 h 778933"/>
                <a:gd name="connsiteX76" fmla="*/ 4995333 w 6324600"/>
                <a:gd name="connsiteY76" fmla="*/ 567266 h 778933"/>
                <a:gd name="connsiteX77" fmla="*/ 4995333 w 6324600"/>
                <a:gd name="connsiteY77" fmla="*/ 579966 h 778933"/>
                <a:gd name="connsiteX78" fmla="*/ 5186362 w 6324600"/>
                <a:gd name="connsiteY78" fmla="*/ 578379 h 778933"/>
                <a:gd name="connsiteX79" fmla="*/ 5186362 w 6324600"/>
                <a:gd name="connsiteY79" fmla="*/ 595313 h 778933"/>
                <a:gd name="connsiteX80" fmla="*/ 5222875 w 6324600"/>
                <a:gd name="connsiteY80" fmla="*/ 592138 h 778933"/>
                <a:gd name="connsiteX81" fmla="*/ 5226050 w 6324600"/>
                <a:gd name="connsiteY81" fmla="*/ 619654 h 778933"/>
                <a:gd name="connsiteX82" fmla="*/ 5254095 w 6324600"/>
                <a:gd name="connsiteY82" fmla="*/ 619654 h 778933"/>
                <a:gd name="connsiteX83" fmla="*/ 5258858 w 6324600"/>
                <a:gd name="connsiteY83" fmla="*/ 652991 h 778933"/>
                <a:gd name="connsiteX84" fmla="*/ 5343525 w 6324600"/>
                <a:gd name="connsiteY84" fmla="*/ 651404 h 778933"/>
                <a:gd name="connsiteX85" fmla="*/ 5346700 w 6324600"/>
                <a:gd name="connsiteY85" fmla="*/ 668866 h 778933"/>
                <a:gd name="connsiteX86" fmla="*/ 5427133 w 6324600"/>
                <a:gd name="connsiteY86" fmla="*/ 668866 h 778933"/>
                <a:gd name="connsiteX87" fmla="*/ 5427133 w 6324600"/>
                <a:gd name="connsiteY87" fmla="*/ 685800 h 778933"/>
                <a:gd name="connsiteX88" fmla="*/ 5676900 w 6324600"/>
                <a:gd name="connsiteY88" fmla="*/ 685800 h 778933"/>
                <a:gd name="connsiteX89" fmla="*/ 5676900 w 6324600"/>
                <a:gd name="connsiteY89" fmla="*/ 711200 h 778933"/>
                <a:gd name="connsiteX90" fmla="*/ 5786966 w 6324600"/>
                <a:gd name="connsiteY90" fmla="*/ 711200 h 778933"/>
                <a:gd name="connsiteX91" fmla="*/ 5786966 w 6324600"/>
                <a:gd name="connsiteY91" fmla="*/ 736600 h 778933"/>
                <a:gd name="connsiteX92" fmla="*/ 5909733 w 6324600"/>
                <a:gd name="connsiteY92" fmla="*/ 736600 h 778933"/>
                <a:gd name="connsiteX93" fmla="*/ 5918199 w 6324600"/>
                <a:gd name="connsiteY93" fmla="*/ 745066 h 778933"/>
                <a:gd name="connsiteX94" fmla="*/ 6049433 w 6324600"/>
                <a:gd name="connsiteY94" fmla="*/ 745066 h 778933"/>
                <a:gd name="connsiteX95" fmla="*/ 6049433 w 6324600"/>
                <a:gd name="connsiteY95" fmla="*/ 778933 h 778933"/>
                <a:gd name="connsiteX96" fmla="*/ 6324600 w 6324600"/>
                <a:gd name="connsiteY96" fmla="*/ 778933 h 778933"/>
                <a:gd name="connsiteX0" fmla="*/ 0 w 6324600"/>
                <a:gd name="connsiteY0" fmla="*/ 0 h 778933"/>
                <a:gd name="connsiteX1" fmla="*/ 143933 w 6324600"/>
                <a:gd name="connsiteY1" fmla="*/ 0 h 778933"/>
                <a:gd name="connsiteX2" fmla="*/ 148166 w 6324600"/>
                <a:gd name="connsiteY2" fmla="*/ 4233 h 778933"/>
                <a:gd name="connsiteX3" fmla="*/ 529166 w 6324600"/>
                <a:gd name="connsiteY3" fmla="*/ 4233 h 778933"/>
                <a:gd name="connsiteX4" fmla="*/ 529696 w 6324600"/>
                <a:gd name="connsiteY4" fmla="*/ 16403 h 778933"/>
                <a:gd name="connsiteX5" fmla="*/ 838200 w 6324600"/>
                <a:gd name="connsiteY5" fmla="*/ 21166 h 778933"/>
                <a:gd name="connsiteX6" fmla="*/ 846138 w 6324600"/>
                <a:gd name="connsiteY6" fmla="*/ 32278 h 778933"/>
                <a:gd name="connsiteX7" fmla="*/ 1308100 w 6324600"/>
                <a:gd name="connsiteY7" fmla="*/ 33866 h 778933"/>
                <a:gd name="connsiteX8" fmla="*/ 1308100 w 6324600"/>
                <a:gd name="connsiteY8" fmla="*/ 42333 h 778933"/>
                <a:gd name="connsiteX9" fmla="*/ 1422400 w 6324600"/>
                <a:gd name="connsiteY9" fmla="*/ 42333 h 778933"/>
                <a:gd name="connsiteX10" fmla="*/ 1422400 w 6324600"/>
                <a:gd name="connsiteY10" fmla="*/ 55033 h 778933"/>
                <a:gd name="connsiteX11" fmla="*/ 1452033 w 6324600"/>
                <a:gd name="connsiteY11" fmla="*/ 55033 h 778933"/>
                <a:gd name="connsiteX12" fmla="*/ 1453621 w 6324600"/>
                <a:gd name="connsiteY12" fmla="*/ 66674 h 778933"/>
                <a:gd name="connsiteX13" fmla="*/ 1516591 w 6324600"/>
                <a:gd name="connsiteY13" fmla="*/ 65087 h 778933"/>
                <a:gd name="connsiteX14" fmla="*/ 1519766 w 6324600"/>
                <a:gd name="connsiteY14" fmla="*/ 88900 h 778933"/>
                <a:gd name="connsiteX15" fmla="*/ 1604433 w 6324600"/>
                <a:gd name="connsiteY15" fmla="*/ 88900 h 778933"/>
                <a:gd name="connsiteX16" fmla="*/ 1604433 w 6324600"/>
                <a:gd name="connsiteY16" fmla="*/ 88900 h 778933"/>
                <a:gd name="connsiteX17" fmla="*/ 1909233 w 6324600"/>
                <a:gd name="connsiteY17" fmla="*/ 88900 h 778933"/>
                <a:gd name="connsiteX18" fmla="*/ 1909233 w 6324600"/>
                <a:gd name="connsiteY18" fmla="*/ 110066 h 778933"/>
                <a:gd name="connsiteX19" fmla="*/ 2010833 w 6324600"/>
                <a:gd name="connsiteY19" fmla="*/ 110066 h 778933"/>
                <a:gd name="connsiteX20" fmla="*/ 2010833 w 6324600"/>
                <a:gd name="connsiteY20" fmla="*/ 118533 h 778933"/>
                <a:gd name="connsiteX21" fmla="*/ 2129366 w 6324600"/>
                <a:gd name="connsiteY21" fmla="*/ 118533 h 778933"/>
                <a:gd name="connsiteX22" fmla="*/ 2129366 w 6324600"/>
                <a:gd name="connsiteY22" fmla="*/ 139700 h 778933"/>
                <a:gd name="connsiteX23" fmla="*/ 2230966 w 6324600"/>
                <a:gd name="connsiteY23" fmla="*/ 139700 h 778933"/>
                <a:gd name="connsiteX24" fmla="*/ 2235728 w 6324600"/>
                <a:gd name="connsiteY24" fmla="*/ 152400 h 778933"/>
                <a:gd name="connsiteX25" fmla="*/ 2328333 w 6324600"/>
                <a:gd name="connsiteY25" fmla="*/ 152400 h 778933"/>
                <a:gd name="connsiteX26" fmla="*/ 2333096 w 6324600"/>
                <a:gd name="connsiteY26" fmla="*/ 160866 h 778933"/>
                <a:gd name="connsiteX27" fmla="*/ 2857500 w 6324600"/>
                <a:gd name="connsiteY27" fmla="*/ 160866 h 778933"/>
                <a:gd name="connsiteX28" fmla="*/ 2857500 w 6324600"/>
                <a:gd name="connsiteY28" fmla="*/ 182033 h 778933"/>
                <a:gd name="connsiteX29" fmla="*/ 2908300 w 6324600"/>
                <a:gd name="connsiteY29" fmla="*/ 182033 h 778933"/>
                <a:gd name="connsiteX30" fmla="*/ 2912533 w 6324600"/>
                <a:gd name="connsiteY30" fmla="*/ 182033 h 778933"/>
                <a:gd name="connsiteX31" fmla="*/ 3031066 w 6324600"/>
                <a:gd name="connsiteY31" fmla="*/ 182033 h 778933"/>
                <a:gd name="connsiteX32" fmla="*/ 3031066 w 6324600"/>
                <a:gd name="connsiteY32" fmla="*/ 215900 h 778933"/>
                <a:gd name="connsiteX33" fmla="*/ 3115733 w 6324600"/>
                <a:gd name="connsiteY33" fmla="*/ 215900 h 778933"/>
                <a:gd name="connsiteX34" fmla="*/ 3119966 w 6324600"/>
                <a:gd name="connsiteY34" fmla="*/ 224367 h 778933"/>
                <a:gd name="connsiteX35" fmla="*/ 3183466 w 6324600"/>
                <a:gd name="connsiteY35" fmla="*/ 224367 h 778933"/>
                <a:gd name="connsiteX36" fmla="*/ 3183466 w 6324600"/>
                <a:gd name="connsiteY36" fmla="*/ 241300 h 778933"/>
                <a:gd name="connsiteX37" fmla="*/ 3208866 w 6324600"/>
                <a:gd name="connsiteY37" fmla="*/ 241300 h 778933"/>
                <a:gd name="connsiteX38" fmla="*/ 3208866 w 6324600"/>
                <a:gd name="connsiteY38" fmla="*/ 254000 h 778933"/>
                <a:gd name="connsiteX39" fmla="*/ 3234266 w 6324600"/>
                <a:gd name="connsiteY39" fmla="*/ 254000 h 778933"/>
                <a:gd name="connsiteX40" fmla="*/ 3234266 w 6324600"/>
                <a:gd name="connsiteY40" fmla="*/ 262466 h 778933"/>
                <a:gd name="connsiteX41" fmla="*/ 3340100 w 6324600"/>
                <a:gd name="connsiteY41" fmla="*/ 262466 h 778933"/>
                <a:gd name="connsiteX42" fmla="*/ 3340100 w 6324600"/>
                <a:gd name="connsiteY42" fmla="*/ 283633 h 778933"/>
                <a:gd name="connsiteX43" fmla="*/ 3340100 w 6324600"/>
                <a:gd name="connsiteY43" fmla="*/ 283633 h 778933"/>
                <a:gd name="connsiteX44" fmla="*/ 3387725 w 6324600"/>
                <a:gd name="connsiteY44" fmla="*/ 283633 h 778933"/>
                <a:gd name="connsiteX45" fmla="*/ 3390370 w 6324600"/>
                <a:gd name="connsiteY45" fmla="*/ 311679 h 778933"/>
                <a:gd name="connsiteX46" fmla="*/ 3500966 w 6324600"/>
                <a:gd name="connsiteY46" fmla="*/ 313266 h 778933"/>
                <a:gd name="connsiteX47" fmla="*/ 3504142 w 6324600"/>
                <a:gd name="connsiteY47" fmla="*/ 335491 h 778933"/>
                <a:gd name="connsiteX48" fmla="*/ 3572933 w 6324600"/>
                <a:gd name="connsiteY48" fmla="*/ 338666 h 778933"/>
                <a:gd name="connsiteX49" fmla="*/ 3572933 w 6324600"/>
                <a:gd name="connsiteY49" fmla="*/ 351366 h 778933"/>
                <a:gd name="connsiteX50" fmla="*/ 3666066 w 6324600"/>
                <a:gd name="connsiteY50" fmla="*/ 351366 h 778933"/>
                <a:gd name="connsiteX51" fmla="*/ 3666066 w 6324600"/>
                <a:gd name="connsiteY51" fmla="*/ 368300 h 778933"/>
                <a:gd name="connsiteX52" fmla="*/ 3695700 w 6324600"/>
                <a:gd name="connsiteY52" fmla="*/ 368300 h 778933"/>
                <a:gd name="connsiteX53" fmla="*/ 3695700 w 6324600"/>
                <a:gd name="connsiteY53" fmla="*/ 389466 h 778933"/>
                <a:gd name="connsiteX54" fmla="*/ 3810000 w 6324600"/>
                <a:gd name="connsiteY54" fmla="*/ 389466 h 778933"/>
                <a:gd name="connsiteX55" fmla="*/ 3810000 w 6324600"/>
                <a:gd name="connsiteY55" fmla="*/ 389466 h 778933"/>
                <a:gd name="connsiteX56" fmla="*/ 3898900 w 6324600"/>
                <a:gd name="connsiteY56" fmla="*/ 389466 h 778933"/>
                <a:gd name="connsiteX57" fmla="*/ 3898371 w 6324600"/>
                <a:gd name="connsiteY57" fmla="*/ 407987 h 778933"/>
                <a:gd name="connsiteX58" fmla="*/ 4005791 w 6324600"/>
                <a:gd name="connsiteY58" fmla="*/ 406399 h 778933"/>
                <a:gd name="connsiteX59" fmla="*/ 4008966 w 6324600"/>
                <a:gd name="connsiteY59" fmla="*/ 431800 h 778933"/>
                <a:gd name="connsiteX60" fmla="*/ 4174066 w 6324600"/>
                <a:gd name="connsiteY60" fmla="*/ 431800 h 778933"/>
                <a:gd name="connsiteX61" fmla="*/ 4174066 w 6324600"/>
                <a:gd name="connsiteY61" fmla="*/ 452966 h 778933"/>
                <a:gd name="connsiteX62" fmla="*/ 4288366 w 6324600"/>
                <a:gd name="connsiteY62" fmla="*/ 452966 h 778933"/>
                <a:gd name="connsiteX63" fmla="*/ 4296833 w 6324600"/>
                <a:gd name="connsiteY63" fmla="*/ 461433 h 778933"/>
                <a:gd name="connsiteX64" fmla="*/ 4364566 w 6324600"/>
                <a:gd name="connsiteY64" fmla="*/ 461433 h 778933"/>
                <a:gd name="connsiteX65" fmla="*/ 4367741 w 6324600"/>
                <a:gd name="connsiteY65" fmla="*/ 486303 h 778933"/>
                <a:gd name="connsiteX66" fmla="*/ 4395787 w 6324600"/>
                <a:gd name="connsiteY66" fmla="*/ 486303 h 778933"/>
                <a:gd name="connsiteX67" fmla="*/ 4397375 w 6324600"/>
                <a:gd name="connsiteY67" fmla="*/ 518053 h 778933"/>
                <a:gd name="connsiteX68" fmla="*/ 4660900 w 6324600"/>
                <a:gd name="connsiteY68" fmla="*/ 516466 h 778933"/>
                <a:gd name="connsiteX69" fmla="*/ 4660900 w 6324600"/>
                <a:gd name="connsiteY69" fmla="*/ 537633 h 778933"/>
                <a:gd name="connsiteX70" fmla="*/ 4787900 w 6324600"/>
                <a:gd name="connsiteY70" fmla="*/ 537633 h 778933"/>
                <a:gd name="connsiteX71" fmla="*/ 4800600 w 6324600"/>
                <a:gd name="connsiteY71" fmla="*/ 537633 h 778933"/>
                <a:gd name="connsiteX72" fmla="*/ 4872566 w 6324600"/>
                <a:gd name="connsiteY72" fmla="*/ 537633 h 778933"/>
                <a:gd name="connsiteX73" fmla="*/ 4872566 w 6324600"/>
                <a:gd name="connsiteY73" fmla="*/ 558800 h 778933"/>
                <a:gd name="connsiteX74" fmla="*/ 4953000 w 6324600"/>
                <a:gd name="connsiteY74" fmla="*/ 558800 h 778933"/>
                <a:gd name="connsiteX75" fmla="*/ 4953000 w 6324600"/>
                <a:gd name="connsiteY75" fmla="*/ 567266 h 778933"/>
                <a:gd name="connsiteX76" fmla="*/ 4995333 w 6324600"/>
                <a:gd name="connsiteY76" fmla="*/ 567266 h 778933"/>
                <a:gd name="connsiteX77" fmla="*/ 4995333 w 6324600"/>
                <a:gd name="connsiteY77" fmla="*/ 579966 h 778933"/>
                <a:gd name="connsiteX78" fmla="*/ 5186362 w 6324600"/>
                <a:gd name="connsiteY78" fmla="*/ 578379 h 778933"/>
                <a:gd name="connsiteX79" fmla="*/ 5186362 w 6324600"/>
                <a:gd name="connsiteY79" fmla="*/ 595313 h 778933"/>
                <a:gd name="connsiteX80" fmla="*/ 5222875 w 6324600"/>
                <a:gd name="connsiteY80" fmla="*/ 592138 h 778933"/>
                <a:gd name="connsiteX81" fmla="*/ 5226050 w 6324600"/>
                <a:gd name="connsiteY81" fmla="*/ 619654 h 778933"/>
                <a:gd name="connsiteX82" fmla="*/ 5254095 w 6324600"/>
                <a:gd name="connsiteY82" fmla="*/ 619654 h 778933"/>
                <a:gd name="connsiteX83" fmla="*/ 5252508 w 6324600"/>
                <a:gd name="connsiteY83" fmla="*/ 652991 h 778933"/>
                <a:gd name="connsiteX84" fmla="*/ 5343525 w 6324600"/>
                <a:gd name="connsiteY84" fmla="*/ 651404 h 778933"/>
                <a:gd name="connsiteX85" fmla="*/ 5346700 w 6324600"/>
                <a:gd name="connsiteY85" fmla="*/ 668866 h 778933"/>
                <a:gd name="connsiteX86" fmla="*/ 5427133 w 6324600"/>
                <a:gd name="connsiteY86" fmla="*/ 668866 h 778933"/>
                <a:gd name="connsiteX87" fmla="*/ 5427133 w 6324600"/>
                <a:gd name="connsiteY87" fmla="*/ 685800 h 778933"/>
                <a:gd name="connsiteX88" fmla="*/ 5676900 w 6324600"/>
                <a:gd name="connsiteY88" fmla="*/ 685800 h 778933"/>
                <a:gd name="connsiteX89" fmla="*/ 5676900 w 6324600"/>
                <a:gd name="connsiteY89" fmla="*/ 711200 h 778933"/>
                <a:gd name="connsiteX90" fmla="*/ 5786966 w 6324600"/>
                <a:gd name="connsiteY90" fmla="*/ 711200 h 778933"/>
                <a:gd name="connsiteX91" fmla="*/ 5786966 w 6324600"/>
                <a:gd name="connsiteY91" fmla="*/ 736600 h 778933"/>
                <a:gd name="connsiteX92" fmla="*/ 5909733 w 6324600"/>
                <a:gd name="connsiteY92" fmla="*/ 736600 h 778933"/>
                <a:gd name="connsiteX93" fmla="*/ 5918199 w 6324600"/>
                <a:gd name="connsiteY93" fmla="*/ 745066 h 778933"/>
                <a:gd name="connsiteX94" fmla="*/ 6049433 w 6324600"/>
                <a:gd name="connsiteY94" fmla="*/ 745066 h 778933"/>
                <a:gd name="connsiteX95" fmla="*/ 6049433 w 6324600"/>
                <a:gd name="connsiteY95" fmla="*/ 778933 h 778933"/>
                <a:gd name="connsiteX96" fmla="*/ 6324600 w 6324600"/>
                <a:gd name="connsiteY96" fmla="*/ 778933 h 77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324600" h="778933">
                  <a:moveTo>
                    <a:pt x="0" y="0"/>
                  </a:moveTo>
                  <a:lnTo>
                    <a:pt x="143933" y="0"/>
                  </a:lnTo>
                  <a:lnTo>
                    <a:pt x="148166" y="4233"/>
                  </a:lnTo>
                  <a:lnTo>
                    <a:pt x="529166" y="4233"/>
                  </a:lnTo>
                  <a:cubicBezTo>
                    <a:pt x="528813" y="10406"/>
                    <a:pt x="530049" y="10230"/>
                    <a:pt x="529696" y="16403"/>
                  </a:cubicBezTo>
                  <a:lnTo>
                    <a:pt x="838200" y="21166"/>
                  </a:lnTo>
                  <a:lnTo>
                    <a:pt x="846138" y="32278"/>
                  </a:lnTo>
                  <a:lnTo>
                    <a:pt x="1308100" y="33866"/>
                  </a:lnTo>
                  <a:lnTo>
                    <a:pt x="1308100" y="42333"/>
                  </a:lnTo>
                  <a:lnTo>
                    <a:pt x="1422400" y="42333"/>
                  </a:lnTo>
                  <a:lnTo>
                    <a:pt x="1422400" y="55033"/>
                  </a:lnTo>
                  <a:lnTo>
                    <a:pt x="1452033" y="55033"/>
                  </a:lnTo>
                  <a:lnTo>
                    <a:pt x="1453621" y="66674"/>
                  </a:lnTo>
                  <a:lnTo>
                    <a:pt x="1516591" y="65087"/>
                  </a:lnTo>
                  <a:lnTo>
                    <a:pt x="1519766" y="88900"/>
                  </a:lnTo>
                  <a:lnTo>
                    <a:pt x="1604433" y="88900"/>
                  </a:lnTo>
                  <a:lnTo>
                    <a:pt x="1604433" y="88900"/>
                  </a:lnTo>
                  <a:lnTo>
                    <a:pt x="1909233" y="88900"/>
                  </a:lnTo>
                  <a:lnTo>
                    <a:pt x="1909233" y="110066"/>
                  </a:lnTo>
                  <a:lnTo>
                    <a:pt x="2010833" y="110066"/>
                  </a:lnTo>
                  <a:lnTo>
                    <a:pt x="2010833" y="118533"/>
                  </a:lnTo>
                  <a:lnTo>
                    <a:pt x="2129366" y="118533"/>
                  </a:lnTo>
                  <a:lnTo>
                    <a:pt x="2129366" y="139700"/>
                  </a:lnTo>
                  <a:lnTo>
                    <a:pt x="2230966" y="139700"/>
                  </a:lnTo>
                  <a:lnTo>
                    <a:pt x="2235728" y="152400"/>
                  </a:lnTo>
                  <a:lnTo>
                    <a:pt x="2328333" y="152400"/>
                  </a:lnTo>
                  <a:lnTo>
                    <a:pt x="2333096" y="160866"/>
                  </a:lnTo>
                  <a:lnTo>
                    <a:pt x="2857500" y="160866"/>
                  </a:lnTo>
                  <a:lnTo>
                    <a:pt x="2857500" y="182033"/>
                  </a:lnTo>
                  <a:lnTo>
                    <a:pt x="2908300" y="182033"/>
                  </a:lnTo>
                  <a:lnTo>
                    <a:pt x="2912533" y="182033"/>
                  </a:lnTo>
                  <a:lnTo>
                    <a:pt x="3031066" y="182033"/>
                  </a:lnTo>
                  <a:lnTo>
                    <a:pt x="3031066" y="215900"/>
                  </a:lnTo>
                  <a:lnTo>
                    <a:pt x="3115733" y="215900"/>
                  </a:lnTo>
                  <a:lnTo>
                    <a:pt x="3119966" y="224367"/>
                  </a:lnTo>
                  <a:lnTo>
                    <a:pt x="3183466" y="224367"/>
                  </a:lnTo>
                  <a:lnTo>
                    <a:pt x="3183466" y="241300"/>
                  </a:lnTo>
                  <a:lnTo>
                    <a:pt x="3208866" y="241300"/>
                  </a:lnTo>
                  <a:lnTo>
                    <a:pt x="3208866" y="254000"/>
                  </a:lnTo>
                  <a:lnTo>
                    <a:pt x="3234266" y="254000"/>
                  </a:lnTo>
                  <a:lnTo>
                    <a:pt x="3234266" y="262466"/>
                  </a:lnTo>
                  <a:lnTo>
                    <a:pt x="3340100" y="262466"/>
                  </a:lnTo>
                  <a:lnTo>
                    <a:pt x="3340100" y="283633"/>
                  </a:lnTo>
                  <a:lnTo>
                    <a:pt x="3340100" y="283633"/>
                  </a:lnTo>
                  <a:lnTo>
                    <a:pt x="3387725" y="283633"/>
                  </a:lnTo>
                  <a:cubicBezTo>
                    <a:pt x="3387548" y="294040"/>
                    <a:pt x="3390547" y="301272"/>
                    <a:pt x="3390370" y="311679"/>
                  </a:cubicBezTo>
                  <a:lnTo>
                    <a:pt x="3500966" y="313266"/>
                  </a:lnTo>
                  <a:lnTo>
                    <a:pt x="3504142" y="335491"/>
                  </a:lnTo>
                  <a:lnTo>
                    <a:pt x="3572933" y="338666"/>
                  </a:lnTo>
                  <a:lnTo>
                    <a:pt x="3572933" y="351366"/>
                  </a:lnTo>
                  <a:lnTo>
                    <a:pt x="3666066" y="351366"/>
                  </a:lnTo>
                  <a:lnTo>
                    <a:pt x="3666066" y="368300"/>
                  </a:lnTo>
                  <a:lnTo>
                    <a:pt x="3695700" y="368300"/>
                  </a:lnTo>
                  <a:lnTo>
                    <a:pt x="3695700" y="389466"/>
                  </a:lnTo>
                  <a:lnTo>
                    <a:pt x="3810000" y="389466"/>
                  </a:lnTo>
                  <a:lnTo>
                    <a:pt x="3810000" y="389466"/>
                  </a:lnTo>
                  <a:lnTo>
                    <a:pt x="3898900" y="389466"/>
                  </a:lnTo>
                  <a:cubicBezTo>
                    <a:pt x="3899253" y="396698"/>
                    <a:pt x="3898018" y="400755"/>
                    <a:pt x="3898371" y="407987"/>
                  </a:cubicBezTo>
                  <a:lnTo>
                    <a:pt x="4005791" y="406399"/>
                  </a:lnTo>
                  <a:lnTo>
                    <a:pt x="4008966" y="431800"/>
                  </a:lnTo>
                  <a:lnTo>
                    <a:pt x="4174066" y="431800"/>
                  </a:lnTo>
                  <a:lnTo>
                    <a:pt x="4174066" y="452966"/>
                  </a:lnTo>
                  <a:lnTo>
                    <a:pt x="4288366" y="452966"/>
                  </a:lnTo>
                  <a:lnTo>
                    <a:pt x="4296833" y="461433"/>
                  </a:lnTo>
                  <a:lnTo>
                    <a:pt x="4364566" y="461433"/>
                  </a:lnTo>
                  <a:lnTo>
                    <a:pt x="4367741" y="486303"/>
                  </a:lnTo>
                  <a:lnTo>
                    <a:pt x="4395787" y="486303"/>
                  </a:lnTo>
                  <a:cubicBezTo>
                    <a:pt x="4396316" y="496886"/>
                    <a:pt x="4396846" y="507470"/>
                    <a:pt x="4397375" y="518053"/>
                  </a:cubicBezTo>
                  <a:lnTo>
                    <a:pt x="4660900" y="516466"/>
                  </a:lnTo>
                  <a:lnTo>
                    <a:pt x="4660900" y="537633"/>
                  </a:lnTo>
                  <a:lnTo>
                    <a:pt x="4787900" y="537633"/>
                  </a:lnTo>
                  <a:lnTo>
                    <a:pt x="4800600" y="537633"/>
                  </a:lnTo>
                  <a:lnTo>
                    <a:pt x="4872566" y="537633"/>
                  </a:lnTo>
                  <a:lnTo>
                    <a:pt x="4872566" y="558800"/>
                  </a:lnTo>
                  <a:lnTo>
                    <a:pt x="4953000" y="558800"/>
                  </a:lnTo>
                  <a:lnTo>
                    <a:pt x="4953000" y="567266"/>
                  </a:lnTo>
                  <a:lnTo>
                    <a:pt x="4995333" y="567266"/>
                  </a:lnTo>
                  <a:lnTo>
                    <a:pt x="4995333" y="579966"/>
                  </a:lnTo>
                  <a:lnTo>
                    <a:pt x="5186362" y="578379"/>
                  </a:lnTo>
                  <a:lnTo>
                    <a:pt x="5186362" y="595313"/>
                  </a:lnTo>
                  <a:lnTo>
                    <a:pt x="5222875" y="592138"/>
                  </a:lnTo>
                  <a:lnTo>
                    <a:pt x="5226050" y="619654"/>
                  </a:lnTo>
                  <a:lnTo>
                    <a:pt x="5254095" y="619654"/>
                  </a:lnTo>
                  <a:lnTo>
                    <a:pt x="5252508" y="652991"/>
                  </a:lnTo>
                  <a:lnTo>
                    <a:pt x="5343525" y="651404"/>
                  </a:lnTo>
                  <a:lnTo>
                    <a:pt x="5346700" y="668866"/>
                  </a:lnTo>
                  <a:lnTo>
                    <a:pt x="5427133" y="668866"/>
                  </a:lnTo>
                  <a:lnTo>
                    <a:pt x="5427133" y="685800"/>
                  </a:lnTo>
                  <a:lnTo>
                    <a:pt x="5676900" y="685800"/>
                  </a:lnTo>
                  <a:lnTo>
                    <a:pt x="5676900" y="711200"/>
                  </a:lnTo>
                  <a:lnTo>
                    <a:pt x="5786966" y="711200"/>
                  </a:lnTo>
                  <a:lnTo>
                    <a:pt x="5786966" y="736600"/>
                  </a:lnTo>
                  <a:lnTo>
                    <a:pt x="5909733" y="736600"/>
                  </a:lnTo>
                  <a:lnTo>
                    <a:pt x="5918199" y="745066"/>
                  </a:lnTo>
                  <a:lnTo>
                    <a:pt x="6049433" y="745066"/>
                  </a:lnTo>
                  <a:lnTo>
                    <a:pt x="6049433" y="778933"/>
                  </a:lnTo>
                  <a:lnTo>
                    <a:pt x="6324600" y="778933"/>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4" name="Freeform: Shape 573">
              <a:extLst>
                <a:ext uri="{FF2B5EF4-FFF2-40B4-BE49-F238E27FC236}">
                  <a16:creationId xmlns:a16="http://schemas.microsoft.com/office/drawing/2014/main" id="{1B192959-502D-F712-4420-8B9B485D5093}"/>
                </a:ext>
              </a:extLst>
            </p:cNvPr>
            <p:cNvSpPr/>
            <p:nvPr/>
          </p:nvSpPr>
          <p:spPr bwMode="auto">
            <a:xfrm>
              <a:off x="7743825" y="2584450"/>
              <a:ext cx="4048125" cy="295275"/>
            </a:xfrm>
            <a:custGeom>
              <a:avLst/>
              <a:gdLst>
                <a:gd name="connsiteX0" fmla="*/ 4048125 w 4048125"/>
                <a:gd name="connsiteY0" fmla="*/ 295275 h 295275"/>
                <a:gd name="connsiteX1" fmla="*/ 2616200 w 4048125"/>
                <a:gd name="connsiteY1" fmla="*/ 295275 h 295275"/>
                <a:gd name="connsiteX2" fmla="*/ 2616200 w 4048125"/>
                <a:gd name="connsiteY2" fmla="*/ 95250 h 295275"/>
                <a:gd name="connsiteX3" fmla="*/ 984250 w 4048125"/>
                <a:gd name="connsiteY3" fmla="*/ 95250 h 295275"/>
                <a:gd name="connsiteX4" fmla="*/ 984250 w 4048125"/>
                <a:gd name="connsiteY4" fmla="*/ 63500 h 295275"/>
                <a:gd name="connsiteX5" fmla="*/ 590550 w 4048125"/>
                <a:gd name="connsiteY5" fmla="*/ 63500 h 295275"/>
                <a:gd name="connsiteX6" fmla="*/ 590550 w 4048125"/>
                <a:gd name="connsiteY6" fmla="*/ 38100 h 295275"/>
                <a:gd name="connsiteX7" fmla="*/ 355600 w 4048125"/>
                <a:gd name="connsiteY7" fmla="*/ 38100 h 295275"/>
                <a:gd name="connsiteX8" fmla="*/ 355600 w 4048125"/>
                <a:gd name="connsiteY8" fmla="*/ 9525 h 295275"/>
                <a:gd name="connsiteX9" fmla="*/ 82550 w 4048125"/>
                <a:gd name="connsiteY9" fmla="*/ 9525 h 295275"/>
                <a:gd name="connsiteX10" fmla="*/ 82550 w 4048125"/>
                <a:gd name="connsiteY10" fmla="*/ 0 h 295275"/>
                <a:gd name="connsiteX11" fmla="*/ 0 w 4048125"/>
                <a:gd name="connsiteY11" fmla="*/ 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48125" h="295275">
                  <a:moveTo>
                    <a:pt x="4048125" y="295275"/>
                  </a:moveTo>
                  <a:lnTo>
                    <a:pt x="2616200" y="295275"/>
                  </a:lnTo>
                  <a:lnTo>
                    <a:pt x="2616200" y="95250"/>
                  </a:lnTo>
                  <a:lnTo>
                    <a:pt x="984250" y="95250"/>
                  </a:lnTo>
                  <a:lnTo>
                    <a:pt x="984250" y="63500"/>
                  </a:lnTo>
                  <a:lnTo>
                    <a:pt x="590550" y="63500"/>
                  </a:lnTo>
                  <a:lnTo>
                    <a:pt x="590550" y="38100"/>
                  </a:lnTo>
                  <a:lnTo>
                    <a:pt x="355600" y="38100"/>
                  </a:lnTo>
                  <a:lnTo>
                    <a:pt x="355600" y="9525"/>
                  </a:lnTo>
                  <a:lnTo>
                    <a:pt x="82550" y="9525"/>
                  </a:lnTo>
                  <a:lnTo>
                    <a:pt x="82550"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75" name="Group 574">
            <a:extLst>
              <a:ext uri="{FF2B5EF4-FFF2-40B4-BE49-F238E27FC236}">
                <a16:creationId xmlns:a16="http://schemas.microsoft.com/office/drawing/2014/main" id="{34495E11-3497-38F6-05FB-9946D48A10E4}"/>
              </a:ext>
            </a:extLst>
          </p:cNvPr>
          <p:cNvGrpSpPr/>
          <p:nvPr/>
        </p:nvGrpSpPr>
        <p:grpSpPr>
          <a:xfrm>
            <a:off x="1428750" y="1803400"/>
            <a:ext cx="9954683" cy="1358900"/>
            <a:chOff x="1428750" y="1803400"/>
            <a:chExt cx="9954683" cy="1358900"/>
          </a:xfrm>
        </p:grpSpPr>
        <p:sp>
          <p:nvSpPr>
            <p:cNvPr id="576" name="Freeform: Shape 575">
              <a:extLst>
                <a:ext uri="{FF2B5EF4-FFF2-40B4-BE49-F238E27FC236}">
                  <a16:creationId xmlns:a16="http://schemas.microsoft.com/office/drawing/2014/main" id="{4379D913-B332-8429-2649-512FCEE50666}"/>
                </a:ext>
              </a:extLst>
            </p:cNvPr>
            <p:cNvSpPr/>
            <p:nvPr/>
          </p:nvSpPr>
          <p:spPr bwMode="auto">
            <a:xfrm>
              <a:off x="4999567" y="2425700"/>
              <a:ext cx="6383866" cy="736600"/>
            </a:xfrm>
            <a:custGeom>
              <a:avLst/>
              <a:gdLst>
                <a:gd name="connsiteX0" fmla="*/ 6383866 w 6383866"/>
                <a:gd name="connsiteY0" fmla="*/ 736600 h 736600"/>
                <a:gd name="connsiteX1" fmla="*/ 4737100 w 6383866"/>
                <a:gd name="connsiteY1" fmla="*/ 736600 h 736600"/>
                <a:gd name="connsiteX2" fmla="*/ 4737100 w 6383866"/>
                <a:gd name="connsiteY2" fmla="*/ 643467 h 736600"/>
                <a:gd name="connsiteX3" fmla="*/ 4229100 w 6383866"/>
                <a:gd name="connsiteY3" fmla="*/ 643467 h 736600"/>
                <a:gd name="connsiteX4" fmla="*/ 4229100 w 6383866"/>
                <a:gd name="connsiteY4" fmla="*/ 592667 h 736600"/>
                <a:gd name="connsiteX5" fmla="*/ 3928533 w 6383866"/>
                <a:gd name="connsiteY5" fmla="*/ 592667 h 736600"/>
                <a:gd name="connsiteX6" fmla="*/ 3928533 w 6383866"/>
                <a:gd name="connsiteY6" fmla="*/ 563033 h 736600"/>
                <a:gd name="connsiteX7" fmla="*/ 3373966 w 6383866"/>
                <a:gd name="connsiteY7" fmla="*/ 563033 h 736600"/>
                <a:gd name="connsiteX8" fmla="*/ 3373966 w 6383866"/>
                <a:gd name="connsiteY8" fmla="*/ 529167 h 736600"/>
                <a:gd name="connsiteX9" fmla="*/ 3187700 w 6383866"/>
                <a:gd name="connsiteY9" fmla="*/ 529167 h 736600"/>
                <a:gd name="connsiteX10" fmla="*/ 3187700 w 6383866"/>
                <a:gd name="connsiteY10" fmla="*/ 486833 h 736600"/>
                <a:gd name="connsiteX11" fmla="*/ 3111500 w 6383866"/>
                <a:gd name="connsiteY11" fmla="*/ 486833 h 736600"/>
                <a:gd name="connsiteX12" fmla="*/ 3111500 w 6383866"/>
                <a:gd name="connsiteY12" fmla="*/ 469900 h 736600"/>
                <a:gd name="connsiteX13" fmla="*/ 3111500 w 6383866"/>
                <a:gd name="connsiteY13" fmla="*/ 469900 h 736600"/>
                <a:gd name="connsiteX14" fmla="*/ 3081866 w 6383866"/>
                <a:gd name="connsiteY14" fmla="*/ 469900 h 736600"/>
                <a:gd name="connsiteX15" fmla="*/ 3035300 w 6383866"/>
                <a:gd name="connsiteY15" fmla="*/ 469900 h 736600"/>
                <a:gd name="connsiteX16" fmla="*/ 3035300 w 6383866"/>
                <a:gd name="connsiteY16" fmla="*/ 440267 h 736600"/>
                <a:gd name="connsiteX17" fmla="*/ 2772833 w 6383866"/>
                <a:gd name="connsiteY17" fmla="*/ 440267 h 736600"/>
                <a:gd name="connsiteX18" fmla="*/ 2772833 w 6383866"/>
                <a:gd name="connsiteY18" fmla="*/ 414867 h 736600"/>
                <a:gd name="connsiteX19" fmla="*/ 2738966 w 6383866"/>
                <a:gd name="connsiteY19" fmla="*/ 414867 h 736600"/>
                <a:gd name="connsiteX20" fmla="*/ 2738966 w 6383866"/>
                <a:gd name="connsiteY20" fmla="*/ 402167 h 736600"/>
                <a:gd name="connsiteX21" fmla="*/ 2383366 w 6383866"/>
                <a:gd name="connsiteY21" fmla="*/ 402167 h 736600"/>
                <a:gd name="connsiteX22" fmla="*/ 2383366 w 6383866"/>
                <a:gd name="connsiteY22" fmla="*/ 381000 h 736600"/>
                <a:gd name="connsiteX23" fmla="*/ 2302933 w 6383866"/>
                <a:gd name="connsiteY23" fmla="*/ 381000 h 736600"/>
                <a:gd name="connsiteX24" fmla="*/ 2302933 w 6383866"/>
                <a:gd name="connsiteY24" fmla="*/ 381000 h 736600"/>
                <a:gd name="connsiteX25" fmla="*/ 2302933 w 6383866"/>
                <a:gd name="connsiteY25" fmla="*/ 359833 h 736600"/>
                <a:gd name="connsiteX26" fmla="*/ 2230966 w 6383866"/>
                <a:gd name="connsiteY26" fmla="*/ 359833 h 736600"/>
                <a:gd name="connsiteX27" fmla="*/ 2226733 w 6383866"/>
                <a:gd name="connsiteY27" fmla="*/ 355600 h 736600"/>
                <a:gd name="connsiteX28" fmla="*/ 2112433 w 6383866"/>
                <a:gd name="connsiteY28" fmla="*/ 355600 h 736600"/>
                <a:gd name="connsiteX29" fmla="*/ 2112433 w 6383866"/>
                <a:gd name="connsiteY29" fmla="*/ 342900 h 736600"/>
                <a:gd name="connsiteX30" fmla="*/ 2082800 w 6383866"/>
                <a:gd name="connsiteY30" fmla="*/ 342900 h 736600"/>
                <a:gd name="connsiteX31" fmla="*/ 2082800 w 6383866"/>
                <a:gd name="connsiteY31" fmla="*/ 304800 h 736600"/>
                <a:gd name="connsiteX32" fmla="*/ 1985433 w 6383866"/>
                <a:gd name="connsiteY32" fmla="*/ 304800 h 736600"/>
                <a:gd name="connsiteX33" fmla="*/ 1985433 w 6383866"/>
                <a:gd name="connsiteY33" fmla="*/ 292100 h 736600"/>
                <a:gd name="connsiteX34" fmla="*/ 1951566 w 6383866"/>
                <a:gd name="connsiteY34" fmla="*/ 292100 h 736600"/>
                <a:gd name="connsiteX35" fmla="*/ 1951566 w 6383866"/>
                <a:gd name="connsiteY35" fmla="*/ 266700 h 736600"/>
                <a:gd name="connsiteX36" fmla="*/ 1892300 w 6383866"/>
                <a:gd name="connsiteY36" fmla="*/ 266700 h 736600"/>
                <a:gd name="connsiteX37" fmla="*/ 1892300 w 6383866"/>
                <a:gd name="connsiteY37" fmla="*/ 249767 h 736600"/>
                <a:gd name="connsiteX38" fmla="*/ 1820333 w 6383866"/>
                <a:gd name="connsiteY38" fmla="*/ 249767 h 736600"/>
                <a:gd name="connsiteX39" fmla="*/ 1820333 w 6383866"/>
                <a:gd name="connsiteY39" fmla="*/ 237067 h 736600"/>
                <a:gd name="connsiteX40" fmla="*/ 1452033 w 6383866"/>
                <a:gd name="connsiteY40" fmla="*/ 237067 h 736600"/>
                <a:gd name="connsiteX41" fmla="*/ 1452033 w 6383866"/>
                <a:gd name="connsiteY41" fmla="*/ 220133 h 736600"/>
                <a:gd name="connsiteX42" fmla="*/ 1439333 w 6383866"/>
                <a:gd name="connsiteY42" fmla="*/ 220133 h 736600"/>
                <a:gd name="connsiteX43" fmla="*/ 1439333 w 6383866"/>
                <a:gd name="connsiteY43" fmla="*/ 203200 h 736600"/>
                <a:gd name="connsiteX44" fmla="*/ 1236133 w 6383866"/>
                <a:gd name="connsiteY44" fmla="*/ 203200 h 736600"/>
                <a:gd name="connsiteX45" fmla="*/ 1236133 w 6383866"/>
                <a:gd name="connsiteY45" fmla="*/ 190500 h 736600"/>
                <a:gd name="connsiteX46" fmla="*/ 1109133 w 6383866"/>
                <a:gd name="connsiteY46" fmla="*/ 190500 h 736600"/>
                <a:gd name="connsiteX47" fmla="*/ 1109133 w 6383866"/>
                <a:gd name="connsiteY47" fmla="*/ 173567 h 736600"/>
                <a:gd name="connsiteX48" fmla="*/ 986366 w 6383866"/>
                <a:gd name="connsiteY48" fmla="*/ 173567 h 736600"/>
                <a:gd name="connsiteX49" fmla="*/ 990600 w 6383866"/>
                <a:gd name="connsiteY49" fmla="*/ 169333 h 736600"/>
                <a:gd name="connsiteX50" fmla="*/ 867833 w 6383866"/>
                <a:gd name="connsiteY50" fmla="*/ 169333 h 736600"/>
                <a:gd name="connsiteX51" fmla="*/ 867833 w 6383866"/>
                <a:gd name="connsiteY51" fmla="*/ 152400 h 736600"/>
                <a:gd name="connsiteX52" fmla="*/ 846666 w 6383866"/>
                <a:gd name="connsiteY52" fmla="*/ 152400 h 736600"/>
                <a:gd name="connsiteX53" fmla="*/ 846666 w 6383866"/>
                <a:gd name="connsiteY53" fmla="*/ 127000 h 736600"/>
                <a:gd name="connsiteX54" fmla="*/ 706966 w 6383866"/>
                <a:gd name="connsiteY54" fmla="*/ 127000 h 736600"/>
                <a:gd name="connsiteX55" fmla="*/ 706966 w 6383866"/>
                <a:gd name="connsiteY55" fmla="*/ 110067 h 736600"/>
                <a:gd name="connsiteX56" fmla="*/ 643466 w 6383866"/>
                <a:gd name="connsiteY56" fmla="*/ 110067 h 736600"/>
                <a:gd name="connsiteX57" fmla="*/ 643466 w 6383866"/>
                <a:gd name="connsiteY57" fmla="*/ 84667 h 736600"/>
                <a:gd name="connsiteX58" fmla="*/ 567266 w 6383866"/>
                <a:gd name="connsiteY58" fmla="*/ 84667 h 736600"/>
                <a:gd name="connsiteX59" fmla="*/ 579966 w 6383866"/>
                <a:gd name="connsiteY59" fmla="*/ 71967 h 736600"/>
                <a:gd name="connsiteX60" fmla="*/ 495300 w 6383866"/>
                <a:gd name="connsiteY60" fmla="*/ 71967 h 736600"/>
                <a:gd name="connsiteX61" fmla="*/ 495300 w 6383866"/>
                <a:gd name="connsiteY61" fmla="*/ 50800 h 736600"/>
                <a:gd name="connsiteX62" fmla="*/ 347133 w 6383866"/>
                <a:gd name="connsiteY62" fmla="*/ 50800 h 736600"/>
                <a:gd name="connsiteX63" fmla="*/ 338666 w 6383866"/>
                <a:gd name="connsiteY63" fmla="*/ 42333 h 736600"/>
                <a:gd name="connsiteX64" fmla="*/ 304800 w 6383866"/>
                <a:gd name="connsiteY64" fmla="*/ 42333 h 736600"/>
                <a:gd name="connsiteX65" fmla="*/ 304800 w 6383866"/>
                <a:gd name="connsiteY65" fmla="*/ 29633 h 736600"/>
                <a:gd name="connsiteX66" fmla="*/ 249766 w 6383866"/>
                <a:gd name="connsiteY66" fmla="*/ 29633 h 736600"/>
                <a:gd name="connsiteX67" fmla="*/ 249766 w 6383866"/>
                <a:gd name="connsiteY67" fmla="*/ 16933 h 736600"/>
                <a:gd name="connsiteX68" fmla="*/ 80433 w 6383866"/>
                <a:gd name="connsiteY68" fmla="*/ 16933 h 736600"/>
                <a:gd name="connsiteX69" fmla="*/ 80433 w 6383866"/>
                <a:gd name="connsiteY69" fmla="*/ 0 h 736600"/>
                <a:gd name="connsiteX70" fmla="*/ 0 w 6383866"/>
                <a:gd name="connsiteY70" fmla="*/ 0 h 736600"/>
                <a:gd name="connsiteX0" fmla="*/ 6383866 w 6383866"/>
                <a:gd name="connsiteY0" fmla="*/ 736600 h 736600"/>
                <a:gd name="connsiteX1" fmla="*/ 4737100 w 6383866"/>
                <a:gd name="connsiteY1" fmla="*/ 736600 h 736600"/>
                <a:gd name="connsiteX2" fmla="*/ 4737100 w 6383866"/>
                <a:gd name="connsiteY2" fmla="*/ 643467 h 736600"/>
                <a:gd name="connsiteX3" fmla="*/ 4229100 w 6383866"/>
                <a:gd name="connsiteY3" fmla="*/ 643467 h 736600"/>
                <a:gd name="connsiteX4" fmla="*/ 4229100 w 6383866"/>
                <a:gd name="connsiteY4" fmla="*/ 592667 h 736600"/>
                <a:gd name="connsiteX5" fmla="*/ 3928533 w 6383866"/>
                <a:gd name="connsiteY5" fmla="*/ 592667 h 736600"/>
                <a:gd name="connsiteX6" fmla="*/ 3928533 w 6383866"/>
                <a:gd name="connsiteY6" fmla="*/ 563033 h 736600"/>
                <a:gd name="connsiteX7" fmla="*/ 3373966 w 6383866"/>
                <a:gd name="connsiteY7" fmla="*/ 563033 h 736600"/>
                <a:gd name="connsiteX8" fmla="*/ 3373966 w 6383866"/>
                <a:gd name="connsiteY8" fmla="*/ 529167 h 736600"/>
                <a:gd name="connsiteX9" fmla="*/ 3187700 w 6383866"/>
                <a:gd name="connsiteY9" fmla="*/ 529167 h 736600"/>
                <a:gd name="connsiteX10" fmla="*/ 3187700 w 6383866"/>
                <a:gd name="connsiteY10" fmla="*/ 486833 h 736600"/>
                <a:gd name="connsiteX11" fmla="*/ 3111500 w 6383866"/>
                <a:gd name="connsiteY11" fmla="*/ 486833 h 736600"/>
                <a:gd name="connsiteX12" fmla="*/ 3111500 w 6383866"/>
                <a:gd name="connsiteY12" fmla="*/ 469900 h 736600"/>
                <a:gd name="connsiteX13" fmla="*/ 3111500 w 6383866"/>
                <a:gd name="connsiteY13" fmla="*/ 469900 h 736600"/>
                <a:gd name="connsiteX14" fmla="*/ 3081866 w 6383866"/>
                <a:gd name="connsiteY14" fmla="*/ 469900 h 736600"/>
                <a:gd name="connsiteX15" fmla="*/ 3046413 w 6383866"/>
                <a:gd name="connsiteY15" fmla="*/ 469900 h 736600"/>
                <a:gd name="connsiteX16" fmla="*/ 3035300 w 6383866"/>
                <a:gd name="connsiteY16" fmla="*/ 440267 h 736600"/>
                <a:gd name="connsiteX17" fmla="*/ 2772833 w 6383866"/>
                <a:gd name="connsiteY17" fmla="*/ 440267 h 736600"/>
                <a:gd name="connsiteX18" fmla="*/ 2772833 w 6383866"/>
                <a:gd name="connsiteY18" fmla="*/ 414867 h 736600"/>
                <a:gd name="connsiteX19" fmla="*/ 2738966 w 6383866"/>
                <a:gd name="connsiteY19" fmla="*/ 414867 h 736600"/>
                <a:gd name="connsiteX20" fmla="*/ 2738966 w 6383866"/>
                <a:gd name="connsiteY20" fmla="*/ 402167 h 736600"/>
                <a:gd name="connsiteX21" fmla="*/ 2383366 w 6383866"/>
                <a:gd name="connsiteY21" fmla="*/ 402167 h 736600"/>
                <a:gd name="connsiteX22" fmla="*/ 2383366 w 6383866"/>
                <a:gd name="connsiteY22" fmla="*/ 381000 h 736600"/>
                <a:gd name="connsiteX23" fmla="*/ 2302933 w 6383866"/>
                <a:gd name="connsiteY23" fmla="*/ 381000 h 736600"/>
                <a:gd name="connsiteX24" fmla="*/ 2302933 w 6383866"/>
                <a:gd name="connsiteY24" fmla="*/ 381000 h 736600"/>
                <a:gd name="connsiteX25" fmla="*/ 2302933 w 6383866"/>
                <a:gd name="connsiteY25" fmla="*/ 359833 h 736600"/>
                <a:gd name="connsiteX26" fmla="*/ 2230966 w 6383866"/>
                <a:gd name="connsiteY26" fmla="*/ 359833 h 736600"/>
                <a:gd name="connsiteX27" fmla="*/ 2226733 w 6383866"/>
                <a:gd name="connsiteY27" fmla="*/ 355600 h 736600"/>
                <a:gd name="connsiteX28" fmla="*/ 2112433 w 6383866"/>
                <a:gd name="connsiteY28" fmla="*/ 355600 h 736600"/>
                <a:gd name="connsiteX29" fmla="*/ 2112433 w 6383866"/>
                <a:gd name="connsiteY29" fmla="*/ 342900 h 736600"/>
                <a:gd name="connsiteX30" fmla="*/ 2082800 w 6383866"/>
                <a:gd name="connsiteY30" fmla="*/ 342900 h 736600"/>
                <a:gd name="connsiteX31" fmla="*/ 2082800 w 6383866"/>
                <a:gd name="connsiteY31" fmla="*/ 304800 h 736600"/>
                <a:gd name="connsiteX32" fmla="*/ 1985433 w 6383866"/>
                <a:gd name="connsiteY32" fmla="*/ 304800 h 736600"/>
                <a:gd name="connsiteX33" fmla="*/ 1985433 w 6383866"/>
                <a:gd name="connsiteY33" fmla="*/ 292100 h 736600"/>
                <a:gd name="connsiteX34" fmla="*/ 1951566 w 6383866"/>
                <a:gd name="connsiteY34" fmla="*/ 292100 h 736600"/>
                <a:gd name="connsiteX35" fmla="*/ 1951566 w 6383866"/>
                <a:gd name="connsiteY35" fmla="*/ 266700 h 736600"/>
                <a:gd name="connsiteX36" fmla="*/ 1892300 w 6383866"/>
                <a:gd name="connsiteY36" fmla="*/ 266700 h 736600"/>
                <a:gd name="connsiteX37" fmla="*/ 1892300 w 6383866"/>
                <a:gd name="connsiteY37" fmla="*/ 249767 h 736600"/>
                <a:gd name="connsiteX38" fmla="*/ 1820333 w 6383866"/>
                <a:gd name="connsiteY38" fmla="*/ 249767 h 736600"/>
                <a:gd name="connsiteX39" fmla="*/ 1820333 w 6383866"/>
                <a:gd name="connsiteY39" fmla="*/ 237067 h 736600"/>
                <a:gd name="connsiteX40" fmla="*/ 1452033 w 6383866"/>
                <a:gd name="connsiteY40" fmla="*/ 237067 h 736600"/>
                <a:gd name="connsiteX41" fmla="*/ 1452033 w 6383866"/>
                <a:gd name="connsiteY41" fmla="*/ 220133 h 736600"/>
                <a:gd name="connsiteX42" fmla="*/ 1439333 w 6383866"/>
                <a:gd name="connsiteY42" fmla="*/ 220133 h 736600"/>
                <a:gd name="connsiteX43" fmla="*/ 1439333 w 6383866"/>
                <a:gd name="connsiteY43" fmla="*/ 203200 h 736600"/>
                <a:gd name="connsiteX44" fmla="*/ 1236133 w 6383866"/>
                <a:gd name="connsiteY44" fmla="*/ 203200 h 736600"/>
                <a:gd name="connsiteX45" fmla="*/ 1236133 w 6383866"/>
                <a:gd name="connsiteY45" fmla="*/ 190500 h 736600"/>
                <a:gd name="connsiteX46" fmla="*/ 1109133 w 6383866"/>
                <a:gd name="connsiteY46" fmla="*/ 190500 h 736600"/>
                <a:gd name="connsiteX47" fmla="*/ 1109133 w 6383866"/>
                <a:gd name="connsiteY47" fmla="*/ 173567 h 736600"/>
                <a:gd name="connsiteX48" fmla="*/ 986366 w 6383866"/>
                <a:gd name="connsiteY48" fmla="*/ 173567 h 736600"/>
                <a:gd name="connsiteX49" fmla="*/ 990600 w 6383866"/>
                <a:gd name="connsiteY49" fmla="*/ 169333 h 736600"/>
                <a:gd name="connsiteX50" fmla="*/ 867833 w 6383866"/>
                <a:gd name="connsiteY50" fmla="*/ 169333 h 736600"/>
                <a:gd name="connsiteX51" fmla="*/ 867833 w 6383866"/>
                <a:gd name="connsiteY51" fmla="*/ 152400 h 736600"/>
                <a:gd name="connsiteX52" fmla="*/ 846666 w 6383866"/>
                <a:gd name="connsiteY52" fmla="*/ 152400 h 736600"/>
                <a:gd name="connsiteX53" fmla="*/ 846666 w 6383866"/>
                <a:gd name="connsiteY53" fmla="*/ 127000 h 736600"/>
                <a:gd name="connsiteX54" fmla="*/ 706966 w 6383866"/>
                <a:gd name="connsiteY54" fmla="*/ 127000 h 736600"/>
                <a:gd name="connsiteX55" fmla="*/ 706966 w 6383866"/>
                <a:gd name="connsiteY55" fmla="*/ 110067 h 736600"/>
                <a:gd name="connsiteX56" fmla="*/ 643466 w 6383866"/>
                <a:gd name="connsiteY56" fmla="*/ 110067 h 736600"/>
                <a:gd name="connsiteX57" fmla="*/ 643466 w 6383866"/>
                <a:gd name="connsiteY57" fmla="*/ 84667 h 736600"/>
                <a:gd name="connsiteX58" fmla="*/ 567266 w 6383866"/>
                <a:gd name="connsiteY58" fmla="*/ 84667 h 736600"/>
                <a:gd name="connsiteX59" fmla="*/ 579966 w 6383866"/>
                <a:gd name="connsiteY59" fmla="*/ 71967 h 736600"/>
                <a:gd name="connsiteX60" fmla="*/ 495300 w 6383866"/>
                <a:gd name="connsiteY60" fmla="*/ 71967 h 736600"/>
                <a:gd name="connsiteX61" fmla="*/ 495300 w 6383866"/>
                <a:gd name="connsiteY61" fmla="*/ 50800 h 736600"/>
                <a:gd name="connsiteX62" fmla="*/ 347133 w 6383866"/>
                <a:gd name="connsiteY62" fmla="*/ 50800 h 736600"/>
                <a:gd name="connsiteX63" fmla="*/ 338666 w 6383866"/>
                <a:gd name="connsiteY63" fmla="*/ 42333 h 736600"/>
                <a:gd name="connsiteX64" fmla="*/ 304800 w 6383866"/>
                <a:gd name="connsiteY64" fmla="*/ 42333 h 736600"/>
                <a:gd name="connsiteX65" fmla="*/ 304800 w 6383866"/>
                <a:gd name="connsiteY65" fmla="*/ 29633 h 736600"/>
                <a:gd name="connsiteX66" fmla="*/ 249766 w 6383866"/>
                <a:gd name="connsiteY66" fmla="*/ 29633 h 736600"/>
                <a:gd name="connsiteX67" fmla="*/ 249766 w 6383866"/>
                <a:gd name="connsiteY67" fmla="*/ 16933 h 736600"/>
                <a:gd name="connsiteX68" fmla="*/ 80433 w 6383866"/>
                <a:gd name="connsiteY68" fmla="*/ 16933 h 736600"/>
                <a:gd name="connsiteX69" fmla="*/ 80433 w 6383866"/>
                <a:gd name="connsiteY69" fmla="*/ 0 h 736600"/>
                <a:gd name="connsiteX70" fmla="*/ 0 w 6383866"/>
                <a:gd name="connsiteY70" fmla="*/ 0 h 736600"/>
                <a:gd name="connsiteX0" fmla="*/ 6383866 w 6383866"/>
                <a:gd name="connsiteY0" fmla="*/ 736600 h 736600"/>
                <a:gd name="connsiteX1" fmla="*/ 4737100 w 6383866"/>
                <a:gd name="connsiteY1" fmla="*/ 736600 h 736600"/>
                <a:gd name="connsiteX2" fmla="*/ 4737100 w 6383866"/>
                <a:gd name="connsiteY2" fmla="*/ 643467 h 736600"/>
                <a:gd name="connsiteX3" fmla="*/ 4229100 w 6383866"/>
                <a:gd name="connsiteY3" fmla="*/ 643467 h 736600"/>
                <a:gd name="connsiteX4" fmla="*/ 4229100 w 6383866"/>
                <a:gd name="connsiteY4" fmla="*/ 592667 h 736600"/>
                <a:gd name="connsiteX5" fmla="*/ 3928533 w 6383866"/>
                <a:gd name="connsiteY5" fmla="*/ 592667 h 736600"/>
                <a:gd name="connsiteX6" fmla="*/ 3928533 w 6383866"/>
                <a:gd name="connsiteY6" fmla="*/ 563033 h 736600"/>
                <a:gd name="connsiteX7" fmla="*/ 3373966 w 6383866"/>
                <a:gd name="connsiteY7" fmla="*/ 563033 h 736600"/>
                <a:gd name="connsiteX8" fmla="*/ 3373966 w 6383866"/>
                <a:gd name="connsiteY8" fmla="*/ 529167 h 736600"/>
                <a:gd name="connsiteX9" fmla="*/ 3187700 w 6383866"/>
                <a:gd name="connsiteY9" fmla="*/ 529167 h 736600"/>
                <a:gd name="connsiteX10" fmla="*/ 3187700 w 6383866"/>
                <a:gd name="connsiteY10" fmla="*/ 486833 h 736600"/>
                <a:gd name="connsiteX11" fmla="*/ 3111500 w 6383866"/>
                <a:gd name="connsiteY11" fmla="*/ 486833 h 736600"/>
                <a:gd name="connsiteX12" fmla="*/ 3111500 w 6383866"/>
                <a:gd name="connsiteY12" fmla="*/ 469900 h 736600"/>
                <a:gd name="connsiteX13" fmla="*/ 3111500 w 6383866"/>
                <a:gd name="connsiteY13" fmla="*/ 469900 h 736600"/>
                <a:gd name="connsiteX14" fmla="*/ 3081866 w 6383866"/>
                <a:gd name="connsiteY14" fmla="*/ 469900 h 736600"/>
                <a:gd name="connsiteX15" fmla="*/ 3046413 w 6383866"/>
                <a:gd name="connsiteY15" fmla="*/ 469900 h 736600"/>
                <a:gd name="connsiteX16" fmla="*/ 3040062 w 6383866"/>
                <a:gd name="connsiteY16" fmla="*/ 438679 h 736600"/>
                <a:gd name="connsiteX17" fmla="*/ 2772833 w 6383866"/>
                <a:gd name="connsiteY17" fmla="*/ 440267 h 736600"/>
                <a:gd name="connsiteX18" fmla="*/ 2772833 w 6383866"/>
                <a:gd name="connsiteY18" fmla="*/ 414867 h 736600"/>
                <a:gd name="connsiteX19" fmla="*/ 2738966 w 6383866"/>
                <a:gd name="connsiteY19" fmla="*/ 414867 h 736600"/>
                <a:gd name="connsiteX20" fmla="*/ 2738966 w 6383866"/>
                <a:gd name="connsiteY20" fmla="*/ 402167 h 736600"/>
                <a:gd name="connsiteX21" fmla="*/ 2383366 w 6383866"/>
                <a:gd name="connsiteY21" fmla="*/ 402167 h 736600"/>
                <a:gd name="connsiteX22" fmla="*/ 2383366 w 6383866"/>
                <a:gd name="connsiteY22" fmla="*/ 381000 h 736600"/>
                <a:gd name="connsiteX23" fmla="*/ 2302933 w 6383866"/>
                <a:gd name="connsiteY23" fmla="*/ 381000 h 736600"/>
                <a:gd name="connsiteX24" fmla="*/ 2302933 w 6383866"/>
                <a:gd name="connsiteY24" fmla="*/ 381000 h 736600"/>
                <a:gd name="connsiteX25" fmla="*/ 2302933 w 6383866"/>
                <a:gd name="connsiteY25" fmla="*/ 359833 h 736600"/>
                <a:gd name="connsiteX26" fmla="*/ 2230966 w 6383866"/>
                <a:gd name="connsiteY26" fmla="*/ 359833 h 736600"/>
                <a:gd name="connsiteX27" fmla="*/ 2226733 w 6383866"/>
                <a:gd name="connsiteY27" fmla="*/ 355600 h 736600"/>
                <a:gd name="connsiteX28" fmla="*/ 2112433 w 6383866"/>
                <a:gd name="connsiteY28" fmla="*/ 355600 h 736600"/>
                <a:gd name="connsiteX29" fmla="*/ 2112433 w 6383866"/>
                <a:gd name="connsiteY29" fmla="*/ 342900 h 736600"/>
                <a:gd name="connsiteX30" fmla="*/ 2082800 w 6383866"/>
                <a:gd name="connsiteY30" fmla="*/ 342900 h 736600"/>
                <a:gd name="connsiteX31" fmla="*/ 2082800 w 6383866"/>
                <a:gd name="connsiteY31" fmla="*/ 304800 h 736600"/>
                <a:gd name="connsiteX32" fmla="*/ 1985433 w 6383866"/>
                <a:gd name="connsiteY32" fmla="*/ 304800 h 736600"/>
                <a:gd name="connsiteX33" fmla="*/ 1985433 w 6383866"/>
                <a:gd name="connsiteY33" fmla="*/ 292100 h 736600"/>
                <a:gd name="connsiteX34" fmla="*/ 1951566 w 6383866"/>
                <a:gd name="connsiteY34" fmla="*/ 292100 h 736600"/>
                <a:gd name="connsiteX35" fmla="*/ 1951566 w 6383866"/>
                <a:gd name="connsiteY35" fmla="*/ 266700 h 736600"/>
                <a:gd name="connsiteX36" fmla="*/ 1892300 w 6383866"/>
                <a:gd name="connsiteY36" fmla="*/ 266700 h 736600"/>
                <a:gd name="connsiteX37" fmla="*/ 1892300 w 6383866"/>
                <a:gd name="connsiteY37" fmla="*/ 249767 h 736600"/>
                <a:gd name="connsiteX38" fmla="*/ 1820333 w 6383866"/>
                <a:gd name="connsiteY38" fmla="*/ 249767 h 736600"/>
                <a:gd name="connsiteX39" fmla="*/ 1820333 w 6383866"/>
                <a:gd name="connsiteY39" fmla="*/ 237067 h 736600"/>
                <a:gd name="connsiteX40" fmla="*/ 1452033 w 6383866"/>
                <a:gd name="connsiteY40" fmla="*/ 237067 h 736600"/>
                <a:gd name="connsiteX41" fmla="*/ 1452033 w 6383866"/>
                <a:gd name="connsiteY41" fmla="*/ 220133 h 736600"/>
                <a:gd name="connsiteX42" fmla="*/ 1439333 w 6383866"/>
                <a:gd name="connsiteY42" fmla="*/ 220133 h 736600"/>
                <a:gd name="connsiteX43" fmla="*/ 1439333 w 6383866"/>
                <a:gd name="connsiteY43" fmla="*/ 203200 h 736600"/>
                <a:gd name="connsiteX44" fmla="*/ 1236133 w 6383866"/>
                <a:gd name="connsiteY44" fmla="*/ 203200 h 736600"/>
                <a:gd name="connsiteX45" fmla="*/ 1236133 w 6383866"/>
                <a:gd name="connsiteY45" fmla="*/ 190500 h 736600"/>
                <a:gd name="connsiteX46" fmla="*/ 1109133 w 6383866"/>
                <a:gd name="connsiteY46" fmla="*/ 190500 h 736600"/>
                <a:gd name="connsiteX47" fmla="*/ 1109133 w 6383866"/>
                <a:gd name="connsiteY47" fmla="*/ 173567 h 736600"/>
                <a:gd name="connsiteX48" fmla="*/ 986366 w 6383866"/>
                <a:gd name="connsiteY48" fmla="*/ 173567 h 736600"/>
                <a:gd name="connsiteX49" fmla="*/ 990600 w 6383866"/>
                <a:gd name="connsiteY49" fmla="*/ 169333 h 736600"/>
                <a:gd name="connsiteX50" fmla="*/ 867833 w 6383866"/>
                <a:gd name="connsiteY50" fmla="*/ 169333 h 736600"/>
                <a:gd name="connsiteX51" fmla="*/ 867833 w 6383866"/>
                <a:gd name="connsiteY51" fmla="*/ 152400 h 736600"/>
                <a:gd name="connsiteX52" fmla="*/ 846666 w 6383866"/>
                <a:gd name="connsiteY52" fmla="*/ 152400 h 736600"/>
                <a:gd name="connsiteX53" fmla="*/ 846666 w 6383866"/>
                <a:gd name="connsiteY53" fmla="*/ 127000 h 736600"/>
                <a:gd name="connsiteX54" fmla="*/ 706966 w 6383866"/>
                <a:gd name="connsiteY54" fmla="*/ 127000 h 736600"/>
                <a:gd name="connsiteX55" fmla="*/ 706966 w 6383866"/>
                <a:gd name="connsiteY55" fmla="*/ 110067 h 736600"/>
                <a:gd name="connsiteX56" fmla="*/ 643466 w 6383866"/>
                <a:gd name="connsiteY56" fmla="*/ 110067 h 736600"/>
                <a:gd name="connsiteX57" fmla="*/ 643466 w 6383866"/>
                <a:gd name="connsiteY57" fmla="*/ 84667 h 736600"/>
                <a:gd name="connsiteX58" fmla="*/ 567266 w 6383866"/>
                <a:gd name="connsiteY58" fmla="*/ 84667 h 736600"/>
                <a:gd name="connsiteX59" fmla="*/ 579966 w 6383866"/>
                <a:gd name="connsiteY59" fmla="*/ 71967 h 736600"/>
                <a:gd name="connsiteX60" fmla="*/ 495300 w 6383866"/>
                <a:gd name="connsiteY60" fmla="*/ 71967 h 736600"/>
                <a:gd name="connsiteX61" fmla="*/ 495300 w 6383866"/>
                <a:gd name="connsiteY61" fmla="*/ 50800 h 736600"/>
                <a:gd name="connsiteX62" fmla="*/ 347133 w 6383866"/>
                <a:gd name="connsiteY62" fmla="*/ 50800 h 736600"/>
                <a:gd name="connsiteX63" fmla="*/ 338666 w 6383866"/>
                <a:gd name="connsiteY63" fmla="*/ 42333 h 736600"/>
                <a:gd name="connsiteX64" fmla="*/ 304800 w 6383866"/>
                <a:gd name="connsiteY64" fmla="*/ 42333 h 736600"/>
                <a:gd name="connsiteX65" fmla="*/ 304800 w 6383866"/>
                <a:gd name="connsiteY65" fmla="*/ 29633 h 736600"/>
                <a:gd name="connsiteX66" fmla="*/ 249766 w 6383866"/>
                <a:gd name="connsiteY66" fmla="*/ 29633 h 736600"/>
                <a:gd name="connsiteX67" fmla="*/ 249766 w 6383866"/>
                <a:gd name="connsiteY67" fmla="*/ 16933 h 736600"/>
                <a:gd name="connsiteX68" fmla="*/ 80433 w 6383866"/>
                <a:gd name="connsiteY68" fmla="*/ 16933 h 736600"/>
                <a:gd name="connsiteX69" fmla="*/ 80433 w 6383866"/>
                <a:gd name="connsiteY69" fmla="*/ 0 h 736600"/>
                <a:gd name="connsiteX70" fmla="*/ 0 w 6383866"/>
                <a:gd name="connsiteY70" fmla="*/ 0 h 73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383866" h="736600">
                  <a:moveTo>
                    <a:pt x="6383866" y="736600"/>
                  </a:moveTo>
                  <a:lnTo>
                    <a:pt x="4737100" y="736600"/>
                  </a:lnTo>
                  <a:lnTo>
                    <a:pt x="4737100" y="643467"/>
                  </a:lnTo>
                  <a:lnTo>
                    <a:pt x="4229100" y="643467"/>
                  </a:lnTo>
                  <a:lnTo>
                    <a:pt x="4229100" y="592667"/>
                  </a:lnTo>
                  <a:lnTo>
                    <a:pt x="3928533" y="592667"/>
                  </a:lnTo>
                  <a:lnTo>
                    <a:pt x="3928533" y="563033"/>
                  </a:lnTo>
                  <a:lnTo>
                    <a:pt x="3373966" y="563033"/>
                  </a:lnTo>
                  <a:lnTo>
                    <a:pt x="3373966" y="529167"/>
                  </a:lnTo>
                  <a:lnTo>
                    <a:pt x="3187700" y="529167"/>
                  </a:lnTo>
                  <a:lnTo>
                    <a:pt x="3187700" y="486833"/>
                  </a:lnTo>
                  <a:lnTo>
                    <a:pt x="3111500" y="486833"/>
                  </a:lnTo>
                  <a:lnTo>
                    <a:pt x="3111500" y="469900"/>
                  </a:lnTo>
                  <a:lnTo>
                    <a:pt x="3111500" y="469900"/>
                  </a:lnTo>
                  <a:lnTo>
                    <a:pt x="3081866" y="469900"/>
                  </a:lnTo>
                  <a:lnTo>
                    <a:pt x="3046413" y="469900"/>
                  </a:lnTo>
                  <a:lnTo>
                    <a:pt x="3040062" y="438679"/>
                  </a:lnTo>
                  <a:lnTo>
                    <a:pt x="2772833" y="440267"/>
                  </a:lnTo>
                  <a:lnTo>
                    <a:pt x="2772833" y="414867"/>
                  </a:lnTo>
                  <a:lnTo>
                    <a:pt x="2738966" y="414867"/>
                  </a:lnTo>
                  <a:lnTo>
                    <a:pt x="2738966" y="402167"/>
                  </a:lnTo>
                  <a:lnTo>
                    <a:pt x="2383366" y="402167"/>
                  </a:lnTo>
                  <a:lnTo>
                    <a:pt x="2383366" y="381000"/>
                  </a:lnTo>
                  <a:lnTo>
                    <a:pt x="2302933" y="381000"/>
                  </a:lnTo>
                  <a:lnTo>
                    <a:pt x="2302933" y="381000"/>
                  </a:lnTo>
                  <a:lnTo>
                    <a:pt x="2302933" y="359833"/>
                  </a:lnTo>
                  <a:lnTo>
                    <a:pt x="2230966" y="359833"/>
                  </a:lnTo>
                  <a:lnTo>
                    <a:pt x="2226733" y="355600"/>
                  </a:lnTo>
                  <a:lnTo>
                    <a:pt x="2112433" y="355600"/>
                  </a:lnTo>
                  <a:lnTo>
                    <a:pt x="2112433" y="342900"/>
                  </a:lnTo>
                  <a:lnTo>
                    <a:pt x="2082800" y="342900"/>
                  </a:lnTo>
                  <a:lnTo>
                    <a:pt x="2082800" y="304800"/>
                  </a:lnTo>
                  <a:lnTo>
                    <a:pt x="1985433" y="304800"/>
                  </a:lnTo>
                  <a:lnTo>
                    <a:pt x="1985433" y="292100"/>
                  </a:lnTo>
                  <a:lnTo>
                    <a:pt x="1951566" y="292100"/>
                  </a:lnTo>
                  <a:lnTo>
                    <a:pt x="1951566" y="266700"/>
                  </a:lnTo>
                  <a:lnTo>
                    <a:pt x="1892300" y="266700"/>
                  </a:lnTo>
                  <a:lnTo>
                    <a:pt x="1892300" y="249767"/>
                  </a:lnTo>
                  <a:lnTo>
                    <a:pt x="1820333" y="249767"/>
                  </a:lnTo>
                  <a:lnTo>
                    <a:pt x="1820333" y="237067"/>
                  </a:lnTo>
                  <a:lnTo>
                    <a:pt x="1452033" y="237067"/>
                  </a:lnTo>
                  <a:lnTo>
                    <a:pt x="1452033" y="220133"/>
                  </a:lnTo>
                  <a:lnTo>
                    <a:pt x="1439333" y="220133"/>
                  </a:lnTo>
                  <a:lnTo>
                    <a:pt x="1439333" y="203200"/>
                  </a:lnTo>
                  <a:lnTo>
                    <a:pt x="1236133" y="203200"/>
                  </a:lnTo>
                  <a:lnTo>
                    <a:pt x="1236133" y="190500"/>
                  </a:lnTo>
                  <a:lnTo>
                    <a:pt x="1109133" y="190500"/>
                  </a:lnTo>
                  <a:lnTo>
                    <a:pt x="1109133" y="173567"/>
                  </a:lnTo>
                  <a:lnTo>
                    <a:pt x="986366" y="173567"/>
                  </a:lnTo>
                  <a:lnTo>
                    <a:pt x="990600" y="169333"/>
                  </a:lnTo>
                  <a:lnTo>
                    <a:pt x="867833" y="169333"/>
                  </a:lnTo>
                  <a:lnTo>
                    <a:pt x="867833" y="152400"/>
                  </a:lnTo>
                  <a:lnTo>
                    <a:pt x="846666" y="152400"/>
                  </a:lnTo>
                  <a:lnTo>
                    <a:pt x="846666" y="127000"/>
                  </a:lnTo>
                  <a:lnTo>
                    <a:pt x="706966" y="127000"/>
                  </a:lnTo>
                  <a:lnTo>
                    <a:pt x="706966" y="110067"/>
                  </a:lnTo>
                  <a:lnTo>
                    <a:pt x="643466" y="110067"/>
                  </a:lnTo>
                  <a:lnTo>
                    <a:pt x="643466" y="84667"/>
                  </a:lnTo>
                  <a:lnTo>
                    <a:pt x="567266" y="84667"/>
                  </a:lnTo>
                  <a:lnTo>
                    <a:pt x="579966" y="71967"/>
                  </a:lnTo>
                  <a:lnTo>
                    <a:pt x="495300" y="71967"/>
                  </a:lnTo>
                  <a:lnTo>
                    <a:pt x="495300" y="50800"/>
                  </a:lnTo>
                  <a:lnTo>
                    <a:pt x="347133" y="50800"/>
                  </a:lnTo>
                  <a:lnTo>
                    <a:pt x="338666" y="42333"/>
                  </a:lnTo>
                  <a:lnTo>
                    <a:pt x="304800" y="42333"/>
                  </a:lnTo>
                  <a:lnTo>
                    <a:pt x="304800" y="29633"/>
                  </a:lnTo>
                  <a:lnTo>
                    <a:pt x="249766" y="29633"/>
                  </a:lnTo>
                  <a:lnTo>
                    <a:pt x="249766" y="16933"/>
                  </a:lnTo>
                  <a:lnTo>
                    <a:pt x="80433" y="16933"/>
                  </a:lnTo>
                  <a:lnTo>
                    <a:pt x="80433"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7" name="Freeform: Shape 576">
              <a:extLst>
                <a:ext uri="{FF2B5EF4-FFF2-40B4-BE49-F238E27FC236}">
                  <a16:creationId xmlns:a16="http://schemas.microsoft.com/office/drawing/2014/main" id="{4D028801-0346-EDD1-1521-9F5E5E6556A8}"/>
                </a:ext>
              </a:extLst>
            </p:cNvPr>
            <p:cNvSpPr/>
            <p:nvPr/>
          </p:nvSpPr>
          <p:spPr bwMode="auto">
            <a:xfrm>
              <a:off x="1428750" y="1803400"/>
              <a:ext cx="3571875" cy="606425"/>
            </a:xfrm>
            <a:custGeom>
              <a:avLst/>
              <a:gdLst>
                <a:gd name="connsiteX0" fmla="*/ 0 w 3571875"/>
                <a:gd name="connsiteY0" fmla="*/ 0 h 606425"/>
                <a:gd name="connsiteX1" fmla="*/ 133350 w 3571875"/>
                <a:gd name="connsiteY1" fmla="*/ 0 h 606425"/>
                <a:gd name="connsiteX2" fmla="*/ 133350 w 3571875"/>
                <a:gd name="connsiteY2" fmla="*/ 15875 h 606425"/>
                <a:gd name="connsiteX3" fmla="*/ 273050 w 3571875"/>
                <a:gd name="connsiteY3" fmla="*/ 15875 h 606425"/>
                <a:gd name="connsiteX4" fmla="*/ 273050 w 3571875"/>
                <a:gd name="connsiteY4" fmla="*/ 38100 h 606425"/>
                <a:gd name="connsiteX5" fmla="*/ 476250 w 3571875"/>
                <a:gd name="connsiteY5" fmla="*/ 38100 h 606425"/>
                <a:gd name="connsiteX6" fmla="*/ 476250 w 3571875"/>
                <a:gd name="connsiteY6" fmla="*/ 53975 h 606425"/>
                <a:gd name="connsiteX7" fmla="*/ 584200 w 3571875"/>
                <a:gd name="connsiteY7" fmla="*/ 53975 h 606425"/>
                <a:gd name="connsiteX8" fmla="*/ 584200 w 3571875"/>
                <a:gd name="connsiteY8" fmla="*/ 66675 h 606425"/>
                <a:gd name="connsiteX9" fmla="*/ 631825 w 3571875"/>
                <a:gd name="connsiteY9" fmla="*/ 66675 h 606425"/>
                <a:gd name="connsiteX10" fmla="*/ 631825 w 3571875"/>
                <a:gd name="connsiteY10" fmla="*/ 88900 h 606425"/>
                <a:gd name="connsiteX11" fmla="*/ 755650 w 3571875"/>
                <a:gd name="connsiteY11" fmla="*/ 88900 h 606425"/>
                <a:gd name="connsiteX12" fmla="*/ 755650 w 3571875"/>
                <a:gd name="connsiteY12" fmla="*/ 101600 h 606425"/>
                <a:gd name="connsiteX13" fmla="*/ 1149350 w 3571875"/>
                <a:gd name="connsiteY13" fmla="*/ 101600 h 606425"/>
                <a:gd name="connsiteX14" fmla="*/ 1158875 w 3571875"/>
                <a:gd name="connsiteY14" fmla="*/ 111125 h 606425"/>
                <a:gd name="connsiteX15" fmla="*/ 1216025 w 3571875"/>
                <a:gd name="connsiteY15" fmla="*/ 111125 h 606425"/>
                <a:gd name="connsiteX16" fmla="*/ 1216025 w 3571875"/>
                <a:gd name="connsiteY16" fmla="*/ 133350 h 606425"/>
                <a:gd name="connsiteX17" fmla="*/ 1308100 w 3571875"/>
                <a:gd name="connsiteY17" fmla="*/ 133350 h 606425"/>
                <a:gd name="connsiteX18" fmla="*/ 1308100 w 3571875"/>
                <a:gd name="connsiteY18" fmla="*/ 155575 h 606425"/>
                <a:gd name="connsiteX19" fmla="*/ 1365250 w 3571875"/>
                <a:gd name="connsiteY19" fmla="*/ 155575 h 606425"/>
                <a:gd name="connsiteX20" fmla="*/ 1365250 w 3571875"/>
                <a:gd name="connsiteY20" fmla="*/ 161925 h 606425"/>
                <a:gd name="connsiteX21" fmla="*/ 1441450 w 3571875"/>
                <a:gd name="connsiteY21" fmla="*/ 161925 h 606425"/>
                <a:gd name="connsiteX22" fmla="*/ 1441450 w 3571875"/>
                <a:gd name="connsiteY22" fmla="*/ 177800 h 606425"/>
                <a:gd name="connsiteX23" fmla="*/ 1495425 w 3571875"/>
                <a:gd name="connsiteY23" fmla="*/ 177800 h 606425"/>
                <a:gd name="connsiteX24" fmla="*/ 1495425 w 3571875"/>
                <a:gd name="connsiteY24" fmla="*/ 187325 h 606425"/>
                <a:gd name="connsiteX25" fmla="*/ 1520825 w 3571875"/>
                <a:gd name="connsiteY25" fmla="*/ 187325 h 606425"/>
                <a:gd name="connsiteX26" fmla="*/ 1520825 w 3571875"/>
                <a:gd name="connsiteY26" fmla="*/ 200025 h 606425"/>
                <a:gd name="connsiteX27" fmla="*/ 1822450 w 3571875"/>
                <a:gd name="connsiteY27" fmla="*/ 200025 h 606425"/>
                <a:gd name="connsiteX28" fmla="*/ 1822450 w 3571875"/>
                <a:gd name="connsiteY28" fmla="*/ 215900 h 606425"/>
                <a:gd name="connsiteX29" fmla="*/ 1866900 w 3571875"/>
                <a:gd name="connsiteY29" fmla="*/ 215900 h 606425"/>
                <a:gd name="connsiteX30" fmla="*/ 1943100 w 3571875"/>
                <a:gd name="connsiteY30" fmla="*/ 215900 h 606425"/>
                <a:gd name="connsiteX31" fmla="*/ 1943100 w 3571875"/>
                <a:gd name="connsiteY31" fmla="*/ 244475 h 606425"/>
                <a:gd name="connsiteX32" fmla="*/ 1993900 w 3571875"/>
                <a:gd name="connsiteY32" fmla="*/ 244475 h 606425"/>
                <a:gd name="connsiteX33" fmla="*/ 1993900 w 3571875"/>
                <a:gd name="connsiteY33" fmla="*/ 247650 h 606425"/>
                <a:gd name="connsiteX34" fmla="*/ 2038350 w 3571875"/>
                <a:gd name="connsiteY34" fmla="*/ 247650 h 606425"/>
                <a:gd name="connsiteX35" fmla="*/ 2038350 w 3571875"/>
                <a:gd name="connsiteY35" fmla="*/ 263525 h 606425"/>
                <a:gd name="connsiteX36" fmla="*/ 2082800 w 3571875"/>
                <a:gd name="connsiteY36" fmla="*/ 263525 h 606425"/>
                <a:gd name="connsiteX37" fmla="*/ 2092325 w 3571875"/>
                <a:gd name="connsiteY37" fmla="*/ 273050 h 606425"/>
                <a:gd name="connsiteX38" fmla="*/ 2241550 w 3571875"/>
                <a:gd name="connsiteY38" fmla="*/ 273050 h 606425"/>
                <a:gd name="connsiteX39" fmla="*/ 2241550 w 3571875"/>
                <a:gd name="connsiteY39" fmla="*/ 298450 h 606425"/>
                <a:gd name="connsiteX40" fmla="*/ 2282825 w 3571875"/>
                <a:gd name="connsiteY40" fmla="*/ 298450 h 606425"/>
                <a:gd name="connsiteX41" fmla="*/ 2282825 w 3571875"/>
                <a:gd name="connsiteY41" fmla="*/ 307975 h 606425"/>
                <a:gd name="connsiteX42" fmla="*/ 2305050 w 3571875"/>
                <a:gd name="connsiteY42" fmla="*/ 307975 h 606425"/>
                <a:gd name="connsiteX43" fmla="*/ 2305050 w 3571875"/>
                <a:gd name="connsiteY43" fmla="*/ 330200 h 606425"/>
                <a:gd name="connsiteX44" fmla="*/ 2324100 w 3571875"/>
                <a:gd name="connsiteY44" fmla="*/ 330200 h 606425"/>
                <a:gd name="connsiteX45" fmla="*/ 2324100 w 3571875"/>
                <a:gd name="connsiteY45" fmla="*/ 339725 h 606425"/>
                <a:gd name="connsiteX46" fmla="*/ 2422525 w 3571875"/>
                <a:gd name="connsiteY46" fmla="*/ 339725 h 606425"/>
                <a:gd name="connsiteX47" fmla="*/ 2422525 w 3571875"/>
                <a:gd name="connsiteY47" fmla="*/ 349250 h 606425"/>
                <a:gd name="connsiteX48" fmla="*/ 2447925 w 3571875"/>
                <a:gd name="connsiteY48" fmla="*/ 349250 h 606425"/>
                <a:gd name="connsiteX49" fmla="*/ 2447925 w 3571875"/>
                <a:gd name="connsiteY49" fmla="*/ 358775 h 606425"/>
                <a:gd name="connsiteX50" fmla="*/ 2476500 w 3571875"/>
                <a:gd name="connsiteY50" fmla="*/ 358775 h 606425"/>
                <a:gd name="connsiteX51" fmla="*/ 2476500 w 3571875"/>
                <a:gd name="connsiteY51" fmla="*/ 358775 h 606425"/>
                <a:gd name="connsiteX52" fmla="*/ 2476500 w 3571875"/>
                <a:gd name="connsiteY52" fmla="*/ 384175 h 606425"/>
                <a:gd name="connsiteX53" fmla="*/ 2527300 w 3571875"/>
                <a:gd name="connsiteY53" fmla="*/ 384175 h 606425"/>
                <a:gd name="connsiteX54" fmla="*/ 2527300 w 3571875"/>
                <a:gd name="connsiteY54" fmla="*/ 393700 h 606425"/>
                <a:gd name="connsiteX55" fmla="*/ 2686050 w 3571875"/>
                <a:gd name="connsiteY55" fmla="*/ 393700 h 606425"/>
                <a:gd name="connsiteX56" fmla="*/ 2692400 w 3571875"/>
                <a:gd name="connsiteY56" fmla="*/ 400050 h 606425"/>
                <a:gd name="connsiteX57" fmla="*/ 2692400 w 3571875"/>
                <a:gd name="connsiteY57" fmla="*/ 422275 h 606425"/>
                <a:gd name="connsiteX58" fmla="*/ 2790825 w 3571875"/>
                <a:gd name="connsiteY58" fmla="*/ 422275 h 606425"/>
                <a:gd name="connsiteX59" fmla="*/ 2790825 w 3571875"/>
                <a:gd name="connsiteY59" fmla="*/ 438150 h 606425"/>
                <a:gd name="connsiteX60" fmla="*/ 2819400 w 3571875"/>
                <a:gd name="connsiteY60" fmla="*/ 438150 h 606425"/>
                <a:gd name="connsiteX61" fmla="*/ 2819400 w 3571875"/>
                <a:gd name="connsiteY61" fmla="*/ 460375 h 606425"/>
                <a:gd name="connsiteX62" fmla="*/ 2844800 w 3571875"/>
                <a:gd name="connsiteY62" fmla="*/ 460375 h 606425"/>
                <a:gd name="connsiteX63" fmla="*/ 2844800 w 3571875"/>
                <a:gd name="connsiteY63" fmla="*/ 476250 h 606425"/>
                <a:gd name="connsiteX64" fmla="*/ 2870200 w 3571875"/>
                <a:gd name="connsiteY64" fmla="*/ 476250 h 606425"/>
                <a:gd name="connsiteX65" fmla="*/ 2870200 w 3571875"/>
                <a:gd name="connsiteY65" fmla="*/ 504825 h 606425"/>
                <a:gd name="connsiteX66" fmla="*/ 2914650 w 3571875"/>
                <a:gd name="connsiteY66" fmla="*/ 504825 h 606425"/>
                <a:gd name="connsiteX67" fmla="*/ 2914650 w 3571875"/>
                <a:gd name="connsiteY67" fmla="*/ 517525 h 606425"/>
                <a:gd name="connsiteX68" fmla="*/ 3028950 w 3571875"/>
                <a:gd name="connsiteY68" fmla="*/ 517525 h 606425"/>
                <a:gd name="connsiteX69" fmla="*/ 3028950 w 3571875"/>
                <a:gd name="connsiteY69" fmla="*/ 530225 h 606425"/>
                <a:gd name="connsiteX70" fmla="*/ 3101975 w 3571875"/>
                <a:gd name="connsiteY70" fmla="*/ 530225 h 606425"/>
                <a:gd name="connsiteX71" fmla="*/ 3101975 w 3571875"/>
                <a:gd name="connsiteY71" fmla="*/ 549275 h 606425"/>
                <a:gd name="connsiteX72" fmla="*/ 3292475 w 3571875"/>
                <a:gd name="connsiteY72" fmla="*/ 549275 h 606425"/>
                <a:gd name="connsiteX73" fmla="*/ 3292475 w 3571875"/>
                <a:gd name="connsiteY73" fmla="*/ 555625 h 606425"/>
                <a:gd name="connsiteX74" fmla="*/ 3368675 w 3571875"/>
                <a:gd name="connsiteY74" fmla="*/ 555625 h 606425"/>
                <a:gd name="connsiteX75" fmla="*/ 3368675 w 3571875"/>
                <a:gd name="connsiteY75" fmla="*/ 577850 h 606425"/>
                <a:gd name="connsiteX76" fmla="*/ 3409950 w 3571875"/>
                <a:gd name="connsiteY76" fmla="*/ 577850 h 606425"/>
                <a:gd name="connsiteX77" fmla="*/ 3409950 w 3571875"/>
                <a:gd name="connsiteY77" fmla="*/ 590550 h 606425"/>
                <a:gd name="connsiteX78" fmla="*/ 3457575 w 3571875"/>
                <a:gd name="connsiteY78" fmla="*/ 590550 h 606425"/>
                <a:gd name="connsiteX79" fmla="*/ 3457575 w 3571875"/>
                <a:gd name="connsiteY79" fmla="*/ 606425 h 606425"/>
                <a:gd name="connsiteX80" fmla="*/ 3571875 w 3571875"/>
                <a:gd name="connsiteY80" fmla="*/ 606425 h 60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571875" h="606425">
                  <a:moveTo>
                    <a:pt x="0" y="0"/>
                  </a:moveTo>
                  <a:lnTo>
                    <a:pt x="133350" y="0"/>
                  </a:lnTo>
                  <a:lnTo>
                    <a:pt x="133350" y="15875"/>
                  </a:lnTo>
                  <a:lnTo>
                    <a:pt x="273050" y="15875"/>
                  </a:lnTo>
                  <a:lnTo>
                    <a:pt x="273050" y="38100"/>
                  </a:lnTo>
                  <a:lnTo>
                    <a:pt x="476250" y="38100"/>
                  </a:lnTo>
                  <a:lnTo>
                    <a:pt x="476250" y="53975"/>
                  </a:lnTo>
                  <a:lnTo>
                    <a:pt x="584200" y="53975"/>
                  </a:lnTo>
                  <a:lnTo>
                    <a:pt x="584200" y="66675"/>
                  </a:lnTo>
                  <a:lnTo>
                    <a:pt x="631825" y="66675"/>
                  </a:lnTo>
                  <a:lnTo>
                    <a:pt x="631825" y="88900"/>
                  </a:lnTo>
                  <a:lnTo>
                    <a:pt x="755650" y="88900"/>
                  </a:lnTo>
                  <a:lnTo>
                    <a:pt x="755650" y="101600"/>
                  </a:lnTo>
                  <a:lnTo>
                    <a:pt x="1149350" y="101600"/>
                  </a:lnTo>
                  <a:lnTo>
                    <a:pt x="1158875" y="111125"/>
                  </a:lnTo>
                  <a:lnTo>
                    <a:pt x="1216025" y="111125"/>
                  </a:lnTo>
                  <a:lnTo>
                    <a:pt x="1216025" y="133350"/>
                  </a:lnTo>
                  <a:lnTo>
                    <a:pt x="1308100" y="133350"/>
                  </a:lnTo>
                  <a:lnTo>
                    <a:pt x="1308100" y="155575"/>
                  </a:lnTo>
                  <a:lnTo>
                    <a:pt x="1365250" y="155575"/>
                  </a:lnTo>
                  <a:lnTo>
                    <a:pt x="1365250" y="161925"/>
                  </a:lnTo>
                  <a:lnTo>
                    <a:pt x="1441450" y="161925"/>
                  </a:lnTo>
                  <a:lnTo>
                    <a:pt x="1441450" y="177800"/>
                  </a:lnTo>
                  <a:lnTo>
                    <a:pt x="1495425" y="177800"/>
                  </a:lnTo>
                  <a:lnTo>
                    <a:pt x="1495425" y="187325"/>
                  </a:lnTo>
                  <a:lnTo>
                    <a:pt x="1520825" y="187325"/>
                  </a:lnTo>
                  <a:lnTo>
                    <a:pt x="1520825" y="200025"/>
                  </a:lnTo>
                  <a:lnTo>
                    <a:pt x="1822450" y="200025"/>
                  </a:lnTo>
                  <a:lnTo>
                    <a:pt x="1822450" y="215900"/>
                  </a:lnTo>
                  <a:lnTo>
                    <a:pt x="1866900" y="215900"/>
                  </a:lnTo>
                  <a:lnTo>
                    <a:pt x="1943100" y="215900"/>
                  </a:lnTo>
                  <a:lnTo>
                    <a:pt x="1943100" y="244475"/>
                  </a:lnTo>
                  <a:lnTo>
                    <a:pt x="1993900" y="244475"/>
                  </a:lnTo>
                  <a:lnTo>
                    <a:pt x="1993900" y="247650"/>
                  </a:lnTo>
                  <a:lnTo>
                    <a:pt x="2038350" y="247650"/>
                  </a:lnTo>
                  <a:lnTo>
                    <a:pt x="2038350" y="263525"/>
                  </a:lnTo>
                  <a:lnTo>
                    <a:pt x="2082800" y="263525"/>
                  </a:lnTo>
                  <a:lnTo>
                    <a:pt x="2092325" y="273050"/>
                  </a:lnTo>
                  <a:lnTo>
                    <a:pt x="2241550" y="273050"/>
                  </a:lnTo>
                  <a:lnTo>
                    <a:pt x="2241550" y="298450"/>
                  </a:lnTo>
                  <a:lnTo>
                    <a:pt x="2282825" y="298450"/>
                  </a:lnTo>
                  <a:lnTo>
                    <a:pt x="2282825" y="307975"/>
                  </a:lnTo>
                  <a:lnTo>
                    <a:pt x="2305050" y="307975"/>
                  </a:lnTo>
                  <a:lnTo>
                    <a:pt x="2305050" y="330200"/>
                  </a:lnTo>
                  <a:lnTo>
                    <a:pt x="2324100" y="330200"/>
                  </a:lnTo>
                  <a:lnTo>
                    <a:pt x="2324100" y="339725"/>
                  </a:lnTo>
                  <a:lnTo>
                    <a:pt x="2422525" y="339725"/>
                  </a:lnTo>
                  <a:lnTo>
                    <a:pt x="2422525" y="349250"/>
                  </a:lnTo>
                  <a:lnTo>
                    <a:pt x="2447925" y="349250"/>
                  </a:lnTo>
                  <a:lnTo>
                    <a:pt x="2447925" y="358775"/>
                  </a:lnTo>
                  <a:lnTo>
                    <a:pt x="2476500" y="358775"/>
                  </a:lnTo>
                  <a:lnTo>
                    <a:pt x="2476500" y="358775"/>
                  </a:lnTo>
                  <a:lnTo>
                    <a:pt x="2476500" y="384175"/>
                  </a:lnTo>
                  <a:lnTo>
                    <a:pt x="2527300" y="384175"/>
                  </a:lnTo>
                  <a:lnTo>
                    <a:pt x="2527300" y="393700"/>
                  </a:lnTo>
                  <a:lnTo>
                    <a:pt x="2686050" y="393700"/>
                  </a:lnTo>
                  <a:lnTo>
                    <a:pt x="2692400" y="400050"/>
                  </a:lnTo>
                  <a:lnTo>
                    <a:pt x="2692400" y="422275"/>
                  </a:lnTo>
                  <a:lnTo>
                    <a:pt x="2790825" y="422275"/>
                  </a:lnTo>
                  <a:lnTo>
                    <a:pt x="2790825" y="438150"/>
                  </a:lnTo>
                  <a:lnTo>
                    <a:pt x="2819400" y="438150"/>
                  </a:lnTo>
                  <a:lnTo>
                    <a:pt x="2819400" y="460375"/>
                  </a:lnTo>
                  <a:lnTo>
                    <a:pt x="2844800" y="460375"/>
                  </a:lnTo>
                  <a:lnTo>
                    <a:pt x="2844800" y="476250"/>
                  </a:lnTo>
                  <a:lnTo>
                    <a:pt x="2870200" y="476250"/>
                  </a:lnTo>
                  <a:lnTo>
                    <a:pt x="2870200" y="504825"/>
                  </a:lnTo>
                  <a:lnTo>
                    <a:pt x="2914650" y="504825"/>
                  </a:lnTo>
                  <a:lnTo>
                    <a:pt x="2914650" y="517525"/>
                  </a:lnTo>
                  <a:lnTo>
                    <a:pt x="3028950" y="517525"/>
                  </a:lnTo>
                  <a:lnTo>
                    <a:pt x="3028950" y="530225"/>
                  </a:lnTo>
                  <a:lnTo>
                    <a:pt x="3101975" y="530225"/>
                  </a:lnTo>
                  <a:lnTo>
                    <a:pt x="3101975" y="549275"/>
                  </a:lnTo>
                  <a:lnTo>
                    <a:pt x="3292475" y="549275"/>
                  </a:lnTo>
                  <a:lnTo>
                    <a:pt x="3292475" y="555625"/>
                  </a:lnTo>
                  <a:lnTo>
                    <a:pt x="3368675" y="555625"/>
                  </a:lnTo>
                  <a:lnTo>
                    <a:pt x="3368675" y="577850"/>
                  </a:lnTo>
                  <a:lnTo>
                    <a:pt x="3409950" y="577850"/>
                  </a:lnTo>
                  <a:lnTo>
                    <a:pt x="3409950" y="590550"/>
                  </a:lnTo>
                  <a:lnTo>
                    <a:pt x="3457575" y="590550"/>
                  </a:lnTo>
                  <a:lnTo>
                    <a:pt x="3457575" y="606425"/>
                  </a:lnTo>
                  <a:lnTo>
                    <a:pt x="3571875" y="606425"/>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78" name="Group 577">
            <a:extLst>
              <a:ext uri="{FF2B5EF4-FFF2-40B4-BE49-F238E27FC236}">
                <a16:creationId xmlns:a16="http://schemas.microsoft.com/office/drawing/2014/main" id="{E8C4ABA9-B64C-40C8-88AD-21A2B753FD9D}"/>
              </a:ext>
            </a:extLst>
          </p:cNvPr>
          <p:cNvGrpSpPr/>
          <p:nvPr/>
        </p:nvGrpSpPr>
        <p:grpSpPr>
          <a:xfrm>
            <a:off x="2241668" y="1775184"/>
            <a:ext cx="9574781" cy="1156345"/>
            <a:chOff x="2241668" y="1775184"/>
            <a:chExt cx="9574781" cy="1156345"/>
          </a:xfrm>
        </p:grpSpPr>
        <p:grpSp>
          <p:nvGrpSpPr>
            <p:cNvPr id="579" name="Group 578">
              <a:extLst>
                <a:ext uri="{FF2B5EF4-FFF2-40B4-BE49-F238E27FC236}">
                  <a16:creationId xmlns:a16="http://schemas.microsoft.com/office/drawing/2014/main" id="{4ED680E2-9E69-0988-54FF-644E574E48C9}"/>
                </a:ext>
              </a:extLst>
            </p:cNvPr>
            <p:cNvGrpSpPr/>
            <p:nvPr/>
          </p:nvGrpSpPr>
          <p:grpSpPr>
            <a:xfrm>
              <a:off x="2241668" y="1775184"/>
              <a:ext cx="109945" cy="109945"/>
              <a:chOff x="5041579" y="2570844"/>
              <a:chExt cx="109945" cy="109945"/>
            </a:xfrm>
          </p:grpSpPr>
          <p:cxnSp>
            <p:nvCxnSpPr>
              <p:cNvPr id="874" name="Straight Connector 873">
                <a:extLst>
                  <a:ext uri="{FF2B5EF4-FFF2-40B4-BE49-F238E27FC236}">
                    <a16:creationId xmlns:a16="http://schemas.microsoft.com/office/drawing/2014/main" id="{4C32AD5D-7BAD-ED8C-C4DF-2B4080623887}"/>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75" name="Straight Connector 874">
                <a:extLst>
                  <a:ext uri="{FF2B5EF4-FFF2-40B4-BE49-F238E27FC236}">
                    <a16:creationId xmlns:a16="http://schemas.microsoft.com/office/drawing/2014/main" id="{2BBE4DD0-DBB2-038C-4F68-DDBFB03F907E}"/>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0" name="Group 579">
              <a:extLst>
                <a:ext uri="{FF2B5EF4-FFF2-40B4-BE49-F238E27FC236}">
                  <a16:creationId xmlns:a16="http://schemas.microsoft.com/office/drawing/2014/main" id="{DEC517E9-0CE8-F471-6983-EA15D5EA1D76}"/>
                </a:ext>
              </a:extLst>
            </p:cNvPr>
            <p:cNvGrpSpPr/>
            <p:nvPr/>
          </p:nvGrpSpPr>
          <p:grpSpPr>
            <a:xfrm>
              <a:off x="2364537" y="1775184"/>
              <a:ext cx="109945" cy="109945"/>
              <a:chOff x="5041579" y="2570844"/>
              <a:chExt cx="109945" cy="109945"/>
            </a:xfrm>
          </p:grpSpPr>
          <p:cxnSp>
            <p:nvCxnSpPr>
              <p:cNvPr id="872" name="Straight Connector 871">
                <a:extLst>
                  <a:ext uri="{FF2B5EF4-FFF2-40B4-BE49-F238E27FC236}">
                    <a16:creationId xmlns:a16="http://schemas.microsoft.com/office/drawing/2014/main" id="{61CE407B-E815-52CE-43EB-8FFBFE1A1F33}"/>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73" name="Straight Connector 872">
                <a:extLst>
                  <a:ext uri="{FF2B5EF4-FFF2-40B4-BE49-F238E27FC236}">
                    <a16:creationId xmlns:a16="http://schemas.microsoft.com/office/drawing/2014/main" id="{BE62C1B1-4BC0-5D28-7FA0-045493251357}"/>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1" name="Group 580">
              <a:extLst>
                <a:ext uri="{FF2B5EF4-FFF2-40B4-BE49-F238E27FC236}">
                  <a16:creationId xmlns:a16="http://schemas.microsoft.com/office/drawing/2014/main" id="{E8A57D2C-070E-C575-EF8E-1CA49E197453}"/>
                </a:ext>
              </a:extLst>
            </p:cNvPr>
            <p:cNvGrpSpPr/>
            <p:nvPr/>
          </p:nvGrpSpPr>
          <p:grpSpPr>
            <a:xfrm>
              <a:off x="2457085" y="1775184"/>
              <a:ext cx="109945" cy="109945"/>
              <a:chOff x="5041579" y="2570844"/>
              <a:chExt cx="109945" cy="109945"/>
            </a:xfrm>
          </p:grpSpPr>
          <p:cxnSp>
            <p:nvCxnSpPr>
              <p:cNvPr id="870" name="Straight Connector 869">
                <a:extLst>
                  <a:ext uri="{FF2B5EF4-FFF2-40B4-BE49-F238E27FC236}">
                    <a16:creationId xmlns:a16="http://schemas.microsoft.com/office/drawing/2014/main" id="{BFD1106E-6FD8-C5EC-6029-901D2FD23D77}"/>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71" name="Straight Connector 870">
                <a:extLst>
                  <a:ext uri="{FF2B5EF4-FFF2-40B4-BE49-F238E27FC236}">
                    <a16:creationId xmlns:a16="http://schemas.microsoft.com/office/drawing/2014/main" id="{EEB51C1B-C29D-A240-3D6D-D447F915DD3A}"/>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2" name="Group 581">
              <a:extLst>
                <a:ext uri="{FF2B5EF4-FFF2-40B4-BE49-F238E27FC236}">
                  <a16:creationId xmlns:a16="http://schemas.microsoft.com/office/drawing/2014/main" id="{52EDA2A4-5683-94BD-FCD6-04FDF7A7B0CE}"/>
                </a:ext>
              </a:extLst>
            </p:cNvPr>
            <p:cNvGrpSpPr/>
            <p:nvPr/>
          </p:nvGrpSpPr>
          <p:grpSpPr>
            <a:xfrm>
              <a:off x="2849603" y="1812878"/>
              <a:ext cx="109945" cy="109945"/>
              <a:chOff x="5041579" y="2570844"/>
              <a:chExt cx="109945" cy="109945"/>
            </a:xfrm>
          </p:grpSpPr>
          <p:cxnSp>
            <p:nvCxnSpPr>
              <p:cNvPr id="868" name="Straight Connector 867">
                <a:extLst>
                  <a:ext uri="{FF2B5EF4-FFF2-40B4-BE49-F238E27FC236}">
                    <a16:creationId xmlns:a16="http://schemas.microsoft.com/office/drawing/2014/main" id="{85896CB1-2B2A-97F2-CE3E-136182BE5AB7}"/>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69" name="Straight Connector 868">
                <a:extLst>
                  <a:ext uri="{FF2B5EF4-FFF2-40B4-BE49-F238E27FC236}">
                    <a16:creationId xmlns:a16="http://schemas.microsoft.com/office/drawing/2014/main" id="{3E434273-F3EE-F255-3F3A-B4213C3D6DE5}"/>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3" name="Group 582">
              <a:extLst>
                <a:ext uri="{FF2B5EF4-FFF2-40B4-BE49-F238E27FC236}">
                  <a16:creationId xmlns:a16="http://schemas.microsoft.com/office/drawing/2014/main" id="{7F527DF8-F2E0-58BC-ECB6-4DDED39F77A3}"/>
                </a:ext>
              </a:extLst>
            </p:cNvPr>
            <p:cNvGrpSpPr/>
            <p:nvPr/>
          </p:nvGrpSpPr>
          <p:grpSpPr>
            <a:xfrm>
              <a:off x="3214687" y="1833488"/>
              <a:ext cx="109945" cy="109945"/>
              <a:chOff x="5041579" y="2570844"/>
              <a:chExt cx="109945" cy="109945"/>
            </a:xfrm>
          </p:grpSpPr>
          <p:cxnSp>
            <p:nvCxnSpPr>
              <p:cNvPr id="866" name="Straight Connector 865">
                <a:extLst>
                  <a:ext uri="{FF2B5EF4-FFF2-40B4-BE49-F238E27FC236}">
                    <a16:creationId xmlns:a16="http://schemas.microsoft.com/office/drawing/2014/main" id="{02D30D4B-BB54-1AB8-8BE6-801882EAB35A}"/>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67" name="Straight Connector 866">
                <a:extLst>
                  <a:ext uri="{FF2B5EF4-FFF2-40B4-BE49-F238E27FC236}">
                    <a16:creationId xmlns:a16="http://schemas.microsoft.com/office/drawing/2014/main" id="{0B413083-B4FB-D1EE-C33F-19EF6C8D45B3}"/>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4" name="Group 583">
              <a:extLst>
                <a:ext uri="{FF2B5EF4-FFF2-40B4-BE49-F238E27FC236}">
                  <a16:creationId xmlns:a16="http://schemas.microsoft.com/office/drawing/2014/main" id="{354AB898-55C6-AD60-9E89-0839D4AD9947}"/>
                </a:ext>
              </a:extLst>
            </p:cNvPr>
            <p:cNvGrpSpPr/>
            <p:nvPr/>
          </p:nvGrpSpPr>
          <p:grpSpPr>
            <a:xfrm>
              <a:off x="4221939" y="1919878"/>
              <a:ext cx="109945" cy="109945"/>
              <a:chOff x="5041579" y="2570844"/>
              <a:chExt cx="109945" cy="109945"/>
            </a:xfrm>
          </p:grpSpPr>
          <p:cxnSp>
            <p:nvCxnSpPr>
              <p:cNvPr id="864" name="Straight Connector 863">
                <a:extLst>
                  <a:ext uri="{FF2B5EF4-FFF2-40B4-BE49-F238E27FC236}">
                    <a16:creationId xmlns:a16="http://schemas.microsoft.com/office/drawing/2014/main" id="{B80A22B5-CB4D-A02A-0338-DC77B7D639C1}"/>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65" name="Straight Connector 864">
                <a:extLst>
                  <a:ext uri="{FF2B5EF4-FFF2-40B4-BE49-F238E27FC236}">
                    <a16:creationId xmlns:a16="http://schemas.microsoft.com/office/drawing/2014/main" id="{F2AC3977-1181-AD2C-5DD5-55285DEA74EE}"/>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5" name="Group 584">
              <a:extLst>
                <a:ext uri="{FF2B5EF4-FFF2-40B4-BE49-F238E27FC236}">
                  <a16:creationId xmlns:a16="http://schemas.microsoft.com/office/drawing/2014/main" id="{66DAC637-8F58-AC09-B5EA-D64C5067A2F5}"/>
                </a:ext>
              </a:extLst>
            </p:cNvPr>
            <p:cNvGrpSpPr/>
            <p:nvPr/>
          </p:nvGrpSpPr>
          <p:grpSpPr>
            <a:xfrm>
              <a:off x="4311415" y="1928659"/>
              <a:ext cx="109945" cy="109945"/>
              <a:chOff x="5041579" y="2570844"/>
              <a:chExt cx="109945" cy="109945"/>
            </a:xfrm>
          </p:grpSpPr>
          <p:cxnSp>
            <p:nvCxnSpPr>
              <p:cNvPr id="862" name="Straight Connector 861">
                <a:extLst>
                  <a:ext uri="{FF2B5EF4-FFF2-40B4-BE49-F238E27FC236}">
                    <a16:creationId xmlns:a16="http://schemas.microsoft.com/office/drawing/2014/main" id="{D600752D-FB7C-0EFA-D877-D86AE2B0C4C9}"/>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63" name="Straight Connector 862">
                <a:extLst>
                  <a:ext uri="{FF2B5EF4-FFF2-40B4-BE49-F238E27FC236}">
                    <a16:creationId xmlns:a16="http://schemas.microsoft.com/office/drawing/2014/main" id="{3407D0C9-2E5E-6F71-BFD7-411D349F2D33}"/>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6" name="Group 585">
              <a:extLst>
                <a:ext uri="{FF2B5EF4-FFF2-40B4-BE49-F238E27FC236}">
                  <a16:creationId xmlns:a16="http://schemas.microsoft.com/office/drawing/2014/main" id="{F5F3FE28-CB65-0ABE-1832-BF78EE6C9F60}"/>
                </a:ext>
              </a:extLst>
            </p:cNvPr>
            <p:cNvGrpSpPr/>
            <p:nvPr/>
          </p:nvGrpSpPr>
          <p:grpSpPr>
            <a:xfrm>
              <a:off x="4507018" y="1973049"/>
              <a:ext cx="109945" cy="109945"/>
              <a:chOff x="5041579" y="2570844"/>
              <a:chExt cx="109945" cy="109945"/>
            </a:xfrm>
          </p:grpSpPr>
          <p:cxnSp>
            <p:nvCxnSpPr>
              <p:cNvPr id="860" name="Straight Connector 859">
                <a:extLst>
                  <a:ext uri="{FF2B5EF4-FFF2-40B4-BE49-F238E27FC236}">
                    <a16:creationId xmlns:a16="http://schemas.microsoft.com/office/drawing/2014/main" id="{2B51F899-B971-169E-027A-51CD77C37998}"/>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61" name="Straight Connector 860">
                <a:extLst>
                  <a:ext uri="{FF2B5EF4-FFF2-40B4-BE49-F238E27FC236}">
                    <a16:creationId xmlns:a16="http://schemas.microsoft.com/office/drawing/2014/main" id="{98C26BF9-7BD2-216C-05EF-8C0FD95DAA7F}"/>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7" name="Group 586">
              <a:extLst>
                <a:ext uri="{FF2B5EF4-FFF2-40B4-BE49-F238E27FC236}">
                  <a16:creationId xmlns:a16="http://schemas.microsoft.com/office/drawing/2014/main" id="{E679DCE2-F2CB-DD05-401B-71DB53E997CA}"/>
                </a:ext>
              </a:extLst>
            </p:cNvPr>
            <p:cNvGrpSpPr/>
            <p:nvPr/>
          </p:nvGrpSpPr>
          <p:grpSpPr>
            <a:xfrm>
              <a:off x="5010880" y="2098883"/>
              <a:ext cx="109945" cy="109945"/>
              <a:chOff x="5041579" y="2570844"/>
              <a:chExt cx="109945" cy="109945"/>
            </a:xfrm>
          </p:grpSpPr>
          <p:cxnSp>
            <p:nvCxnSpPr>
              <p:cNvPr id="858" name="Straight Connector 857">
                <a:extLst>
                  <a:ext uri="{FF2B5EF4-FFF2-40B4-BE49-F238E27FC236}">
                    <a16:creationId xmlns:a16="http://schemas.microsoft.com/office/drawing/2014/main" id="{91EF8FF9-BF07-F820-1028-680C2C271ABF}"/>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59" name="Straight Connector 858">
                <a:extLst>
                  <a:ext uri="{FF2B5EF4-FFF2-40B4-BE49-F238E27FC236}">
                    <a16:creationId xmlns:a16="http://schemas.microsoft.com/office/drawing/2014/main" id="{4D78E78B-4C2C-2B3D-A1CC-DCB574ECC764}"/>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8" name="Group 587">
              <a:extLst>
                <a:ext uri="{FF2B5EF4-FFF2-40B4-BE49-F238E27FC236}">
                  <a16:creationId xmlns:a16="http://schemas.microsoft.com/office/drawing/2014/main" id="{0D62EFC5-1726-9121-2652-055478EF7180}"/>
                </a:ext>
              </a:extLst>
            </p:cNvPr>
            <p:cNvGrpSpPr/>
            <p:nvPr/>
          </p:nvGrpSpPr>
          <p:grpSpPr>
            <a:xfrm>
              <a:off x="5473451" y="2176572"/>
              <a:ext cx="109945" cy="109945"/>
              <a:chOff x="5041579" y="2570844"/>
              <a:chExt cx="109945" cy="109945"/>
            </a:xfrm>
          </p:grpSpPr>
          <p:cxnSp>
            <p:nvCxnSpPr>
              <p:cNvPr id="856" name="Straight Connector 855">
                <a:extLst>
                  <a:ext uri="{FF2B5EF4-FFF2-40B4-BE49-F238E27FC236}">
                    <a16:creationId xmlns:a16="http://schemas.microsoft.com/office/drawing/2014/main" id="{8CFE51DF-62C1-50CB-5BFA-71694C77590F}"/>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57" name="Straight Connector 856">
                <a:extLst>
                  <a:ext uri="{FF2B5EF4-FFF2-40B4-BE49-F238E27FC236}">
                    <a16:creationId xmlns:a16="http://schemas.microsoft.com/office/drawing/2014/main" id="{DCB325B6-53FE-F0E5-7651-7055513756F0}"/>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9" name="Group 588">
              <a:extLst>
                <a:ext uri="{FF2B5EF4-FFF2-40B4-BE49-F238E27FC236}">
                  <a16:creationId xmlns:a16="http://schemas.microsoft.com/office/drawing/2014/main" id="{ECBDE231-B414-C816-C456-26B515917862}"/>
                </a:ext>
              </a:extLst>
            </p:cNvPr>
            <p:cNvGrpSpPr/>
            <p:nvPr/>
          </p:nvGrpSpPr>
          <p:grpSpPr>
            <a:xfrm>
              <a:off x="5999356" y="2264201"/>
              <a:ext cx="109945" cy="109945"/>
              <a:chOff x="5041579" y="2570844"/>
              <a:chExt cx="109945" cy="109945"/>
            </a:xfrm>
          </p:grpSpPr>
          <p:cxnSp>
            <p:nvCxnSpPr>
              <p:cNvPr id="854" name="Straight Connector 853">
                <a:extLst>
                  <a:ext uri="{FF2B5EF4-FFF2-40B4-BE49-F238E27FC236}">
                    <a16:creationId xmlns:a16="http://schemas.microsoft.com/office/drawing/2014/main" id="{21C8E897-8F46-D5C7-423E-67B0F9A430AD}"/>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55" name="Straight Connector 854">
                <a:extLst>
                  <a:ext uri="{FF2B5EF4-FFF2-40B4-BE49-F238E27FC236}">
                    <a16:creationId xmlns:a16="http://schemas.microsoft.com/office/drawing/2014/main" id="{826C5028-025E-0F89-7DB0-9D0383957426}"/>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0" name="Group 589">
              <a:extLst>
                <a:ext uri="{FF2B5EF4-FFF2-40B4-BE49-F238E27FC236}">
                  <a16:creationId xmlns:a16="http://schemas.microsoft.com/office/drawing/2014/main" id="{29D9E652-0B8E-505E-FA95-847DDF65C92B}"/>
                </a:ext>
              </a:extLst>
            </p:cNvPr>
            <p:cNvGrpSpPr/>
            <p:nvPr/>
          </p:nvGrpSpPr>
          <p:grpSpPr>
            <a:xfrm>
              <a:off x="6579322" y="2347255"/>
              <a:ext cx="109945" cy="109945"/>
              <a:chOff x="5041579" y="2570844"/>
              <a:chExt cx="109945" cy="109945"/>
            </a:xfrm>
          </p:grpSpPr>
          <p:cxnSp>
            <p:nvCxnSpPr>
              <p:cNvPr id="852" name="Straight Connector 851">
                <a:extLst>
                  <a:ext uri="{FF2B5EF4-FFF2-40B4-BE49-F238E27FC236}">
                    <a16:creationId xmlns:a16="http://schemas.microsoft.com/office/drawing/2014/main" id="{AA32C996-FF81-2ED7-DBA0-30D5AE4F3933}"/>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53" name="Straight Connector 852">
                <a:extLst>
                  <a:ext uri="{FF2B5EF4-FFF2-40B4-BE49-F238E27FC236}">
                    <a16:creationId xmlns:a16="http://schemas.microsoft.com/office/drawing/2014/main" id="{3B7D512F-BECF-9E03-3E99-1C570510107A}"/>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1" name="Group 590">
              <a:extLst>
                <a:ext uri="{FF2B5EF4-FFF2-40B4-BE49-F238E27FC236}">
                  <a16:creationId xmlns:a16="http://schemas.microsoft.com/office/drawing/2014/main" id="{22D18CC4-03AC-28D5-A2FE-7EFE646596AB}"/>
                </a:ext>
              </a:extLst>
            </p:cNvPr>
            <p:cNvGrpSpPr/>
            <p:nvPr/>
          </p:nvGrpSpPr>
          <p:grpSpPr>
            <a:xfrm>
              <a:off x="6827308" y="2415360"/>
              <a:ext cx="109945" cy="109945"/>
              <a:chOff x="5041579" y="2570844"/>
              <a:chExt cx="109945" cy="109945"/>
            </a:xfrm>
          </p:grpSpPr>
          <p:cxnSp>
            <p:nvCxnSpPr>
              <p:cNvPr id="850" name="Straight Connector 849">
                <a:extLst>
                  <a:ext uri="{FF2B5EF4-FFF2-40B4-BE49-F238E27FC236}">
                    <a16:creationId xmlns:a16="http://schemas.microsoft.com/office/drawing/2014/main" id="{41CFB771-249A-301D-5AD0-8B9BD3F1CDE9}"/>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51" name="Straight Connector 850">
                <a:extLst>
                  <a:ext uri="{FF2B5EF4-FFF2-40B4-BE49-F238E27FC236}">
                    <a16:creationId xmlns:a16="http://schemas.microsoft.com/office/drawing/2014/main" id="{2E14E431-0BFA-D29A-B8D7-1E5F6214C465}"/>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2" name="Group 591">
              <a:extLst>
                <a:ext uri="{FF2B5EF4-FFF2-40B4-BE49-F238E27FC236}">
                  <a16:creationId xmlns:a16="http://schemas.microsoft.com/office/drawing/2014/main" id="{04CB19F2-4DB2-154A-524C-84157297BDBA}"/>
                </a:ext>
              </a:extLst>
            </p:cNvPr>
            <p:cNvGrpSpPr/>
            <p:nvPr/>
          </p:nvGrpSpPr>
          <p:grpSpPr>
            <a:xfrm>
              <a:off x="6876654" y="2415360"/>
              <a:ext cx="109945" cy="109945"/>
              <a:chOff x="5041579" y="2570844"/>
              <a:chExt cx="109945" cy="109945"/>
            </a:xfrm>
          </p:grpSpPr>
          <p:cxnSp>
            <p:nvCxnSpPr>
              <p:cNvPr id="848" name="Straight Connector 847">
                <a:extLst>
                  <a:ext uri="{FF2B5EF4-FFF2-40B4-BE49-F238E27FC236}">
                    <a16:creationId xmlns:a16="http://schemas.microsoft.com/office/drawing/2014/main" id="{9BC5332C-60F9-C07C-E92B-8177FF4A5C6D}"/>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49" name="Straight Connector 848">
                <a:extLst>
                  <a:ext uri="{FF2B5EF4-FFF2-40B4-BE49-F238E27FC236}">
                    <a16:creationId xmlns:a16="http://schemas.microsoft.com/office/drawing/2014/main" id="{37F2EBB1-6FBF-5DA9-5E87-C377A19E4659}"/>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3" name="Group 592">
              <a:extLst>
                <a:ext uri="{FF2B5EF4-FFF2-40B4-BE49-F238E27FC236}">
                  <a16:creationId xmlns:a16="http://schemas.microsoft.com/office/drawing/2014/main" id="{B2AB1601-726B-2841-2BC6-E03005594139}"/>
                </a:ext>
              </a:extLst>
            </p:cNvPr>
            <p:cNvGrpSpPr/>
            <p:nvPr/>
          </p:nvGrpSpPr>
          <p:grpSpPr>
            <a:xfrm>
              <a:off x="6907621" y="2415360"/>
              <a:ext cx="109945" cy="109945"/>
              <a:chOff x="5041579" y="2570844"/>
              <a:chExt cx="109945" cy="109945"/>
            </a:xfrm>
          </p:grpSpPr>
          <p:cxnSp>
            <p:nvCxnSpPr>
              <p:cNvPr id="846" name="Straight Connector 845">
                <a:extLst>
                  <a:ext uri="{FF2B5EF4-FFF2-40B4-BE49-F238E27FC236}">
                    <a16:creationId xmlns:a16="http://schemas.microsoft.com/office/drawing/2014/main" id="{7E7AD26E-F958-0C8F-B397-EC4611005193}"/>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47" name="Straight Connector 846">
                <a:extLst>
                  <a:ext uri="{FF2B5EF4-FFF2-40B4-BE49-F238E27FC236}">
                    <a16:creationId xmlns:a16="http://schemas.microsoft.com/office/drawing/2014/main" id="{67D0ECAD-BB61-5235-C405-D87B0925CEB2}"/>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4" name="Group 593">
              <a:extLst>
                <a:ext uri="{FF2B5EF4-FFF2-40B4-BE49-F238E27FC236}">
                  <a16:creationId xmlns:a16="http://schemas.microsoft.com/office/drawing/2014/main" id="{37DE67D2-24DD-4A1A-5841-38E81E1375F7}"/>
                </a:ext>
              </a:extLst>
            </p:cNvPr>
            <p:cNvGrpSpPr/>
            <p:nvPr/>
          </p:nvGrpSpPr>
          <p:grpSpPr>
            <a:xfrm>
              <a:off x="6960036" y="2415360"/>
              <a:ext cx="109945" cy="109945"/>
              <a:chOff x="5041579" y="2570844"/>
              <a:chExt cx="109945" cy="109945"/>
            </a:xfrm>
          </p:grpSpPr>
          <p:cxnSp>
            <p:nvCxnSpPr>
              <p:cNvPr id="844" name="Straight Connector 843">
                <a:extLst>
                  <a:ext uri="{FF2B5EF4-FFF2-40B4-BE49-F238E27FC236}">
                    <a16:creationId xmlns:a16="http://schemas.microsoft.com/office/drawing/2014/main" id="{B4D68758-7AA6-167B-78B1-73150353F41A}"/>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45" name="Straight Connector 844">
                <a:extLst>
                  <a:ext uri="{FF2B5EF4-FFF2-40B4-BE49-F238E27FC236}">
                    <a16:creationId xmlns:a16="http://schemas.microsoft.com/office/drawing/2014/main" id="{DBDE439C-F590-3DE8-2400-3B03C97C2872}"/>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5" name="Group 594">
              <a:extLst>
                <a:ext uri="{FF2B5EF4-FFF2-40B4-BE49-F238E27FC236}">
                  <a16:creationId xmlns:a16="http://schemas.microsoft.com/office/drawing/2014/main" id="{06AA3697-F4A7-EF85-55F4-BD010185C0D9}"/>
                </a:ext>
              </a:extLst>
            </p:cNvPr>
            <p:cNvGrpSpPr/>
            <p:nvPr/>
          </p:nvGrpSpPr>
          <p:grpSpPr>
            <a:xfrm>
              <a:off x="7086078" y="2455637"/>
              <a:ext cx="109945" cy="109945"/>
              <a:chOff x="5041579" y="2570844"/>
              <a:chExt cx="109945" cy="109945"/>
            </a:xfrm>
          </p:grpSpPr>
          <p:cxnSp>
            <p:nvCxnSpPr>
              <p:cNvPr id="842" name="Straight Connector 841">
                <a:extLst>
                  <a:ext uri="{FF2B5EF4-FFF2-40B4-BE49-F238E27FC236}">
                    <a16:creationId xmlns:a16="http://schemas.microsoft.com/office/drawing/2014/main" id="{A4720907-90A4-B049-ED56-2F17846B81B1}"/>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43" name="Straight Connector 842">
                <a:extLst>
                  <a:ext uri="{FF2B5EF4-FFF2-40B4-BE49-F238E27FC236}">
                    <a16:creationId xmlns:a16="http://schemas.microsoft.com/office/drawing/2014/main" id="{120F3CF1-3794-777E-EFB8-FD9B63BCD6F9}"/>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6" name="Group 595">
              <a:extLst>
                <a:ext uri="{FF2B5EF4-FFF2-40B4-BE49-F238E27FC236}">
                  <a16:creationId xmlns:a16="http://schemas.microsoft.com/office/drawing/2014/main" id="{E4ECF589-BC5C-7B2D-8DB0-4DD74449B72C}"/>
                </a:ext>
              </a:extLst>
            </p:cNvPr>
            <p:cNvGrpSpPr/>
            <p:nvPr/>
          </p:nvGrpSpPr>
          <p:grpSpPr>
            <a:xfrm>
              <a:off x="7108975" y="2455637"/>
              <a:ext cx="109945" cy="109945"/>
              <a:chOff x="5041579" y="2570844"/>
              <a:chExt cx="109945" cy="109945"/>
            </a:xfrm>
          </p:grpSpPr>
          <p:cxnSp>
            <p:nvCxnSpPr>
              <p:cNvPr id="840" name="Straight Connector 839">
                <a:extLst>
                  <a:ext uri="{FF2B5EF4-FFF2-40B4-BE49-F238E27FC236}">
                    <a16:creationId xmlns:a16="http://schemas.microsoft.com/office/drawing/2014/main" id="{0193007E-F87D-824A-C1DE-A6CA94FFA8DB}"/>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8072FB14-B150-654E-895E-96DD5019D886}"/>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7" name="Group 596">
              <a:extLst>
                <a:ext uri="{FF2B5EF4-FFF2-40B4-BE49-F238E27FC236}">
                  <a16:creationId xmlns:a16="http://schemas.microsoft.com/office/drawing/2014/main" id="{DF007837-F63B-8EA5-9976-DF3AB82EB1B9}"/>
                </a:ext>
              </a:extLst>
            </p:cNvPr>
            <p:cNvGrpSpPr/>
            <p:nvPr/>
          </p:nvGrpSpPr>
          <p:grpSpPr>
            <a:xfrm>
              <a:off x="7199963" y="2491869"/>
              <a:ext cx="109945" cy="109945"/>
              <a:chOff x="5041579" y="2570844"/>
              <a:chExt cx="109945" cy="109945"/>
            </a:xfrm>
          </p:grpSpPr>
          <p:cxnSp>
            <p:nvCxnSpPr>
              <p:cNvPr id="838" name="Straight Connector 837">
                <a:extLst>
                  <a:ext uri="{FF2B5EF4-FFF2-40B4-BE49-F238E27FC236}">
                    <a16:creationId xmlns:a16="http://schemas.microsoft.com/office/drawing/2014/main" id="{6BC9AA21-F70B-0083-99D1-9398A639CC8E}"/>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ACE2CF38-3A82-4468-63B3-64D9851AB760}"/>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8" name="Group 597">
              <a:extLst>
                <a:ext uri="{FF2B5EF4-FFF2-40B4-BE49-F238E27FC236}">
                  <a16:creationId xmlns:a16="http://schemas.microsoft.com/office/drawing/2014/main" id="{96FDC835-5196-5BB6-10E4-9A2723CC8B7C}"/>
                </a:ext>
              </a:extLst>
            </p:cNvPr>
            <p:cNvGrpSpPr/>
            <p:nvPr/>
          </p:nvGrpSpPr>
          <p:grpSpPr>
            <a:xfrm>
              <a:off x="7233349" y="2491869"/>
              <a:ext cx="109945" cy="109945"/>
              <a:chOff x="5041579" y="2570844"/>
              <a:chExt cx="109945" cy="109945"/>
            </a:xfrm>
          </p:grpSpPr>
          <p:cxnSp>
            <p:nvCxnSpPr>
              <p:cNvPr id="836" name="Straight Connector 835">
                <a:extLst>
                  <a:ext uri="{FF2B5EF4-FFF2-40B4-BE49-F238E27FC236}">
                    <a16:creationId xmlns:a16="http://schemas.microsoft.com/office/drawing/2014/main" id="{0B450B5B-9B1E-0BE0-2592-E1B1284B7ED6}"/>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14E7A28E-4201-D271-CABC-C7D0DC472DFF}"/>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9" name="Group 598">
              <a:extLst>
                <a:ext uri="{FF2B5EF4-FFF2-40B4-BE49-F238E27FC236}">
                  <a16:creationId xmlns:a16="http://schemas.microsoft.com/office/drawing/2014/main" id="{CF21AE02-42A3-4857-8B4D-AE80C6271086}"/>
                </a:ext>
              </a:extLst>
            </p:cNvPr>
            <p:cNvGrpSpPr/>
            <p:nvPr/>
          </p:nvGrpSpPr>
          <p:grpSpPr>
            <a:xfrm>
              <a:off x="7265073" y="2491869"/>
              <a:ext cx="109945" cy="109945"/>
              <a:chOff x="5041579" y="2570844"/>
              <a:chExt cx="109945" cy="109945"/>
            </a:xfrm>
          </p:grpSpPr>
          <p:cxnSp>
            <p:nvCxnSpPr>
              <p:cNvPr id="834" name="Straight Connector 833">
                <a:extLst>
                  <a:ext uri="{FF2B5EF4-FFF2-40B4-BE49-F238E27FC236}">
                    <a16:creationId xmlns:a16="http://schemas.microsoft.com/office/drawing/2014/main" id="{EA8AC47F-E60B-1D11-97B0-2B91FD111AEB}"/>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35" name="Straight Connector 834">
                <a:extLst>
                  <a:ext uri="{FF2B5EF4-FFF2-40B4-BE49-F238E27FC236}">
                    <a16:creationId xmlns:a16="http://schemas.microsoft.com/office/drawing/2014/main" id="{5485A86E-BA28-EA79-E740-8D5627165B2C}"/>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0" name="Group 599">
              <a:extLst>
                <a:ext uri="{FF2B5EF4-FFF2-40B4-BE49-F238E27FC236}">
                  <a16:creationId xmlns:a16="http://schemas.microsoft.com/office/drawing/2014/main" id="{75236964-7F1F-9A82-FB21-CB51A5F7770C}"/>
                </a:ext>
              </a:extLst>
            </p:cNvPr>
            <p:cNvGrpSpPr/>
            <p:nvPr/>
          </p:nvGrpSpPr>
          <p:grpSpPr>
            <a:xfrm>
              <a:off x="7307282" y="2491869"/>
              <a:ext cx="109945" cy="109945"/>
              <a:chOff x="5041579" y="2570844"/>
              <a:chExt cx="109945" cy="109945"/>
            </a:xfrm>
          </p:grpSpPr>
          <p:cxnSp>
            <p:nvCxnSpPr>
              <p:cNvPr id="832" name="Straight Connector 831">
                <a:extLst>
                  <a:ext uri="{FF2B5EF4-FFF2-40B4-BE49-F238E27FC236}">
                    <a16:creationId xmlns:a16="http://schemas.microsoft.com/office/drawing/2014/main" id="{291090A0-08E7-146A-449F-948D3292AACB}"/>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33" name="Straight Connector 832">
                <a:extLst>
                  <a:ext uri="{FF2B5EF4-FFF2-40B4-BE49-F238E27FC236}">
                    <a16:creationId xmlns:a16="http://schemas.microsoft.com/office/drawing/2014/main" id="{10832115-9AF3-84DF-87A2-5854EA1743C2}"/>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1" name="Group 600">
              <a:extLst>
                <a:ext uri="{FF2B5EF4-FFF2-40B4-BE49-F238E27FC236}">
                  <a16:creationId xmlns:a16="http://schemas.microsoft.com/office/drawing/2014/main" id="{44DED0BE-D426-629A-AC1E-2C0EBAA0273E}"/>
                </a:ext>
              </a:extLst>
            </p:cNvPr>
            <p:cNvGrpSpPr/>
            <p:nvPr/>
          </p:nvGrpSpPr>
          <p:grpSpPr>
            <a:xfrm>
              <a:off x="7342404" y="2491869"/>
              <a:ext cx="109945" cy="109945"/>
              <a:chOff x="5041579" y="2570844"/>
              <a:chExt cx="109945" cy="109945"/>
            </a:xfrm>
          </p:grpSpPr>
          <p:cxnSp>
            <p:nvCxnSpPr>
              <p:cNvPr id="830" name="Straight Connector 829">
                <a:extLst>
                  <a:ext uri="{FF2B5EF4-FFF2-40B4-BE49-F238E27FC236}">
                    <a16:creationId xmlns:a16="http://schemas.microsoft.com/office/drawing/2014/main" id="{5D5D2F1B-4640-A904-7679-314CCC3984A9}"/>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BE5CBDD8-E2D9-7D2A-762F-EC421C692516}"/>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2" name="Group 601">
              <a:extLst>
                <a:ext uri="{FF2B5EF4-FFF2-40B4-BE49-F238E27FC236}">
                  <a16:creationId xmlns:a16="http://schemas.microsoft.com/office/drawing/2014/main" id="{97595D4C-212F-360F-89E1-A857510ADA78}"/>
                </a:ext>
              </a:extLst>
            </p:cNvPr>
            <p:cNvGrpSpPr/>
            <p:nvPr/>
          </p:nvGrpSpPr>
          <p:grpSpPr>
            <a:xfrm>
              <a:off x="7400357" y="2491869"/>
              <a:ext cx="109945" cy="109945"/>
              <a:chOff x="5041579" y="2570844"/>
              <a:chExt cx="109945" cy="109945"/>
            </a:xfrm>
          </p:grpSpPr>
          <p:cxnSp>
            <p:nvCxnSpPr>
              <p:cNvPr id="828" name="Straight Connector 827">
                <a:extLst>
                  <a:ext uri="{FF2B5EF4-FFF2-40B4-BE49-F238E27FC236}">
                    <a16:creationId xmlns:a16="http://schemas.microsoft.com/office/drawing/2014/main" id="{40114F08-806D-FD21-1985-66A3F7A7920B}"/>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219FF9EC-B9DB-E40E-21E3-0FA80BE38BA9}"/>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3" name="Group 602">
              <a:extLst>
                <a:ext uri="{FF2B5EF4-FFF2-40B4-BE49-F238E27FC236}">
                  <a16:creationId xmlns:a16="http://schemas.microsoft.com/office/drawing/2014/main" id="{06E0CA7D-7DDA-CF5F-FD41-4C995DA447B8}"/>
                </a:ext>
              </a:extLst>
            </p:cNvPr>
            <p:cNvGrpSpPr/>
            <p:nvPr/>
          </p:nvGrpSpPr>
          <p:grpSpPr>
            <a:xfrm>
              <a:off x="7429992" y="2516991"/>
              <a:ext cx="109945" cy="109945"/>
              <a:chOff x="5041579" y="2570844"/>
              <a:chExt cx="109945" cy="109945"/>
            </a:xfrm>
          </p:grpSpPr>
          <p:cxnSp>
            <p:nvCxnSpPr>
              <p:cNvPr id="826" name="Straight Connector 825">
                <a:extLst>
                  <a:ext uri="{FF2B5EF4-FFF2-40B4-BE49-F238E27FC236}">
                    <a16:creationId xmlns:a16="http://schemas.microsoft.com/office/drawing/2014/main" id="{E1236D3D-7C7E-02F9-905F-6AD0922356AC}"/>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27" name="Straight Connector 826">
                <a:extLst>
                  <a:ext uri="{FF2B5EF4-FFF2-40B4-BE49-F238E27FC236}">
                    <a16:creationId xmlns:a16="http://schemas.microsoft.com/office/drawing/2014/main" id="{FE02B92A-26EB-FC40-9CD2-3FE3448647FE}"/>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4" name="Group 603">
              <a:extLst>
                <a:ext uri="{FF2B5EF4-FFF2-40B4-BE49-F238E27FC236}">
                  <a16:creationId xmlns:a16="http://schemas.microsoft.com/office/drawing/2014/main" id="{809B67AB-AC57-5AC1-90C1-78046FCE7779}"/>
                </a:ext>
              </a:extLst>
            </p:cNvPr>
            <p:cNvGrpSpPr/>
            <p:nvPr/>
          </p:nvGrpSpPr>
          <p:grpSpPr>
            <a:xfrm>
              <a:off x="7469269" y="2516991"/>
              <a:ext cx="109945" cy="109945"/>
              <a:chOff x="5041579" y="2570844"/>
              <a:chExt cx="109945" cy="109945"/>
            </a:xfrm>
          </p:grpSpPr>
          <p:cxnSp>
            <p:nvCxnSpPr>
              <p:cNvPr id="824" name="Straight Connector 823">
                <a:extLst>
                  <a:ext uri="{FF2B5EF4-FFF2-40B4-BE49-F238E27FC236}">
                    <a16:creationId xmlns:a16="http://schemas.microsoft.com/office/drawing/2014/main" id="{89FA7F74-513C-46D1-2A33-062EF347981C}"/>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8D6CF8C6-52BF-E6C0-E660-6E434C55F394}"/>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5" name="Group 604">
              <a:extLst>
                <a:ext uri="{FF2B5EF4-FFF2-40B4-BE49-F238E27FC236}">
                  <a16:creationId xmlns:a16="http://schemas.microsoft.com/office/drawing/2014/main" id="{E40F8521-C004-F3AE-411D-3EA13C53DBB1}"/>
                </a:ext>
              </a:extLst>
            </p:cNvPr>
            <p:cNvGrpSpPr/>
            <p:nvPr/>
          </p:nvGrpSpPr>
          <p:grpSpPr>
            <a:xfrm>
              <a:off x="7509795" y="2516991"/>
              <a:ext cx="109945" cy="109945"/>
              <a:chOff x="5041579" y="2570844"/>
              <a:chExt cx="109945" cy="109945"/>
            </a:xfrm>
          </p:grpSpPr>
          <p:cxnSp>
            <p:nvCxnSpPr>
              <p:cNvPr id="822" name="Straight Connector 821">
                <a:extLst>
                  <a:ext uri="{FF2B5EF4-FFF2-40B4-BE49-F238E27FC236}">
                    <a16:creationId xmlns:a16="http://schemas.microsoft.com/office/drawing/2014/main" id="{573D8553-7844-B6E9-0965-B09E2ED9FE7E}"/>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23" name="Straight Connector 822">
                <a:extLst>
                  <a:ext uri="{FF2B5EF4-FFF2-40B4-BE49-F238E27FC236}">
                    <a16:creationId xmlns:a16="http://schemas.microsoft.com/office/drawing/2014/main" id="{8C8274E7-48E5-1EA3-CACA-9BF1138FC546}"/>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6" name="Group 605">
              <a:extLst>
                <a:ext uri="{FF2B5EF4-FFF2-40B4-BE49-F238E27FC236}">
                  <a16:creationId xmlns:a16="http://schemas.microsoft.com/office/drawing/2014/main" id="{5C97DB54-0EDE-D669-C115-B4226F319AD1}"/>
                </a:ext>
              </a:extLst>
            </p:cNvPr>
            <p:cNvGrpSpPr/>
            <p:nvPr/>
          </p:nvGrpSpPr>
          <p:grpSpPr>
            <a:xfrm>
              <a:off x="7553876" y="2516991"/>
              <a:ext cx="109945" cy="109945"/>
              <a:chOff x="5041579" y="2570844"/>
              <a:chExt cx="109945" cy="109945"/>
            </a:xfrm>
          </p:grpSpPr>
          <p:cxnSp>
            <p:nvCxnSpPr>
              <p:cNvPr id="820" name="Straight Connector 819">
                <a:extLst>
                  <a:ext uri="{FF2B5EF4-FFF2-40B4-BE49-F238E27FC236}">
                    <a16:creationId xmlns:a16="http://schemas.microsoft.com/office/drawing/2014/main" id="{D218B326-12CB-D7E7-53DA-0A2B54AD2AEA}"/>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21" name="Straight Connector 820">
                <a:extLst>
                  <a:ext uri="{FF2B5EF4-FFF2-40B4-BE49-F238E27FC236}">
                    <a16:creationId xmlns:a16="http://schemas.microsoft.com/office/drawing/2014/main" id="{63C815E1-BA31-5275-3211-AAE5656BD8A5}"/>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7" name="Group 606">
              <a:extLst>
                <a:ext uri="{FF2B5EF4-FFF2-40B4-BE49-F238E27FC236}">
                  <a16:creationId xmlns:a16="http://schemas.microsoft.com/office/drawing/2014/main" id="{5F0CB4D5-DDB0-CC0A-2933-E496D9CDC88E}"/>
                </a:ext>
              </a:extLst>
            </p:cNvPr>
            <p:cNvGrpSpPr/>
            <p:nvPr/>
          </p:nvGrpSpPr>
          <p:grpSpPr>
            <a:xfrm>
              <a:off x="7583191" y="2516991"/>
              <a:ext cx="109945" cy="109945"/>
              <a:chOff x="5041579" y="2570844"/>
              <a:chExt cx="109945" cy="109945"/>
            </a:xfrm>
          </p:grpSpPr>
          <p:cxnSp>
            <p:nvCxnSpPr>
              <p:cNvPr id="818" name="Straight Connector 817">
                <a:extLst>
                  <a:ext uri="{FF2B5EF4-FFF2-40B4-BE49-F238E27FC236}">
                    <a16:creationId xmlns:a16="http://schemas.microsoft.com/office/drawing/2014/main" id="{9D234026-05DE-9132-5E5C-427D43064494}"/>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E37F1AA4-2AF5-CB08-FA2B-831EBCCBB9B3}"/>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8" name="Group 607">
              <a:extLst>
                <a:ext uri="{FF2B5EF4-FFF2-40B4-BE49-F238E27FC236}">
                  <a16:creationId xmlns:a16="http://schemas.microsoft.com/office/drawing/2014/main" id="{32BFFA75-5B02-295B-04B8-9152484F6692}"/>
                </a:ext>
              </a:extLst>
            </p:cNvPr>
            <p:cNvGrpSpPr/>
            <p:nvPr/>
          </p:nvGrpSpPr>
          <p:grpSpPr>
            <a:xfrm>
              <a:off x="7624631" y="2516991"/>
              <a:ext cx="109945" cy="109945"/>
              <a:chOff x="5041579" y="2570844"/>
              <a:chExt cx="109945" cy="109945"/>
            </a:xfrm>
          </p:grpSpPr>
          <p:cxnSp>
            <p:nvCxnSpPr>
              <p:cNvPr id="816" name="Straight Connector 815">
                <a:extLst>
                  <a:ext uri="{FF2B5EF4-FFF2-40B4-BE49-F238E27FC236}">
                    <a16:creationId xmlns:a16="http://schemas.microsoft.com/office/drawing/2014/main" id="{1E7EA8FF-E359-C07F-ED41-3D0F76A4655F}"/>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17" name="Straight Connector 816">
                <a:extLst>
                  <a:ext uri="{FF2B5EF4-FFF2-40B4-BE49-F238E27FC236}">
                    <a16:creationId xmlns:a16="http://schemas.microsoft.com/office/drawing/2014/main" id="{398FABD3-8445-E5E4-FCEE-C4DCC5F78226}"/>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9" name="Group 608">
              <a:extLst>
                <a:ext uri="{FF2B5EF4-FFF2-40B4-BE49-F238E27FC236}">
                  <a16:creationId xmlns:a16="http://schemas.microsoft.com/office/drawing/2014/main" id="{CE43E725-AEE0-0900-380C-339B96524943}"/>
                </a:ext>
              </a:extLst>
            </p:cNvPr>
            <p:cNvGrpSpPr/>
            <p:nvPr/>
          </p:nvGrpSpPr>
          <p:grpSpPr>
            <a:xfrm>
              <a:off x="7684875" y="2516991"/>
              <a:ext cx="109945" cy="109945"/>
              <a:chOff x="5041579" y="2570844"/>
              <a:chExt cx="109945" cy="109945"/>
            </a:xfrm>
          </p:grpSpPr>
          <p:cxnSp>
            <p:nvCxnSpPr>
              <p:cNvPr id="814" name="Straight Connector 813">
                <a:extLst>
                  <a:ext uri="{FF2B5EF4-FFF2-40B4-BE49-F238E27FC236}">
                    <a16:creationId xmlns:a16="http://schemas.microsoft.com/office/drawing/2014/main" id="{2CAB1A3A-5B32-C221-93B1-11D1951F2031}"/>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15" name="Straight Connector 814">
                <a:extLst>
                  <a:ext uri="{FF2B5EF4-FFF2-40B4-BE49-F238E27FC236}">
                    <a16:creationId xmlns:a16="http://schemas.microsoft.com/office/drawing/2014/main" id="{FF8FEF04-0556-87FD-AE20-7EBBDE3B84EE}"/>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0" name="Group 609">
              <a:extLst>
                <a:ext uri="{FF2B5EF4-FFF2-40B4-BE49-F238E27FC236}">
                  <a16:creationId xmlns:a16="http://schemas.microsoft.com/office/drawing/2014/main" id="{C31E1516-92D0-7988-DEF8-EE146E0B8887}"/>
                </a:ext>
              </a:extLst>
            </p:cNvPr>
            <p:cNvGrpSpPr/>
            <p:nvPr/>
          </p:nvGrpSpPr>
          <p:grpSpPr>
            <a:xfrm>
              <a:off x="7747952" y="2516991"/>
              <a:ext cx="109945" cy="109945"/>
              <a:chOff x="5041579" y="2570844"/>
              <a:chExt cx="109945" cy="109945"/>
            </a:xfrm>
          </p:grpSpPr>
          <p:cxnSp>
            <p:nvCxnSpPr>
              <p:cNvPr id="812" name="Straight Connector 811">
                <a:extLst>
                  <a:ext uri="{FF2B5EF4-FFF2-40B4-BE49-F238E27FC236}">
                    <a16:creationId xmlns:a16="http://schemas.microsoft.com/office/drawing/2014/main" id="{46425497-EC9F-84B1-7BD1-6BB21D9752FA}"/>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13" name="Straight Connector 812">
                <a:extLst>
                  <a:ext uri="{FF2B5EF4-FFF2-40B4-BE49-F238E27FC236}">
                    <a16:creationId xmlns:a16="http://schemas.microsoft.com/office/drawing/2014/main" id="{3BB8ADF8-F62A-F0DC-EC8F-F57AB8374226}"/>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1" name="Group 610">
              <a:extLst>
                <a:ext uri="{FF2B5EF4-FFF2-40B4-BE49-F238E27FC236}">
                  <a16:creationId xmlns:a16="http://schemas.microsoft.com/office/drawing/2014/main" id="{E6B7D5C4-6BC0-3AF0-207D-7D1990F719D8}"/>
                </a:ext>
              </a:extLst>
            </p:cNvPr>
            <p:cNvGrpSpPr/>
            <p:nvPr/>
          </p:nvGrpSpPr>
          <p:grpSpPr>
            <a:xfrm>
              <a:off x="7792112" y="2516991"/>
              <a:ext cx="109945" cy="109945"/>
              <a:chOff x="5041579" y="2570844"/>
              <a:chExt cx="109945" cy="109945"/>
            </a:xfrm>
          </p:grpSpPr>
          <p:cxnSp>
            <p:nvCxnSpPr>
              <p:cNvPr id="810" name="Straight Connector 809">
                <a:extLst>
                  <a:ext uri="{FF2B5EF4-FFF2-40B4-BE49-F238E27FC236}">
                    <a16:creationId xmlns:a16="http://schemas.microsoft.com/office/drawing/2014/main" id="{9254F833-5B9A-070D-92DC-EFDA5249AFFE}"/>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11" name="Straight Connector 810">
                <a:extLst>
                  <a:ext uri="{FF2B5EF4-FFF2-40B4-BE49-F238E27FC236}">
                    <a16:creationId xmlns:a16="http://schemas.microsoft.com/office/drawing/2014/main" id="{33AEE926-EFF5-5B1D-7263-F6E497E1A42D}"/>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2" name="Group 611">
              <a:extLst>
                <a:ext uri="{FF2B5EF4-FFF2-40B4-BE49-F238E27FC236}">
                  <a16:creationId xmlns:a16="http://schemas.microsoft.com/office/drawing/2014/main" id="{176E6C71-1DBD-5319-5EEE-D6F92DC974A9}"/>
                </a:ext>
              </a:extLst>
            </p:cNvPr>
            <p:cNvGrpSpPr/>
            <p:nvPr/>
          </p:nvGrpSpPr>
          <p:grpSpPr>
            <a:xfrm>
              <a:off x="7889346" y="2546841"/>
              <a:ext cx="109945" cy="109945"/>
              <a:chOff x="5041579" y="2570844"/>
              <a:chExt cx="109945" cy="109945"/>
            </a:xfrm>
          </p:grpSpPr>
          <p:cxnSp>
            <p:nvCxnSpPr>
              <p:cNvPr id="808" name="Straight Connector 807">
                <a:extLst>
                  <a:ext uri="{FF2B5EF4-FFF2-40B4-BE49-F238E27FC236}">
                    <a16:creationId xmlns:a16="http://schemas.microsoft.com/office/drawing/2014/main" id="{ACCDAD7C-FB9E-23F4-635D-142A4FD58801}"/>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C6DA267A-E965-F20F-1E50-50EB23926901}"/>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3" name="Group 612">
              <a:extLst>
                <a:ext uri="{FF2B5EF4-FFF2-40B4-BE49-F238E27FC236}">
                  <a16:creationId xmlns:a16="http://schemas.microsoft.com/office/drawing/2014/main" id="{5D6C7BEA-1C34-E171-16A2-FE45021F7633}"/>
                </a:ext>
              </a:extLst>
            </p:cNvPr>
            <p:cNvGrpSpPr/>
            <p:nvPr/>
          </p:nvGrpSpPr>
          <p:grpSpPr>
            <a:xfrm>
              <a:off x="7917822" y="2546841"/>
              <a:ext cx="109945" cy="109945"/>
              <a:chOff x="5041579" y="2570844"/>
              <a:chExt cx="109945" cy="109945"/>
            </a:xfrm>
          </p:grpSpPr>
          <p:cxnSp>
            <p:nvCxnSpPr>
              <p:cNvPr id="806" name="Straight Connector 805">
                <a:extLst>
                  <a:ext uri="{FF2B5EF4-FFF2-40B4-BE49-F238E27FC236}">
                    <a16:creationId xmlns:a16="http://schemas.microsoft.com/office/drawing/2014/main" id="{B5B40EF7-0FBF-EA73-5DFE-CF7300A4B7C8}"/>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F166D930-E115-A1BA-A2B1-37C6702C4E2C}"/>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4" name="Group 613">
              <a:extLst>
                <a:ext uri="{FF2B5EF4-FFF2-40B4-BE49-F238E27FC236}">
                  <a16:creationId xmlns:a16="http://schemas.microsoft.com/office/drawing/2014/main" id="{68152A6B-AA02-E1E1-9EB0-D741F439192E}"/>
                </a:ext>
              </a:extLst>
            </p:cNvPr>
            <p:cNvGrpSpPr/>
            <p:nvPr/>
          </p:nvGrpSpPr>
          <p:grpSpPr>
            <a:xfrm>
              <a:off x="7947735" y="2546841"/>
              <a:ext cx="109945" cy="109945"/>
              <a:chOff x="5041579" y="2570844"/>
              <a:chExt cx="109945" cy="109945"/>
            </a:xfrm>
          </p:grpSpPr>
          <p:cxnSp>
            <p:nvCxnSpPr>
              <p:cNvPr id="804" name="Straight Connector 803">
                <a:extLst>
                  <a:ext uri="{FF2B5EF4-FFF2-40B4-BE49-F238E27FC236}">
                    <a16:creationId xmlns:a16="http://schemas.microsoft.com/office/drawing/2014/main" id="{70DED4E5-34BF-9F08-7890-EB425050BF70}"/>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02385AF1-3195-20F3-30D2-63C5C38E6ECC}"/>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5" name="Group 614">
              <a:extLst>
                <a:ext uri="{FF2B5EF4-FFF2-40B4-BE49-F238E27FC236}">
                  <a16:creationId xmlns:a16="http://schemas.microsoft.com/office/drawing/2014/main" id="{DF5E401F-A757-4F1B-816B-5A1F2B861EE7}"/>
                </a:ext>
              </a:extLst>
            </p:cNvPr>
            <p:cNvGrpSpPr/>
            <p:nvPr/>
          </p:nvGrpSpPr>
          <p:grpSpPr>
            <a:xfrm>
              <a:off x="7982194" y="2546841"/>
              <a:ext cx="109945" cy="109945"/>
              <a:chOff x="5041579" y="2570844"/>
              <a:chExt cx="109945" cy="109945"/>
            </a:xfrm>
          </p:grpSpPr>
          <p:cxnSp>
            <p:nvCxnSpPr>
              <p:cNvPr id="802" name="Straight Connector 801">
                <a:extLst>
                  <a:ext uri="{FF2B5EF4-FFF2-40B4-BE49-F238E27FC236}">
                    <a16:creationId xmlns:a16="http://schemas.microsoft.com/office/drawing/2014/main" id="{4FAC136D-9B66-D7B1-3758-F10D8C689025}"/>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03" name="Straight Connector 802">
                <a:extLst>
                  <a:ext uri="{FF2B5EF4-FFF2-40B4-BE49-F238E27FC236}">
                    <a16:creationId xmlns:a16="http://schemas.microsoft.com/office/drawing/2014/main" id="{77F919D7-5FBD-3C03-E11F-FBE61AE98168}"/>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6" name="Group 615">
              <a:extLst>
                <a:ext uri="{FF2B5EF4-FFF2-40B4-BE49-F238E27FC236}">
                  <a16:creationId xmlns:a16="http://schemas.microsoft.com/office/drawing/2014/main" id="{6F21C9C4-C10D-ED70-1B45-2FAEFB98BBB6}"/>
                </a:ext>
              </a:extLst>
            </p:cNvPr>
            <p:cNvGrpSpPr/>
            <p:nvPr/>
          </p:nvGrpSpPr>
          <p:grpSpPr>
            <a:xfrm>
              <a:off x="8009105" y="2546841"/>
              <a:ext cx="109945" cy="109945"/>
              <a:chOff x="5041579" y="2570844"/>
              <a:chExt cx="109945" cy="109945"/>
            </a:xfrm>
          </p:grpSpPr>
          <p:cxnSp>
            <p:nvCxnSpPr>
              <p:cNvPr id="800" name="Straight Connector 799">
                <a:extLst>
                  <a:ext uri="{FF2B5EF4-FFF2-40B4-BE49-F238E27FC236}">
                    <a16:creationId xmlns:a16="http://schemas.microsoft.com/office/drawing/2014/main" id="{7973B1F7-6D58-2CA0-CB85-683E82386523}"/>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3F500C28-8287-EFD5-9834-99D9DC169F47}"/>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7" name="Group 616">
              <a:extLst>
                <a:ext uri="{FF2B5EF4-FFF2-40B4-BE49-F238E27FC236}">
                  <a16:creationId xmlns:a16="http://schemas.microsoft.com/office/drawing/2014/main" id="{470C8847-6F7B-18F7-AED4-9C4D13444CF2}"/>
                </a:ext>
              </a:extLst>
            </p:cNvPr>
            <p:cNvGrpSpPr/>
            <p:nvPr/>
          </p:nvGrpSpPr>
          <p:grpSpPr>
            <a:xfrm>
              <a:off x="8074335" y="2569597"/>
              <a:ext cx="109945" cy="109945"/>
              <a:chOff x="5041579" y="2570844"/>
              <a:chExt cx="109945" cy="109945"/>
            </a:xfrm>
          </p:grpSpPr>
          <p:cxnSp>
            <p:nvCxnSpPr>
              <p:cNvPr id="798" name="Straight Connector 797">
                <a:extLst>
                  <a:ext uri="{FF2B5EF4-FFF2-40B4-BE49-F238E27FC236}">
                    <a16:creationId xmlns:a16="http://schemas.microsoft.com/office/drawing/2014/main" id="{65A69FDF-F1E4-17D7-5396-6526B43465DD}"/>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C6DB5E3E-3BDF-1DF1-B840-5ABEB59783ED}"/>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8" name="Group 617">
              <a:extLst>
                <a:ext uri="{FF2B5EF4-FFF2-40B4-BE49-F238E27FC236}">
                  <a16:creationId xmlns:a16="http://schemas.microsoft.com/office/drawing/2014/main" id="{657363A0-767F-2087-DD2B-912BF5E1438C}"/>
                </a:ext>
              </a:extLst>
            </p:cNvPr>
            <p:cNvGrpSpPr/>
            <p:nvPr/>
          </p:nvGrpSpPr>
          <p:grpSpPr>
            <a:xfrm>
              <a:off x="8131481" y="2569597"/>
              <a:ext cx="109945" cy="109945"/>
              <a:chOff x="5041579" y="2570844"/>
              <a:chExt cx="109945" cy="109945"/>
            </a:xfrm>
          </p:grpSpPr>
          <p:cxnSp>
            <p:nvCxnSpPr>
              <p:cNvPr id="796" name="Straight Connector 795">
                <a:extLst>
                  <a:ext uri="{FF2B5EF4-FFF2-40B4-BE49-F238E27FC236}">
                    <a16:creationId xmlns:a16="http://schemas.microsoft.com/office/drawing/2014/main" id="{9FC1C073-F2F2-0CCC-B2D3-6A45E4AC9C69}"/>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48E846AA-ED74-9A77-7C83-74A66B4E4A59}"/>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9" name="Group 618">
              <a:extLst>
                <a:ext uri="{FF2B5EF4-FFF2-40B4-BE49-F238E27FC236}">
                  <a16:creationId xmlns:a16="http://schemas.microsoft.com/office/drawing/2014/main" id="{62526A30-E09A-AA58-7D59-A92BD21BF86D}"/>
                </a:ext>
              </a:extLst>
            </p:cNvPr>
            <p:cNvGrpSpPr/>
            <p:nvPr/>
          </p:nvGrpSpPr>
          <p:grpSpPr>
            <a:xfrm>
              <a:off x="8178044" y="2569597"/>
              <a:ext cx="109945" cy="109945"/>
              <a:chOff x="5041579" y="2570844"/>
              <a:chExt cx="109945" cy="109945"/>
            </a:xfrm>
          </p:grpSpPr>
          <p:cxnSp>
            <p:nvCxnSpPr>
              <p:cNvPr id="794" name="Straight Connector 793">
                <a:extLst>
                  <a:ext uri="{FF2B5EF4-FFF2-40B4-BE49-F238E27FC236}">
                    <a16:creationId xmlns:a16="http://schemas.microsoft.com/office/drawing/2014/main" id="{C2D27ADE-53B1-6A31-5C07-A014665BE780}"/>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0D348895-A9B9-453E-C229-C25B7A6F9643}"/>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0" name="Group 619">
              <a:extLst>
                <a:ext uri="{FF2B5EF4-FFF2-40B4-BE49-F238E27FC236}">
                  <a16:creationId xmlns:a16="http://schemas.microsoft.com/office/drawing/2014/main" id="{AB87B477-74AB-4763-BBB1-ABBAA691E728}"/>
                </a:ext>
              </a:extLst>
            </p:cNvPr>
            <p:cNvGrpSpPr/>
            <p:nvPr/>
          </p:nvGrpSpPr>
          <p:grpSpPr>
            <a:xfrm>
              <a:off x="8220590" y="2569597"/>
              <a:ext cx="109945" cy="109945"/>
              <a:chOff x="5041579" y="2570844"/>
              <a:chExt cx="109945" cy="109945"/>
            </a:xfrm>
          </p:grpSpPr>
          <p:cxnSp>
            <p:nvCxnSpPr>
              <p:cNvPr id="792" name="Straight Connector 791">
                <a:extLst>
                  <a:ext uri="{FF2B5EF4-FFF2-40B4-BE49-F238E27FC236}">
                    <a16:creationId xmlns:a16="http://schemas.microsoft.com/office/drawing/2014/main" id="{F6A320EA-13F7-0732-14EB-8E0F42B5974D}"/>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10B1CB14-EC27-3082-7890-5D5A6F918836}"/>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1" name="Group 620">
              <a:extLst>
                <a:ext uri="{FF2B5EF4-FFF2-40B4-BE49-F238E27FC236}">
                  <a16:creationId xmlns:a16="http://schemas.microsoft.com/office/drawing/2014/main" id="{ED15EDDA-7C66-D3BA-F746-04461CC2549D}"/>
                </a:ext>
              </a:extLst>
            </p:cNvPr>
            <p:cNvGrpSpPr/>
            <p:nvPr/>
          </p:nvGrpSpPr>
          <p:grpSpPr>
            <a:xfrm>
              <a:off x="8239254" y="2569597"/>
              <a:ext cx="109945" cy="109945"/>
              <a:chOff x="5041579" y="2570844"/>
              <a:chExt cx="109945" cy="109945"/>
            </a:xfrm>
          </p:grpSpPr>
          <p:cxnSp>
            <p:nvCxnSpPr>
              <p:cNvPr id="790" name="Straight Connector 789">
                <a:extLst>
                  <a:ext uri="{FF2B5EF4-FFF2-40B4-BE49-F238E27FC236}">
                    <a16:creationId xmlns:a16="http://schemas.microsoft.com/office/drawing/2014/main" id="{10F99697-AC56-BF42-F19F-C48327B73BFB}"/>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4612932B-63F2-555E-0912-E1562D53C807}"/>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2" name="Group 621">
              <a:extLst>
                <a:ext uri="{FF2B5EF4-FFF2-40B4-BE49-F238E27FC236}">
                  <a16:creationId xmlns:a16="http://schemas.microsoft.com/office/drawing/2014/main" id="{584FB46E-47BC-D6B2-60F2-F76C96015823}"/>
                </a:ext>
              </a:extLst>
            </p:cNvPr>
            <p:cNvGrpSpPr/>
            <p:nvPr/>
          </p:nvGrpSpPr>
          <p:grpSpPr>
            <a:xfrm>
              <a:off x="8275409" y="2590855"/>
              <a:ext cx="109945" cy="109945"/>
              <a:chOff x="5041579" y="2570844"/>
              <a:chExt cx="109945" cy="109945"/>
            </a:xfrm>
          </p:grpSpPr>
          <p:cxnSp>
            <p:nvCxnSpPr>
              <p:cNvPr id="788" name="Straight Connector 787">
                <a:extLst>
                  <a:ext uri="{FF2B5EF4-FFF2-40B4-BE49-F238E27FC236}">
                    <a16:creationId xmlns:a16="http://schemas.microsoft.com/office/drawing/2014/main" id="{F29C2BB5-8E17-255B-52A5-FA2595AE41B9}"/>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10A16FB2-CDF7-311D-E148-88CC85BDAC2C}"/>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3" name="Group 622">
              <a:extLst>
                <a:ext uri="{FF2B5EF4-FFF2-40B4-BE49-F238E27FC236}">
                  <a16:creationId xmlns:a16="http://schemas.microsoft.com/office/drawing/2014/main" id="{6F3F8BBB-CDD7-C643-4676-5AABE0E8300D}"/>
                </a:ext>
              </a:extLst>
            </p:cNvPr>
            <p:cNvGrpSpPr/>
            <p:nvPr/>
          </p:nvGrpSpPr>
          <p:grpSpPr>
            <a:xfrm>
              <a:off x="8309690" y="2590855"/>
              <a:ext cx="109945" cy="109945"/>
              <a:chOff x="5041579" y="2570844"/>
              <a:chExt cx="109945" cy="109945"/>
            </a:xfrm>
          </p:grpSpPr>
          <p:cxnSp>
            <p:nvCxnSpPr>
              <p:cNvPr id="786" name="Straight Connector 785">
                <a:extLst>
                  <a:ext uri="{FF2B5EF4-FFF2-40B4-BE49-F238E27FC236}">
                    <a16:creationId xmlns:a16="http://schemas.microsoft.com/office/drawing/2014/main" id="{D32786D4-7E4D-F490-757D-9D5EED1AF7E0}"/>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9148006D-1BBB-9AA4-29E5-9E060B0D4E68}"/>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4" name="Group 623">
              <a:extLst>
                <a:ext uri="{FF2B5EF4-FFF2-40B4-BE49-F238E27FC236}">
                  <a16:creationId xmlns:a16="http://schemas.microsoft.com/office/drawing/2014/main" id="{9DFAA931-0759-257B-DEF1-A16B95FD2630}"/>
                </a:ext>
              </a:extLst>
            </p:cNvPr>
            <p:cNvGrpSpPr/>
            <p:nvPr/>
          </p:nvGrpSpPr>
          <p:grpSpPr>
            <a:xfrm>
              <a:off x="8328352" y="2590855"/>
              <a:ext cx="109945" cy="109945"/>
              <a:chOff x="5041579" y="2570844"/>
              <a:chExt cx="109945" cy="109945"/>
            </a:xfrm>
          </p:grpSpPr>
          <p:cxnSp>
            <p:nvCxnSpPr>
              <p:cNvPr id="784" name="Straight Connector 783">
                <a:extLst>
                  <a:ext uri="{FF2B5EF4-FFF2-40B4-BE49-F238E27FC236}">
                    <a16:creationId xmlns:a16="http://schemas.microsoft.com/office/drawing/2014/main" id="{89D4D641-108B-03C4-B71E-E0C54DBE3A2B}"/>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0D568153-1F90-EACB-1163-528D9062E637}"/>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5" name="Group 624">
              <a:extLst>
                <a:ext uri="{FF2B5EF4-FFF2-40B4-BE49-F238E27FC236}">
                  <a16:creationId xmlns:a16="http://schemas.microsoft.com/office/drawing/2014/main" id="{BBB7A5F0-B11A-A011-3F65-FB3972751B91}"/>
                </a:ext>
              </a:extLst>
            </p:cNvPr>
            <p:cNvGrpSpPr/>
            <p:nvPr/>
          </p:nvGrpSpPr>
          <p:grpSpPr>
            <a:xfrm>
              <a:off x="8383324" y="2590855"/>
              <a:ext cx="109945" cy="109945"/>
              <a:chOff x="5041579" y="2570844"/>
              <a:chExt cx="109945" cy="109945"/>
            </a:xfrm>
          </p:grpSpPr>
          <p:cxnSp>
            <p:nvCxnSpPr>
              <p:cNvPr id="782" name="Straight Connector 781">
                <a:extLst>
                  <a:ext uri="{FF2B5EF4-FFF2-40B4-BE49-F238E27FC236}">
                    <a16:creationId xmlns:a16="http://schemas.microsoft.com/office/drawing/2014/main" id="{C0FE02EB-6FCC-2524-B1FD-87A1C7AA83E9}"/>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83" name="Straight Connector 782">
                <a:extLst>
                  <a:ext uri="{FF2B5EF4-FFF2-40B4-BE49-F238E27FC236}">
                    <a16:creationId xmlns:a16="http://schemas.microsoft.com/office/drawing/2014/main" id="{BCE2F588-D102-8924-CB31-8582EA74D3EC}"/>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6" name="Group 625">
              <a:extLst>
                <a:ext uri="{FF2B5EF4-FFF2-40B4-BE49-F238E27FC236}">
                  <a16:creationId xmlns:a16="http://schemas.microsoft.com/office/drawing/2014/main" id="{2CDDC240-5DB7-DF03-5B78-A322056F12F0}"/>
                </a:ext>
              </a:extLst>
            </p:cNvPr>
            <p:cNvGrpSpPr/>
            <p:nvPr/>
          </p:nvGrpSpPr>
          <p:grpSpPr>
            <a:xfrm>
              <a:off x="8418311" y="2590855"/>
              <a:ext cx="109945" cy="109945"/>
              <a:chOff x="5041579" y="2570844"/>
              <a:chExt cx="109945" cy="109945"/>
            </a:xfrm>
          </p:grpSpPr>
          <p:cxnSp>
            <p:nvCxnSpPr>
              <p:cNvPr id="780" name="Straight Connector 779">
                <a:extLst>
                  <a:ext uri="{FF2B5EF4-FFF2-40B4-BE49-F238E27FC236}">
                    <a16:creationId xmlns:a16="http://schemas.microsoft.com/office/drawing/2014/main" id="{B6220124-8819-00A3-0094-0307D2D5A145}"/>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6BC27C37-6317-C87B-C580-956C3D937E85}"/>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7" name="Group 626">
              <a:extLst>
                <a:ext uri="{FF2B5EF4-FFF2-40B4-BE49-F238E27FC236}">
                  <a16:creationId xmlns:a16="http://schemas.microsoft.com/office/drawing/2014/main" id="{986362BD-E1E6-9B00-EE71-EABE89B4562E}"/>
                </a:ext>
              </a:extLst>
            </p:cNvPr>
            <p:cNvGrpSpPr/>
            <p:nvPr/>
          </p:nvGrpSpPr>
          <p:grpSpPr>
            <a:xfrm>
              <a:off x="8454125" y="2590855"/>
              <a:ext cx="109945" cy="109945"/>
              <a:chOff x="5041579" y="2570844"/>
              <a:chExt cx="109945" cy="109945"/>
            </a:xfrm>
          </p:grpSpPr>
          <p:cxnSp>
            <p:nvCxnSpPr>
              <p:cNvPr id="778" name="Straight Connector 777">
                <a:extLst>
                  <a:ext uri="{FF2B5EF4-FFF2-40B4-BE49-F238E27FC236}">
                    <a16:creationId xmlns:a16="http://schemas.microsoft.com/office/drawing/2014/main" id="{4F9338AA-974C-F7FC-050B-DF3E94C0AA0C}"/>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79" name="Straight Connector 778">
                <a:extLst>
                  <a:ext uri="{FF2B5EF4-FFF2-40B4-BE49-F238E27FC236}">
                    <a16:creationId xmlns:a16="http://schemas.microsoft.com/office/drawing/2014/main" id="{3915F833-58D2-616A-0237-E3E123A853F6}"/>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8" name="Group 627">
              <a:extLst>
                <a:ext uri="{FF2B5EF4-FFF2-40B4-BE49-F238E27FC236}">
                  <a16:creationId xmlns:a16="http://schemas.microsoft.com/office/drawing/2014/main" id="{CE5AC2B3-58D8-F70A-D5DF-F9AFA7E2F82C}"/>
                </a:ext>
              </a:extLst>
            </p:cNvPr>
            <p:cNvGrpSpPr/>
            <p:nvPr/>
          </p:nvGrpSpPr>
          <p:grpSpPr>
            <a:xfrm>
              <a:off x="8483489" y="2590855"/>
              <a:ext cx="109945" cy="109945"/>
              <a:chOff x="5041579" y="2570844"/>
              <a:chExt cx="109945" cy="109945"/>
            </a:xfrm>
          </p:grpSpPr>
          <p:cxnSp>
            <p:nvCxnSpPr>
              <p:cNvPr id="776" name="Straight Connector 775">
                <a:extLst>
                  <a:ext uri="{FF2B5EF4-FFF2-40B4-BE49-F238E27FC236}">
                    <a16:creationId xmlns:a16="http://schemas.microsoft.com/office/drawing/2014/main" id="{A041C1B6-92FB-3D26-F6F7-7C0589767EC2}"/>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77" name="Straight Connector 776">
                <a:extLst>
                  <a:ext uri="{FF2B5EF4-FFF2-40B4-BE49-F238E27FC236}">
                    <a16:creationId xmlns:a16="http://schemas.microsoft.com/office/drawing/2014/main" id="{E8601BFA-4C5C-11F3-19CD-357DF1777336}"/>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9" name="Group 628">
              <a:extLst>
                <a:ext uri="{FF2B5EF4-FFF2-40B4-BE49-F238E27FC236}">
                  <a16:creationId xmlns:a16="http://schemas.microsoft.com/office/drawing/2014/main" id="{5A7B206A-36BE-44C2-C234-FC9E30CC342D}"/>
                </a:ext>
              </a:extLst>
            </p:cNvPr>
            <p:cNvGrpSpPr/>
            <p:nvPr/>
          </p:nvGrpSpPr>
          <p:grpSpPr>
            <a:xfrm>
              <a:off x="8521590" y="2590855"/>
              <a:ext cx="109945" cy="109945"/>
              <a:chOff x="5041579" y="2570844"/>
              <a:chExt cx="109945" cy="109945"/>
            </a:xfrm>
          </p:grpSpPr>
          <p:cxnSp>
            <p:nvCxnSpPr>
              <p:cNvPr id="774" name="Straight Connector 773">
                <a:extLst>
                  <a:ext uri="{FF2B5EF4-FFF2-40B4-BE49-F238E27FC236}">
                    <a16:creationId xmlns:a16="http://schemas.microsoft.com/office/drawing/2014/main" id="{B0B9FA0D-8838-2E7D-7319-B1D7549EFD40}"/>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587404C4-8B6A-B048-A6D3-A384CBA60264}"/>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0" name="Group 629">
              <a:extLst>
                <a:ext uri="{FF2B5EF4-FFF2-40B4-BE49-F238E27FC236}">
                  <a16:creationId xmlns:a16="http://schemas.microsoft.com/office/drawing/2014/main" id="{97C19D36-864F-D095-A3A5-8D82A541D28E}"/>
                </a:ext>
              </a:extLst>
            </p:cNvPr>
            <p:cNvGrpSpPr/>
            <p:nvPr/>
          </p:nvGrpSpPr>
          <p:grpSpPr>
            <a:xfrm>
              <a:off x="8548668" y="2590855"/>
              <a:ext cx="109945" cy="109945"/>
              <a:chOff x="5041579" y="2570844"/>
              <a:chExt cx="109945" cy="109945"/>
            </a:xfrm>
          </p:grpSpPr>
          <p:cxnSp>
            <p:nvCxnSpPr>
              <p:cNvPr id="772" name="Straight Connector 771">
                <a:extLst>
                  <a:ext uri="{FF2B5EF4-FFF2-40B4-BE49-F238E27FC236}">
                    <a16:creationId xmlns:a16="http://schemas.microsoft.com/office/drawing/2014/main" id="{E8C953A6-ADBF-8451-4AD3-24D8256BDC5A}"/>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73" name="Straight Connector 772">
                <a:extLst>
                  <a:ext uri="{FF2B5EF4-FFF2-40B4-BE49-F238E27FC236}">
                    <a16:creationId xmlns:a16="http://schemas.microsoft.com/office/drawing/2014/main" id="{4E43843A-4E5E-9CE3-320D-62DD37A47E62}"/>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1" name="Group 630">
              <a:extLst>
                <a:ext uri="{FF2B5EF4-FFF2-40B4-BE49-F238E27FC236}">
                  <a16:creationId xmlns:a16="http://schemas.microsoft.com/office/drawing/2014/main" id="{C4E4D3BD-9E14-CEC6-15AB-F9053D7C70C1}"/>
                </a:ext>
              </a:extLst>
            </p:cNvPr>
            <p:cNvGrpSpPr/>
            <p:nvPr/>
          </p:nvGrpSpPr>
          <p:grpSpPr>
            <a:xfrm>
              <a:off x="8635860" y="2590855"/>
              <a:ext cx="109945" cy="109945"/>
              <a:chOff x="5041579" y="2570844"/>
              <a:chExt cx="109945" cy="109945"/>
            </a:xfrm>
          </p:grpSpPr>
          <p:cxnSp>
            <p:nvCxnSpPr>
              <p:cNvPr id="770" name="Straight Connector 769">
                <a:extLst>
                  <a:ext uri="{FF2B5EF4-FFF2-40B4-BE49-F238E27FC236}">
                    <a16:creationId xmlns:a16="http://schemas.microsoft.com/office/drawing/2014/main" id="{E24472BD-74AD-72A8-3E5D-60F599378B93}"/>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71" name="Straight Connector 770">
                <a:extLst>
                  <a:ext uri="{FF2B5EF4-FFF2-40B4-BE49-F238E27FC236}">
                    <a16:creationId xmlns:a16="http://schemas.microsoft.com/office/drawing/2014/main" id="{E7F15E58-E355-652E-C5BF-AB0B628FD352}"/>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2" name="Group 631">
              <a:extLst>
                <a:ext uri="{FF2B5EF4-FFF2-40B4-BE49-F238E27FC236}">
                  <a16:creationId xmlns:a16="http://schemas.microsoft.com/office/drawing/2014/main" id="{087B70CF-B6AD-0667-CF06-D1B085FC2A26}"/>
                </a:ext>
              </a:extLst>
            </p:cNvPr>
            <p:cNvGrpSpPr/>
            <p:nvPr/>
          </p:nvGrpSpPr>
          <p:grpSpPr>
            <a:xfrm>
              <a:off x="8677171" y="2590855"/>
              <a:ext cx="109945" cy="109945"/>
              <a:chOff x="5041579" y="2570844"/>
              <a:chExt cx="109945" cy="109945"/>
            </a:xfrm>
          </p:grpSpPr>
          <p:cxnSp>
            <p:nvCxnSpPr>
              <p:cNvPr id="768" name="Straight Connector 767">
                <a:extLst>
                  <a:ext uri="{FF2B5EF4-FFF2-40B4-BE49-F238E27FC236}">
                    <a16:creationId xmlns:a16="http://schemas.microsoft.com/office/drawing/2014/main" id="{C9B1C66C-7C60-B4A2-8054-5B3486BB98BD}"/>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69" name="Straight Connector 768">
                <a:extLst>
                  <a:ext uri="{FF2B5EF4-FFF2-40B4-BE49-F238E27FC236}">
                    <a16:creationId xmlns:a16="http://schemas.microsoft.com/office/drawing/2014/main" id="{1DB95C0B-B91A-2744-0E89-2B1DBD1B64B2}"/>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3" name="Group 632">
              <a:extLst>
                <a:ext uri="{FF2B5EF4-FFF2-40B4-BE49-F238E27FC236}">
                  <a16:creationId xmlns:a16="http://schemas.microsoft.com/office/drawing/2014/main" id="{171CFAB7-9065-8A46-EDA9-DF5563D45DEE}"/>
                </a:ext>
              </a:extLst>
            </p:cNvPr>
            <p:cNvGrpSpPr/>
            <p:nvPr/>
          </p:nvGrpSpPr>
          <p:grpSpPr>
            <a:xfrm>
              <a:off x="8666524" y="2616005"/>
              <a:ext cx="109945" cy="109945"/>
              <a:chOff x="5041579" y="2570844"/>
              <a:chExt cx="109945" cy="109945"/>
            </a:xfrm>
          </p:grpSpPr>
          <p:cxnSp>
            <p:nvCxnSpPr>
              <p:cNvPr id="766" name="Straight Connector 765">
                <a:extLst>
                  <a:ext uri="{FF2B5EF4-FFF2-40B4-BE49-F238E27FC236}">
                    <a16:creationId xmlns:a16="http://schemas.microsoft.com/office/drawing/2014/main" id="{F1685122-8F74-0734-01CD-70FCD1BF508F}"/>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67" name="Straight Connector 766">
                <a:extLst>
                  <a:ext uri="{FF2B5EF4-FFF2-40B4-BE49-F238E27FC236}">
                    <a16:creationId xmlns:a16="http://schemas.microsoft.com/office/drawing/2014/main" id="{9DBB64A1-A47D-5534-7835-CF03C61F0C91}"/>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4" name="Group 633">
              <a:extLst>
                <a:ext uri="{FF2B5EF4-FFF2-40B4-BE49-F238E27FC236}">
                  <a16:creationId xmlns:a16="http://schemas.microsoft.com/office/drawing/2014/main" id="{AA9A0A0D-EBB8-F378-E437-7F4E1F6A68C5}"/>
                </a:ext>
              </a:extLst>
            </p:cNvPr>
            <p:cNvGrpSpPr/>
            <p:nvPr/>
          </p:nvGrpSpPr>
          <p:grpSpPr>
            <a:xfrm>
              <a:off x="8700449" y="2616005"/>
              <a:ext cx="109945" cy="109945"/>
              <a:chOff x="5041579" y="2570844"/>
              <a:chExt cx="109945" cy="109945"/>
            </a:xfrm>
          </p:grpSpPr>
          <p:cxnSp>
            <p:nvCxnSpPr>
              <p:cNvPr id="764" name="Straight Connector 763">
                <a:extLst>
                  <a:ext uri="{FF2B5EF4-FFF2-40B4-BE49-F238E27FC236}">
                    <a16:creationId xmlns:a16="http://schemas.microsoft.com/office/drawing/2014/main" id="{6A079117-A383-065F-6A18-8E248C542862}"/>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CB391EB1-8C73-578D-6B10-8E61DC15FCCE}"/>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5" name="Group 634">
              <a:extLst>
                <a:ext uri="{FF2B5EF4-FFF2-40B4-BE49-F238E27FC236}">
                  <a16:creationId xmlns:a16="http://schemas.microsoft.com/office/drawing/2014/main" id="{DA9B4FBC-96BA-24C8-2B81-B7F2F003BF1E}"/>
                </a:ext>
              </a:extLst>
            </p:cNvPr>
            <p:cNvGrpSpPr/>
            <p:nvPr/>
          </p:nvGrpSpPr>
          <p:grpSpPr>
            <a:xfrm>
              <a:off x="8738549" y="2616005"/>
              <a:ext cx="109945" cy="109945"/>
              <a:chOff x="5041579" y="2570844"/>
              <a:chExt cx="109945" cy="109945"/>
            </a:xfrm>
          </p:grpSpPr>
          <p:cxnSp>
            <p:nvCxnSpPr>
              <p:cNvPr id="762" name="Straight Connector 761">
                <a:extLst>
                  <a:ext uri="{FF2B5EF4-FFF2-40B4-BE49-F238E27FC236}">
                    <a16:creationId xmlns:a16="http://schemas.microsoft.com/office/drawing/2014/main" id="{55A80986-99D0-E3A0-61C8-A4CE5269009F}"/>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FA799B01-F500-630B-C7F1-8E1A609625AC}"/>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6" name="Group 635">
              <a:extLst>
                <a:ext uri="{FF2B5EF4-FFF2-40B4-BE49-F238E27FC236}">
                  <a16:creationId xmlns:a16="http://schemas.microsoft.com/office/drawing/2014/main" id="{6B7794B2-6662-0DF0-F386-2D15E69F9EA6}"/>
                </a:ext>
              </a:extLst>
            </p:cNvPr>
            <p:cNvGrpSpPr/>
            <p:nvPr/>
          </p:nvGrpSpPr>
          <p:grpSpPr>
            <a:xfrm>
              <a:off x="8753399" y="2616005"/>
              <a:ext cx="109945" cy="109945"/>
              <a:chOff x="5041579" y="2570844"/>
              <a:chExt cx="109945" cy="109945"/>
            </a:xfrm>
          </p:grpSpPr>
          <p:cxnSp>
            <p:nvCxnSpPr>
              <p:cNvPr id="760" name="Straight Connector 759">
                <a:extLst>
                  <a:ext uri="{FF2B5EF4-FFF2-40B4-BE49-F238E27FC236}">
                    <a16:creationId xmlns:a16="http://schemas.microsoft.com/office/drawing/2014/main" id="{A22D61EA-4558-3B22-F4D9-4752857D3D82}"/>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1B477D98-1E22-A501-CE73-63ACC833F44E}"/>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7" name="Group 636">
              <a:extLst>
                <a:ext uri="{FF2B5EF4-FFF2-40B4-BE49-F238E27FC236}">
                  <a16:creationId xmlns:a16="http://schemas.microsoft.com/office/drawing/2014/main" id="{027D1BFF-378B-8810-E728-AB0ECA7F4DF1}"/>
                </a:ext>
              </a:extLst>
            </p:cNvPr>
            <p:cNvGrpSpPr/>
            <p:nvPr/>
          </p:nvGrpSpPr>
          <p:grpSpPr>
            <a:xfrm>
              <a:off x="8792369" y="2616005"/>
              <a:ext cx="109945" cy="109945"/>
              <a:chOff x="5041579" y="2570844"/>
              <a:chExt cx="109945" cy="109945"/>
            </a:xfrm>
          </p:grpSpPr>
          <p:cxnSp>
            <p:nvCxnSpPr>
              <p:cNvPr id="758" name="Straight Connector 757">
                <a:extLst>
                  <a:ext uri="{FF2B5EF4-FFF2-40B4-BE49-F238E27FC236}">
                    <a16:creationId xmlns:a16="http://schemas.microsoft.com/office/drawing/2014/main" id="{5807A967-5B82-A25D-DC30-BA24517514EF}"/>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59" name="Straight Connector 758">
                <a:extLst>
                  <a:ext uri="{FF2B5EF4-FFF2-40B4-BE49-F238E27FC236}">
                    <a16:creationId xmlns:a16="http://schemas.microsoft.com/office/drawing/2014/main" id="{A79E886F-41FA-FC5A-FA30-E80A7271F434}"/>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8" name="Group 637">
              <a:extLst>
                <a:ext uri="{FF2B5EF4-FFF2-40B4-BE49-F238E27FC236}">
                  <a16:creationId xmlns:a16="http://schemas.microsoft.com/office/drawing/2014/main" id="{BCEECFEF-8E9A-0049-FD14-FCDF470F9210}"/>
                </a:ext>
              </a:extLst>
            </p:cNvPr>
            <p:cNvGrpSpPr/>
            <p:nvPr/>
          </p:nvGrpSpPr>
          <p:grpSpPr>
            <a:xfrm>
              <a:off x="8843059" y="2616005"/>
              <a:ext cx="109945" cy="109945"/>
              <a:chOff x="5041579" y="2570844"/>
              <a:chExt cx="109945" cy="109945"/>
            </a:xfrm>
          </p:grpSpPr>
          <p:cxnSp>
            <p:nvCxnSpPr>
              <p:cNvPr id="756" name="Straight Connector 755">
                <a:extLst>
                  <a:ext uri="{FF2B5EF4-FFF2-40B4-BE49-F238E27FC236}">
                    <a16:creationId xmlns:a16="http://schemas.microsoft.com/office/drawing/2014/main" id="{6197E463-8ACC-D433-D873-7B67B03DF39B}"/>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81B46DFE-BEA7-10D0-76FB-8D2667B101D4}"/>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9" name="Group 638">
              <a:extLst>
                <a:ext uri="{FF2B5EF4-FFF2-40B4-BE49-F238E27FC236}">
                  <a16:creationId xmlns:a16="http://schemas.microsoft.com/office/drawing/2014/main" id="{75F3BD6D-1BD7-FB00-6F6F-2D6ABED192DC}"/>
                </a:ext>
              </a:extLst>
            </p:cNvPr>
            <p:cNvGrpSpPr/>
            <p:nvPr/>
          </p:nvGrpSpPr>
          <p:grpSpPr>
            <a:xfrm>
              <a:off x="8877844" y="2616005"/>
              <a:ext cx="109945" cy="109945"/>
              <a:chOff x="5041579" y="2570844"/>
              <a:chExt cx="109945" cy="109945"/>
            </a:xfrm>
          </p:grpSpPr>
          <p:cxnSp>
            <p:nvCxnSpPr>
              <p:cNvPr id="754" name="Straight Connector 753">
                <a:extLst>
                  <a:ext uri="{FF2B5EF4-FFF2-40B4-BE49-F238E27FC236}">
                    <a16:creationId xmlns:a16="http://schemas.microsoft.com/office/drawing/2014/main" id="{994F0B9B-24DF-B762-4602-95F6A0E4CE51}"/>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76E2C390-7AFB-264B-456A-18D8F12A2324}"/>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0" name="Group 639">
              <a:extLst>
                <a:ext uri="{FF2B5EF4-FFF2-40B4-BE49-F238E27FC236}">
                  <a16:creationId xmlns:a16="http://schemas.microsoft.com/office/drawing/2014/main" id="{A693119C-5BED-66E0-CE8A-35ACA4308CBB}"/>
                </a:ext>
              </a:extLst>
            </p:cNvPr>
            <p:cNvGrpSpPr/>
            <p:nvPr/>
          </p:nvGrpSpPr>
          <p:grpSpPr>
            <a:xfrm>
              <a:off x="8890397" y="2616005"/>
              <a:ext cx="109945" cy="109945"/>
              <a:chOff x="5041579" y="2570844"/>
              <a:chExt cx="109945" cy="109945"/>
            </a:xfrm>
          </p:grpSpPr>
          <p:cxnSp>
            <p:nvCxnSpPr>
              <p:cNvPr id="752" name="Straight Connector 751">
                <a:extLst>
                  <a:ext uri="{FF2B5EF4-FFF2-40B4-BE49-F238E27FC236}">
                    <a16:creationId xmlns:a16="http://schemas.microsoft.com/office/drawing/2014/main" id="{F4CD1F00-F045-DC5B-62DC-5E0F53CB75D1}"/>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8FCFB0A6-F828-0EE3-5121-1B383549FB6F}"/>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1" name="Group 640">
              <a:extLst>
                <a:ext uri="{FF2B5EF4-FFF2-40B4-BE49-F238E27FC236}">
                  <a16:creationId xmlns:a16="http://schemas.microsoft.com/office/drawing/2014/main" id="{252A7F0D-8A11-30BA-6FC3-C9B431D1EC3A}"/>
                </a:ext>
              </a:extLst>
            </p:cNvPr>
            <p:cNvGrpSpPr/>
            <p:nvPr/>
          </p:nvGrpSpPr>
          <p:grpSpPr>
            <a:xfrm>
              <a:off x="8956980" y="2616005"/>
              <a:ext cx="109945" cy="109945"/>
              <a:chOff x="5041579" y="2570844"/>
              <a:chExt cx="109945" cy="109945"/>
            </a:xfrm>
          </p:grpSpPr>
          <p:cxnSp>
            <p:nvCxnSpPr>
              <p:cNvPr id="750" name="Straight Connector 749">
                <a:extLst>
                  <a:ext uri="{FF2B5EF4-FFF2-40B4-BE49-F238E27FC236}">
                    <a16:creationId xmlns:a16="http://schemas.microsoft.com/office/drawing/2014/main" id="{E97415D1-8732-4531-CC3A-6AC78512FB0D}"/>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26563DB2-5D43-8DE9-ABFA-B334873C9EBB}"/>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2" name="Group 641">
              <a:extLst>
                <a:ext uri="{FF2B5EF4-FFF2-40B4-BE49-F238E27FC236}">
                  <a16:creationId xmlns:a16="http://schemas.microsoft.com/office/drawing/2014/main" id="{021D012B-11E6-C427-D4FB-4EBB8B56DE40}"/>
                </a:ext>
              </a:extLst>
            </p:cNvPr>
            <p:cNvGrpSpPr/>
            <p:nvPr/>
          </p:nvGrpSpPr>
          <p:grpSpPr>
            <a:xfrm>
              <a:off x="9039684" y="2616005"/>
              <a:ext cx="109945" cy="109945"/>
              <a:chOff x="5041579" y="2570844"/>
              <a:chExt cx="109945" cy="109945"/>
            </a:xfrm>
          </p:grpSpPr>
          <p:cxnSp>
            <p:nvCxnSpPr>
              <p:cNvPr id="748" name="Straight Connector 747">
                <a:extLst>
                  <a:ext uri="{FF2B5EF4-FFF2-40B4-BE49-F238E27FC236}">
                    <a16:creationId xmlns:a16="http://schemas.microsoft.com/office/drawing/2014/main" id="{485138C1-B764-14BF-E6D4-B15625D900DD}"/>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49" name="Straight Connector 748">
                <a:extLst>
                  <a:ext uri="{FF2B5EF4-FFF2-40B4-BE49-F238E27FC236}">
                    <a16:creationId xmlns:a16="http://schemas.microsoft.com/office/drawing/2014/main" id="{F18DCB45-AD39-BA1F-2FC4-F4DBE0FAEFED}"/>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3" name="Group 642">
              <a:extLst>
                <a:ext uri="{FF2B5EF4-FFF2-40B4-BE49-F238E27FC236}">
                  <a16:creationId xmlns:a16="http://schemas.microsoft.com/office/drawing/2014/main" id="{F81C0BAD-E83A-FE12-0DDC-2B19A62E62DB}"/>
                </a:ext>
              </a:extLst>
            </p:cNvPr>
            <p:cNvGrpSpPr/>
            <p:nvPr/>
          </p:nvGrpSpPr>
          <p:grpSpPr>
            <a:xfrm>
              <a:off x="9082035" y="2616005"/>
              <a:ext cx="109945" cy="109945"/>
              <a:chOff x="5041579" y="2570844"/>
              <a:chExt cx="109945" cy="109945"/>
            </a:xfrm>
          </p:grpSpPr>
          <p:cxnSp>
            <p:nvCxnSpPr>
              <p:cNvPr id="746" name="Straight Connector 745">
                <a:extLst>
                  <a:ext uri="{FF2B5EF4-FFF2-40B4-BE49-F238E27FC236}">
                    <a16:creationId xmlns:a16="http://schemas.microsoft.com/office/drawing/2014/main" id="{F359CC9A-43C8-00A4-92D8-6C207C779820}"/>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F0369CD6-6EEF-7917-E665-D0875EE66F74}"/>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4" name="Group 643">
              <a:extLst>
                <a:ext uri="{FF2B5EF4-FFF2-40B4-BE49-F238E27FC236}">
                  <a16:creationId xmlns:a16="http://schemas.microsoft.com/office/drawing/2014/main" id="{2DF68007-99B4-D418-530C-9A0C74B5BF60}"/>
                </a:ext>
              </a:extLst>
            </p:cNvPr>
            <p:cNvGrpSpPr/>
            <p:nvPr/>
          </p:nvGrpSpPr>
          <p:grpSpPr>
            <a:xfrm>
              <a:off x="9143291" y="2616005"/>
              <a:ext cx="109945" cy="109945"/>
              <a:chOff x="5041579" y="2570844"/>
              <a:chExt cx="109945" cy="109945"/>
            </a:xfrm>
          </p:grpSpPr>
          <p:cxnSp>
            <p:nvCxnSpPr>
              <p:cNvPr id="744" name="Straight Connector 743">
                <a:extLst>
                  <a:ext uri="{FF2B5EF4-FFF2-40B4-BE49-F238E27FC236}">
                    <a16:creationId xmlns:a16="http://schemas.microsoft.com/office/drawing/2014/main" id="{DEEE38B4-3374-FBF9-5781-1EB46A1C4755}"/>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7394FF12-4495-3A3F-84A2-5178B0ACB55D}"/>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5" name="Group 644">
              <a:extLst>
                <a:ext uri="{FF2B5EF4-FFF2-40B4-BE49-F238E27FC236}">
                  <a16:creationId xmlns:a16="http://schemas.microsoft.com/office/drawing/2014/main" id="{9F157107-4785-9A83-1416-203693F619F4}"/>
                </a:ext>
              </a:extLst>
            </p:cNvPr>
            <p:cNvGrpSpPr/>
            <p:nvPr/>
          </p:nvGrpSpPr>
          <p:grpSpPr>
            <a:xfrm>
              <a:off x="9226771" y="2616005"/>
              <a:ext cx="109945" cy="109945"/>
              <a:chOff x="5041579" y="2570844"/>
              <a:chExt cx="109945" cy="109945"/>
            </a:xfrm>
          </p:grpSpPr>
          <p:cxnSp>
            <p:nvCxnSpPr>
              <p:cNvPr id="742" name="Straight Connector 741">
                <a:extLst>
                  <a:ext uri="{FF2B5EF4-FFF2-40B4-BE49-F238E27FC236}">
                    <a16:creationId xmlns:a16="http://schemas.microsoft.com/office/drawing/2014/main" id="{7BD8D1F2-EA53-5EA5-1E21-5CBEE8F5B913}"/>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CD0D25AD-6316-CC2A-D8D6-37EB95DF005C}"/>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6" name="Group 645">
              <a:extLst>
                <a:ext uri="{FF2B5EF4-FFF2-40B4-BE49-F238E27FC236}">
                  <a16:creationId xmlns:a16="http://schemas.microsoft.com/office/drawing/2014/main" id="{F31D84AD-BA20-388D-06B4-21CC11F5CEAA}"/>
                </a:ext>
              </a:extLst>
            </p:cNvPr>
            <p:cNvGrpSpPr/>
            <p:nvPr/>
          </p:nvGrpSpPr>
          <p:grpSpPr>
            <a:xfrm>
              <a:off x="9239625" y="2616005"/>
              <a:ext cx="109945" cy="109945"/>
              <a:chOff x="5041579" y="2570844"/>
              <a:chExt cx="109945" cy="109945"/>
            </a:xfrm>
          </p:grpSpPr>
          <p:cxnSp>
            <p:nvCxnSpPr>
              <p:cNvPr id="740" name="Straight Connector 739">
                <a:extLst>
                  <a:ext uri="{FF2B5EF4-FFF2-40B4-BE49-F238E27FC236}">
                    <a16:creationId xmlns:a16="http://schemas.microsoft.com/office/drawing/2014/main" id="{E5CD3B82-E311-321C-ABC7-811EF98BB197}"/>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41" name="Straight Connector 740">
                <a:extLst>
                  <a:ext uri="{FF2B5EF4-FFF2-40B4-BE49-F238E27FC236}">
                    <a16:creationId xmlns:a16="http://schemas.microsoft.com/office/drawing/2014/main" id="{4BD824D5-1538-3DE8-08BA-F80AB02D476E}"/>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7" name="Group 646">
              <a:extLst>
                <a:ext uri="{FF2B5EF4-FFF2-40B4-BE49-F238E27FC236}">
                  <a16:creationId xmlns:a16="http://schemas.microsoft.com/office/drawing/2014/main" id="{EC38AB72-F93C-61FF-C392-B54706D087C7}"/>
                </a:ext>
              </a:extLst>
            </p:cNvPr>
            <p:cNvGrpSpPr/>
            <p:nvPr/>
          </p:nvGrpSpPr>
          <p:grpSpPr>
            <a:xfrm>
              <a:off x="9267078" y="2616005"/>
              <a:ext cx="109945" cy="109945"/>
              <a:chOff x="5041579" y="2570844"/>
              <a:chExt cx="109945" cy="109945"/>
            </a:xfrm>
          </p:grpSpPr>
          <p:cxnSp>
            <p:nvCxnSpPr>
              <p:cNvPr id="738" name="Straight Connector 737">
                <a:extLst>
                  <a:ext uri="{FF2B5EF4-FFF2-40B4-BE49-F238E27FC236}">
                    <a16:creationId xmlns:a16="http://schemas.microsoft.com/office/drawing/2014/main" id="{68040ADE-7061-39CE-421D-9B6648FAE323}"/>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C7086B3F-A3F0-B9ED-87FF-9CD4C70A72D6}"/>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8" name="Group 647">
              <a:extLst>
                <a:ext uri="{FF2B5EF4-FFF2-40B4-BE49-F238E27FC236}">
                  <a16:creationId xmlns:a16="http://schemas.microsoft.com/office/drawing/2014/main" id="{8DB072BB-4CC6-7E51-A5FC-34B0FE6B9CDD}"/>
                </a:ext>
              </a:extLst>
            </p:cNvPr>
            <p:cNvGrpSpPr/>
            <p:nvPr/>
          </p:nvGrpSpPr>
          <p:grpSpPr>
            <a:xfrm>
              <a:off x="9321118" y="2616005"/>
              <a:ext cx="109945" cy="109945"/>
              <a:chOff x="5041579" y="2570844"/>
              <a:chExt cx="109945" cy="109945"/>
            </a:xfrm>
          </p:grpSpPr>
          <p:cxnSp>
            <p:nvCxnSpPr>
              <p:cNvPr id="736" name="Straight Connector 735">
                <a:extLst>
                  <a:ext uri="{FF2B5EF4-FFF2-40B4-BE49-F238E27FC236}">
                    <a16:creationId xmlns:a16="http://schemas.microsoft.com/office/drawing/2014/main" id="{2D731813-568B-0588-82D9-B3D445936AE3}"/>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73D68CF1-D284-736E-9D7C-EEEE56D7961A}"/>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9" name="Group 648">
              <a:extLst>
                <a:ext uri="{FF2B5EF4-FFF2-40B4-BE49-F238E27FC236}">
                  <a16:creationId xmlns:a16="http://schemas.microsoft.com/office/drawing/2014/main" id="{8478C62D-7918-FB28-4A0E-84F429E1BB3A}"/>
                </a:ext>
              </a:extLst>
            </p:cNvPr>
            <p:cNvGrpSpPr/>
            <p:nvPr/>
          </p:nvGrpSpPr>
          <p:grpSpPr>
            <a:xfrm>
              <a:off x="9349489" y="2616005"/>
              <a:ext cx="109945" cy="109945"/>
              <a:chOff x="5041579" y="2570844"/>
              <a:chExt cx="109945" cy="109945"/>
            </a:xfrm>
          </p:grpSpPr>
          <p:cxnSp>
            <p:nvCxnSpPr>
              <p:cNvPr id="734" name="Straight Connector 733">
                <a:extLst>
                  <a:ext uri="{FF2B5EF4-FFF2-40B4-BE49-F238E27FC236}">
                    <a16:creationId xmlns:a16="http://schemas.microsoft.com/office/drawing/2014/main" id="{984EEA4D-FAFC-62A8-D51B-12304D21D43E}"/>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78A63332-B89A-EE76-1C16-833981AC8043}"/>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0" name="Group 649">
              <a:extLst>
                <a:ext uri="{FF2B5EF4-FFF2-40B4-BE49-F238E27FC236}">
                  <a16:creationId xmlns:a16="http://schemas.microsoft.com/office/drawing/2014/main" id="{878724C5-F47F-678A-3AE6-0D51A24B94B0}"/>
                </a:ext>
              </a:extLst>
            </p:cNvPr>
            <p:cNvGrpSpPr/>
            <p:nvPr/>
          </p:nvGrpSpPr>
          <p:grpSpPr>
            <a:xfrm>
              <a:off x="9395241" y="2616005"/>
              <a:ext cx="109945" cy="109945"/>
              <a:chOff x="5041579" y="2570844"/>
              <a:chExt cx="109945" cy="109945"/>
            </a:xfrm>
          </p:grpSpPr>
          <p:cxnSp>
            <p:nvCxnSpPr>
              <p:cNvPr id="732" name="Straight Connector 731">
                <a:extLst>
                  <a:ext uri="{FF2B5EF4-FFF2-40B4-BE49-F238E27FC236}">
                    <a16:creationId xmlns:a16="http://schemas.microsoft.com/office/drawing/2014/main" id="{2DE6B0BF-5344-62E6-60F6-53423549F06B}"/>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80D187FB-46BD-71FA-B8CF-2765CC816D65}"/>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1" name="Group 650">
              <a:extLst>
                <a:ext uri="{FF2B5EF4-FFF2-40B4-BE49-F238E27FC236}">
                  <a16:creationId xmlns:a16="http://schemas.microsoft.com/office/drawing/2014/main" id="{F7CFE926-5BF3-2404-3A96-8C84954D7324}"/>
                </a:ext>
              </a:extLst>
            </p:cNvPr>
            <p:cNvGrpSpPr/>
            <p:nvPr/>
          </p:nvGrpSpPr>
          <p:grpSpPr>
            <a:xfrm>
              <a:off x="9436290" y="2616005"/>
              <a:ext cx="109945" cy="109945"/>
              <a:chOff x="5041579" y="2570844"/>
              <a:chExt cx="109945" cy="109945"/>
            </a:xfrm>
          </p:grpSpPr>
          <p:cxnSp>
            <p:nvCxnSpPr>
              <p:cNvPr id="730" name="Straight Connector 729">
                <a:extLst>
                  <a:ext uri="{FF2B5EF4-FFF2-40B4-BE49-F238E27FC236}">
                    <a16:creationId xmlns:a16="http://schemas.microsoft.com/office/drawing/2014/main" id="{FA5E68B1-CF7A-9F69-7BF8-948211CDF650}"/>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9032047A-E203-DD00-F1A4-52E7259AD38C}"/>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2" name="Group 651">
              <a:extLst>
                <a:ext uri="{FF2B5EF4-FFF2-40B4-BE49-F238E27FC236}">
                  <a16:creationId xmlns:a16="http://schemas.microsoft.com/office/drawing/2014/main" id="{E28AC7EC-7A65-7957-AA99-47DD4A88451B}"/>
                </a:ext>
              </a:extLst>
            </p:cNvPr>
            <p:cNvGrpSpPr/>
            <p:nvPr/>
          </p:nvGrpSpPr>
          <p:grpSpPr>
            <a:xfrm>
              <a:off x="9446804" y="2616005"/>
              <a:ext cx="109945" cy="109945"/>
              <a:chOff x="5041579" y="2570844"/>
              <a:chExt cx="109945" cy="109945"/>
            </a:xfrm>
          </p:grpSpPr>
          <p:cxnSp>
            <p:nvCxnSpPr>
              <p:cNvPr id="728" name="Straight Connector 727">
                <a:extLst>
                  <a:ext uri="{FF2B5EF4-FFF2-40B4-BE49-F238E27FC236}">
                    <a16:creationId xmlns:a16="http://schemas.microsoft.com/office/drawing/2014/main" id="{704F2A7A-B6A3-F12C-9866-BD475A9D558D}"/>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1D50AC23-BE90-A242-5E02-F09D9D2A3BA8}"/>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3" name="Group 652">
              <a:extLst>
                <a:ext uri="{FF2B5EF4-FFF2-40B4-BE49-F238E27FC236}">
                  <a16:creationId xmlns:a16="http://schemas.microsoft.com/office/drawing/2014/main" id="{A4EB2250-E0A1-4EAC-1B1E-7D3A0E6F3DAE}"/>
                </a:ext>
              </a:extLst>
            </p:cNvPr>
            <p:cNvGrpSpPr/>
            <p:nvPr/>
          </p:nvGrpSpPr>
          <p:grpSpPr>
            <a:xfrm>
              <a:off x="9508994" y="2616005"/>
              <a:ext cx="109945" cy="109945"/>
              <a:chOff x="5041579" y="2570844"/>
              <a:chExt cx="109945" cy="109945"/>
            </a:xfrm>
          </p:grpSpPr>
          <p:cxnSp>
            <p:nvCxnSpPr>
              <p:cNvPr id="726" name="Straight Connector 725">
                <a:extLst>
                  <a:ext uri="{FF2B5EF4-FFF2-40B4-BE49-F238E27FC236}">
                    <a16:creationId xmlns:a16="http://schemas.microsoft.com/office/drawing/2014/main" id="{B6498B02-AB0C-4F41-BCCD-20B28247D7D3}"/>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6A1723B8-5745-2518-4B3F-5F630D59FD9F}"/>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4" name="Group 653">
              <a:extLst>
                <a:ext uri="{FF2B5EF4-FFF2-40B4-BE49-F238E27FC236}">
                  <a16:creationId xmlns:a16="http://schemas.microsoft.com/office/drawing/2014/main" id="{5241288D-8AE8-12D0-8440-0B7B8D89CC7D}"/>
                </a:ext>
              </a:extLst>
            </p:cNvPr>
            <p:cNvGrpSpPr/>
            <p:nvPr/>
          </p:nvGrpSpPr>
          <p:grpSpPr>
            <a:xfrm>
              <a:off x="9559852" y="2616005"/>
              <a:ext cx="109945" cy="109945"/>
              <a:chOff x="5041579" y="2570844"/>
              <a:chExt cx="109945" cy="109945"/>
            </a:xfrm>
          </p:grpSpPr>
          <p:cxnSp>
            <p:nvCxnSpPr>
              <p:cNvPr id="724" name="Straight Connector 723">
                <a:extLst>
                  <a:ext uri="{FF2B5EF4-FFF2-40B4-BE49-F238E27FC236}">
                    <a16:creationId xmlns:a16="http://schemas.microsoft.com/office/drawing/2014/main" id="{AD7160FD-68B6-1C77-6221-031F6B6307F6}"/>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BBC64C7D-83DC-1590-DF28-D27C46079725}"/>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5" name="Group 654">
              <a:extLst>
                <a:ext uri="{FF2B5EF4-FFF2-40B4-BE49-F238E27FC236}">
                  <a16:creationId xmlns:a16="http://schemas.microsoft.com/office/drawing/2014/main" id="{FA3E98E6-3D8F-A677-B39A-769907B8F3E2}"/>
                </a:ext>
              </a:extLst>
            </p:cNvPr>
            <p:cNvGrpSpPr/>
            <p:nvPr/>
          </p:nvGrpSpPr>
          <p:grpSpPr>
            <a:xfrm>
              <a:off x="9620797" y="2616005"/>
              <a:ext cx="109945" cy="109945"/>
              <a:chOff x="5041579" y="2570844"/>
              <a:chExt cx="109945" cy="109945"/>
            </a:xfrm>
          </p:grpSpPr>
          <p:cxnSp>
            <p:nvCxnSpPr>
              <p:cNvPr id="722" name="Straight Connector 721">
                <a:extLst>
                  <a:ext uri="{FF2B5EF4-FFF2-40B4-BE49-F238E27FC236}">
                    <a16:creationId xmlns:a16="http://schemas.microsoft.com/office/drawing/2014/main" id="{7B380AF6-8149-7064-A307-55A6E0CD57BF}"/>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2A81D7EE-798F-0729-95B3-CD5DEEAAD932}"/>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6" name="Group 655">
              <a:extLst>
                <a:ext uri="{FF2B5EF4-FFF2-40B4-BE49-F238E27FC236}">
                  <a16:creationId xmlns:a16="http://schemas.microsoft.com/office/drawing/2014/main" id="{B4F7C3C6-74F6-6F0E-1459-ABD02AC63A55}"/>
                </a:ext>
              </a:extLst>
            </p:cNvPr>
            <p:cNvGrpSpPr/>
            <p:nvPr/>
          </p:nvGrpSpPr>
          <p:grpSpPr>
            <a:xfrm>
              <a:off x="9653732" y="2616005"/>
              <a:ext cx="109945" cy="109945"/>
              <a:chOff x="5041579" y="2570844"/>
              <a:chExt cx="109945" cy="109945"/>
            </a:xfrm>
          </p:grpSpPr>
          <p:cxnSp>
            <p:nvCxnSpPr>
              <p:cNvPr id="720" name="Straight Connector 719">
                <a:extLst>
                  <a:ext uri="{FF2B5EF4-FFF2-40B4-BE49-F238E27FC236}">
                    <a16:creationId xmlns:a16="http://schemas.microsoft.com/office/drawing/2014/main" id="{B3763598-4B5D-7943-EEE0-8063A78410A3}"/>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555B5E60-E7C4-9A01-10BA-F933C48F3D1E}"/>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7" name="Group 656">
              <a:extLst>
                <a:ext uri="{FF2B5EF4-FFF2-40B4-BE49-F238E27FC236}">
                  <a16:creationId xmlns:a16="http://schemas.microsoft.com/office/drawing/2014/main" id="{021843C3-FEAA-3360-0999-641D9CBC69EF}"/>
                </a:ext>
              </a:extLst>
            </p:cNvPr>
            <p:cNvGrpSpPr/>
            <p:nvPr/>
          </p:nvGrpSpPr>
          <p:grpSpPr>
            <a:xfrm>
              <a:off x="9699862" y="2616005"/>
              <a:ext cx="109945" cy="109945"/>
              <a:chOff x="5041579" y="2570844"/>
              <a:chExt cx="109945" cy="109945"/>
            </a:xfrm>
          </p:grpSpPr>
          <p:cxnSp>
            <p:nvCxnSpPr>
              <p:cNvPr id="718" name="Straight Connector 717">
                <a:extLst>
                  <a:ext uri="{FF2B5EF4-FFF2-40B4-BE49-F238E27FC236}">
                    <a16:creationId xmlns:a16="http://schemas.microsoft.com/office/drawing/2014/main" id="{9F6194B2-C536-317B-C334-0A63BF3ABD68}"/>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9C31EB2F-2A83-53DA-8A85-69AF9313138A}"/>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8" name="Group 657">
              <a:extLst>
                <a:ext uri="{FF2B5EF4-FFF2-40B4-BE49-F238E27FC236}">
                  <a16:creationId xmlns:a16="http://schemas.microsoft.com/office/drawing/2014/main" id="{C6C94B76-7430-0DAC-B405-4701CBDF678B}"/>
                </a:ext>
              </a:extLst>
            </p:cNvPr>
            <p:cNvGrpSpPr/>
            <p:nvPr/>
          </p:nvGrpSpPr>
          <p:grpSpPr>
            <a:xfrm>
              <a:off x="9743419" y="2616005"/>
              <a:ext cx="109945" cy="109945"/>
              <a:chOff x="5041579" y="2570844"/>
              <a:chExt cx="109945" cy="109945"/>
            </a:xfrm>
          </p:grpSpPr>
          <p:cxnSp>
            <p:nvCxnSpPr>
              <p:cNvPr id="716" name="Straight Connector 715">
                <a:extLst>
                  <a:ext uri="{FF2B5EF4-FFF2-40B4-BE49-F238E27FC236}">
                    <a16:creationId xmlns:a16="http://schemas.microsoft.com/office/drawing/2014/main" id="{970DC4A3-9301-FCC2-7D75-19D36643FCDE}"/>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61622F76-EC2F-BDE4-6058-CBE1CCC44EC2}"/>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9" name="Group 658">
              <a:extLst>
                <a:ext uri="{FF2B5EF4-FFF2-40B4-BE49-F238E27FC236}">
                  <a16:creationId xmlns:a16="http://schemas.microsoft.com/office/drawing/2014/main" id="{2C968C5D-85A1-8D73-C40E-4DFB15EF8C4D}"/>
                </a:ext>
              </a:extLst>
            </p:cNvPr>
            <p:cNvGrpSpPr/>
            <p:nvPr/>
          </p:nvGrpSpPr>
          <p:grpSpPr>
            <a:xfrm>
              <a:off x="9817091" y="2616005"/>
              <a:ext cx="109945" cy="109945"/>
              <a:chOff x="5041579" y="2570844"/>
              <a:chExt cx="109945" cy="109945"/>
            </a:xfrm>
          </p:grpSpPr>
          <p:cxnSp>
            <p:nvCxnSpPr>
              <p:cNvPr id="714" name="Straight Connector 713">
                <a:extLst>
                  <a:ext uri="{FF2B5EF4-FFF2-40B4-BE49-F238E27FC236}">
                    <a16:creationId xmlns:a16="http://schemas.microsoft.com/office/drawing/2014/main" id="{3534BFFE-7E04-7EFC-3328-833851AF4876}"/>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C8FC4EC8-F99E-EBAC-079E-5511BB289F40}"/>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60" name="Group 659">
              <a:extLst>
                <a:ext uri="{FF2B5EF4-FFF2-40B4-BE49-F238E27FC236}">
                  <a16:creationId xmlns:a16="http://schemas.microsoft.com/office/drawing/2014/main" id="{61E48A68-9E0E-4A9B-E483-2EB57A73B338}"/>
                </a:ext>
              </a:extLst>
            </p:cNvPr>
            <p:cNvGrpSpPr/>
            <p:nvPr/>
          </p:nvGrpSpPr>
          <p:grpSpPr>
            <a:xfrm>
              <a:off x="9832789" y="2616005"/>
              <a:ext cx="109945" cy="109945"/>
              <a:chOff x="5041579" y="2570844"/>
              <a:chExt cx="109945" cy="109945"/>
            </a:xfrm>
          </p:grpSpPr>
          <p:cxnSp>
            <p:nvCxnSpPr>
              <p:cNvPr id="712" name="Straight Connector 711">
                <a:extLst>
                  <a:ext uri="{FF2B5EF4-FFF2-40B4-BE49-F238E27FC236}">
                    <a16:creationId xmlns:a16="http://schemas.microsoft.com/office/drawing/2014/main" id="{91C6698A-29B2-34AA-A7D4-AEB330E7C20C}"/>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BBCFC59A-0BBC-34D1-68FB-5E6FD1F1234E}"/>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61" name="Group 660">
              <a:extLst>
                <a:ext uri="{FF2B5EF4-FFF2-40B4-BE49-F238E27FC236}">
                  <a16:creationId xmlns:a16="http://schemas.microsoft.com/office/drawing/2014/main" id="{2A0155F1-E3A6-E2FD-610D-C860AE46DE11}"/>
                </a:ext>
              </a:extLst>
            </p:cNvPr>
            <p:cNvGrpSpPr/>
            <p:nvPr/>
          </p:nvGrpSpPr>
          <p:grpSpPr>
            <a:xfrm>
              <a:off x="9915366" y="2616005"/>
              <a:ext cx="109945" cy="109945"/>
              <a:chOff x="5041579" y="2570844"/>
              <a:chExt cx="109945" cy="109945"/>
            </a:xfrm>
          </p:grpSpPr>
          <p:cxnSp>
            <p:nvCxnSpPr>
              <p:cNvPr id="710" name="Straight Connector 709">
                <a:extLst>
                  <a:ext uri="{FF2B5EF4-FFF2-40B4-BE49-F238E27FC236}">
                    <a16:creationId xmlns:a16="http://schemas.microsoft.com/office/drawing/2014/main" id="{44458BB9-9EEE-369F-B200-775323DF1881}"/>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C284A898-ACD1-62E3-EAFF-966B5A769CFE}"/>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62" name="Group 661">
              <a:extLst>
                <a:ext uri="{FF2B5EF4-FFF2-40B4-BE49-F238E27FC236}">
                  <a16:creationId xmlns:a16="http://schemas.microsoft.com/office/drawing/2014/main" id="{6DBF97F5-3BA4-20CC-C0A7-C53383C9079F}"/>
                </a:ext>
              </a:extLst>
            </p:cNvPr>
            <p:cNvGrpSpPr/>
            <p:nvPr/>
          </p:nvGrpSpPr>
          <p:grpSpPr>
            <a:xfrm>
              <a:off x="9970670" y="2616005"/>
              <a:ext cx="109945" cy="109945"/>
              <a:chOff x="5041579" y="2570844"/>
              <a:chExt cx="109945" cy="109945"/>
            </a:xfrm>
          </p:grpSpPr>
          <p:cxnSp>
            <p:nvCxnSpPr>
              <p:cNvPr id="708" name="Straight Connector 707">
                <a:extLst>
                  <a:ext uri="{FF2B5EF4-FFF2-40B4-BE49-F238E27FC236}">
                    <a16:creationId xmlns:a16="http://schemas.microsoft.com/office/drawing/2014/main" id="{19D3AAEC-902E-05BC-5BA6-527F6F4D6F4F}"/>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C8E87531-612B-E0B8-4F2B-9A54AB7B02A2}"/>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63" name="Group 662">
              <a:extLst>
                <a:ext uri="{FF2B5EF4-FFF2-40B4-BE49-F238E27FC236}">
                  <a16:creationId xmlns:a16="http://schemas.microsoft.com/office/drawing/2014/main" id="{FF898024-A526-9A95-A229-0E8CF9016531}"/>
                </a:ext>
              </a:extLst>
            </p:cNvPr>
            <p:cNvGrpSpPr/>
            <p:nvPr/>
          </p:nvGrpSpPr>
          <p:grpSpPr>
            <a:xfrm>
              <a:off x="10007039" y="2616005"/>
              <a:ext cx="109945" cy="109945"/>
              <a:chOff x="5041579" y="2570844"/>
              <a:chExt cx="109945" cy="109945"/>
            </a:xfrm>
          </p:grpSpPr>
          <p:cxnSp>
            <p:nvCxnSpPr>
              <p:cNvPr id="706" name="Straight Connector 705">
                <a:extLst>
                  <a:ext uri="{FF2B5EF4-FFF2-40B4-BE49-F238E27FC236}">
                    <a16:creationId xmlns:a16="http://schemas.microsoft.com/office/drawing/2014/main" id="{F0C28695-F090-0F28-ECD1-7C2037B93913}"/>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E8D061B7-A3B2-C466-8B08-77709B3D1D81}"/>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64" name="Group 663">
              <a:extLst>
                <a:ext uri="{FF2B5EF4-FFF2-40B4-BE49-F238E27FC236}">
                  <a16:creationId xmlns:a16="http://schemas.microsoft.com/office/drawing/2014/main" id="{7942F166-A113-E95F-9032-A905FA8149F7}"/>
                </a:ext>
              </a:extLst>
            </p:cNvPr>
            <p:cNvGrpSpPr/>
            <p:nvPr/>
          </p:nvGrpSpPr>
          <p:grpSpPr>
            <a:xfrm>
              <a:off x="10065245" y="2616005"/>
              <a:ext cx="109945" cy="109945"/>
              <a:chOff x="5041579" y="2570844"/>
              <a:chExt cx="109945" cy="109945"/>
            </a:xfrm>
          </p:grpSpPr>
          <p:cxnSp>
            <p:nvCxnSpPr>
              <p:cNvPr id="704" name="Straight Connector 703">
                <a:extLst>
                  <a:ext uri="{FF2B5EF4-FFF2-40B4-BE49-F238E27FC236}">
                    <a16:creationId xmlns:a16="http://schemas.microsoft.com/office/drawing/2014/main" id="{539B97F1-2FD7-CECC-AF1A-032AF3F64FEA}"/>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DDABCA4A-5E71-DF9B-EB0D-7E78036DDCE9}"/>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65" name="Group 664">
              <a:extLst>
                <a:ext uri="{FF2B5EF4-FFF2-40B4-BE49-F238E27FC236}">
                  <a16:creationId xmlns:a16="http://schemas.microsoft.com/office/drawing/2014/main" id="{0437023F-4EAC-97F1-FCC8-16E9877272C9}"/>
                </a:ext>
              </a:extLst>
            </p:cNvPr>
            <p:cNvGrpSpPr/>
            <p:nvPr/>
          </p:nvGrpSpPr>
          <p:grpSpPr>
            <a:xfrm>
              <a:off x="10094423" y="2616005"/>
              <a:ext cx="109945" cy="109945"/>
              <a:chOff x="5041579" y="2570844"/>
              <a:chExt cx="109945" cy="109945"/>
            </a:xfrm>
          </p:grpSpPr>
          <p:cxnSp>
            <p:nvCxnSpPr>
              <p:cNvPr id="702" name="Straight Connector 701">
                <a:extLst>
                  <a:ext uri="{FF2B5EF4-FFF2-40B4-BE49-F238E27FC236}">
                    <a16:creationId xmlns:a16="http://schemas.microsoft.com/office/drawing/2014/main" id="{3B6C657C-D0E3-C2FC-2783-3817381DF972}"/>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E81CCD26-132B-8A75-AA80-7523EDC1B87C}"/>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66" name="Group 665">
              <a:extLst>
                <a:ext uri="{FF2B5EF4-FFF2-40B4-BE49-F238E27FC236}">
                  <a16:creationId xmlns:a16="http://schemas.microsoft.com/office/drawing/2014/main" id="{C3192856-FCFC-AC5B-1446-5DC02512396F}"/>
                </a:ext>
              </a:extLst>
            </p:cNvPr>
            <p:cNvGrpSpPr/>
            <p:nvPr/>
          </p:nvGrpSpPr>
          <p:grpSpPr>
            <a:xfrm>
              <a:off x="10149854" y="2616005"/>
              <a:ext cx="109945" cy="109945"/>
              <a:chOff x="5041579" y="2570844"/>
              <a:chExt cx="109945" cy="109945"/>
            </a:xfrm>
          </p:grpSpPr>
          <p:cxnSp>
            <p:nvCxnSpPr>
              <p:cNvPr id="700" name="Straight Connector 699">
                <a:extLst>
                  <a:ext uri="{FF2B5EF4-FFF2-40B4-BE49-F238E27FC236}">
                    <a16:creationId xmlns:a16="http://schemas.microsoft.com/office/drawing/2014/main" id="{DD8CD76F-A72F-4B45-6507-6E999DE9F2F5}"/>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31A2570A-1C6C-2207-0872-8EFF2290B173}"/>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67" name="Group 666">
              <a:extLst>
                <a:ext uri="{FF2B5EF4-FFF2-40B4-BE49-F238E27FC236}">
                  <a16:creationId xmlns:a16="http://schemas.microsoft.com/office/drawing/2014/main" id="{4AB01DD2-CEBD-881C-66D5-BE880E5CCB7E}"/>
                </a:ext>
              </a:extLst>
            </p:cNvPr>
            <p:cNvGrpSpPr/>
            <p:nvPr/>
          </p:nvGrpSpPr>
          <p:grpSpPr>
            <a:xfrm>
              <a:off x="10175860" y="2616005"/>
              <a:ext cx="109945" cy="109945"/>
              <a:chOff x="5041579" y="2570844"/>
              <a:chExt cx="109945" cy="109945"/>
            </a:xfrm>
          </p:grpSpPr>
          <p:cxnSp>
            <p:nvCxnSpPr>
              <p:cNvPr id="698" name="Straight Connector 697">
                <a:extLst>
                  <a:ext uri="{FF2B5EF4-FFF2-40B4-BE49-F238E27FC236}">
                    <a16:creationId xmlns:a16="http://schemas.microsoft.com/office/drawing/2014/main" id="{9B82F51C-3841-F49F-D248-800108D596B5}"/>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412D1A37-AE54-DE92-707E-15247FAC8E3B}"/>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68" name="Group 667">
              <a:extLst>
                <a:ext uri="{FF2B5EF4-FFF2-40B4-BE49-F238E27FC236}">
                  <a16:creationId xmlns:a16="http://schemas.microsoft.com/office/drawing/2014/main" id="{3D9786A6-9E6D-7EEC-CBA2-17F687BDAD14}"/>
                </a:ext>
              </a:extLst>
            </p:cNvPr>
            <p:cNvGrpSpPr/>
            <p:nvPr/>
          </p:nvGrpSpPr>
          <p:grpSpPr>
            <a:xfrm>
              <a:off x="10225705" y="2616005"/>
              <a:ext cx="109945" cy="109945"/>
              <a:chOff x="5041579" y="2570844"/>
              <a:chExt cx="109945" cy="109945"/>
            </a:xfrm>
          </p:grpSpPr>
          <p:cxnSp>
            <p:nvCxnSpPr>
              <p:cNvPr id="696" name="Straight Connector 695">
                <a:extLst>
                  <a:ext uri="{FF2B5EF4-FFF2-40B4-BE49-F238E27FC236}">
                    <a16:creationId xmlns:a16="http://schemas.microsoft.com/office/drawing/2014/main" id="{FEBB6761-D522-8DD2-ACEC-838EC30D107E}"/>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27F6419B-2AC4-AD20-8350-EFA1BC2BC4ED}"/>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69" name="Group 668">
              <a:extLst>
                <a:ext uri="{FF2B5EF4-FFF2-40B4-BE49-F238E27FC236}">
                  <a16:creationId xmlns:a16="http://schemas.microsoft.com/office/drawing/2014/main" id="{D5E10307-39A4-C4F2-36A8-459F65279074}"/>
                </a:ext>
              </a:extLst>
            </p:cNvPr>
            <p:cNvGrpSpPr/>
            <p:nvPr/>
          </p:nvGrpSpPr>
          <p:grpSpPr>
            <a:xfrm>
              <a:off x="10442609" y="2821584"/>
              <a:ext cx="109945" cy="109945"/>
              <a:chOff x="5041579" y="2570844"/>
              <a:chExt cx="109945" cy="109945"/>
            </a:xfrm>
          </p:grpSpPr>
          <p:cxnSp>
            <p:nvCxnSpPr>
              <p:cNvPr id="694" name="Straight Connector 693">
                <a:extLst>
                  <a:ext uri="{FF2B5EF4-FFF2-40B4-BE49-F238E27FC236}">
                    <a16:creationId xmlns:a16="http://schemas.microsoft.com/office/drawing/2014/main" id="{3A378DAE-27CF-19BC-4299-C0106C6BD529}"/>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7449ADF5-F328-5D37-32A6-AB5F88561EF6}"/>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0" name="Group 669">
              <a:extLst>
                <a:ext uri="{FF2B5EF4-FFF2-40B4-BE49-F238E27FC236}">
                  <a16:creationId xmlns:a16="http://schemas.microsoft.com/office/drawing/2014/main" id="{98E9ABE5-4392-E792-EC37-807FD863F014}"/>
                </a:ext>
              </a:extLst>
            </p:cNvPr>
            <p:cNvGrpSpPr/>
            <p:nvPr/>
          </p:nvGrpSpPr>
          <p:grpSpPr>
            <a:xfrm>
              <a:off x="10560680" y="2821584"/>
              <a:ext cx="109945" cy="109945"/>
              <a:chOff x="5041579" y="2570844"/>
              <a:chExt cx="109945" cy="109945"/>
            </a:xfrm>
          </p:grpSpPr>
          <p:cxnSp>
            <p:nvCxnSpPr>
              <p:cNvPr id="692" name="Straight Connector 691">
                <a:extLst>
                  <a:ext uri="{FF2B5EF4-FFF2-40B4-BE49-F238E27FC236}">
                    <a16:creationId xmlns:a16="http://schemas.microsoft.com/office/drawing/2014/main" id="{9CF2329B-E8EB-518C-BA85-50AB9FA52F00}"/>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765D4B4C-2833-B21F-8A69-009F505F2222}"/>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1" name="Group 670">
              <a:extLst>
                <a:ext uri="{FF2B5EF4-FFF2-40B4-BE49-F238E27FC236}">
                  <a16:creationId xmlns:a16="http://schemas.microsoft.com/office/drawing/2014/main" id="{E26E1D12-CBBB-A3BD-588D-02DCD4359F92}"/>
                </a:ext>
              </a:extLst>
            </p:cNvPr>
            <p:cNvGrpSpPr/>
            <p:nvPr/>
          </p:nvGrpSpPr>
          <p:grpSpPr>
            <a:xfrm>
              <a:off x="10651349" y="2821584"/>
              <a:ext cx="109945" cy="109945"/>
              <a:chOff x="5041579" y="2570844"/>
              <a:chExt cx="109945" cy="109945"/>
            </a:xfrm>
          </p:grpSpPr>
          <p:cxnSp>
            <p:nvCxnSpPr>
              <p:cNvPr id="690" name="Straight Connector 689">
                <a:extLst>
                  <a:ext uri="{FF2B5EF4-FFF2-40B4-BE49-F238E27FC236}">
                    <a16:creationId xmlns:a16="http://schemas.microsoft.com/office/drawing/2014/main" id="{35153C4D-4764-696D-033D-05046D0DED18}"/>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A59D8CE5-E805-0A50-DA84-C29D4C39E384}"/>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2" name="Group 671">
              <a:extLst>
                <a:ext uri="{FF2B5EF4-FFF2-40B4-BE49-F238E27FC236}">
                  <a16:creationId xmlns:a16="http://schemas.microsoft.com/office/drawing/2014/main" id="{2A3B84D7-30F5-7547-412E-31399B77C40F}"/>
                </a:ext>
              </a:extLst>
            </p:cNvPr>
            <p:cNvGrpSpPr/>
            <p:nvPr/>
          </p:nvGrpSpPr>
          <p:grpSpPr>
            <a:xfrm>
              <a:off x="10870717" y="2821584"/>
              <a:ext cx="109945" cy="109945"/>
              <a:chOff x="5041579" y="2570844"/>
              <a:chExt cx="109945" cy="109945"/>
            </a:xfrm>
          </p:grpSpPr>
          <p:cxnSp>
            <p:nvCxnSpPr>
              <p:cNvPr id="688" name="Straight Connector 687">
                <a:extLst>
                  <a:ext uri="{FF2B5EF4-FFF2-40B4-BE49-F238E27FC236}">
                    <a16:creationId xmlns:a16="http://schemas.microsoft.com/office/drawing/2014/main" id="{4205524B-AAF9-A57E-DE3A-939E88C655E9}"/>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89" name="Straight Connector 688">
                <a:extLst>
                  <a:ext uri="{FF2B5EF4-FFF2-40B4-BE49-F238E27FC236}">
                    <a16:creationId xmlns:a16="http://schemas.microsoft.com/office/drawing/2014/main" id="{71F2DB3A-158E-49BA-9266-AAD50F414687}"/>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3" name="Group 672">
              <a:extLst>
                <a:ext uri="{FF2B5EF4-FFF2-40B4-BE49-F238E27FC236}">
                  <a16:creationId xmlns:a16="http://schemas.microsoft.com/office/drawing/2014/main" id="{A1B552B0-6876-282C-05A2-E631ADB34FF5}"/>
                </a:ext>
              </a:extLst>
            </p:cNvPr>
            <p:cNvGrpSpPr/>
            <p:nvPr/>
          </p:nvGrpSpPr>
          <p:grpSpPr>
            <a:xfrm>
              <a:off x="10942700" y="2821584"/>
              <a:ext cx="109945" cy="109945"/>
              <a:chOff x="5041579" y="2570844"/>
              <a:chExt cx="109945" cy="109945"/>
            </a:xfrm>
          </p:grpSpPr>
          <p:cxnSp>
            <p:nvCxnSpPr>
              <p:cNvPr id="686" name="Straight Connector 685">
                <a:extLst>
                  <a:ext uri="{FF2B5EF4-FFF2-40B4-BE49-F238E27FC236}">
                    <a16:creationId xmlns:a16="http://schemas.microsoft.com/office/drawing/2014/main" id="{7A35FF7C-C547-034A-13A8-0934B6DD15AD}"/>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2B55DE8C-E93E-4971-CAC7-30D0C957345C}"/>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4" name="Group 673">
              <a:extLst>
                <a:ext uri="{FF2B5EF4-FFF2-40B4-BE49-F238E27FC236}">
                  <a16:creationId xmlns:a16="http://schemas.microsoft.com/office/drawing/2014/main" id="{8A04DC9E-A677-1561-D95C-AC42CDF6F210}"/>
                </a:ext>
              </a:extLst>
            </p:cNvPr>
            <p:cNvGrpSpPr/>
            <p:nvPr/>
          </p:nvGrpSpPr>
          <p:grpSpPr>
            <a:xfrm>
              <a:off x="10993899" y="2821584"/>
              <a:ext cx="109945" cy="109945"/>
              <a:chOff x="5041579" y="2570844"/>
              <a:chExt cx="109945" cy="109945"/>
            </a:xfrm>
          </p:grpSpPr>
          <p:cxnSp>
            <p:nvCxnSpPr>
              <p:cNvPr id="684" name="Straight Connector 683">
                <a:extLst>
                  <a:ext uri="{FF2B5EF4-FFF2-40B4-BE49-F238E27FC236}">
                    <a16:creationId xmlns:a16="http://schemas.microsoft.com/office/drawing/2014/main" id="{87C05039-F6BE-F450-E463-2A088C83D89E}"/>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B316A495-A273-CFC9-5DC6-2970FF8A0532}"/>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5" name="Group 674">
              <a:extLst>
                <a:ext uri="{FF2B5EF4-FFF2-40B4-BE49-F238E27FC236}">
                  <a16:creationId xmlns:a16="http://schemas.microsoft.com/office/drawing/2014/main" id="{847442F2-82BE-E9E0-3C33-10593A235DF6}"/>
                </a:ext>
              </a:extLst>
            </p:cNvPr>
            <p:cNvGrpSpPr/>
            <p:nvPr/>
          </p:nvGrpSpPr>
          <p:grpSpPr>
            <a:xfrm>
              <a:off x="11073571" y="2821584"/>
              <a:ext cx="109945" cy="109945"/>
              <a:chOff x="5041579" y="2570844"/>
              <a:chExt cx="109945" cy="109945"/>
            </a:xfrm>
          </p:grpSpPr>
          <p:cxnSp>
            <p:nvCxnSpPr>
              <p:cNvPr id="682" name="Straight Connector 681">
                <a:extLst>
                  <a:ext uri="{FF2B5EF4-FFF2-40B4-BE49-F238E27FC236}">
                    <a16:creationId xmlns:a16="http://schemas.microsoft.com/office/drawing/2014/main" id="{63337E63-C759-B9B5-985D-00E849713B7F}"/>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5EE26C1D-C7AE-008D-9A29-86184CD72FFA}"/>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6" name="Group 675">
              <a:extLst>
                <a:ext uri="{FF2B5EF4-FFF2-40B4-BE49-F238E27FC236}">
                  <a16:creationId xmlns:a16="http://schemas.microsoft.com/office/drawing/2014/main" id="{AF2C0C07-5A58-AF8B-D875-935087933BDE}"/>
                </a:ext>
              </a:extLst>
            </p:cNvPr>
            <p:cNvGrpSpPr/>
            <p:nvPr/>
          </p:nvGrpSpPr>
          <p:grpSpPr>
            <a:xfrm>
              <a:off x="11020754" y="2821584"/>
              <a:ext cx="109945" cy="109945"/>
              <a:chOff x="5041579" y="2570844"/>
              <a:chExt cx="109945" cy="109945"/>
            </a:xfrm>
          </p:grpSpPr>
          <p:cxnSp>
            <p:nvCxnSpPr>
              <p:cNvPr id="680" name="Straight Connector 679">
                <a:extLst>
                  <a:ext uri="{FF2B5EF4-FFF2-40B4-BE49-F238E27FC236}">
                    <a16:creationId xmlns:a16="http://schemas.microsoft.com/office/drawing/2014/main" id="{5FE21EAC-F4B2-8B80-92B4-361DBA461DB4}"/>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26AA7526-57BC-4301-AC27-155E86E60B40}"/>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7" name="Group 676">
              <a:extLst>
                <a:ext uri="{FF2B5EF4-FFF2-40B4-BE49-F238E27FC236}">
                  <a16:creationId xmlns:a16="http://schemas.microsoft.com/office/drawing/2014/main" id="{ABC1B880-DB40-B1D5-362D-D6D072F2C678}"/>
                </a:ext>
              </a:extLst>
            </p:cNvPr>
            <p:cNvGrpSpPr/>
            <p:nvPr/>
          </p:nvGrpSpPr>
          <p:grpSpPr>
            <a:xfrm>
              <a:off x="11706504" y="2821584"/>
              <a:ext cx="109945" cy="109945"/>
              <a:chOff x="5041579" y="2570844"/>
              <a:chExt cx="109945" cy="109945"/>
            </a:xfrm>
          </p:grpSpPr>
          <p:cxnSp>
            <p:nvCxnSpPr>
              <p:cNvPr id="678" name="Straight Connector 677">
                <a:extLst>
                  <a:ext uri="{FF2B5EF4-FFF2-40B4-BE49-F238E27FC236}">
                    <a16:creationId xmlns:a16="http://schemas.microsoft.com/office/drawing/2014/main" id="{8188FB5A-0AAE-A956-F19B-B4D34C9A132F}"/>
                  </a:ext>
                </a:extLst>
              </p:cNvPr>
              <p:cNvCxnSpPr>
                <a:cxnSpLocks/>
              </p:cNvCxnSpPr>
              <p:nvPr/>
            </p:nvCxnSpPr>
            <p:spPr bwMode="auto">
              <a:xfrm>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C2AC8ED3-896D-6BED-9BB7-ADF82B518B57}"/>
                  </a:ext>
                </a:extLst>
              </p:cNvPr>
              <p:cNvCxnSpPr>
                <a:cxnSpLocks/>
              </p:cNvCxnSpPr>
              <p:nvPr/>
            </p:nvCxnSpPr>
            <p:spPr bwMode="auto">
              <a:xfrm rot="16200000">
                <a:off x="5096552" y="2570844"/>
                <a:ext cx="0" cy="109945"/>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876" name="Group 875">
            <a:extLst>
              <a:ext uri="{FF2B5EF4-FFF2-40B4-BE49-F238E27FC236}">
                <a16:creationId xmlns:a16="http://schemas.microsoft.com/office/drawing/2014/main" id="{836BDC8C-A9C2-141E-6059-1399D48DE6B0}"/>
              </a:ext>
            </a:extLst>
          </p:cNvPr>
          <p:cNvGrpSpPr/>
          <p:nvPr/>
        </p:nvGrpSpPr>
        <p:grpSpPr>
          <a:xfrm>
            <a:off x="1373707" y="1738661"/>
            <a:ext cx="109945" cy="109945"/>
            <a:chOff x="5041579" y="2570844"/>
            <a:chExt cx="109945" cy="109945"/>
          </a:xfrm>
        </p:grpSpPr>
        <p:cxnSp>
          <p:nvCxnSpPr>
            <p:cNvPr id="877" name="Straight Connector 876">
              <a:extLst>
                <a:ext uri="{FF2B5EF4-FFF2-40B4-BE49-F238E27FC236}">
                  <a16:creationId xmlns:a16="http://schemas.microsoft.com/office/drawing/2014/main" id="{D817A7D8-0BF1-46AE-62F3-E4AAB2785C3D}"/>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78" name="Straight Connector 877">
              <a:extLst>
                <a:ext uri="{FF2B5EF4-FFF2-40B4-BE49-F238E27FC236}">
                  <a16:creationId xmlns:a16="http://schemas.microsoft.com/office/drawing/2014/main" id="{9D725D8F-B3F1-ABD0-DCFC-FF87BFC3B3C0}"/>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79" name="Group 878">
            <a:extLst>
              <a:ext uri="{FF2B5EF4-FFF2-40B4-BE49-F238E27FC236}">
                <a16:creationId xmlns:a16="http://schemas.microsoft.com/office/drawing/2014/main" id="{04854576-E2BE-93A1-5F63-E2D40925F034}"/>
              </a:ext>
            </a:extLst>
          </p:cNvPr>
          <p:cNvGrpSpPr/>
          <p:nvPr/>
        </p:nvGrpSpPr>
        <p:grpSpPr>
          <a:xfrm>
            <a:off x="1496576" y="1760757"/>
            <a:ext cx="109945" cy="109945"/>
            <a:chOff x="5041579" y="2570844"/>
            <a:chExt cx="109945" cy="109945"/>
          </a:xfrm>
        </p:grpSpPr>
        <p:cxnSp>
          <p:nvCxnSpPr>
            <p:cNvPr id="880" name="Straight Connector 879">
              <a:extLst>
                <a:ext uri="{FF2B5EF4-FFF2-40B4-BE49-F238E27FC236}">
                  <a16:creationId xmlns:a16="http://schemas.microsoft.com/office/drawing/2014/main" id="{E3F7B638-FF6D-EFD5-D7A4-DB60F27C1137}"/>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81" name="Straight Connector 880">
              <a:extLst>
                <a:ext uri="{FF2B5EF4-FFF2-40B4-BE49-F238E27FC236}">
                  <a16:creationId xmlns:a16="http://schemas.microsoft.com/office/drawing/2014/main" id="{D892E1C8-5169-941A-BA6A-ABB5716D3CBF}"/>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82" name="Group 881">
            <a:extLst>
              <a:ext uri="{FF2B5EF4-FFF2-40B4-BE49-F238E27FC236}">
                <a16:creationId xmlns:a16="http://schemas.microsoft.com/office/drawing/2014/main" id="{EB68A0FE-9282-8081-F390-A4CBCC8734C8}"/>
              </a:ext>
            </a:extLst>
          </p:cNvPr>
          <p:cNvGrpSpPr/>
          <p:nvPr/>
        </p:nvGrpSpPr>
        <p:grpSpPr>
          <a:xfrm>
            <a:off x="1555148" y="1760757"/>
            <a:ext cx="109945" cy="109945"/>
            <a:chOff x="5041579" y="2570844"/>
            <a:chExt cx="109945" cy="109945"/>
          </a:xfrm>
        </p:grpSpPr>
        <p:cxnSp>
          <p:nvCxnSpPr>
            <p:cNvPr id="883" name="Straight Connector 882">
              <a:extLst>
                <a:ext uri="{FF2B5EF4-FFF2-40B4-BE49-F238E27FC236}">
                  <a16:creationId xmlns:a16="http://schemas.microsoft.com/office/drawing/2014/main" id="{929569A8-20C7-3E52-9DCA-74E626733187}"/>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84" name="Straight Connector 883">
              <a:extLst>
                <a:ext uri="{FF2B5EF4-FFF2-40B4-BE49-F238E27FC236}">
                  <a16:creationId xmlns:a16="http://schemas.microsoft.com/office/drawing/2014/main" id="{4607248A-CF27-A118-E977-D5EF4432073E}"/>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85" name="Group 884">
            <a:extLst>
              <a:ext uri="{FF2B5EF4-FFF2-40B4-BE49-F238E27FC236}">
                <a16:creationId xmlns:a16="http://schemas.microsoft.com/office/drawing/2014/main" id="{963A1BAB-99E6-CB68-3BC2-77D0388434DF}"/>
              </a:ext>
            </a:extLst>
          </p:cNvPr>
          <p:cNvGrpSpPr/>
          <p:nvPr/>
        </p:nvGrpSpPr>
        <p:grpSpPr>
          <a:xfrm>
            <a:off x="1585705" y="1760757"/>
            <a:ext cx="109945" cy="109945"/>
            <a:chOff x="5041579" y="2570844"/>
            <a:chExt cx="109945" cy="109945"/>
          </a:xfrm>
        </p:grpSpPr>
        <p:cxnSp>
          <p:nvCxnSpPr>
            <p:cNvPr id="886" name="Straight Connector 885">
              <a:extLst>
                <a:ext uri="{FF2B5EF4-FFF2-40B4-BE49-F238E27FC236}">
                  <a16:creationId xmlns:a16="http://schemas.microsoft.com/office/drawing/2014/main" id="{2FE16B9F-593F-1EAA-43AF-A726A09E095B}"/>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87" name="Straight Connector 886">
              <a:extLst>
                <a:ext uri="{FF2B5EF4-FFF2-40B4-BE49-F238E27FC236}">
                  <a16:creationId xmlns:a16="http://schemas.microsoft.com/office/drawing/2014/main" id="{3BDC49B5-DB05-1A82-4E3F-5D814DEE972E}"/>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88" name="Group 887">
            <a:extLst>
              <a:ext uri="{FF2B5EF4-FFF2-40B4-BE49-F238E27FC236}">
                <a16:creationId xmlns:a16="http://schemas.microsoft.com/office/drawing/2014/main" id="{ECE524ED-6D0B-8241-2737-375957AF9253}"/>
              </a:ext>
            </a:extLst>
          </p:cNvPr>
          <p:cNvGrpSpPr/>
          <p:nvPr/>
        </p:nvGrpSpPr>
        <p:grpSpPr>
          <a:xfrm>
            <a:off x="1673514" y="1760757"/>
            <a:ext cx="109945" cy="109945"/>
            <a:chOff x="5041579" y="2570844"/>
            <a:chExt cx="109945" cy="109945"/>
          </a:xfrm>
        </p:grpSpPr>
        <p:cxnSp>
          <p:nvCxnSpPr>
            <p:cNvPr id="889" name="Straight Connector 888">
              <a:extLst>
                <a:ext uri="{FF2B5EF4-FFF2-40B4-BE49-F238E27FC236}">
                  <a16:creationId xmlns:a16="http://schemas.microsoft.com/office/drawing/2014/main" id="{D6F9CB39-2A8B-F153-2FEF-9F8BF8881C98}"/>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90" name="Straight Connector 889">
              <a:extLst>
                <a:ext uri="{FF2B5EF4-FFF2-40B4-BE49-F238E27FC236}">
                  <a16:creationId xmlns:a16="http://schemas.microsoft.com/office/drawing/2014/main" id="{160C15B5-55EE-D4BE-D888-832B1D0E2E19}"/>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91" name="Group 890">
            <a:extLst>
              <a:ext uri="{FF2B5EF4-FFF2-40B4-BE49-F238E27FC236}">
                <a16:creationId xmlns:a16="http://schemas.microsoft.com/office/drawing/2014/main" id="{BE4903B5-0E44-4024-C11E-A990B69229C7}"/>
              </a:ext>
            </a:extLst>
          </p:cNvPr>
          <p:cNvGrpSpPr/>
          <p:nvPr/>
        </p:nvGrpSpPr>
        <p:grpSpPr>
          <a:xfrm>
            <a:off x="1762989" y="1787530"/>
            <a:ext cx="109945" cy="109945"/>
            <a:chOff x="5041579" y="2570844"/>
            <a:chExt cx="109945" cy="109945"/>
          </a:xfrm>
        </p:grpSpPr>
        <p:cxnSp>
          <p:nvCxnSpPr>
            <p:cNvPr id="892" name="Straight Connector 891">
              <a:extLst>
                <a:ext uri="{FF2B5EF4-FFF2-40B4-BE49-F238E27FC236}">
                  <a16:creationId xmlns:a16="http://schemas.microsoft.com/office/drawing/2014/main" id="{3716327E-5C49-436A-5944-6518B4B7813F}"/>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93" name="Straight Connector 892">
              <a:extLst>
                <a:ext uri="{FF2B5EF4-FFF2-40B4-BE49-F238E27FC236}">
                  <a16:creationId xmlns:a16="http://schemas.microsoft.com/office/drawing/2014/main" id="{9A3C51C8-875D-C55D-D254-A55E0C8FC2F0}"/>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94" name="Group 893">
            <a:extLst>
              <a:ext uri="{FF2B5EF4-FFF2-40B4-BE49-F238E27FC236}">
                <a16:creationId xmlns:a16="http://schemas.microsoft.com/office/drawing/2014/main" id="{C1DE71AA-E0E0-B103-0734-D0F023CAD2AF}"/>
              </a:ext>
            </a:extLst>
          </p:cNvPr>
          <p:cNvGrpSpPr/>
          <p:nvPr/>
        </p:nvGrpSpPr>
        <p:grpSpPr>
          <a:xfrm>
            <a:off x="2070919" y="1829975"/>
            <a:ext cx="109945" cy="109945"/>
            <a:chOff x="5041579" y="2570844"/>
            <a:chExt cx="109945" cy="109945"/>
          </a:xfrm>
        </p:grpSpPr>
        <p:cxnSp>
          <p:nvCxnSpPr>
            <p:cNvPr id="895" name="Straight Connector 894">
              <a:extLst>
                <a:ext uri="{FF2B5EF4-FFF2-40B4-BE49-F238E27FC236}">
                  <a16:creationId xmlns:a16="http://schemas.microsoft.com/office/drawing/2014/main" id="{A7564FC9-A2AC-4473-F016-94B196E4708C}"/>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96" name="Straight Connector 895">
              <a:extLst>
                <a:ext uri="{FF2B5EF4-FFF2-40B4-BE49-F238E27FC236}">
                  <a16:creationId xmlns:a16="http://schemas.microsoft.com/office/drawing/2014/main" id="{DE958067-BBFF-5EA6-72EC-220558EE5D6B}"/>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97" name="Group 896">
            <a:extLst>
              <a:ext uri="{FF2B5EF4-FFF2-40B4-BE49-F238E27FC236}">
                <a16:creationId xmlns:a16="http://schemas.microsoft.com/office/drawing/2014/main" id="{D4041C3A-24B4-DB44-D361-409A4CDCDE62}"/>
              </a:ext>
            </a:extLst>
          </p:cNvPr>
          <p:cNvGrpSpPr/>
          <p:nvPr/>
        </p:nvGrpSpPr>
        <p:grpSpPr>
          <a:xfrm>
            <a:off x="2163775" y="1829975"/>
            <a:ext cx="109945" cy="109945"/>
            <a:chOff x="5041579" y="2570844"/>
            <a:chExt cx="109945" cy="109945"/>
          </a:xfrm>
        </p:grpSpPr>
        <p:cxnSp>
          <p:nvCxnSpPr>
            <p:cNvPr id="898" name="Straight Connector 897">
              <a:extLst>
                <a:ext uri="{FF2B5EF4-FFF2-40B4-BE49-F238E27FC236}">
                  <a16:creationId xmlns:a16="http://schemas.microsoft.com/office/drawing/2014/main" id="{842B9AC0-B789-71BD-B760-68E40E7EA163}"/>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899" name="Straight Connector 898">
              <a:extLst>
                <a:ext uri="{FF2B5EF4-FFF2-40B4-BE49-F238E27FC236}">
                  <a16:creationId xmlns:a16="http://schemas.microsoft.com/office/drawing/2014/main" id="{E5F4F2CE-A54A-C7F7-B951-C0139E7AD5E7}"/>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00" name="Group 899">
            <a:extLst>
              <a:ext uri="{FF2B5EF4-FFF2-40B4-BE49-F238E27FC236}">
                <a16:creationId xmlns:a16="http://schemas.microsoft.com/office/drawing/2014/main" id="{AE62C1F4-3460-7A10-9A70-26C62A439A53}"/>
              </a:ext>
            </a:extLst>
          </p:cNvPr>
          <p:cNvGrpSpPr/>
          <p:nvPr/>
        </p:nvGrpSpPr>
        <p:grpSpPr>
          <a:xfrm>
            <a:off x="2287942" y="1829975"/>
            <a:ext cx="109945" cy="109945"/>
            <a:chOff x="5041579" y="2570844"/>
            <a:chExt cx="109945" cy="109945"/>
          </a:xfrm>
        </p:grpSpPr>
        <p:cxnSp>
          <p:nvCxnSpPr>
            <p:cNvPr id="901" name="Straight Connector 900">
              <a:extLst>
                <a:ext uri="{FF2B5EF4-FFF2-40B4-BE49-F238E27FC236}">
                  <a16:creationId xmlns:a16="http://schemas.microsoft.com/office/drawing/2014/main" id="{AF4E2CCC-9D47-FF7B-A45D-26CDD93F9786}"/>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02" name="Straight Connector 901">
              <a:extLst>
                <a:ext uri="{FF2B5EF4-FFF2-40B4-BE49-F238E27FC236}">
                  <a16:creationId xmlns:a16="http://schemas.microsoft.com/office/drawing/2014/main" id="{4490A3AB-9ABB-1D25-CDF0-4B622A8F2813}"/>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03" name="Group 902">
            <a:extLst>
              <a:ext uri="{FF2B5EF4-FFF2-40B4-BE49-F238E27FC236}">
                <a16:creationId xmlns:a16="http://schemas.microsoft.com/office/drawing/2014/main" id="{05D8A104-74A6-EB25-7F28-7CBA8288FCDC}"/>
              </a:ext>
            </a:extLst>
          </p:cNvPr>
          <p:cNvGrpSpPr/>
          <p:nvPr/>
        </p:nvGrpSpPr>
        <p:grpSpPr>
          <a:xfrm>
            <a:off x="2224628" y="1829975"/>
            <a:ext cx="109945" cy="109945"/>
            <a:chOff x="5041579" y="2570844"/>
            <a:chExt cx="109945" cy="109945"/>
          </a:xfrm>
        </p:grpSpPr>
        <p:cxnSp>
          <p:nvCxnSpPr>
            <p:cNvPr id="904" name="Straight Connector 903">
              <a:extLst>
                <a:ext uri="{FF2B5EF4-FFF2-40B4-BE49-F238E27FC236}">
                  <a16:creationId xmlns:a16="http://schemas.microsoft.com/office/drawing/2014/main" id="{6313653A-E05D-1060-5DB3-4FBA03816235}"/>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05" name="Straight Connector 904">
              <a:extLst>
                <a:ext uri="{FF2B5EF4-FFF2-40B4-BE49-F238E27FC236}">
                  <a16:creationId xmlns:a16="http://schemas.microsoft.com/office/drawing/2014/main" id="{17B24FF8-A91E-9354-2B2C-5CF0A31B1C6D}"/>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06" name="Group 905">
            <a:extLst>
              <a:ext uri="{FF2B5EF4-FFF2-40B4-BE49-F238E27FC236}">
                <a16:creationId xmlns:a16="http://schemas.microsoft.com/office/drawing/2014/main" id="{5CD7B2B9-3190-A8D3-F9C5-81C355A7A064}"/>
              </a:ext>
            </a:extLst>
          </p:cNvPr>
          <p:cNvGrpSpPr/>
          <p:nvPr/>
        </p:nvGrpSpPr>
        <p:grpSpPr>
          <a:xfrm>
            <a:off x="2908602" y="1937983"/>
            <a:ext cx="109945" cy="109945"/>
            <a:chOff x="5041579" y="2570844"/>
            <a:chExt cx="109945" cy="109945"/>
          </a:xfrm>
        </p:grpSpPr>
        <p:cxnSp>
          <p:nvCxnSpPr>
            <p:cNvPr id="907" name="Straight Connector 906">
              <a:extLst>
                <a:ext uri="{FF2B5EF4-FFF2-40B4-BE49-F238E27FC236}">
                  <a16:creationId xmlns:a16="http://schemas.microsoft.com/office/drawing/2014/main" id="{F8D27495-0B13-92E6-3B0D-B51AABF11366}"/>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08" name="Straight Connector 907">
              <a:extLst>
                <a:ext uri="{FF2B5EF4-FFF2-40B4-BE49-F238E27FC236}">
                  <a16:creationId xmlns:a16="http://schemas.microsoft.com/office/drawing/2014/main" id="{3FB175F5-B52E-856B-D51B-DC863995FDE6}"/>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09" name="Group 908">
            <a:extLst>
              <a:ext uri="{FF2B5EF4-FFF2-40B4-BE49-F238E27FC236}">
                <a16:creationId xmlns:a16="http://schemas.microsoft.com/office/drawing/2014/main" id="{2EA6AE93-7FFE-6549-5D0F-89AAD0CB4B1E}"/>
              </a:ext>
            </a:extLst>
          </p:cNvPr>
          <p:cNvGrpSpPr/>
          <p:nvPr/>
        </p:nvGrpSpPr>
        <p:grpSpPr>
          <a:xfrm>
            <a:off x="3239027" y="1959377"/>
            <a:ext cx="109945" cy="109945"/>
            <a:chOff x="5041579" y="2570844"/>
            <a:chExt cx="109945" cy="109945"/>
          </a:xfrm>
        </p:grpSpPr>
        <p:cxnSp>
          <p:nvCxnSpPr>
            <p:cNvPr id="910" name="Straight Connector 909">
              <a:extLst>
                <a:ext uri="{FF2B5EF4-FFF2-40B4-BE49-F238E27FC236}">
                  <a16:creationId xmlns:a16="http://schemas.microsoft.com/office/drawing/2014/main" id="{761C8D39-7B41-C737-5F8A-BE13CDB0DDE6}"/>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11" name="Straight Connector 910">
              <a:extLst>
                <a:ext uri="{FF2B5EF4-FFF2-40B4-BE49-F238E27FC236}">
                  <a16:creationId xmlns:a16="http://schemas.microsoft.com/office/drawing/2014/main" id="{210226D4-D16B-3803-1FF8-5E2002BEB96F}"/>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12" name="Group 911">
            <a:extLst>
              <a:ext uri="{FF2B5EF4-FFF2-40B4-BE49-F238E27FC236}">
                <a16:creationId xmlns:a16="http://schemas.microsoft.com/office/drawing/2014/main" id="{406FD32C-3D2D-3E37-E686-BB914A345E2D}"/>
              </a:ext>
            </a:extLst>
          </p:cNvPr>
          <p:cNvGrpSpPr/>
          <p:nvPr/>
        </p:nvGrpSpPr>
        <p:grpSpPr>
          <a:xfrm>
            <a:off x="3670465" y="2051639"/>
            <a:ext cx="109945" cy="109945"/>
            <a:chOff x="5041579" y="2570844"/>
            <a:chExt cx="109945" cy="109945"/>
          </a:xfrm>
        </p:grpSpPr>
        <p:cxnSp>
          <p:nvCxnSpPr>
            <p:cNvPr id="913" name="Straight Connector 912">
              <a:extLst>
                <a:ext uri="{FF2B5EF4-FFF2-40B4-BE49-F238E27FC236}">
                  <a16:creationId xmlns:a16="http://schemas.microsoft.com/office/drawing/2014/main" id="{8E9606E4-86F2-13C5-C21E-B2EA6CC91716}"/>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14" name="Straight Connector 913">
              <a:extLst>
                <a:ext uri="{FF2B5EF4-FFF2-40B4-BE49-F238E27FC236}">
                  <a16:creationId xmlns:a16="http://schemas.microsoft.com/office/drawing/2014/main" id="{6CD568F3-2986-546E-B963-B8183BCBD589}"/>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15" name="Group 914">
            <a:extLst>
              <a:ext uri="{FF2B5EF4-FFF2-40B4-BE49-F238E27FC236}">
                <a16:creationId xmlns:a16="http://schemas.microsoft.com/office/drawing/2014/main" id="{8E360519-BDCB-5173-31F7-42C0A2C6F5FF}"/>
              </a:ext>
            </a:extLst>
          </p:cNvPr>
          <p:cNvGrpSpPr/>
          <p:nvPr/>
        </p:nvGrpSpPr>
        <p:grpSpPr>
          <a:xfrm>
            <a:off x="3728572" y="2086822"/>
            <a:ext cx="109945" cy="109945"/>
            <a:chOff x="5041579" y="2570844"/>
            <a:chExt cx="109945" cy="109945"/>
          </a:xfrm>
        </p:grpSpPr>
        <p:cxnSp>
          <p:nvCxnSpPr>
            <p:cNvPr id="916" name="Straight Connector 915">
              <a:extLst>
                <a:ext uri="{FF2B5EF4-FFF2-40B4-BE49-F238E27FC236}">
                  <a16:creationId xmlns:a16="http://schemas.microsoft.com/office/drawing/2014/main" id="{B9164B07-5F2A-8BB4-63CD-2843EE4C09B4}"/>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17" name="Straight Connector 916">
              <a:extLst>
                <a:ext uri="{FF2B5EF4-FFF2-40B4-BE49-F238E27FC236}">
                  <a16:creationId xmlns:a16="http://schemas.microsoft.com/office/drawing/2014/main" id="{99CA2610-1385-FE11-BDD6-64034E328D96}"/>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18" name="Group 917">
            <a:extLst>
              <a:ext uri="{FF2B5EF4-FFF2-40B4-BE49-F238E27FC236}">
                <a16:creationId xmlns:a16="http://schemas.microsoft.com/office/drawing/2014/main" id="{3BC00BCC-446B-9EBF-E45D-017D43960538}"/>
              </a:ext>
            </a:extLst>
          </p:cNvPr>
          <p:cNvGrpSpPr/>
          <p:nvPr/>
        </p:nvGrpSpPr>
        <p:grpSpPr>
          <a:xfrm>
            <a:off x="3878445" y="2133660"/>
            <a:ext cx="109945" cy="109945"/>
            <a:chOff x="5041579" y="2570844"/>
            <a:chExt cx="109945" cy="109945"/>
          </a:xfrm>
        </p:grpSpPr>
        <p:cxnSp>
          <p:nvCxnSpPr>
            <p:cNvPr id="919" name="Straight Connector 918">
              <a:extLst>
                <a:ext uri="{FF2B5EF4-FFF2-40B4-BE49-F238E27FC236}">
                  <a16:creationId xmlns:a16="http://schemas.microsoft.com/office/drawing/2014/main" id="{7051D08E-C41B-4EBF-6EBA-4F0991B2EE04}"/>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20" name="Straight Connector 919">
              <a:extLst>
                <a:ext uri="{FF2B5EF4-FFF2-40B4-BE49-F238E27FC236}">
                  <a16:creationId xmlns:a16="http://schemas.microsoft.com/office/drawing/2014/main" id="{89A2D018-459A-46CC-E24B-D40AAEFA314A}"/>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1" name="Group 920">
            <a:extLst>
              <a:ext uri="{FF2B5EF4-FFF2-40B4-BE49-F238E27FC236}">
                <a16:creationId xmlns:a16="http://schemas.microsoft.com/office/drawing/2014/main" id="{72CAE0F4-1E72-B486-76C1-BB5E6AF2AB27}"/>
              </a:ext>
            </a:extLst>
          </p:cNvPr>
          <p:cNvGrpSpPr/>
          <p:nvPr/>
        </p:nvGrpSpPr>
        <p:grpSpPr>
          <a:xfrm>
            <a:off x="4713866" y="2299880"/>
            <a:ext cx="109945" cy="109945"/>
            <a:chOff x="5041579" y="2570844"/>
            <a:chExt cx="109945" cy="109945"/>
          </a:xfrm>
        </p:grpSpPr>
        <p:cxnSp>
          <p:nvCxnSpPr>
            <p:cNvPr id="922" name="Straight Connector 921">
              <a:extLst>
                <a:ext uri="{FF2B5EF4-FFF2-40B4-BE49-F238E27FC236}">
                  <a16:creationId xmlns:a16="http://schemas.microsoft.com/office/drawing/2014/main" id="{9062D738-0429-13D4-4D6F-21ABD17DA0D9}"/>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23" name="Straight Connector 922">
              <a:extLst>
                <a:ext uri="{FF2B5EF4-FFF2-40B4-BE49-F238E27FC236}">
                  <a16:creationId xmlns:a16="http://schemas.microsoft.com/office/drawing/2014/main" id="{806337C0-FEA9-C01C-99F6-CD418AAE9030}"/>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4" name="Group 923">
            <a:extLst>
              <a:ext uri="{FF2B5EF4-FFF2-40B4-BE49-F238E27FC236}">
                <a16:creationId xmlns:a16="http://schemas.microsoft.com/office/drawing/2014/main" id="{B85B619D-31E5-39B7-602E-9694D2F6FF11}"/>
              </a:ext>
            </a:extLst>
          </p:cNvPr>
          <p:cNvGrpSpPr/>
          <p:nvPr/>
        </p:nvGrpSpPr>
        <p:grpSpPr>
          <a:xfrm>
            <a:off x="4881956" y="2365192"/>
            <a:ext cx="109945" cy="109945"/>
            <a:chOff x="5041579" y="2570844"/>
            <a:chExt cx="109945" cy="109945"/>
          </a:xfrm>
        </p:grpSpPr>
        <p:cxnSp>
          <p:nvCxnSpPr>
            <p:cNvPr id="925" name="Straight Connector 924">
              <a:extLst>
                <a:ext uri="{FF2B5EF4-FFF2-40B4-BE49-F238E27FC236}">
                  <a16:creationId xmlns:a16="http://schemas.microsoft.com/office/drawing/2014/main" id="{1739D26C-A863-7233-DCF9-24BAD423C068}"/>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26" name="Straight Connector 925">
              <a:extLst>
                <a:ext uri="{FF2B5EF4-FFF2-40B4-BE49-F238E27FC236}">
                  <a16:creationId xmlns:a16="http://schemas.microsoft.com/office/drawing/2014/main" id="{9516A701-204B-8676-3397-76B2F68EDCFB}"/>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7" name="Group 926">
            <a:extLst>
              <a:ext uri="{FF2B5EF4-FFF2-40B4-BE49-F238E27FC236}">
                <a16:creationId xmlns:a16="http://schemas.microsoft.com/office/drawing/2014/main" id="{726E9ED9-AA24-CE0C-9008-EB6B36172145}"/>
              </a:ext>
            </a:extLst>
          </p:cNvPr>
          <p:cNvGrpSpPr/>
          <p:nvPr/>
        </p:nvGrpSpPr>
        <p:grpSpPr>
          <a:xfrm>
            <a:off x="4921037" y="2365192"/>
            <a:ext cx="109945" cy="109945"/>
            <a:chOff x="5041579" y="2570844"/>
            <a:chExt cx="109945" cy="109945"/>
          </a:xfrm>
        </p:grpSpPr>
        <p:cxnSp>
          <p:nvCxnSpPr>
            <p:cNvPr id="928" name="Straight Connector 927">
              <a:extLst>
                <a:ext uri="{FF2B5EF4-FFF2-40B4-BE49-F238E27FC236}">
                  <a16:creationId xmlns:a16="http://schemas.microsoft.com/office/drawing/2014/main" id="{6AE7AAD1-A65F-F27F-815A-FFD6563786A2}"/>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29" name="Straight Connector 928">
              <a:extLst>
                <a:ext uri="{FF2B5EF4-FFF2-40B4-BE49-F238E27FC236}">
                  <a16:creationId xmlns:a16="http://schemas.microsoft.com/office/drawing/2014/main" id="{718753EA-578E-2B8E-C143-2B3BAECB1F19}"/>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0" name="Group 929">
            <a:extLst>
              <a:ext uri="{FF2B5EF4-FFF2-40B4-BE49-F238E27FC236}">
                <a16:creationId xmlns:a16="http://schemas.microsoft.com/office/drawing/2014/main" id="{45CE11D2-90A2-0F40-43D9-DC7085AB7190}"/>
              </a:ext>
            </a:extLst>
          </p:cNvPr>
          <p:cNvGrpSpPr/>
          <p:nvPr/>
        </p:nvGrpSpPr>
        <p:grpSpPr>
          <a:xfrm>
            <a:off x="5001450" y="2375572"/>
            <a:ext cx="109945" cy="109945"/>
            <a:chOff x="5041579" y="2570844"/>
            <a:chExt cx="109945" cy="109945"/>
          </a:xfrm>
        </p:grpSpPr>
        <p:cxnSp>
          <p:nvCxnSpPr>
            <p:cNvPr id="931" name="Straight Connector 930">
              <a:extLst>
                <a:ext uri="{FF2B5EF4-FFF2-40B4-BE49-F238E27FC236}">
                  <a16:creationId xmlns:a16="http://schemas.microsoft.com/office/drawing/2014/main" id="{39392A1F-B8BD-E7D6-E52F-B0D3CAE7691F}"/>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32" name="Straight Connector 931">
              <a:extLst>
                <a:ext uri="{FF2B5EF4-FFF2-40B4-BE49-F238E27FC236}">
                  <a16:creationId xmlns:a16="http://schemas.microsoft.com/office/drawing/2014/main" id="{7840E6BC-D7CF-1147-9491-BAEB9A3A075A}"/>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3" name="Group 932">
            <a:extLst>
              <a:ext uri="{FF2B5EF4-FFF2-40B4-BE49-F238E27FC236}">
                <a16:creationId xmlns:a16="http://schemas.microsoft.com/office/drawing/2014/main" id="{1B613DFA-4293-9B39-2137-74C0AF2499EB}"/>
              </a:ext>
            </a:extLst>
          </p:cNvPr>
          <p:cNvGrpSpPr/>
          <p:nvPr/>
        </p:nvGrpSpPr>
        <p:grpSpPr>
          <a:xfrm>
            <a:off x="5407308" y="2416957"/>
            <a:ext cx="109945" cy="109945"/>
            <a:chOff x="5041579" y="2570844"/>
            <a:chExt cx="109945" cy="109945"/>
          </a:xfrm>
        </p:grpSpPr>
        <p:cxnSp>
          <p:nvCxnSpPr>
            <p:cNvPr id="934" name="Straight Connector 933">
              <a:extLst>
                <a:ext uri="{FF2B5EF4-FFF2-40B4-BE49-F238E27FC236}">
                  <a16:creationId xmlns:a16="http://schemas.microsoft.com/office/drawing/2014/main" id="{F5C21321-6DB5-24EF-C304-360DCD25843F}"/>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35" name="Straight Connector 934">
              <a:extLst>
                <a:ext uri="{FF2B5EF4-FFF2-40B4-BE49-F238E27FC236}">
                  <a16:creationId xmlns:a16="http://schemas.microsoft.com/office/drawing/2014/main" id="{408606EC-4FE0-E1FD-488B-18415DA2DDC4}"/>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6" name="Group 935">
            <a:extLst>
              <a:ext uri="{FF2B5EF4-FFF2-40B4-BE49-F238E27FC236}">
                <a16:creationId xmlns:a16="http://schemas.microsoft.com/office/drawing/2014/main" id="{D581DA58-27E7-7651-5CD6-5099A1A0CD75}"/>
              </a:ext>
            </a:extLst>
          </p:cNvPr>
          <p:cNvGrpSpPr/>
          <p:nvPr/>
        </p:nvGrpSpPr>
        <p:grpSpPr>
          <a:xfrm>
            <a:off x="5671691" y="2501198"/>
            <a:ext cx="109945" cy="109945"/>
            <a:chOff x="5041579" y="2570844"/>
            <a:chExt cx="109945" cy="109945"/>
          </a:xfrm>
        </p:grpSpPr>
        <p:cxnSp>
          <p:nvCxnSpPr>
            <p:cNvPr id="937" name="Straight Connector 936">
              <a:extLst>
                <a:ext uri="{FF2B5EF4-FFF2-40B4-BE49-F238E27FC236}">
                  <a16:creationId xmlns:a16="http://schemas.microsoft.com/office/drawing/2014/main" id="{1FAEDFED-7563-D7E9-530F-FEFDD463536B}"/>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38" name="Straight Connector 937">
              <a:extLst>
                <a:ext uri="{FF2B5EF4-FFF2-40B4-BE49-F238E27FC236}">
                  <a16:creationId xmlns:a16="http://schemas.microsoft.com/office/drawing/2014/main" id="{C35ECC4E-8899-604D-B95A-00B9067FD5A7}"/>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9" name="Group 938">
            <a:extLst>
              <a:ext uri="{FF2B5EF4-FFF2-40B4-BE49-F238E27FC236}">
                <a16:creationId xmlns:a16="http://schemas.microsoft.com/office/drawing/2014/main" id="{303382AB-30C9-548B-4F2A-6B46EEC05B5B}"/>
              </a:ext>
            </a:extLst>
          </p:cNvPr>
          <p:cNvGrpSpPr/>
          <p:nvPr/>
        </p:nvGrpSpPr>
        <p:grpSpPr>
          <a:xfrm>
            <a:off x="5689161" y="2501198"/>
            <a:ext cx="109945" cy="109945"/>
            <a:chOff x="5041579" y="2570844"/>
            <a:chExt cx="109945" cy="109945"/>
          </a:xfrm>
        </p:grpSpPr>
        <p:cxnSp>
          <p:nvCxnSpPr>
            <p:cNvPr id="940" name="Straight Connector 939">
              <a:extLst>
                <a:ext uri="{FF2B5EF4-FFF2-40B4-BE49-F238E27FC236}">
                  <a16:creationId xmlns:a16="http://schemas.microsoft.com/office/drawing/2014/main" id="{6EE84DD9-2C79-BE07-FE63-74FB2526BD53}"/>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41" name="Straight Connector 940">
              <a:extLst>
                <a:ext uri="{FF2B5EF4-FFF2-40B4-BE49-F238E27FC236}">
                  <a16:creationId xmlns:a16="http://schemas.microsoft.com/office/drawing/2014/main" id="{8E905CE2-1D79-334F-5F15-25530D628AA9}"/>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2" name="Group 941">
            <a:extLst>
              <a:ext uri="{FF2B5EF4-FFF2-40B4-BE49-F238E27FC236}">
                <a16:creationId xmlns:a16="http://schemas.microsoft.com/office/drawing/2014/main" id="{2CD5D61B-6869-E7BB-4E20-70B5AD27BDBF}"/>
              </a:ext>
            </a:extLst>
          </p:cNvPr>
          <p:cNvGrpSpPr/>
          <p:nvPr/>
        </p:nvGrpSpPr>
        <p:grpSpPr>
          <a:xfrm>
            <a:off x="5712730" y="2501198"/>
            <a:ext cx="109945" cy="109945"/>
            <a:chOff x="5041579" y="2570844"/>
            <a:chExt cx="109945" cy="109945"/>
          </a:xfrm>
        </p:grpSpPr>
        <p:cxnSp>
          <p:nvCxnSpPr>
            <p:cNvPr id="943" name="Straight Connector 942">
              <a:extLst>
                <a:ext uri="{FF2B5EF4-FFF2-40B4-BE49-F238E27FC236}">
                  <a16:creationId xmlns:a16="http://schemas.microsoft.com/office/drawing/2014/main" id="{673ECCF9-EC02-8EA5-EB40-99FA75709212}"/>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44" name="Straight Connector 943">
              <a:extLst>
                <a:ext uri="{FF2B5EF4-FFF2-40B4-BE49-F238E27FC236}">
                  <a16:creationId xmlns:a16="http://schemas.microsoft.com/office/drawing/2014/main" id="{3C96A625-7F7F-15DB-4ABB-EC7B992F9205}"/>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5" name="Group 944">
            <a:extLst>
              <a:ext uri="{FF2B5EF4-FFF2-40B4-BE49-F238E27FC236}">
                <a16:creationId xmlns:a16="http://schemas.microsoft.com/office/drawing/2014/main" id="{98715E15-2B74-81E4-4777-C3E2A3B25C66}"/>
              </a:ext>
            </a:extLst>
          </p:cNvPr>
          <p:cNvGrpSpPr/>
          <p:nvPr/>
        </p:nvGrpSpPr>
        <p:grpSpPr>
          <a:xfrm>
            <a:off x="6692066" y="2603637"/>
            <a:ext cx="109945" cy="109945"/>
            <a:chOff x="5041579" y="2570844"/>
            <a:chExt cx="109945" cy="109945"/>
          </a:xfrm>
        </p:grpSpPr>
        <p:cxnSp>
          <p:nvCxnSpPr>
            <p:cNvPr id="946" name="Straight Connector 945">
              <a:extLst>
                <a:ext uri="{FF2B5EF4-FFF2-40B4-BE49-F238E27FC236}">
                  <a16:creationId xmlns:a16="http://schemas.microsoft.com/office/drawing/2014/main" id="{755E30E5-B91A-CF94-37C7-2AAE9044519C}"/>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47" name="Straight Connector 946">
              <a:extLst>
                <a:ext uri="{FF2B5EF4-FFF2-40B4-BE49-F238E27FC236}">
                  <a16:creationId xmlns:a16="http://schemas.microsoft.com/office/drawing/2014/main" id="{1FE7FBD3-9E14-CC00-0D8B-B6475D1F6EFF}"/>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8" name="Group 947">
            <a:extLst>
              <a:ext uri="{FF2B5EF4-FFF2-40B4-BE49-F238E27FC236}">
                <a16:creationId xmlns:a16="http://schemas.microsoft.com/office/drawing/2014/main" id="{86A4B165-6FD0-122E-313F-F6161B110935}"/>
              </a:ext>
            </a:extLst>
          </p:cNvPr>
          <p:cNvGrpSpPr/>
          <p:nvPr/>
        </p:nvGrpSpPr>
        <p:grpSpPr>
          <a:xfrm>
            <a:off x="6841590" y="2624592"/>
            <a:ext cx="109945" cy="109945"/>
            <a:chOff x="5041579" y="2570844"/>
            <a:chExt cx="109945" cy="109945"/>
          </a:xfrm>
        </p:grpSpPr>
        <p:cxnSp>
          <p:nvCxnSpPr>
            <p:cNvPr id="949" name="Straight Connector 948">
              <a:extLst>
                <a:ext uri="{FF2B5EF4-FFF2-40B4-BE49-F238E27FC236}">
                  <a16:creationId xmlns:a16="http://schemas.microsoft.com/office/drawing/2014/main" id="{2A6B72D6-2C71-C659-F959-9D1E2665E57B}"/>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50" name="Straight Connector 949">
              <a:extLst>
                <a:ext uri="{FF2B5EF4-FFF2-40B4-BE49-F238E27FC236}">
                  <a16:creationId xmlns:a16="http://schemas.microsoft.com/office/drawing/2014/main" id="{2EF56C6D-CE9C-AC9D-32F3-2AC6D448DFBE}"/>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1" name="Group 950">
            <a:extLst>
              <a:ext uri="{FF2B5EF4-FFF2-40B4-BE49-F238E27FC236}">
                <a16:creationId xmlns:a16="http://schemas.microsoft.com/office/drawing/2014/main" id="{8EB7EC24-06B6-1A8F-7E67-0A4198C99C2A}"/>
              </a:ext>
            </a:extLst>
          </p:cNvPr>
          <p:cNvGrpSpPr/>
          <p:nvPr/>
        </p:nvGrpSpPr>
        <p:grpSpPr>
          <a:xfrm>
            <a:off x="6863745" y="2628638"/>
            <a:ext cx="109945" cy="109945"/>
            <a:chOff x="5041579" y="2570844"/>
            <a:chExt cx="109945" cy="109945"/>
          </a:xfrm>
        </p:grpSpPr>
        <p:cxnSp>
          <p:nvCxnSpPr>
            <p:cNvPr id="952" name="Straight Connector 951">
              <a:extLst>
                <a:ext uri="{FF2B5EF4-FFF2-40B4-BE49-F238E27FC236}">
                  <a16:creationId xmlns:a16="http://schemas.microsoft.com/office/drawing/2014/main" id="{0A37B6AA-3441-2F67-4585-A96A6201FCF4}"/>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53" name="Straight Connector 952">
              <a:extLst>
                <a:ext uri="{FF2B5EF4-FFF2-40B4-BE49-F238E27FC236}">
                  <a16:creationId xmlns:a16="http://schemas.microsoft.com/office/drawing/2014/main" id="{67EEE40A-76D0-D41C-80EB-361B707EE4F3}"/>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4" name="Group 953">
            <a:extLst>
              <a:ext uri="{FF2B5EF4-FFF2-40B4-BE49-F238E27FC236}">
                <a16:creationId xmlns:a16="http://schemas.microsoft.com/office/drawing/2014/main" id="{AD4DD30F-5A06-A31E-670E-B8CCD62268AC}"/>
              </a:ext>
            </a:extLst>
          </p:cNvPr>
          <p:cNvGrpSpPr/>
          <p:nvPr/>
        </p:nvGrpSpPr>
        <p:grpSpPr>
          <a:xfrm>
            <a:off x="6899665" y="2641345"/>
            <a:ext cx="109945" cy="109945"/>
            <a:chOff x="5041579" y="2570844"/>
            <a:chExt cx="109945" cy="109945"/>
          </a:xfrm>
        </p:grpSpPr>
        <p:cxnSp>
          <p:nvCxnSpPr>
            <p:cNvPr id="955" name="Straight Connector 954">
              <a:extLst>
                <a:ext uri="{FF2B5EF4-FFF2-40B4-BE49-F238E27FC236}">
                  <a16:creationId xmlns:a16="http://schemas.microsoft.com/office/drawing/2014/main" id="{87A7A75C-D8A2-45A4-7606-944DCE6B0B5F}"/>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56" name="Straight Connector 955">
              <a:extLst>
                <a:ext uri="{FF2B5EF4-FFF2-40B4-BE49-F238E27FC236}">
                  <a16:creationId xmlns:a16="http://schemas.microsoft.com/office/drawing/2014/main" id="{A10E7C74-BE60-5D94-3352-D0AC29BF83C1}"/>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7" name="Group 956">
            <a:extLst>
              <a:ext uri="{FF2B5EF4-FFF2-40B4-BE49-F238E27FC236}">
                <a16:creationId xmlns:a16="http://schemas.microsoft.com/office/drawing/2014/main" id="{09909889-13A1-6B47-D48C-443FDC58883D}"/>
              </a:ext>
            </a:extLst>
          </p:cNvPr>
          <p:cNvGrpSpPr/>
          <p:nvPr/>
        </p:nvGrpSpPr>
        <p:grpSpPr>
          <a:xfrm>
            <a:off x="6932050" y="2658609"/>
            <a:ext cx="109945" cy="109945"/>
            <a:chOff x="5041579" y="2570844"/>
            <a:chExt cx="109945" cy="109945"/>
          </a:xfrm>
        </p:grpSpPr>
        <p:cxnSp>
          <p:nvCxnSpPr>
            <p:cNvPr id="958" name="Straight Connector 957">
              <a:extLst>
                <a:ext uri="{FF2B5EF4-FFF2-40B4-BE49-F238E27FC236}">
                  <a16:creationId xmlns:a16="http://schemas.microsoft.com/office/drawing/2014/main" id="{E2855D76-8527-3816-FDB7-BED7095E6EC4}"/>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59" name="Straight Connector 958">
              <a:extLst>
                <a:ext uri="{FF2B5EF4-FFF2-40B4-BE49-F238E27FC236}">
                  <a16:creationId xmlns:a16="http://schemas.microsoft.com/office/drawing/2014/main" id="{92980071-628F-F701-ED10-780F6851815B}"/>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0" name="Group 959">
            <a:extLst>
              <a:ext uri="{FF2B5EF4-FFF2-40B4-BE49-F238E27FC236}">
                <a16:creationId xmlns:a16="http://schemas.microsoft.com/office/drawing/2014/main" id="{4F8762B6-708F-CB88-E1CB-E52D39CD7FD4}"/>
              </a:ext>
            </a:extLst>
          </p:cNvPr>
          <p:cNvGrpSpPr/>
          <p:nvPr/>
        </p:nvGrpSpPr>
        <p:grpSpPr>
          <a:xfrm>
            <a:off x="6970309" y="2669507"/>
            <a:ext cx="109945" cy="109945"/>
            <a:chOff x="5041579" y="2570844"/>
            <a:chExt cx="109945" cy="109945"/>
          </a:xfrm>
        </p:grpSpPr>
        <p:cxnSp>
          <p:nvCxnSpPr>
            <p:cNvPr id="961" name="Straight Connector 960">
              <a:extLst>
                <a:ext uri="{FF2B5EF4-FFF2-40B4-BE49-F238E27FC236}">
                  <a16:creationId xmlns:a16="http://schemas.microsoft.com/office/drawing/2014/main" id="{4E8BA275-6FCC-51DF-CAF1-10AB05B3B082}"/>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62" name="Straight Connector 961">
              <a:extLst>
                <a:ext uri="{FF2B5EF4-FFF2-40B4-BE49-F238E27FC236}">
                  <a16:creationId xmlns:a16="http://schemas.microsoft.com/office/drawing/2014/main" id="{C5C0BBFF-C9F3-55A6-63C5-E5D11627D793}"/>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3" name="Group 962">
            <a:extLst>
              <a:ext uri="{FF2B5EF4-FFF2-40B4-BE49-F238E27FC236}">
                <a16:creationId xmlns:a16="http://schemas.microsoft.com/office/drawing/2014/main" id="{56B9434A-76D2-DCE1-9450-DEAE4D3501FD}"/>
              </a:ext>
            </a:extLst>
          </p:cNvPr>
          <p:cNvGrpSpPr/>
          <p:nvPr/>
        </p:nvGrpSpPr>
        <p:grpSpPr>
          <a:xfrm>
            <a:off x="7031106" y="2683610"/>
            <a:ext cx="109945" cy="109945"/>
            <a:chOff x="5041579" y="2570844"/>
            <a:chExt cx="109945" cy="109945"/>
          </a:xfrm>
        </p:grpSpPr>
        <p:cxnSp>
          <p:nvCxnSpPr>
            <p:cNvPr id="964" name="Straight Connector 963">
              <a:extLst>
                <a:ext uri="{FF2B5EF4-FFF2-40B4-BE49-F238E27FC236}">
                  <a16:creationId xmlns:a16="http://schemas.microsoft.com/office/drawing/2014/main" id="{65101B61-2816-5105-EE0A-C9B9E21A646B}"/>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65" name="Straight Connector 964">
              <a:extLst>
                <a:ext uri="{FF2B5EF4-FFF2-40B4-BE49-F238E27FC236}">
                  <a16:creationId xmlns:a16="http://schemas.microsoft.com/office/drawing/2014/main" id="{041296E9-846A-98BD-39AF-02A6BEE1C5CB}"/>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6" name="Group 965">
            <a:extLst>
              <a:ext uri="{FF2B5EF4-FFF2-40B4-BE49-F238E27FC236}">
                <a16:creationId xmlns:a16="http://schemas.microsoft.com/office/drawing/2014/main" id="{25E5A28F-B7DA-0FB9-962B-750C090624BD}"/>
              </a:ext>
            </a:extLst>
          </p:cNvPr>
          <p:cNvGrpSpPr/>
          <p:nvPr/>
        </p:nvGrpSpPr>
        <p:grpSpPr>
          <a:xfrm>
            <a:off x="7042326" y="2704765"/>
            <a:ext cx="109945" cy="109945"/>
            <a:chOff x="5041579" y="2570844"/>
            <a:chExt cx="109945" cy="109945"/>
          </a:xfrm>
        </p:grpSpPr>
        <p:cxnSp>
          <p:nvCxnSpPr>
            <p:cNvPr id="967" name="Straight Connector 966">
              <a:extLst>
                <a:ext uri="{FF2B5EF4-FFF2-40B4-BE49-F238E27FC236}">
                  <a16:creationId xmlns:a16="http://schemas.microsoft.com/office/drawing/2014/main" id="{22C7E3FA-D708-A251-1E83-54B1D433E928}"/>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68" name="Straight Connector 967">
              <a:extLst>
                <a:ext uri="{FF2B5EF4-FFF2-40B4-BE49-F238E27FC236}">
                  <a16:creationId xmlns:a16="http://schemas.microsoft.com/office/drawing/2014/main" id="{AA4E2525-60AF-21F8-9F04-9E5CACF56AAD}"/>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9" name="Group 968">
            <a:extLst>
              <a:ext uri="{FF2B5EF4-FFF2-40B4-BE49-F238E27FC236}">
                <a16:creationId xmlns:a16="http://schemas.microsoft.com/office/drawing/2014/main" id="{BF5F3123-5CF0-51D3-1327-10FD08B2CFAC}"/>
              </a:ext>
            </a:extLst>
          </p:cNvPr>
          <p:cNvGrpSpPr/>
          <p:nvPr/>
        </p:nvGrpSpPr>
        <p:grpSpPr>
          <a:xfrm>
            <a:off x="7083328" y="2711593"/>
            <a:ext cx="109945" cy="109945"/>
            <a:chOff x="5041579" y="2570844"/>
            <a:chExt cx="109945" cy="109945"/>
          </a:xfrm>
        </p:grpSpPr>
        <p:cxnSp>
          <p:nvCxnSpPr>
            <p:cNvPr id="970" name="Straight Connector 969">
              <a:extLst>
                <a:ext uri="{FF2B5EF4-FFF2-40B4-BE49-F238E27FC236}">
                  <a16:creationId xmlns:a16="http://schemas.microsoft.com/office/drawing/2014/main" id="{06DD79BD-2572-E167-98D9-935FC8C2F809}"/>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71" name="Straight Connector 970">
              <a:extLst>
                <a:ext uri="{FF2B5EF4-FFF2-40B4-BE49-F238E27FC236}">
                  <a16:creationId xmlns:a16="http://schemas.microsoft.com/office/drawing/2014/main" id="{27D6BDD7-6818-EBC4-91B7-02CE791AD8D1}"/>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2" name="Group 971">
            <a:extLst>
              <a:ext uri="{FF2B5EF4-FFF2-40B4-BE49-F238E27FC236}">
                <a16:creationId xmlns:a16="http://schemas.microsoft.com/office/drawing/2014/main" id="{0873AE39-FAB4-308E-E09B-D5304D4D2B96}"/>
              </a:ext>
            </a:extLst>
          </p:cNvPr>
          <p:cNvGrpSpPr/>
          <p:nvPr/>
        </p:nvGrpSpPr>
        <p:grpSpPr>
          <a:xfrm>
            <a:off x="7142320" y="2726365"/>
            <a:ext cx="109945" cy="109945"/>
            <a:chOff x="5041579" y="2570844"/>
            <a:chExt cx="109945" cy="109945"/>
          </a:xfrm>
        </p:grpSpPr>
        <p:cxnSp>
          <p:nvCxnSpPr>
            <p:cNvPr id="973" name="Straight Connector 972">
              <a:extLst>
                <a:ext uri="{FF2B5EF4-FFF2-40B4-BE49-F238E27FC236}">
                  <a16:creationId xmlns:a16="http://schemas.microsoft.com/office/drawing/2014/main" id="{0AF0C953-78ED-37D8-D895-E3213A61DB38}"/>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74" name="Straight Connector 973">
              <a:extLst>
                <a:ext uri="{FF2B5EF4-FFF2-40B4-BE49-F238E27FC236}">
                  <a16:creationId xmlns:a16="http://schemas.microsoft.com/office/drawing/2014/main" id="{6F63C2D6-C3CB-4B3F-D27D-32F15FB0E275}"/>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5" name="Group 974">
            <a:extLst>
              <a:ext uri="{FF2B5EF4-FFF2-40B4-BE49-F238E27FC236}">
                <a16:creationId xmlns:a16="http://schemas.microsoft.com/office/drawing/2014/main" id="{B936FA28-AED2-28C4-D28E-156B1F4F7B77}"/>
              </a:ext>
            </a:extLst>
          </p:cNvPr>
          <p:cNvGrpSpPr/>
          <p:nvPr/>
        </p:nvGrpSpPr>
        <p:grpSpPr>
          <a:xfrm>
            <a:off x="7168122" y="2732087"/>
            <a:ext cx="109945" cy="109945"/>
            <a:chOff x="5041579" y="2570844"/>
            <a:chExt cx="109945" cy="109945"/>
          </a:xfrm>
        </p:grpSpPr>
        <p:cxnSp>
          <p:nvCxnSpPr>
            <p:cNvPr id="976" name="Straight Connector 975">
              <a:extLst>
                <a:ext uri="{FF2B5EF4-FFF2-40B4-BE49-F238E27FC236}">
                  <a16:creationId xmlns:a16="http://schemas.microsoft.com/office/drawing/2014/main" id="{B1907C76-8B02-EF8F-6E70-668439C65DEE}"/>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77" name="Straight Connector 976">
              <a:extLst>
                <a:ext uri="{FF2B5EF4-FFF2-40B4-BE49-F238E27FC236}">
                  <a16:creationId xmlns:a16="http://schemas.microsoft.com/office/drawing/2014/main" id="{0D2C5F14-B7D0-B8A6-19DF-AC459CA6E639}"/>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8" name="Group 977">
            <a:extLst>
              <a:ext uri="{FF2B5EF4-FFF2-40B4-BE49-F238E27FC236}">
                <a16:creationId xmlns:a16="http://schemas.microsoft.com/office/drawing/2014/main" id="{5D3CF7A0-93F1-50CE-A1C0-599A3723908C}"/>
              </a:ext>
            </a:extLst>
          </p:cNvPr>
          <p:cNvGrpSpPr/>
          <p:nvPr/>
        </p:nvGrpSpPr>
        <p:grpSpPr>
          <a:xfrm>
            <a:off x="7255123" y="2734961"/>
            <a:ext cx="109945" cy="109945"/>
            <a:chOff x="5041579" y="2570844"/>
            <a:chExt cx="109945" cy="109945"/>
          </a:xfrm>
        </p:grpSpPr>
        <p:cxnSp>
          <p:nvCxnSpPr>
            <p:cNvPr id="979" name="Straight Connector 978">
              <a:extLst>
                <a:ext uri="{FF2B5EF4-FFF2-40B4-BE49-F238E27FC236}">
                  <a16:creationId xmlns:a16="http://schemas.microsoft.com/office/drawing/2014/main" id="{B049D5AC-0FF2-0EFD-6FEB-85D94D9E7435}"/>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80" name="Straight Connector 979">
              <a:extLst>
                <a:ext uri="{FF2B5EF4-FFF2-40B4-BE49-F238E27FC236}">
                  <a16:creationId xmlns:a16="http://schemas.microsoft.com/office/drawing/2014/main" id="{0B765628-ED2F-73E8-3A21-02A98644884C}"/>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1" name="Group 980">
            <a:extLst>
              <a:ext uri="{FF2B5EF4-FFF2-40B4-BE49-F238E27FC236}">
                <a16:creationId xmlns:a16="http://schemas.microsoft.com/office/drawing/2014/main" id="{B1CBB19A-6442-B182-B365-0FE41EF66E67}"/>
              </a:ext>
            </a:extLst>
          </p:cNvPr>
          <p:cNvGrpSpPr/>
          <p:nvPr/>
        </p:nvGrpSpPr>
        <p:grpSpPr>
          <a:xfrm>
            <a:off x="7347713" y="2759737"/>
            <a:ext cx="109945" cy="109945"/>
            <a:chOff x="5041579" y="2570844"/>
            <a:chExt cx="109945" cy="109945"/>
          </a:xfrm>
        </p:grpSpPr>
        <p:cxnSp>
          <p:nvCxnSpPr>
            <p:cNvPr id="982" name="Straight Connector 981">
              <a:extLst>
                <a:ext uri="{FF2B5EF4-FFF2-40B4-BE49-F238E27FC236}">
                  <a16:creationId xmlns:a16="http://schemas.microsoft.com/office/drawing/2014/main" id="{1FE81CB3-173A-1D1C-CA57-690E728578B0}"/>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83" name="Straight Connector 982">
              <a:extLst>
                <a:ext uri="{FF2B5EF4-FFF2-40B4-BE49-F238E27FC236}">
                  <a16:creationId xmlns:a16="http://schemas.microsoft.com/office/drawing/2014/main" id="{DE37ADB8-61C3-E586-6D14-4CE5AA5CE6BE}"/>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4" name="Group 983">
            <a:extLst>
              <a:ext uri="{FF2B5EF4-FFF2-40B4-BE49-F238E27FC236}">
                <a16:creationId xmlns:a16="http://schemas.microsoft.com/office/drawing/2014/main" id="{D3977BCA-5805-0C9D-42AA-A42AD742E813}"/>
              </a:ext>
            </a:extLst>
          </p:cNvPr>
          <p:cNvGrpSpPr/>
          <p:nvPr/>
        </p:nvGrpSpPr>
        <p:grpSpPr>
          <a:xfrm>
            <a:off x="7393187" y="2759737"/>
            <a:ext cx="109945" cy="109945"/>
            <a:chOff x="5041579" y="2570844"/>
            <a:chExt cx="109945" cy="109945"/>
          </a:xfrm>
        </p:grpSpPr>
        <p:cxnSp>
          <p:nvCxnSpPr>
            <p:cNvPr id="985" name="Straight Connector 984">
              <a:extLst>
                <a:ext uri="{FF2B5EF4-FFF2-40B4-BE49-F238E27FC236}">
                  <a16:creationId xmlns:a16="http://schemas.microsoft.com/office/drawing/2014/main" id="{C4339BB4-301D-DD4F-2E17-FCED2AAA2FA9}"/>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86" name="Straight Connector 985">
              <a:extLst>
                <a:ext uri="{FF2B5EF4-FFF2-40B4-BE49-F238E27FC236}">
                  <a16:creationId xmlns:a16="http://schemas.microsoft.com/office/drawing/2014/main" id="{DD744C1A-8E14-68C9-DAD3-BB199D07AB8B}"/>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7" name="Group 986">
            <a:extLst>
              <a:ext uri="{FF2B5EF4-FFF2-40B4-BE49-F238E27FC236}">
                <a16:creationId xmlns:a16="http://schemas.microsoft.com/office/drawing/2014/main" id="{31DA813A-831E-0F93-DFB8-89801752315D}"/>
              </a:ext>
            </a:extLst>
          </p:cNvPr>
          <p:cNvGrpSpPr/>
          <p:nvPr/>
        </p:nvGrpSpPr>
        <p:grpSpPr>
          <a:xfrm>
            <a:off x="7457143" y="2759737"/>
            <a:ext cx="109945" cy="109945"/>
            <a:chOff x="5041579" y="2570844"/>
            <a:chExt cx="109945" cy="109945"/>
          </a:xfrm>
        </p:grpSpPr>
        <p:cxnSp>
          <p:nvCxnSpPr>
            <p:cNvPr id="988" name="Straight Connector 987">
              <a:extLst>
                <a:ext uri="{FF2B5EF4-FFF2-40B4-BE49-F238E27FC236}">
                  <a16:creationId xmlns:a16="http://schemas.microsoft.com/office/drawing/2014/main" id="{DDF419AA-9FCA-FD21-FE13-404C858C5FEC}"/>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89" name="Straight Connector 988">
              <a:extLst>
                <a:ext uri="{FF2B5EF4-FFF2-40B4-BE49-F238E27FC236}">
                  <a16:creationId xmlns:a16="http://schemas.microsoft.com/office/drawing/2014/main" id="{E484EB1A-64AE-4DE5-0DDC-BD734EACD222}"/>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0" name="Group 989">
            <a:extLst>
              <a:ext uri="{FF2B5EF4-FFF2-40B4-BE49-F238E27FC236}">
                <a16:creationId xmlns:a16="http://schemas.microsoft.com/office/drawing/2014/main" id="{F3514D33-5641-A407-02CB-2A7CCFC689D5}"/>
              </a:ext>
            </a:extLst>
          </p:cNvPr>
          <p:cNvGrpSpPr/>
          <p:nvPr/>
        </p:nvGrpSpPr>
        <p:grpSpPr>
          <a:xfrm>
            <a:off x="7517749" y="2759737"/>
            <a:ext cx="109945" cy="109945"/>
            <a:chOff x="5041579" y="2570844"/>
            <a:chExt cx="109945" cy="109945"/>
          </a:xfrm>
        </p:grpSpPr>
        <p:cxnSp>
          <p:nvCxnSpPr>
            <p:cNvPr id="991" name="Straight Connector 990">
              <a:extLst>
                <a:ext uri="{FF2B5EF4-FFF2-40B4-BE49-F238E27FC236}">
                  <a16:creationId xmlns:a16="http://schemas.microsoft.com/office/drawing/2014/main" id="{37394A2D-003A-69A7-E091-1E17AC5BF78C}"/>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92" name="Straight Connector 991">
              <a:extLst>
                <a:ext uri="{FF2B5EF4-FFF2-40B4-BE49-F238E27FC236}">
                  <a16:creationId xmlns:a16="http://schemas.microsoft.com/office/drawing/2014/main" id="{FA6E4658-396A-54BA-5806-4B8C852D8EEE}"/>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3" name="Group 992">
            <a:extLst>
              <a:ext uri="{FF2B5EF4-FFF2-40B4-BE49-F238E27FC236}">
                <a16:creationId xmlns:a16="http://schemas.microsoft.com/office/drawing/2014/main" id="{75C0F77A-88BB-3BF2-7F33-BAB1823F677C}"/>
              </a:ext>
            </a:extLst>
          </p:cNvPr>
          <p:cNvGrpSpPr/>
          <p:nvPr/>
        </p:nvGrpSpPr>
        <p:grpSpPr>
          <a:xfrm>
            <a:off x="7580205" y="2759737"/>
            <a:ext cx="109945" cy="109945"/>
            <a:chOff x="5041579" y="2570844"/>
            <a:chExt cx="109945" cy="109945"/>
          </a:xfrm>
        </p:grpSpPr>
        <p:cxnSp>
          <p:nvCxnSpPr>
            <p:cNvPr id="994" name="Straight Connector 993">
              <a:extLst>
                <a:ext uri="{FF2B5EF4-FFF2-40B4-BE49-F238E27FC236}">
                  <a16:creationId xmlns:a16="http://schemas.microsoft.com/office/drawing/2014/main" id="{23E5555D-80E0-C0CE-FEFF-2B5897000DA8}"/>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95" name="Straight Connector 994">
              <a:extLst>
                <a:ext uri="{FF2B5EF4-FFF2-40B4-BE49-F238E27FC236}">
                  <a16:creationId xmlns:a16="http://schemas.microsoft.com/office/drawing/2014/main" id="{46428989-CF0A-51C9-FC24-6F1ABA1739B9}"/>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6" name="Group 995">
            <a:extLst>
              <a:ext uri="{FF2B5EF4-FFF2-40B4-BE49-F238E27FC236}">
                <a16:creationId xmlns:a16="http://schemas.microsoft.com/office/drawing/2014/main" id="{0C759E77-ED8E-F813-F2B5-D99445FC4C98}"/>
              </a:ext>
            </a:extLst>
          </p:cNvPr>
          <p:cNvGrpSpPr/>
          <p:nvPr/>
        </p:nvGrpSpPr>
        <p:grpSpPr>
          <a:xfrm>
            <a:off x="7662079" y="2757063"/>
            <a:ext cx="109945" cy="109945"/>
            <a:chOff x="5041579" y="2570844"/>
            <a:chExt cx="109945" cy="109945"/>
          </a:xfrm>
        </p:grpSpPr>
        <p:cxnSp>
          <p:nvCxnSpPr>
            <p:cNvPr id="997" name="Straight Connector 996">
              <a:extLst>
                <a:ext uri="{FF2B5EF4-FFF2-40B4-BE49-F238E27FC236}">
                  <a16:creationId xmlns:a16="http://schemas.microsoft.com/office/drawing/2014/main" id="{5EDF9F05-54E6-B64F-5DC8-ADAFFE73A89F}"/>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998" name="Straight Connector 997">
              <a:extLst>
                <a:ext uri="{FF2B5EF4-FFF2-40B4-BE49-F238E27FC236}">
                  <a16:creationId xmlns:a16="http://schemas.microsoft.com/office/drawing/2014/main" id="{7296A0F5-CAC0-FF3E-9D92-09ECA13E9E14}"/>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9" name="Group 998">
            <a:extLst>
              <a:ext uri="{FF2B5EF4-FFF2-40B4-BE49-F238E27FC236}">
                <a16:creationId xmlns:a16="http://schemas.microsoft.com/office/drawing/2014/main" id="{0E3B9D37-586E-E113-270A-BD3041B9DBE4}"/>
              </a:ext>
            </a:extLst>
          </p:cNvPr>
          <p:cNvGrpSpPr/>
          <p:nvPr/>
        </p:nvGrpSpPr>
        <p:grpSpPr>
          <a:xfrm>
            <a:off x="7689502" y="2768808"/>
            <a:ext cx="109945" cy="109945"/>
            <a:chOff x="5041579" y="2570844"/>
            <a:chExt cx="109945" cy="109945"/>
          </a:xfrm>
        </p:grpSpPr>
        <p:cxnSp>
          <p:nvCxnSpPr>
            <p:cNvPr id="1000" name="Straight Connector 999">
              <a:extLst>
                <a:ext uri="{FF2B5EF4-FFF2-40B4-BE49-F238E27FC236}">
                  <a16:creationId xmlns:a16="http://schemas.microsoft.com/office/drawing/2014/main" id="{D4EE7F00-E319-2595-BD63-93224389F9CB}"/>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01" name="Straight Connector 1000">
              <a:extLst>
                <a:ext uri="{FF2B5EF4-FFF2-40B4-BE49-F238E27FC236}">
                  <a16:creationId xmlns:a16="http://schemas.microsoft.com/office/drawing/2014/main" id="{EE53129E-082F-62EB-E31D-61F975420526}"/>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2" name="Group 1001">
            <a:extLst>
              <a:ext uri="{FF2B5EF4-FFF2-40B4-BE49-F238E27FC236}">
                <a16:creationId xmlns:a16="http://schemas.microsoft.com/office/drawing/2014/main" id="{064EE4CC-CA39-1DC9-9051-00FB0F41D554}"/>
              </a:ext>
            </a:extLst>
          </p:cNvPr>
          <p:cNvGrpSpPr/>
          <p:nvPr/>
        </p:nvGrpSpPr>
        <p:grpSpPr>
          <a:xfrm>
            <a:off x="7723776" y="2792730"/>
            <a:ext cx="109945" cy="109945"/>
            <a:chOff x="5041579" y="2570844"/>
            <a:chExt cx="109945" cy="109945"/>
          </a:xfrm>
        </p:grpSpPr>
        <p:cxnSp>
          <p:nvCxnSpPr>
            <p:cNvPr id="1003" name="Straight Connector 1002">
              <a:extLst>
                <a:ext uri="{FF2B5EF4-FFF2-40B4-BE49-F238E27FC236}">
                  <a16:creationId xmlns:a16="http://schemas.microsoft.com/office/drawing/2014/main" id="{DED4DEB5-2B3D-BE60-ED21-7D05C0A12797}"/>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04" name="Straight Connector 1003">
              <a:extLst>
                <a:ext uri="{FF2B5EF4-FFF2-40B4-BE49-F238E27FC236}">
                  <a16:creationId xmlns:a16="http://schemas.microsoft.com/office/drawing/2014/main" id="{D25AB62D-3275-7896-07B5-3CD9D9E2F9D0}"/>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5" name="Group 1004">
            <a:extLst>
              <a:ext uri="{FF2B5EF4-FFF2-40B4-BE49-F238E27FC236}">
                <a16:creationId xmlns:a16="http://schemas.microsoft.com/office/drawing/2014/main" id="{DA148623-C3CB-AF5D-8CF4-6A44D8DF7C61}"/>
              </a:ext>
            </a:extLst>
          </p:cNvPr>
          <p:cNvGrpSpPr/>
          <p:nvPr/>
        </p:nvGrpSpPr>
        <p:grpSpPr>
          <a:xfrm>
            <a:off x="7776541" y="2803324"/>
            <a:ext cx="109945" cy="109945"/>
            <a:chOff x="5041579" y="2570844"/>
            <a:chExt cx="109945" cy="109945"/>
          </a:xfrm>
        </p:grpSpPr>
        <p:cxnSp>
          <p:nvCxnSpPr>
            <p:cNvPr id="1006" name="Straight Connector 1005">
              <a:extLst>
                <a:ext uri="{FF2B5EF4-FFF2-40B4-BE49-F238E27FC236}">
                  <a16:creationId xmlns:a16="http://schemas.microsoft.com/office/drawing/2014/main" id="{924747EB-5CD9-55AC-2B9C-B18F3030FBBD}"/>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07" name="Straight Connector 1006">
              <a:extLst>
                <a:ext uri="{FF2B5EF4-FFF2-40B4-BE49-F238E27FC236}">
                  <a16:creationId xmlns:a16="http://schemas.microsoft.com/office/drawing/2014/main" id="{5378550E-8B3D-7D8D-FEDF-707E701795E6}"/>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8" name="Group 1007">
            <a:extLst>
              <a:ext uri="{FF2B5EF4-FFF2-40B4-BE49-F238E27FC236}">
                <a16:creationId xmlns:a16="http://schemas.microsoft.com/office/drawing/2014/main" id="{BD905F4F-E2BD-DD71-FCA9-526D33666CA1}"/>
              </a:ext>
            </a:extLst>
          </p:cNvPr>
          <p:cNvGrpSpPr/>
          <p:nvPr/>
        </p:nvGrpSpPr>
        <p:grpSpPr>
          <a:xfrm>
            <a:off x="7830791" y="2803324"/>
            <a:ext cx="109945" cy="109945"/>
            <a:chOff x="5041579" y="2570844"/>
            <a:chExt cx="109945" cy="109945"/>
          </a:xfrm>
        </p:grpSpPr>
        <p:cxnSp>
          <p:nvCxnSpPr>
            <p:cNvPr id="1009" name="Straight Connector 1008">
              <a:extLst>
                <a:ext uri="{FF2B5EF4-FFF2-40B4-BE49-F238E27FC236}">
                  <a16:creationId xmlns:a16="http://schemas.microsoft.com/office/drawing/2014/main" id="{139EA373-F9C2-0FBD-449B-837D7509F83A}"/>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10" name="Straight Connector 1009">
              <a:extLst>
                <a:ext uri="{FF2B5EF4-FFF2-40B4-BE49-F238E27FC236}">
                  <a16:creationId xmlns:a16="http://schemas.microsoft.com/office/drawing/2014/main" id="{3FB124B5-EBA1-0214-5F34-93FDA3B77E58}"/>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11" name="Group 1010">
            <a:extLst>
              <a:ext uri="{FF2B5EF4-FFF2-40B4-BE49-F238E27FC236}">
                <a16:creationId xmlns:a16="http://schemas.microsoft.com/office/drawing/2014/main" id="{C0F0ED24-4244-56C4-51F0-0375D4B6BA81}"/>
              </a:ext>
            </a:extLst>
          </p:cNvPr>
          <p:cNvGrpSpPr/>
          <p:nvPr/>
        </p:nvGrpSpPr>
        <p:grpSpPr>
          <a:xfrm>
            <a:off x="7876535" y="2803324"/>
            <a:ext cx="109945" cy="109945"/>
            <a:chOff x="5041579" y="2570844"/>
            <a:chExt cx="109945" cy="109945"/>
          </a:xfrm>
        </p:grpSpPr>
        <p:cxnSp>
          <p:nvCxnSpPr>
            <p:cNvPr id="1012" name="Straight Connector 1011">
              <a:extLst>
                <a:ext uri="{FF2B5EF4-FFF2-40B4-BE49-F238E27FC236}">
                  <a16:creationId xmlns:a16="http://schemas.microsoft.com/office/drawing/2014/main" id="{0E7C7B1E-48A4-97CF-D712-0F0A8687398F}"/>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13" name="Straight Connector 1012">
              <a:extLst>
                <a:ext uri="{FF2B5EF4-FFF2-40B4-BE49-F238E27FC236}">
                  <a16:creationId xmlns:a16="http://schemas.microsoft.com/office/drawing/2014/main" id="{C3601252-7FEE-7230-CCF7-4F8FABCF661D}"/>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14" name="Group 1013">
            <a:extLst>
              <a:ext uri="{FF2B5EF4-FFF2-40B4-BE49-F238E27FC236}">
                <a16:creationId xmlns:a16="http://schemas.microsoft.com/office/drawing/2014/main" id="{3E8B97A7-1AE6-2ABB-7208-FC58FB381544}"/>
              </a:ext>
            </a:extLst>
          </p:cNvPr>
          <p:cNvGrpSpPr/>
          <p:nvPr/>
        </p:nvGrpSpPr>
        <p:grpSpPr>
          <a:xfrm>
            <a:off x="7919183" y="2806303"/>
            <a:ext cx="109945" cy="109945"/>
            <a:chOff x="5041579" y="2570844"/>
            <a:chExt cx="109945" cy="109945"/>
          </a:xfrm>
        </p:grpSpPr>
        <p:cxnSp>
          <p:nvCxnSpPr>
            <p:cNvPr id="1015" name="Straight Connector 1014">
              <a:extLst>
                <a:ext uri="{FF2B5EF4-FFF2-40B4-BE49-F238E27FC236}">
                  <a16:creationId xmlns:a16="http://schemas.microsoft.com/office/drawing/2014/main" id="{6E4A99D9-445A-3A1F-EC8E-3FF858004DCD}"/>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16" name="Straight Connector 1015">
              <a:extLst>
                <a:ext uri="{FF2B5EF4-FFF2-40B4-BE49-F238E27FC236}">
                  <a16:creationId xmlns:a16="http://schemas.microsoft.com/office/drawing/2014/main" id="{0105A297-6348-B54F-2FC8-6A178A4DF91D}"/>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17" name="Group 1016">
            <a:extLst>
              <a:ext uri="{FF2B5EF4-FFF2-40B4-BE49-F238E27FC236}">
                <a16:creationId xmlns:a16="http://schemas.microsoft.com/office/drawing/2014/main" id="{61D07B6D-8529-50FE-52B0-622310C2C5A2}"/>
              </a:ext>
            </a:extLst>
          </p:cNvPr>
          <p:cNvGrpSpPr/>
          <p:nvPr/>
        </p:nvGrpSpPr>
        <p:grpSpPr>
          <a:xfrm>
            <a:off x="7938322" y="2806303"/>
            <a:ext cx="109945" cy="109945"/>
            <a:chOff x="5041579" y="2570844"/>
            <a:chExt cx="109945" cy="109945"/>
          </a:xfrm>
        </p:grpSpPr>
        <p:cxnSp>
          <p:nvCxnSpPr>
            <p:cNvPr id="1018" name="Straight Connector 1017">
              <a:extLst>
                <a:ext uri="{FF2B5EF4-FFF2-40B4-BE49-F238E27FC236}">
                  <a16:creationId xmlns:a16="http://schemas.microsoft.com/office/drawing/2014/main" id="{2EB145C9-02E1-F4E5-7913-A2B41D624B99}"/>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19" name="Straight Connector 1018">
              <a:extLst>
                <a:ext uri="{FF2B5EF4-FFF2-40B4-BE49-F238E27FC236}">
                  <a16:creationId xmlns:a16="http://schemas.microsoft.com/office/drawing/2014/main" id="{4FA2B657-304D-383F-38C6-A750DC11E99D}"/>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20" name="Group 1019">
            <a:extLst>
              <a:ext uri="{FF2B5EF4-FFF2-40B4-BE49-F238E27FC236}">
                <a16:creationId xmlns:a16="http://schemas.microsoft.com/office/drawing/2014/main" id="{CE339095-35D3-7583-BAF3-8D28316D81B2}"/>
              </a:ext>
            </a:extLst>
          </p:cNvPr>
          <p:cNvGrpSpPr/>
          <p:nvPr/>
        </p:nvGrpSpPr>
        <p:grpSpPr>
          <a:xfrm>
            <a:off x="7991607" y="2812154"/>
            <a:ext cx="109945" cy="109945"/>
            <a:chOff x="5041579" y="2570844"/>
            <a:chExt cx="109945" cy="109945"/>
          </a:xfrm>
        </p:grpSpPr>
        <p:cxnSp>
          <p:nvCxnSpPr>
            <p:cNvPr id="1021" name="Straight Connector 1020">
              <a:extLst>
                <a:ext uri="{FF2B5EF4-FFF2-40B4-BE49-F238E27FC236}">
                  <a16:creationId xmlns:a16="http://schemas.microsoft.com/office/drawing/2014/main" id="{A992F14E-452C-577C-5231-8722DC0DBF72}"/>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22" name="Straight Connector 1021">
              <a:extLst>
                <a:ext uri="{FF2B5EF4-FFF2-40B4-BE49-F238E27FC236}">
                  <a16:creationId xmlns:a16="http://schemas.microsoft.com/office/drawing/2014/main" id="{6F1DEFCB-2E63-D86C-840E-BE392EB9BDCD}"/>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23" name="Group 1022">
            <a:extLst>
              <a:ext uri="{FF2B5EF4-FFF2-40B4-BE49-F238E27FC236}">
                <a16:creationId xmlns:a16="http://schemas.microsoft.com/office/drawing/2014/main" id="{98616376-6703-A9D2-6DB0-FBDEC68A5B25}"/>
              </a:ext>
            </a:extLst>
          </p:cNvPr>
          <p:cNvGrpSpPr/>
          <p:nvPr/>
        </p:nvGrpSpPr>
        <p:grpSpPr>
          <a:xfrm>
            <a:off x="8013498" y="2830287"/>
            <a:ext cx="109945" cy="109945"/>
            <a:chOff x="5041579" y="2570844"/>
            <a:chExt cx="109945" cy="109945"/>
          </a:xfrm>
        </p:grpSpPr>
        <p:cxnSp>
          <p:nvCxnSpPr>
            <p:cNvPr id="1024" name="Straight Connector 1023">
              <a:extLst>
                <a:ext uri="{FF2B5EF4-FFF2-40B4-BE49-F238E27FC236}">
                  <a16:creationId xmlns:a16="http://schemas.microsoft.com/office/drawing/2014/main" id="{9530D1C0-9B9A-6C9E-EC85-C851E5A7D2EB}"/>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25" name="Straight Connector 1024">
              <a:extLst>
                <a:ext uri="{FF2B5EF4-FFF2-40B4-BE49-F238E27FC236}">
                  <a16:creationId xmlns:a16="http://schemas.microsoft.com/office/drawing/2014/main" id="{C2363170-AD94-9BD5-21C1-90CFEC2E2D80}"/>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26" name="Group 1025">
            <a:extLst>
              <a:ext uri="{FF2B5EF4-FFF2-40B4-BE49-F238E27FC236}">
                <a16:creationId xmlns:a16="http://schemas.microsoft.com/office/drawing/2014/main" id="{A310B0DF-8767-AF0A-52C2-387CE0A482E1}"/>
              </a:ext>
            </a:extLst>
          </p:cNvPr>
          <p:cNvGrpSpPr/>
          <p:nvPr/>
        </p:nvGrpSpPr>
        <p:grpSpPr>
          <a:xfrm>
            <a:off x="8035314" y="2836398"/>
            <a:ext cx="109945" cy="109945"/>
            <a:chOff x="5041579" y="2570844"/>
            <a:chExt cx="109945" cy="109945"/>
          </a:xfrm>
        </p:grpSpPr>
        <p:cxnSp>
          <p:nvCxnSpPr>
            <p:cNvPr id="1027" name="Straight Connector 1026">
              <a:extLst>
                <a:ext uri="{FF2B5EF4-FFF2-40B4-BE49-F238E27FC236}">
                  <a16:creationId xmlns:a16="http://schemas.microsoft.com/office/drawing/2014/main" id="{3B03D123-724B-7F6D-723A-C56AF7E41310}"/>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28" name="Straight Connector 1027">
              <a:extLst>
                <a:ext uri="{FF2B5EF4-FFF2-40B4-BE49-F238E27FC236}">
                  <a16:creationId xmlns:a16="http://schemas.microsoft.com/office/drawing/2014/main" id="{B2CD463D-F07E-6B8C-6B62-EB69B76244CB}"/>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29" name="Group 1028">
            <a:extLst>
              <a:ext uri="{FF2B5EF4-FFF2-40B4-BE49-F238E27FC236}">
                <a16:creationId xmlns:a16="http://schemas.microsoft.com/office/drawing/2014/main" id="{98F00EFA-67AD-810C-1F0A-8C3545E4C0EC}"/>
              </a:ext>
            </a:extLst>
          </p:cNvPr>
          <p:cNvGrpSpPr/>
          <p:nvPr/>
        </p:nvGrpSpPr>
        <p:grpSpPr>
          <a:xfrm>
            <a:off x="8067049" y="2842385"/>
            <a:ext cx="109945" cy="109945"/>
            <a:chOff x="5041579" y="2570844"/>
            <a:chExt cx="109945" cy="109945"/>
          </a:xfrm>
        </p:grpSpPr>
        <p:cxnSp>
          <p:nvCxnSpPr>
            <p:cNvPr id="1030" name="Straight Connector 1029">
              <a:extLst>
                <a:ext uri="{FF2B5EF4-FFF2-40B4-BE49-F238E27FC236}">
                  <a16:creationId xmlns:a16="http://schemas.microsoft.com/office/drawing/2014/main" id="{7D4A07AC-D12D-AB73-BD92-AB4AD6C23EFF}"/>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31" name="Straight Connector 1030">
              <a:extLst>
                <a:ext uri="{FF2B5EF4-FFF2-40B4-BE49-F238E27FC236}">
                  <a16:creationId xmlns:a16="http://schemas.microsoft.com/office/drawing/2014/main" id="{49DE92C8-E77C-81D9-CB42-EBCEF79FCE91}"/>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32" name="Group 1031">
            <a:extLst>
              <a:ext uri="{FF2B5EF4-FFF2-40B4-BE49-F238E27FC236}">
                <a16:creationId xmlns:a16="http://schemas.microsoft.com/office/drawing/2014/main" id="{240B4D79-0227-48FE-AB74-D501E055A4E1}"/>
              </a:ext>
            </a:extLst>
          </p:cNvPr>
          <p:cNvGrpSpPr/>
          <p:nvPr/>
        </p:nvGrpSpPr>
        <p:grpSpPr>
          <a:xfrm>
            <a:off x="8100750" y="2845472"/>
            <a:ext cx="109945" cy="109945"/>
            <a:chOff x="5041579" y="2570844"/>
            <a:chExt cx="109945" cy="109945"/>
          </a:xfrm>
        </p:grpSpPr>
        <p:cxnSp>
          <p:nvCxnSpPr>
            <p:cNvPr id="1033" name="Straight Connector 1032">
              <a:extLst>
                <a:ext uri="{FF2B5EF4-FFF2-40B4-BE49-F238E27FC236}">
                  <a16:creationId xmlns:a16="http://schemas.microsoft.com/office/drawing/2014/main" id="{007A2E24-CDF0-2C83-3F7C-023E676D05CF}"/>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34" name="Straight Connector 1033">
              <a:extLst>
                <a:ext uri="{FF2B5EF4-FFF2-40B4-BE49-F238E27FC236}">
                  <a16:creationId xmlns:a16="http://schemas.microsoft.com/office/drawing/2014/main" id="{B20936CD-E310-94FA-AAC6-7B73CDC00920}"/>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35" name="Group 1034">
            <a:extLst>
              <a:ext uri="{FF2B5EF4-FFF2-40B4-BE49-F238E27FC236}">
                <a16:creationId xmlns:a16="http://schemas.microsoft.com/office/drawing/2014/main" id="{915F6435-2365-24E0-796C-833345C6024D}"/>
              </a:ext>
            </a:extLst>
          </p:cNvPr>
          <p:cNvGrpSpPr/>
          <p:nvPr/>
        </p:nvGrpSpPr>
        <p:grpSpPr>
          <a:xfrm>
            <a:off x="8147548" y="2901461"/>
            <a:ext cx="109945" cy="109945"/>
            <a:chOff x="5041579" y="2570844"/>
            <a:chExt cx="109945" cy="109945"/>
          </a:xfrm>
        </p:grpSpPr>
        <p:cxnSp>
          <p:nvCxnSpPr>
            <p:cNvPr id="1036" name="Straight Connector 1035">
              <a:extLst>
                <a:ext uri="{FF2B5EF4-FFF2-40B4-BE49-F238E27FC236}">
                  <a16:creationId xmlns:a16="http://schemas.microsoft.com/office/drawing/2014/main" id="{992EC766-991C-68BA-24E8-F61099E7BBA0}"/>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37" name="Straight Connector 1036">
              <a:extLst>
                <a:ext uri="{FF2B5EF4-FFF2-40B4-BE49-F238E27FC236}">
                  <a16:creationId xmlns:a16="http://schemas.microsoft.com/office/drawing/2014/main" id="{89EF8B72-056C-677C-59AB-0F25A45F5908}"/>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38" name="Group 1037">
            <a:extLst>
              <a:ext uri="{FF2B5EF4-FFF2-40B4-BE49-F238E27FC236}">
                <a16:creationId xmlns:a16="http://schemas.microsoft.com/office/drawing/2014/main" id="{0C6EF1DB-A233-ECEE-2008-624FE406A789}"/>
              </a:ext>
            </a:extLst>
          </p:cNvPr>
          <p:cNvGrpSpPr/>
          <p:nvPr/>
        </p:nvGrpSpPr>
        <p:grpSpPr>
          <a:xfrm>
            <a:off x="8186348" y="2901461"/>
            <a:ext cx="109945" cy="109945"/>
            <a:chOff x="5041579" y="2570844"/>
            <a:chExt cx="109945" cy="109945"/>
          </a:xfrm>
        </p:grpSpPr>
        <p:cxnSp>
          <p:nvCxnSpPr>
            <p:cNvPr id="1039" name="Straight Connector 1038">
              <a:extLst>
                <a:ext uri="{FF2B5EF4-FFF2-40B4-BE49-F238E27FC236}">
                  <a16:creationId xmlns:a16="http://schemas.microsoft.com/office/drawing/2014/main" id="{F4EB00F0-AA9B-2E3F-D8F7-6A5C0C48D4A5}"/>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40" name="Straight Connector 1039">
              <a:extLst>
                <a:ext uri="{FF2B5EF4-FFF2-40B4-BE49-F238E27FC236}">
                  <a16:creationId xmlns:a16="http://schemas.microsoft.com/office/drawing/2014/main" id="{1279F88F-EF2D-CD63-D64A-8CE7A77F8424}"/>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41" name="Group 1040">
            <a:extLst>
              <a:ext uri="{FF2B5EF4-FFF2-40B4-BE49-F238E27FC236}">
                <a16:creationId xmlns:a16="http://schemas.microsoft.com/office/drawing/2014/main" id="{7C73116A-3F4C-F249-C913-3047C1B82C39}"/>
              </a:ext>
            </a:extLst>
          </p:cNvPr>
          <p:cNvGrpSpPr/>
          <p:nvPr/>
        </p:nvGrpSpPr>
        <p:grpSpPr>
          <a:xfrm>
            <a:off x="8224716" y="2901461"/>
            <a:ext cx="109945" cy="109945"/>
            <a:chOff x="5041579" y="2570844"/>
            <a:chExt cx="109945" cy="109945"/>
          </a:xfrm>
        </p:grpSpPr>
        <p:cxnSp>
          <p:nvCxnSpPr>
            <p:cNvPr id="1042" name="Straight Connector 1041">
              <a:extLst>
                <a:ext uri="{FF2B5EF4-FFF2-40B4-BE49-F238E27FC236}">
                  <a16:creationId xmlns:a16="http://schemas.microsoft.com/office/drawing/2014/main" id="{3D419003-22A9-9451-69B3-0BBDB5758E59}"/>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43" name="Straight Connector 1042">
              <a:extLst>
                <a:ext uri="{FF2B5EF4-FFF2-40B4-BE49-F238E27FC236}">
                  <a16:creationId xmlns:a16="http://schemas.microsoft.com/office/drawing/2014/main" id="{3E4CF322-CA39-2791-B99B-6A5E0DC48310}"/>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44" name="Group 1043">
            <a:extLst>
              <a:ext uri="{FF2B5EF4-FFF2-40B4-BE49-F238E27FC236}">
                <a16:creationId xmlns:a16="http://schemas.microsoft.com/office/drawing/2014/main" id="{F52D038A-EC8A-58D7-BEEF-3914853990B7}"/>
              </a:ext>
            </a:extLst>
          </p:cNvPr>
          <p:cNvGrpSpPr/>
          <p:nvPr/>
        </p:nvGrpSpPr>
        <p:grpSpPr>
          <a:xfrm>
            <a:off x="8267663" y="2901461"/>
            <a:ext cx="109945" cy="109945"/>
            <a:chOff x="5041579" y="2570844"/>
            <a:chExt cx="109945" cy="109945"/>
          </a:xfrm>
        </p:grpSpPr>
        <p:cxnSp>
          <p:nvCxnSpPr>
            <p:cNvPr id="1045" name="Straight Connector 1044">
              <a:extLst>
                <a:ext uri="{FF2B5EF4-FFF2-40B4-BE49-F238E27FC236}">
                  <a16:creationId xmlns:a16="http://schemas.microsoft.com/office/drawing/2014/main" id="{1F07BD1C-8614-F555-C8C1-962A4D716C6F}"/>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46" name="Straight Connector 1045">
              <a:extLst>
                <a:ext uri="{FF2B5EF4-FFF2-40B4-BE49-F238E27FC236}">
                  <a16:creationId xmlns:a16="http://schemas.microsoft.com/office/drawing/2014/main" id="{33672CD2-CBEC-409A-43DD-492C5BF1E871}"/>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47" name="Group 1046">
            <a:extLst>
              <a:ext uri="{FF2B5EF4-FFF2-40B4-BE49-F238E27FC236}">
                <a16:creationId xmlns:a16="http://schemas.microsoft.com/office/drawing/2014/main" id="{D0C4F6F8-10FB-DBCF-E724-A81B8E624D71}"/>
              </a:ext>
            </a:extLst>
          </p:cNvPr>
          <p:cNvGrpSpPr/>
          <p:nvPr/>
        </p:nvGrpSpPr>
        <p:grpSpPr>
          <a:xfrm>
            <a:off x="8322426" y="2925069"/>
            <a:ext cx="109945" cy="109945"/>
            <a:chOff x="5041579" y="2570844"/>
            <a:chExt cx="109945" cy="109945"/>
          </a:xfrm>
        </p:grpSpPr>
        <p:cxnSp>
          <p:nvCxnSpPr>
            <p:cNvPr id="1048" name="Straight Connector 1047">
              <a:extLst>
                <a:ext uri="{FF2B5EF4-FFF2-40B4-BE49-F238E27FC236}">
                  <a16:creationId xmlns:a16="http://schemas.microsoft.com/office/drawing/2014/main" id="{46DC47BE-387B-C288-ECCF-79557C678C88}"/>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49" name="Straight Connector 1048">
              <a:extLst>
                <a:ext uri="{FF2B5EF4-FFF2-40B4-BE49-F238E27FC236}">
                  <a16:creationId xmlns:a16="http://schemas.microsoft.com/office/drawing/2014/main" id="{53E85020-F9AB-F779-0A8B-433A00132B92}"/>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50" name="Group 1049">
            <a:extLst>
              <a:ext uri="{FF2B5EF4-FFF2-40B4-BE49-F238E27FC236}">
                <a16:creationId xmlns:a16="http://schemas.microsoft.com/office/drawing/2014/main" id="{D1837C07-377F-45CD-C155-7E00014A876E}"/>
              </a:ext>
            </a:extLst>
          </p:cNvPr>
          <p:cNvGrpSpPr/>
          <p:nvPr/>
        </p:nvGrpSpPr>
        <p:grpSpPr>
          <a:xfrm>
            <a:off x="8379765" y="2925069"/>
            <a:ext cx="109945" cy="109945"/>
            <a:chOff x="5041579" y="2570844"/>
            <a:chExt cx="109945" cy="109945"/>
          </a:xfrm>
        </p:grpSpPr>
        <p:cxnSp>
          <p:nvCxnSpPr>
            <p:cNvPr id="1051" name="Straight Connector 1050">
              <a:extLst>
                <a:ext uri="{FF2B5EF4-FFF2-40B4-BE49-F238E27FC236}">
                  <a16:creationId xmlns:a16="http://schemas.microsoft.com/office/drawing/2014/main" id="{B7876805-35D9-75CE-CCF1-B708C0D22FC0}"/>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52" name="Straight Connector 1051">
              <a:extLst>
                <a:ext uri="{FF2B5EF4-FFF2-40B4-BE49-F238E27FC236}">
                  <a16:creationId xmlns:a16="http://schemas.microsoft.com/office/drawing/2014/main" id="{EF948270-47F5-999B-6619-2969BBC29B13}"/>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53" name="Group 1052">
            <a:extLst>
              <a:ext uri="{FF2B5EF4-FFF2-40B4-BE49-F238E27FC236}">
                <a16:creationId xmlns:a16="http://schemas.microsoft.com/office/drawing/2014/main" id="{F4D6434D-F594-57D3-9CF9-5E663FA264A4}"/>
              </a:ext>
            </a:extLst>
          </p:cNvPr>
          <p:cNvGrpSpPr/>
          <p:nvPr/>
        </p:nvGrpSpPr>
        <p:grpSpPr>
          <a:xfrm>
            <a:off x="8435788" y="2925069"/>
            <a:ext cx="109945" cy="109945"/>
            <a:chOff x="5041579" y="2570844"/>
            <a:chExt cx="109945" cy="109945"/>
          </a:xfrm>
        </p:grpSpPr>
        <p:cxnSp>
          <p:nvCxnSpPr>
            <p:cNvPr id="1054" name="Straight Connector 1053">
              <a:extLst>
                <a:ext uri="{FF2B5EF4-FFF2-40B4-BE49-F238E27FC236}">
                  <a16:creationId xmlns:a16="http://schemas.microsoft.com/office/drawing/2014/main" id="{36353790-488F-8D3F-A96A-2FC2130018FC}"/>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55" name="Straight Connector 1054">
              <a:extLst>
                <a:ext uri="{FF2B5EF4-FFF2-40B4-BE49-F238E27FC236}">
                  <a16:creationId xmlns:a16="http://schemas.microsoft.com/office/drawing/2014/main" id="{859AF07E-17EC-AFB9-0494-A76E33FE4166}"/>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56" name="Group 1055">
            <a:extLst>
              <a:ext uri="{FF2B5EF4-FFF2-40B4-BE49-F238E27FC236}">
                <a16:creationId xmlns:a16="http://schemas.microsoft.com/office/drawing/2014/main" id="{57398514-A73A-A0FF-A6AB-C84F28768C16}"/>
              </a:ext>
            </a:extLst>
          </p:cNvPr>
          <p:cNvGrpSpPr/>
          <p:nvPr/>
        </p:nvGrpSpPr>
        <p:grpSpPr>
          <a:xfrm>
            <a:off x="8486712" y="2925069"/>
            <a:ext cx="109945" cy="109945"/>
            <a:chOff x="5041579" y="2570844"/>
            <a:chExt cx="109945" cy="109945"/>
          </a:xfrm>
        </p:grpSpPr>
        <p:cxnSp>
          <p:nvCxnSpPr>
            <p:cNvPr id="1057" name="Straight Connector 1056">
              <a:extLst>
                <a:ext uri="{FF2B5EF4-FFF2-40B4-BE49-F238E27FC236}">
                  <a16:creationId xmlns:a16="http://schemas.microsoft.com/office/drawing/2014/main" id="{8C7D930B-1192-477D-17F3-B5EF91DCBB15}"/>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58" name="Straight Connector 1057">
              <a:extLst>
                <a:ext uri="{FF2B5EF4-FFF2-40B4-BE49-F238E27FC236}">
                  <a16:creationId xmlns:a16="http://schemas.microsoft.com/office/drawing/2014/main" id="{32D71C2F-1574-7115-5319-1D47A940BB2D}"/>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59" name="Group 1058">
            <a:extLst>
              <a:ext uri="{FF2B5EF4-FFF2-40B4-BE49-F238E27FC236}">
                <a16:creationId xmlns:a16="http://schemas.microsoft.com/office/drawing/2014/main" id="{A61E8E31-7E65-F518-4739-344286131B03}"/>
              </a:ext>
            </a:extLst>
          </p:cNvPr>
          <p:cNvGrpSpPr/>
          <p:nvPr/>
        </p:nvGrpSpPr>
        <p:grpSpPr>
          <a:xfrm>
            <a:off x="8531785" y="2925069"/>
            <a:ext cx="109945" cy="109945"/>
            <a:chOff x="5041579" y="2570844"/>
            <a:chExt cx="109945" cy="109945"/>
          </a:xfrm>
        </p:grpSpPr>
        <p:cxnSp>
          <p:nvCxnSpPr>
            <p:cNvPr id="1060" name="Straight Connector 1059">
              <a:extLst>
                <a:ext uri="{FF2B5EF4-FFF2-40B4-BE49-F238E27FC236}">
                  <a16:creationId xmlns:a16="http://schemas.microsoft.com/office/drawing/2014/main" id="{7F1284FD-2956-D4B2-D3A3-630A8382CC50}"/>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61" name="Straight Connector 1060">
              <a:extLst>
                <a:ext uri="{FF2B5EF4-FFF2-40B4-BE49-F238E27FC236}">
                  <a16:creationId xmlns:a16="http://schemas.microsoft.com/office/drawing/2014/main" id="{BAD62291-EADD-ACE7-C715-5C3EF5140739}"/>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62" name="Group 1061">
            <a:extLst>
              <a:ext uri="{FF2B5EF4-FFF2-40B4-BE49-F238E27FC236}">
                <a16:creationId xmlns:a16="http://schemas.microsoft.com/office/drawing/2014/main" id="{BC0E49C8-C841-5928-83A5-3839D49AC72C}"/>
              </a:ext>
            </a:extLst>
          </p:cNvPr>
          <p:cNvGrpSpPr/>
          <p:nvPr/>
        </p:nvGrpSpPr>
        <p:grpSpPr>
          <a:xfrm>
            <a:off x="8597543" y="2925069"/>
            <a:ext cx="109945" cy="109945"/>
            <a:chOff x="5041579" y="2570844"/>
            <a:chExt cx="109945" cy="109945"/>
          </a:xfrm>
        </p:grpSpPr>
        <p:cxnSp>
          <p:nvCxnSpPr>
            <p:cNvPr id="1063" name="Straight Connector 1062">
              <a:extLst>
                <a:ext uri="{FF2B5EF4-FFF2-40B4-BE49-F238E27FC236}">
                  <a16:creationId xmlns:a16="http://schemas.microsoft.com/office/drawing/2014/main" id="{F8162E39-111B-5CAC-8B9D-DD8153DBBC8C}"/>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64" name="Straight Connector 1063">
              <a:extLst>
                <a:ext uri="{FF2B5EF4-FFF2-40B4-BE49-F238E27FC236}">
                  <a16:creationId xmlns:a16="http://schemas.microsoft.com/office/drawing/2014/main" id="{7A851C51-25AD-6614-E427-25F4E68D0498}"/>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65" name="Group 1064">
            <a:extLst>
              <a:ext uri="{FF2B5EF4-FFF2-40B4-BE49-F238E27FC236}">
                <a16:creationId xmlns:a16="http://schemas.microsoft.com/office/drawing/2014/main" id="{4C3E3D45-9861-BAA9-FAD0-643289BCB797}"/>
              </a:ext>
            </a:extLst>
          </p:cNvPr>
          <p:cNvGrpSpPr/>
          <p:nvPr/>
        </p:nvGrpSpPr>
        <p:grpSpPr>
          <a:xfrm>
            <a:off x="8631830" y="2925069"/>
            <a:ext cx="109945" cy="109945"/>
            <a:chOff x="5041579" y="2570844"/>
            <a:chExt cx="109945" cy="109945"/>
          </a:xfrm>
        </p:grpSpPr>
        <p:cxnSp>
          <p:nvCxnSpPr>
            <p:cNvPr id="1066" name="Straight Connector 1065">
              <a:extLst>
                <a:ext uri="{FF2B5EF4-FFF2-40B4-BE49-F238E27FC236}">
                  <a16:creationId xmlns:a16="http://schemas.microsoft.com/office/drawing/2014/main" id="{3DA4ECE8-C5DF-145F-CDED-E4BCC7E68BFE}"/>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67" name="Straight Connector 1066">
              <a:extLst>
                <a:ext uri="{FF2B5EF4-FFF2-40B4-BE49-F238E27FC236}">
                  <a16:creationId xmlns:a16="http://schemas.microsoft.com/office/drawing/2014/main" id="{221A9BDF-CE3B-6144-B55C-4383D2F65531}"/>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68" name="Group 1067">
            <a:extLst>
              <a:ext uri="{FF2B5EF4-FFF2-40B4-BE49-F238E27FC236}">
                <a16:creationId xmlns:a16="http://schemas.microsoft.com/office/drawing/2014/main" id="{C632CD9C-07A0-FE35-1623-9CE1D7A15C18}"/>
              </a:ext>
            </a:extLst>
          </p:cNvPr>
          <p:cNvGrpSpPr/>
          <p:nvPr/>
        </p:nvGrpSpPr>
        <p:grpSpPr>
          <a:xfrm>
            <a:off x="8731593" y="2925069"/>
            <a:ext cx="109945" cy="109945"/>
            <a:chOff x="5041579" y="2570844"/>
            <a:chExt cx="109945" cy="109945"/>
          </a:xfrm>
        </p:grpSpPr>
        <p:cxnSp>
          <p:nvCxnSpPr>
            <p:cNvPr id="1069" name="Straight Connector 1068">
              <a:extLst>
                <a:ext uri="{FF2B5EF4-FFF2-40B4-BE49-F238E27FC236}">
                  <a16:creationId xmlns:a16="http://schemas.microsoft.com/office/drawing/2014/main" id="{2BECB446-3A18-5339-DC0B-4C8FA8F9832C}"/>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70" name="Straight Connector 1069">
              <a:extLst>
                <a:ext uri="{FF2B5EF4-FFF2-40B4-BE49-F238E27FC236}">
                  <a16:creationId xmlns:a16="http://schemas.microsoft.com/office/drawing/2014/main" id="{F6C208DC-0D57-928A-7991-23F788C94EBB}"/>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71" name="Group 1070">
            <a:extLst>
              <a:ext uri="{FF2B5EF4-FFF2-40B4-BE49-F238E27FC236}">
                <a16:creationId xmlns:a16="http://schemas.microsoft.com/office/drawing/2014/main" id="{9CCAB03B-4DE3-ED9A-A1AE-21251DBD42B5}"/>
              </a:ext>
            </a:extLst>
          </p:cNvPr>
          <p:cNvGrpSpPr/>
          <p:nvPr/>
        </p:nvGrpSpPr>
        <p:grpSpPr>
          <a:xfrm>
            <a:off x="8793817" y="2925069"/>
            <a:ext cx="109945" cy="109945"/>
            <a:chOff x="5041579" y="2570844"/>
            <a:chExt cx="109945" cy="109945"/>
          </a:xfrm>
        </p:grpSpPr>
        <p:cxnSp>
          <p:nvCxnSpPr>
            <p:cNvPr id="1072" name="Straight Connector 1071">
              <a:extLst>
                <a:ext uri="{FF2B5EF4-FFF2-40B4-BE49-F238E27FC236}">
                  <a16:creationId xmlns:a16="http://schemas.microsoft.com/office/drawing/2014/main" id="{5EBD1534-CA74-17E8-C632-FA65B21E75D2}"/>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73" name="Straight Connector 1072">
              <a:extLst>
                <a:ext uri="{FF2B5EF4-FFF2-40B4-BE49-F238E27FC236}">
                  <a16:creationId xmlns:a16="http://schemas.microsoft.com/office/drawing/2014/main" id="{C2230981-8D43-96DA-97C1-56C89A5970E5}"/>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74" name="Group 1073">
            <a:extLst>
              <a:ext uri="{FF2B5EF4-FFF2-40B4-BE49-F238E27FC236}">
                <a16:creationId xmlns:a16="http://schemas.microsoft.com/office/drawing/2014/main" id="{A49B0FDB-B485-6169-39ED-4371286AFAC0}"/>
              </a:ext>
            </a:extLst>
          </p:cNvPr>
          <p:cNvGrpSpPr/>
          <p:nvPr/>
        </p:nvGrpSpPr>
        <p:grpSpPr>
          <a:xfrm>
            <a:off x="8856775" y="2925069"/>
            <a:ext cx="109945" cy="109945"/>
            <a:chOff x="5041579" y="2570844"/>
            <a:chExt cx="109945" cy="109945"/>
          </a:xfrm>
        </p:grpSpPr>
        <p:cxnSp>
          <p:nvCxnSpPr>
            <p:cNvPr id="1075" name="Straight Connector 1074">
              <a:extLst>
                <a:ext uri="{FF2B5EF4-FFF2-40B4-BE49-F238E27FC236}">
                  <a16:creationId xmlns:a16="http://schemas.microsoft.com/office/drawing/2014/main" id="{5F504561-6136-51F2-A702-29CCEDC319AA}"/>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76" name="Straight Connector 1075">
              <a:extLst>
                <a:ext uri="{FF2B5EF4-FFF2-40B4-BE49-F238E27FC236}">
                  <a16:creationId xmlns:a16="http://schemas.microsoft.com/office/drawing/2014/main" id="{46374CCC-3535-0574-4842-8EBE38B3C73B}"/>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77" name="Group 1076">
            <a:extLst>
              <a:ext uri="{FF2B5EF4-FFF2-40B4-BE49-F238E27FC236}">
                <a16:creationId xmlns:a16="http://schemas.microsoft.com/office/drawing/2014/main" id="{76B8221D-8E01-79F8-510C-170740019D39}"/>
              </a:ext>
            </a:extLst>
          </p:cNvPr>
          <p:cNvGrpSpPr/>
          <p:nvPr/>
        </p:nvGrpSpPr>
        <p:grpSpPr>
          <a:xfrm>
            <a:off x="8897242" y="2970279"/>
            <a:ext cx="109945" cy="109945"/>
            <a:chOff x="5041579" y="2570844"/>
            <a:chExt cx="109945" cy="109945"/>
          </a:xfrm>
        </p:grpSpPr>
        <p:cxnSp>
          <p:nvCxnSpPr>
            <p:cNvPr id="1078" name="Straight Connector 1077">
              <a:extLst>
                <a:ext uri="{FF2B5EF4-FFF2-40B4-BE49-F238E27FC236}">
                  <a16:creationId xmlns:a16="http://schemas.microsoft.com/office/drawing/2014/main" id="{541DAEF2-082E-5F97-D381-F969CC39932E}"/>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79" name="Straight Connector 1078">
              <a:extLst>
                <a:ext uri="{FF2B5EF4-FFF2-40B4-BE49-F238E27FC236}">
                  <a16:creationId xmlns:a16="http://schemas.microsoft.com/office/drawing/2014/main" id="{F94CAF55-0C2E-A91B-D29A-DB5EDB691514}"/>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80" name="Group 1079">
            <a:extLst>
              <a:ext uri="{FF2B5EF4-FFF2-40B4-BE49-F238E27FC236}">
                <a16:creationId xmlns:a16="http://schemas.microsoft.com/office/drawing/2014/main" id="{0295F4AC-A2EE-F294-6976-5E91BA03CBDF}"/>
              </a:ext>
            </a:extLst>
          </p:cNvPr>
          <p:cNvGrpSpPr/>
          <p:nvPr/>
        </p:nvGrpSpPr>
        <p:grpSpPr>
          <a:xfrm>
            <a:off x="8940466" y="2970279"/>
            <a:ext cx="109945" cy="109945"/>
            <a:chOff x="5041579" y="2570844"/>
            <a:chExt cx="109945" cy="109945"/>
          </a:xfrm>
        </p:grpSpPr>
        <p:cxnSp>
          <p:nvCxnSpPr>
            <p:cNvPr id="1081" name="Straight Connector 1080">
              <a:extLst>
                <a:ext uri="{FF2B5EF4-FFF2-40B4-BE49-F238E27FC236}">
                  <a16:creationId xmlns:a16="http://schemas.microsoft.com/office/drawing/2014/main" id="{53C7EDFF-8932-C316-D981-2A215C477872}"/>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82" name="Straight Connector 1081">
              <a:extLst>
                <a:ext uri="{FF2B5EF4-FFF2-40B4-BE49-F238E27FC236}">
                  <a16:creationId xmlns:a16="http://schemas.microsoft.com/office/drawing/2014/main" id="{36588AC2-A41A-E3E3-C6B7-D6C3E4FD39F4}"/>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83" name="Group 1082">
            <a:extLst>
              <a:ext uri="{FF2B5EF4-FFF2-40B4-BE49-F238E27FC236}">
                <a16:creationId xmlns:a16="http://schemas.microsoft.com/office/drawing/2014/main" id="{591E89A3-8370-C821-3B67-C1321D7F507C}"/>
              </a:ext>
            </a:extLst>
          </p:cNvPr>
          <p:cNvGrpSpPr/>
          <p:nvPr/>
        </p:nvGrpSpPr>
        <p:grpSpPr>
          <a:xfrm>
            <a:off x="9101502" y="2970279"/>
            <a:ext cx="109945" cy="109945"/>
            <a:chOff x="5041579" y="2570844"/>
            <a:chExt cx="109945" cy="109945"/>
          </a:xfrm>
        </p:grpSpPr>
        <p:cxnSp>
          <p:nvCxnSpPr>
            <p:cNvPr id="1084" name="Straight Connector 1083">
              <a:extLst>
                <a:ext uri="{FF2B5EF4-FFF2-40B4-BE49-F238E27FC236}">
                  <a16:creationId xmlns:a16="http://schemas.microsoft.com/office/drawing/2014/main" id="{B208CB5F-ACA7-E7D9-E206-9D621AFEB8FE}"/>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85" name="Straight Connector 1084">
              <a:extLst>
                <a:ext uri="{FF2B5EF4-FFF2-40B4-BE49-F238E27FC236}">
                  <a16:creationId xmlns:a16="http://schemas.microsoft.com/office/drawing/2014/main" id="{3478A915-D59C-1133-C6D4-A47F96EE82F8}"/>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86" name="Group 1085">
            <a:extLst>
              <a:ext uri="{FF2B5EF4-FFF2-40B4-BE49-F238E27FC236}">
                <a16:creationId xmlns:a16="http://schemas.microsoft.com/office/drawing/2014/main" id="{67535815-FA29-6D17-353C-C1E1001C48A6}"/>
              </a:ext>
            </a:extLst>
          </p:cNvPr>
          <p:cNvGrpSpPr/>
          <p:nvPr/>
        </p:nvGrpSpPr>
        <p:grpSpPr>
          <a:xfrm>
            <a:off x="9128707" y="2970279"/>
            <a:ext cx="109945" cy="109945"/>
            <a:chOff x="5041579" y="2570844"/>
            <a:chExt cx="109945" cy="109945"/>
          </a:xfrm>
        </p:grpSpPr>
        <p:cxnSp>
          <p:nvCxnSpPr>
            <p:cNvPr id="1087" name="Straight Connector 1086">
              <a:extLst>
                <a:ext uri="{FF2B5EF4-FFF2-40B4-BE49-F238E27FC236}">
                  <a16:creationId xmlns:a16="http://schemas.microsoft.com/office/drawing/2014/main" id="{0AD45C94-DFF7-F363-FD59-C1B66065D7BA}"/>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88" name="Straight Connector 1087">
              <a:extLst>
                <a:ext uri="{FF2B5EF4-FFF2-40B4-BE49-F238E27FC236}">
                  <a16:creationId xmlns:a16="http://schemas.microsoft.com/office/drawing/2014/main" id="{6CE908CF-DDDC-1F57-3AE9-CD3E8B83824A}"/>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89" name="Group 1088">
            <a:extLst>
              <a:ext uri="{FF2B5EF4-FFF2-40B4-BE49-F238E27FC236}">
                <a16:creationId xmlns:a16="http://schemas.microsoft.com/office/drawing/2014/main" id="{EEBF31EE-0458-0AB2-B8D1-CB68262815B4}"/>
              </a:ext>
            </a:extLst>
          </p:cNvPr>
          <p:cNvGrpSpPr/>
          <p:nvPr/>
        </p:nvGrpSpPr>
        <p:grpSpPr>
          <a:xfrm>
            <a:off x="9158393" y="2970279"/>
            <a:ext cx="109945" cy="109945"/>
            <a:chOff x="5041579" y="2570844"/>
            <a:chExt cx="109945" cy="109945"/>
          </a:xfrm>
        </p:grpSpPr>
        <p:cxnSp>
          <p:nvCxnSpPr>
            <p:cNvPr id="1090" name="Straight Connector 1089">
              <a:extLst>
                <a:ext uri="{FF2B5EF4-FFF2-40B4-BE49-F238E27FC236}">
                  <a16:creationId xmlns:a16="http://schemas.microsoft.com/office/drawing/2014/main" id="{F8E29570-9EC0-4E45-3000-9009F485F44F}"/>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91" name="Straight Connector 1090">
              <a:extLst>
                <a:ext uri="{FF2B5EF4-FFF2-40B4-BE49-F238E27FC236}">
                  <a16:creationId xmlns:a16="http://schemas.microsoft.com/office/drawing/2014/main" id="{364FBC0B-6F31-2DB7-20FE-B4AE8B1C43A9}"/>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92" name="Group 1091">
            <a:extLst>
              <a:ext uri="{FF2B5EF4-FFF2-40B4-BE49-F238E27FC236}">
                <a16:creationId xmlns:a16="http://schemas.microsoft.com/office/drawing/2014/main" id="{CF04BDED-FBCB-8A36-72A0-267C6362874A}"/>
              </a:ext>
            </a:extLst>
          </p:cNvPr>
          <p:cNvGrpSpPr/>
          <p:nvPr/>
        </p:nvGrpSpPr>
        <p:grpSpPr>
          <a:xfrm>
            <a:off x="9226010" y="3026155"/>
            <a:ext cx="109945" cy="109945"/>
            <a:chOff x="5041579" y="2570844"/>
            <a:chExt cx="109945" cy="109945"/>
          </a:xfrm>
        </p:grpSpPr>
        <p:cxnSp>
          <p:nvCxnSpPr>
            <p:cNvPr id="1093" name="Straight Connector 1092">
              <a:extLst>
                <a:ext uri="{FF2B5EF4-FFF2-40B4-BE49-F238E27FC236}">
                  <a16:creationId xmlns:a16="http://schemas.microsoft.com/office/drawing/2014/main" id="{10499A73-66B2-B4A3-A463-D077DFA179F9}"/>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94" name="Straight Connector 1093">
              <a:extLst>
                <a:ext uri="{FF2B5EF4-FFF2-40B4-BE49-F238E27FC236}">
                  <a16:creationId xmlns:a16="http://schemas.microsoft.com/office/drawing/2014/main" id="{5D7E8727-429E-6011-50CC-F6B685AF32B7}"/>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95" name="Group 1094">
            <a:extLst>
              <a:ext uri="{FF2B5EF4-FFF2-40B4-BE49-F238E27FC236}">
                <a16:creationId xmlns:a16="http://schemas.microsoft.com/office/drawing/2014/main" id="{A91D330A-BDA3-FED8-5533-233343C7EB47}"/>
              </a:ext>
            </a:extLst>
          </p:cNvPr>
          <p:cNvGrpSpPr/>
          <p:nvPr/>
        </p:nvGrpSpPr>
        <p:grpSpPr>
          <a:xfrm>
            <a:off x="9255215" y="3026155"/>
            <a:ext cx="109945" cy="109945"/>
            <a:chOff x="5041579" y="2570844"/>
            <a:chExt cx="109945" cy="109945"/>
          </a:xfrm>
        </p:grpSpPr>
        <p:cxnSp>
          <p:nvCxnSpPr>
            <p:cNvPr id="1096" name="Straight Connector 1095">
              <a:extLst>
                <a:ext uri="{FF2B5EF4-FFF2-40B4-BE49-F238E27FC236}">
                  <a16:creationId xmlns:a16="http://schemas.microsoft.com/office/drawing/2014/main" id="{F704B91D-B454-03BA-A38B-9AD9D3C2026C}"/>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097" name="Straight Connector 1096">
              <a:extLst>
                <a:ext uri="{FF2B5EF4-FFF2-40B4-BE49-F238E27FC236}">
                  <a16:creationId xmlns:a16="http://schemas.microsoft.com/office/drawing/2014/main" id="{9CC98270-F6B0-2485-35A0-9D89E10CA930}"/>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98" name="Group 1097">
            <a:extLst>
              <a:ext uri="{FF2B5EF4-FFF2-40B4-BE49-F238E27FC236}">
                <a16:creationId xmlns:a16="http://schemas.microsoft.com/office/drawing/2014/main" id="{1028DBED-5837-03E1-C189-92B5A1A107D5}"/>
              </a:ext>
            </a:extLst>
          </p:cNvPr>
          <p:cNvGrpSpPr/>
          <p:nvPr/>
        </p:nvGrpSpPr>
        <p:grpSpPr>
          <a:xfrm>
            <a:off x="9274425" y="3026155"/>
            <a:ext cx="109945" cy="109945"/>
            <a:chOff x="5041579" y="2570844"/>
            <a:chExt cx="109945" cy="109945"/>
          </a:xfrm>
        </p:grpSpPr>
        <p:cxnSp>
          <p:nvCxnSpPr>
            <p:cNvPr id="1099" name="Straight Connector 1098">
              <a:extLst>
                <a:ext uri="{FF2B5EF4-FFF2-40B4-BE49-F238E27FC236}">
                  <a16:creationId xmlns:a16="http://schemas.microsoft.com/office/drawing/2014/main" id="{A0C3B5DB-238D-534F-A94E-50380BE9042C}"/>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100" name="Straight Connector 1099">
              <a:extLst>
                <a:ext uri="{FF2B5EF4-FFF2-40B4-BE49-F238E27FC236}">
                  <a16:creationId xmlns:a16="http://schemas.microsoft.com/office/drawing/2014/main" id="{E5ADB42B-656A-1465-48EE-F403174683E8}"/>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01" name="Group 1100">
            <a:extLst>
              <a:ext uri="{FF2B5EF4-FFF2-40B4-BE49-F238E27FC236}">
                <a16:creationId xmlns:a16="http://schemas.microsoft.com/office/drawing/2014/main" id="{F1CEC6F1-A714-B1DE-F8D6-FEDAACCF670A}"/>
              </a:ext>
            </a:extLst>
          </p:cNvPr>
          <p:cNvGrpSpPr/>
          <p:nvPr/>
        </p:nvGrpSpPr>
        <p:grpSpPr>
          <a:xfrm>
            <a:off x="9353376" y="3026155"/>
            <a:ext cx="109945" cy="109945"/>
            <a:chOff x="5041579" y="2570844"/>
            <a:chExt cx="109945" cy="109945"/>
          </a:xfrm>
        </p:grpSpPr>
        <p:cxnSp>
          <p:nvCxnSpPr>
            <p:cNvPr id="1102" name="Straight Connector 1101">
              <a:extLst>
                <a:ext uri="{FF2B5EF4-FFF2-40B4-BE49-F238E27FC236}">
                  <a16:creationId xmlns:a16="http://schemas.microsoft.com/office/drawing/2014/main" id="{C2525F0D-429E-4D51-F909-2433CF25979C}"/>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103" name="Straight Connector 1102">
              <a:extLst>
                <a:ext uri="{FF2B5EF4-FFF2-40B4-BE49-F238E27FC236}">
                  <a16:creationId xmlns:a16="http://schemas.microsoft.com/office/drawing/2014/main" id="{B570A43F-ABEB-C61B-1C83-F116C5CF080E}"/>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04" name="Group 1103">
            <a:extLst>
              <a:ext uri="{FF2B5EF4-FFF2-40B4-BE49-F238E27FC236}">
                <a16:creationId xmlns:a16="http://schemas.microsoft.com/office/drawing/2014/main" id="{1757F845-AEE4-77DD-36A2-5B3B74E66AD3}"/>
              </a:ext>
            </a:extLst>
          </p:cNvPr>
          <p:cNvGrpSpPr/>
          <p:nvPr/>
        </p:nvGrpSpPr>
        <p:grpSpPr>
          <a:xfrm>
            <a:off x="9382340" y="3026155"/>
            <a:ext cx="109945" cy="109945"/>
            <a:chOff x="5041579" y="2570844"/>
            <a:chExt cx="109945" cy="109945"/>
          </a:xfrm>
        </p:grpSpPr>
        <p:cxnSp>
          <p:nvCxnSpPr>
            <p:cNvPr id="1105" name="Straight Connector 1104">
              <a:extLst>
                <a:ext uri="{FF2B5EF4-FFF2-40B4-BE49-F238E27FC236}">
                  <a16:creationId xmlns:a16="http://schemas.microsoft.com/office/drawing/2014/main" id="{0DD87EB6-AF51-446A-B86A-9B795AE65D2C}"/>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106" name="Straight Connector 1105">
              <a:extLst>
                <a:ext uri="{FF2B5EF4-FFF2-40B4-BE49-F238E27FC236}">
                  <a16:creationId xmlns:a16="http://schemas.microsoft.com/office/drawing/2014/main" id="{0CB18B4E-2088-EAD1-95C1-1AFDB045F8C3}"/>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07" name="Group 1106">
            <a:extLst>
              <a:ext uri="{FF2B5EF4-FFF2-40B4-BE49-F238E27FC236}">
                <a16:creationId xmlns:a16="http://schemas.microsoft.com/office/drawing/2014/main" id="{41B9A1EF-B521-5814-9757-2A94F97C896B}"/>
              </a:ext>
            </a:extLst>
          </p:cNvPr>
          <p:cNvGrpSpPr/>
          <p:nvPr/>
        </p:nvGrpSpPr>
        <p:grpSpPr>
          <a:xfrm>
            <a:off x="9412006" y="3026155"/>
            <a:ext cx="109945" cy="109945"/>
            <a:chOff x="5041579" y="2570844"/>
            <a:chExt cx="109945" cy="109945"/>
          </a:xfrm>
        </p:grpSpPr>
        <p:cxnSp>
          <p:nvCxnSpPr>
            <p:cNvPr id="1108" name="Straight Connector 1107">
              <a:extLst>
                <a:ext uri="{FF2B5EF4-FFF2-40B4-BE49-F238E27FC236}">
                  <a16:creationId xmlns:a16="http://schemas.microsoft.com/office/drawing/2014/main" id="{2243F069-6BDF-1BCA-C529-DEA1F79D8EFB}"/>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109" name="Straight Connector 1108">
              <a:extLst>
                <a:ext uri="{FF2B5EF4-FFF2-40B4-BE49-F238E27FC236}">
                  <a16:creationId xmlns:a16="http://schemas.microsoft.com/office/drawing/2014/main" id="{A92F1156-532D-7E61-595B-AF6FFB810CF7}"/>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10" name="Group 1109">
            <a:extLst>
              <a:ext uri="{FF2B5EF4-FFF2-40B4-BE49-F238E27FC236}">
                <a16:creationId xmlns:a16="http://schemas.microsoft.com/office/drawing/2014/main" id="{AAFBA35A-8F9F-3995-EACA-83B0E6BA42E7}"/>
              </a:ext>
            </a:extLst>
          </p:cNvPr>
          <p:cNvGrpSpPr/>
          <p:nvPr/>
        </p:nvGrpSpPr>
        <p:grpSpPr>
          <a:xfrm>
            <a:off x="9501245" y="3026155"/>
            <a:ext cx="109945" cy="109945"/>
            <a:chOff x="5041579" y="2570844"/>
            <a:chExt cx="109945" cy="109945"/>
          </a:xfrm>
        </p:grpSpPr>
        <p:cxnSp>
          <p:nvCxnSpPr>
            <p:cNvPr id="1111" name="Straight Connector 1110">
              <a:extLst>
                <a:ext uri="{FF2B5EF4-FFF2-40B4-BE49-F238E27FC236}">
                  <a16:creationId xmlns:a16="http://schemas.microsoft.com/office/drawing/2014/main" id="{7BDC1DAB-1792-A3C7-D2A9-76B8CDA543D6}"/>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112" name="Straight Connector 1111">
              <a:extLst>
                <a:ext uri="{FF2B5EF4-FFF2-40B4-BE49-F238E27FC236}">
                  <a16:creationId xmlns:a16="http://schemas.microsoft.com/office/drawing/2014/main" id="{B1D4C019-C17B-B87F-078D-F0BD5C51C034}"/>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13" name="Group 1112">
            <a:extLst>
              <a:ext uri="{FF2B5EF4-FFF2-40B4-BE49-F238E27FC236}">
                <a16:creationId xmlns:a16="http://schemas.microsoft.com/office/drawing/2014/main" id="{02C16DDD-BA1D-8F02-2B82-CAAD41917504}"/>
              </a:ext>
            </a:extLst>
          </p:cNvPr>
          <p:cNvGrpSpPr/>
          <p:nvPr/>
        </p:nvGrpSpPr>
        <p:grpSpPr>
          <a:xfrm>
            <a:off x="9556217" y="3026155"/>
            <a:ext cx="109945" cy="109945"/>
            <a:chOff x="5041579" y="2570844"/>
            <a:chExt cx="109945" cy="109945"/>
          </a:xfrm>
        </p:grpSpPr>
        <p:cxnSp>
          <p:nvCxnSpPr>
            <p:cNvPr id="1114" name="Straight Connector 1113">
              <a:extLst>
                <a:ext uri="{FF2B5EF4-FFF2-40B4-BE49-F238E27FC236}">
                  <a16:creationId xmlns:a16="http://schemas.microsoft.com/office/drawing/2014/main" id="{B0A2B35C-F3E9-42AE-B9E6-0B3D2F39D88C}"/>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115" name="Straight Connector 1114">
              <a:extLst>
                <a:ext uri="{FF2B5EF4-FFF2-40B4-BE49-F238E27FC236}">
                  <a16:creationId xmlns:a16="http://schemas.microsoft.com/office/drawing/2014/main" id="{4D82ECE0-1726-E597-CD77-28629D93078B}"/>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16" name="Group 1115">
            <a:extLst>
              <a:ext uri="{FF2B5EF4-FFF2-40B4-BE49-F238E27FC236}">
                <a16:creationId xmlns:a16="http://schemas.microsoft.com/office/drawing/2014/main" id="{6F994651-BCEC-0793-CFF6-E22169CEA5BF}"/>
              </a:ext>
            </a:extLst>
          </p:cNvPr>
          <p:cNvGrpSpPr/>
          <p:nvPr/>
        </p:nvGrpSpPr>
        <p:grpSpPr>
          <a:xfrm>
            <a:off x="9660621" y="3026155"/>
            <a:ext cx="109945" cy="109945"/>
            <a:chOff x="5041579" y="2570844"/>
            <a:chExt cx="109945" cy="109945"/>
          </a:xfrm>
        </p:grpSpPr>
        <p:cxnSp>
          <p:nvCxnSpPr>
            <p:cNvPr id="1117" name="Straight Connector 1116">
              <a:extLst>
                <a:ext uri="{FF2B5EF4-FFF2-40B4-BE49-F238E27FC236}">
                  <a16:creationId xmlns:a16="http://schemas.microsoft.com/office/drawing/2014/main" id="{3F77E721-69F4-2D6D-680F-959C57538AA4}"/>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118" name="Straight Connector 1117">
              <a:extLst>
                <a:ext uri="{FF2B5EF4-FFF2-40B4-BE49-F238E27FC236}">
                  <a16:creationId xmlns:a16="http://schemas.microsoft.com/office/drawing/2014/main" id="{DB882F28-993D-5039-8F45-4D9A25FA682B}"/>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19" name="Group 1118">
            <a:extLst>
              <a:ext uri="{FF2B5EF4-FFF2-40B4-BE49-F238E27FC236}">
                <a16:creationId xmlns:a16="http://schemas.microsoft.com/office/drawing/2014/main" id="{27F4442E-5613-252B-9C91-35A89BF0EAAF}"/>
              </a:ext>
            </a:extLst>
          </p:cNvPr>
          <p:cNvGrpSpPr/>
          <p:nvPr/>
        </p:nvGrpSpPr>
        <p:grpSpPr>
          <a:xfrm>
            <a:off x="9690687" y="3113150"/>
            <a:ext cx="109945" cy="109945"/>
            <a:chOff x="5041579" y="2570844"/>
            <a:chExt cx="109945" cy="109945"/>
          </a:xfrm>
        </p:grpSpPr>
        <p:cxnSp>
          <p:nvCxnSpPr>
            <p:cNvPr id="1120" name="Straight Connector 1119">
              <a:extLst>
                <a:ext uri="{FF2B5EF4-FFF2-40B4-BE49-F238E27FC236}">
                  <a16:creationId xmlns:a16="http://schemas.microsoft.com/office/drawing/2014/main" id="{92716F90-97C2-5BAA-8C2F-F385CBB61F64}"/>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121" name="Straight Connector 1120">
              <a:extLst>
                <a:ext uri="{FF2B5EF4-FFF2-40B4-BE49-F238E27FC236}">
                  <a16:creationId xmlns:a16="http://schemas.microsoft.com/office/drawing/2014/main" id="{8C4B90E8-B49F-59A5-E453-716D5DA1B5BC}"/>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22" name="Group 1121">
            <a:extLst>
              <a:ext uri="{FF2B5EF4-FFF2-40B4-BE49-F238E27FC236}">
                <a16:creationId xmlns:a16="http://schemas.microsoft.com/office/drawing/2014/main" id="{CC42DD67-C38B-71C3-4383-97B57DA92A6C}"/>
              </a:ext>
            </a:extLst>
          </p:cNvPr>
          <p:cNvGrpSpPr/>
          <p:nvPr/>
        </p:nvGrpSpPr>
        <p:grpSpPr>
          <a:xfrm>
            <a:off x="9726988" y="3113150"/>
            <a:ext cx="109945" cy="109945"/>
            <a:chOff x="5041579" y="2570844"/>
            <a:chExt cx="109945" cy="109945"/>
          </a:xfrm>
        </p:grpSpPr>
        <p:cxnSp>
          <p:nvCxnSpPr>
            <p:cNvPr id="1123" name="Straight Connector 1122">
              <a:extLst>
                <a:ext uri="{FF2B5EF4-FFF2-40B4-BE49-F238E27FC236}">
                  <a16:creationId xmlns:a16="http://schemas.microsoft.com/office/drawing/2014/main" id="{A191057E-C975-A538-73D4-C91003E894F3}"/>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124" name="Straight Connector 1123">
              <a:extLst>
                <a:ext uri="{FF2B5EF4-FFF2-40B4-BE49-F238E27FC236}">
                  <a16:creationId xmlns:a16="http://schemas.microsoft.com/office/drawing/2014/main" id="{3482A44C-63E6-014D-AC54-6B44E862F20C}"/>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25" name="Group 1124">
            <a:extLst>
              <a:ext uri="{FF2B5EF4-FFF2-40B4-BE49-F238E27FC236}">
                <a16:creationId xmlns:a16="http://schemas.microsoft.com/office/drawing/2014/main" id="{EF56FBB8-D1FB-B31C-1B88-928DBCA23DE0}"/>
              </a:ext>
            </a:extLst>
          </p:cNvPr>
          <p:cNvGrpSpPr/>
          <p:nvPr/>
        </p:nvGrpSpPr>
        <p:grpSpPr>
          <a:xfrm>
            <a:off x="9872064" y="3113150"/>
            <a:ext cx="109945" cy="109945"/>
            <a:chOff x="5041579" y="2570844"/>
            <a:chExt cx="109945" cy="109945"/>
          </a:xfrm>
        </p:grpSpPr>
        <p:cxnSp>
          <p:nvCxnSpPr>
            <p:cNvPr id="1126" name="Straight Connector 1125">
              <a:extLst>
                <a:ext uri="{FF2B5EF4-FFF2-40B4-BE49-F238E27FC236}">
                  <a16:creationId xmlns:a16="http://schemas.microsoft.com/office/drawing/2014/main" id="{4A7D734E-62A0-B556-1860-AA63DEE32EA2}"/>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127" name="Straight Connector 1126">
              <a:extLst>
                <a:ext uri="{FF2B5EF4-FFF2-40B4-BE49-F238E27FC236}">
                  <a16:creationId xmlns:a16="http://schemas.microsoft.com/office/drawing/2014/main" id="{B7165E96-4156-EA4C-ACEC-40563EF963B0}"/>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28" name="Group 1127">
            <a:extLst>
              <a:ext uri="{FF2B5EF4-FFF2-40B4-BE49-F238E27FC236}">
                <a16:creationId xmlns:a16="http://schemas.microsoft.com/office/drawing/2014/main" id="{10116B26-A0FB-DB99-0E26-9AAB77816C94}"/>
              </a:ext>
            </a:extLst>
          </p:cNvPr>
          <p:cNvGrpSpPr/>
          <p:nvPr/>
        </p:nvGrpSpPr>
        <p:grpSpPr>
          <a:xfrm>
            <a:off x="9895597" y="3113150"/>
            <a:ext cx="109945" cy="109945"/>
            <a:chOff x="5041579" y="2570844"/>
            <a:chExt cx="109945" cy="109945"/>
          </a:xfrm>
        </p:grpSpPr>
        <p:cxnSp>
          <p:nvCxnSpPr>
            <p:cNvPr id="1129" name="Straight Connector 1128">
              <a:extLst>
                <a:ext uri="{FF2B5EF4-FFF2-40B4-BE49-F238E27FC236}">
                  <a16:creationId xmlns:a16="http://schemas.microsoft.com/office/drawing/2014/main" id="{1028F2B1-6E52-4D03-6780-52A0DD6825E7}"/>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130" name="Straight Connector 1129">
              <a:extLst>
                <a:ext uri="{FF2B5EF4-FFF2-40B4-BE49-F238E27FC236}">
                  <a16:creationId xmlns:a16="http://schemas.microsoft.com/office/drawing/2014/main" id="{0F31C134-1074-E06D-CAA0-4463AD07CF52}"/>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31" name="Group 1130">
            <a:extLst>
              <a:ext uri="{FF2B5EF4-FFF2-40B4-BE49-F238E27FC236}">
                <a16:creationId xmlns:a16="http://schemas.microsoft.com/office/drawing/2014/main" id="{39848C9E-AAE2-A12F-BBC3-42832101FE51}"/>
              </a:ext>
            </a:extLst>
          </p:cNvPr>
          <p:cNvGrpSpPr/>
          <p:nvPr/>
        </p:nvGrpSpPr>
        <p:grpSpPr>
          <a:xfrm>
            <a:off x="9925355" y="3113150"/>
            <a:ext cx="109945" cy="109945"/>
            <a:chOff x="5041579" y="2570844"/>
            <a:chExt cx="109945" cy="109945"/>
          </a:xfrm>
        </p:grpSpPr>
        <p:cxnSp>
          <p:nvCxnSpPr>
            <p:cNvPr id="1132" name="Straight Connector 1131">
              <a:extLst>
                <a:ext uri="{FF2B5EF4-FFF2-40B4-BE49-F238E27FC236}">
                  <a16:creationId xmlns:a16="http://schemas.microsoft.com/office/drawing/2014/main" id="{5A77E7D8-87F8-4B30-4FC2-FC6B56C5D127}"/>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133" name="Straight Connector 1132">
              <a:extLst>
                <a:ext uri="{FF2B5EF4-FFF2-40B4-BE49-F238E27FC236}">
                  <a16:creationId xmlns:a16="http://schemas.microsoft.com/office/drawing/2014/main" id="{1644AB55-0922-6AC0-E577-7AFC19F09FCB}"/>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34" name="Group 1133">
            <a:extLst>
              <a:ext uri="{FF2B5EF4-FFF2-40B4-BE49-F238E27FC236}">
                <a16:creationId xmlns:a16="http://schemas.microsoft.com/office/drawing/2014/main" id="{33DDC2ED-793F-13F3-64BA-247AF4814505}"/>
              </a:ext>
            </a:extLst>
          </p:cNvPr>
          <p:cNvGrpSpPr/>
          <p:nvPr/>
        </p:nvGrpSpPr>
        <p:grpSpPr>
          <a:xfrm>
            <a:off x="9958235" y="3113150"/>
            <a:ext cx="109945" cy="109945"/>
            <a:chOff x="5041579" y="2570844"/>
            <a:chExt cx="109945" cy="109945"/>
          </a:xfrm>
        </p:grpSpPr>
        <p:cxnSp>
          <p:nvCxnSpPr>
            <p:cNvPr id="1135" name="Straight Connector 1134">
              <a:extLst>
                <a:ext uri="{FF2B5EF4-FFF2-40B4-BE49-F238E27FC236}">
                  <a16:creationId xmlns:a16="http://schemas.microsoft.com/office/drawing/2014/main" id="{986049B8-75AD-EFA5-5C8E-41F22E811CCA}"/>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136" name="Straight Connector 1135">
              <a:extLst>
                <a:ext uri="{FF2B5EF4-FFF2-40B4-BE49-F238E27FC236}">
                  <a16:creationId xmlns:a16="http://schemas.microsoft.com/office/drawing/2014/main" id="{04D00238-863E-C723-C05A-58E99170C0AD}"/>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37" name="Group 1136">
            <a:extLst>
              <a:ext uri="{FF2B5EF4-FFF2-40B4-BE49-F238E27FC236}">
                <a16:creationId xmlns:a16="http://schemas.microsoft.com/office/drawing/2014/main" id="{E2FCC16B-46FC-280D-AE29-741199CD0440}"/>
              </a:ext>
            </a:extLst>
          </p:cNvPr>
          <p:cNvGrpSpPr/>
          <p:nvPr/>
        </p:nvGrpSpPr>
        <p:grpSpPr>
          <a:xfrm>
            <a:off x="10074642" y="3113150"/>
            <a:ext cx="109945" cy="109945"/>
            <a:chOff x="5041579" y="2570844"/>
            <a:chExt cx="109945" cy="109945"/>
          </a:xfrm>
        </p:grpSpPr>
        <p:cxnSp>
          <p:nvCxnSpPr>
            <p:cNvPr id="1138" name="Straight Connector 1137">
              <a:extLst>
                <a:ext uri="{FF2B5EF4-FFF2-40B4-BE49-F238E27FC236}">
                  <a16:creationId xmlns:a16="http://schemas.microsoft.com/office/drawing/2014/main" id="{DC4B5267-8BE9-BFCF-81C2-486681F5C177}"/>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139" name="Straight Connector 1138">
              <a:extLst>
                <a:ext uri="{FF2B5EF4-FFF2-40B4-BE49-F238E27FC236}">
                  <a16:creationId xmlns:a16="http://schemas.microsoft.com/office/drawing/2014/main" id="{B14BF8F3-E409-B350-0107-1DEFDD9CA4A1}"/>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40" name="Group 1139">
            <a:extLst>
              <a:ext uri="{FF2B5EF4-FFF2-40B4-BE49-F238E27FC236}">
                <a16:creationId xmlns:a16="http://schemas.microsoft.com/office/drawing/2014/main" id="{831AA494-77CE-4A80-5C13-B1135FCC970B}"/>
              </a:ext>
            </a:extLst>
          </p:cNvPr>
          <p:cNvGrpSpPr/>
          <p:nvPr/>
        </p:nvGrpSpPr>
        <p:grpSpPr>
          <a:xfrm>
            <a:off x="10192110" y="3113150"/>
            <a:ext cx="109945" cy="109945"/>
            <a:chOff x="5041579" y="2570844"/>
            <a:chExt cx="109945" cy="109945"/>
          </a:xfrm>
        </p:grpSpPr>
        <p:cxnSp>
          <p:nvCxnSpPr>
            <p:cNvPr id="1141" name="Straight Connector 1140">
              <a:extLst>
                <a:ext uri="{FF2B5EF4-FFF2-40B4-BE49-F238E27FC236}">
                  <a16:creationId xmlns:a16="http://schemas.microsoft.com/office/drawing/2014/main" id="{07C85220-93F6-118B-04DE-586E269C9CE0}"/>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142" name="Straight Connector 1141">
              <a:extLst>
                <a:ext uri="{FF2B5EF4-FFF2-40B4-BE49-F238E27FC236}">
                  <a16:creationId xmlns:a16="http://schemas.microsoft.com/office/drawing/2014/main" id="{200A9BF6-283A-9F6F-CEDE-50060F3297F7}"/>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43" name="Group 1142">
            <a:extLst>
              <a:ext uri="{FF2B5EF4-FFF2-40B4-BE49-F238E27FC236}">
                <a16:creationId xmlns:a16="http://schemas.microsoft.com/office/drawing/2014/main" id="{C37731E8-7611-1B5D-D27C-97C83A56505A}"/>
              </a:ext>
            </a:extLst>
          </p:cNvPr>
          <p:cNvGrpSpPr/>
          <p:nvPr/>
        </p:nvGrpSpPr>
        <p:grpSpPr>
          <a:xfrm>
            <a:off x="10233225" y="3113150"/>
            <a:ext cx="109945" cy="109945"/>
            <a:chOff x="5041579" y="2570844"/>
            <a:chExt cx="109945" cy="109945"/>
          </a:xfrm>
        </p:grpSpPr>
        <p:cxnSp>
          <p:nvCxnSpPr>
            <p:cNvPr id="1144" name="Straight Connector 1143">
              <a:extLst>
                <a:ext uri="{FF2B5EF4-FFF2-40B4-BE49-F238E27FC236}">
                  <a16:creationId xmlns:a16="http://schemas.microsoft.com/office/drawing/2014/main" id="{DA662398-13C9-E29B-EB73-95A4A9C8B1FF}"/>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145" name="Straight Connector 1144">
              <a:extLst>
                <a:ext uri="{FF2B5EF4-FFF2-40B4-BE49-F238E27FC236}">
                  <a16:creationId xmlns:a16="http://schemas.microsoft.com/office/drawing/2014/main" id="{9FDC9D14-0C14-766B-50D0-BE5359940DBD}"/>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46" name="Group 1145">
            <a:extLst>
              <a:ext uri="{FF2B5EF4-FFF2-40B4-BE49-F238E27FC236}">
                <a16:creationId xmlns:a16="http://schemas.microsoft.com/office/drawing/2014/main" id="{F6C594A7-1E26-36C0-1490-7C6C839BA740}"/>
              </a:ext>
            </a:extLst>
          </p:cNvPr>
          <p:cNvGrpSpPr/>
          <p:nvPr/>
        </p:nvGrpSpPr>
        <p:grpSpPr>
          <a:xfrm>
            <a:off x="10317638" y="3113150"/>
            <a:ext cx="109945" cy="109945"/>
            <a:chOff x="5041579" y="2570844"/>
            <a:chExt cx="109945" cy="109945"/>
          </a:xfrm>
        </p:grpSpPr>
        <p:cxnSp>
          <p:nvCxnSpPr>
            <p:cNvPr id="1147" name="Straight Connector 1146">
              <a:extLst>
                <a:ext uri="{FF2B5EF4-FFF2-40B4-BE49-F238E27FC236}">
                  <a16:creationId xmlns:a16="http://schemas.microsoft.com/office/drawing/2014/main" id="{4EBC8987-8711-7156-4A4F-C80CE165A938}"/>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148" name="Straight Connector 1147">
              <a:extLst>
                <a:ext uri="{FF2B5EF4-FFF2-40B4-BE49-F238E27FC236}">
                  <a16:creationId xmlns:a16="http://schemas.microsoft.com/office/drawing/2014/main" id="{E0E65CB9-93EA-489A-EC7D-E7816FD81753}"/>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49" name="Group 1148">
            <a:extLst>
              <a:ext uri="{FF2B5EF4-FFF2-40B4-BE49-F238E27FC236}">
                <a16:creationId xmlns:a16="http://schemas.microsoft.com/office/drawing/2014/main" id="{3A48E9C5-E1BD-5632-8591-3B1C1790DCD3}"/>
              </a:ext>
            </a:extLst>
          </p:cNvPr>
          <p:cNvGrpSpPr/>
          <p:nvPr/>
        </p:nvGrpSpPr>
        <p:grpSpPr>
          <a:xfrm>
            <a:off x="10606957" y="3113150"/>
            <a:ext cx="109945" cy="109945"/>
            <a:chOff x="5041579" y="2570844"/>
            <a:chExt cx="109945" cy="109945"/>
          </a:xfrm>
        </p:grpSpPr>
        <p:cxnSp>
          <p:nvCxnSpPr>
            <p:cNvPr id="1150" name="Straight Connector 1149">
              <a:extLst>
                <a:ext uri="{FF2B5EF4-FFF2-40B4-BE49-F238E27FC236}">
                  <a16:creationId xmlns:a16="http://schemas.microsoft.com/office/drawing/2014/main" id="{8B58948B-9F74-6D20-1D4E-679C73576F5B}"/>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151" name="Straight Connector 1150">
              <a:extLst>
                <a:ext uri="{FF2B5EF4-FFF2-40B4-BE49-F238E27FC236}">
                  <a16:creationId xmlns:a16="http://schemas.microsoft.com/office/drawing/2014/main" id="{861D9C8E-AA66-815A-FBC7-E60D90B952AC}"/>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52" name="Group 1151">
            <a:extLst>
              <a:ext uri="{FF2B5EF4-FFF2-40B4-BE49-F238E27FC236}">
                <a16:creationId xmlns:a16="http://schemas.microsoft.com/office/drawing/2014/main" id="{25D555F8-47AC-67F2-3D58-70AB96ACABAD}"/>
              </a:ext>
            </a:extLst>
          </p:cNvPr>
          <p:cNvGrpSpPr/>
          <p:nvPr/>
        </p:nvGrpSpPr>
        <p:grpSpPr>
          <a:xfrm>
            <a:off x="10978327" y="3113150"/>
            <a:ext cx="109945" cy="109945"/>
            <a:chOff x="5041579" y="2570844"/>
            <a:chExt cx="109945" cy="109945"/>
          </a:xfrm>
        </p:grpSpPr>
        <p:cxnSp>
          <p:nvCxnSpPr>
            <p:cNvPr id="1153" name="Straight Connector 1152">
              <a:extLst>
                <a:ext uri="{FF2B5EF4-FFF2-40B4-BE49-F238E27FC236}">
                  <a16:creationId xmlns:a16="http://schemas.microsoft.com/office/drawing/2014/main" id="{82A06BB9-DA91-77E2-5913-65BF9A289FF3}"/>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154" name="Straight Connector 1153">
              <a:extLst>
                <a:ext uri="{FF2B5EF4-FFF2-40B4-BE49-F238E27FC236}">
                  <a16:creationId xmlns:a16="http://schemas.microsoft.com/office/drawing/2014/main" id="{0FE3310F-E73C-838B-A4A5-D7DEC2999ABA}"/>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55" name="Group 1154">
            <a:extLst>
              <a:ext uri="{FF2B5EF4-FFF2-40B4-BE49-F238E27FC236}">
                <a16:creationId xmlns:a16="http://schemas.microsoft.com/office/drawing/2014/main" id="{38B0C375-0061-7F7D-1814-7ECF95BA8203}"/>
              </a:ext>
            </a:extLst>
          </p:cNvPr>
          <p:cNvGrpSpPr/>
          <p:nvPr/>
        </p:nvGrpSpPr>
        <p:grpSpPr>
          <a:xfrm>
            <a:off x="11287265" y="3113150"/>
            <a:ext cx="109945" cy="109945"/>
            <a:chOff x="5041579" y="2570844"/>
            <a:chExt cx="109945" cy="109945"/>
          </a:xfrm>
        </p:grpSpPr>
        <p:cxnSp>
          <p:nvCxnSpPr>
            <p:cNvPr id="1156" name="Straight Connector 1155">
              <a:extLst>
                <a:ext uri="{FF2B5EF4-FFF2-40B4-BE49-F238E27FC236}">
                  <a16:creationId xmlns:a16="http://schemas.microsoft.com/office/drawing/2014/main" id="{44122C83-81C9-D50F-1E88-2E7A508ADEAA}"/>
                </a:ext>
              </a:extLst>
            </p:cNvPr>
            <p:cNvCxnSpPr>
              <a:cxnSpLocks/>
            </p:cNvCxnSpPr>
            <p:nvPr/>
          </p:nvCxnSpPr>
          <p:spPr bwMode="auto">
            <a:xfrm>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cxnSp>
          <p:nvCxnSpPr>
            <p:cNvPr id="1157" name="Straight Connector 1156">
              <a:extLst>
                <a:ext uri="{FF2B5EF4-FFF2-40B4-BE49-F238E27FC236}">
                  <a16:creationId xmlns:a16="http://schemas.microsoft.com/office/drawing/2014/main" id="{63AA8287-FD8E-325C-5C0A-0D89DB89862D}"/>
                </a:ext>
              </a:extLst>
            </p:cNvPr>
            <p:cNvCxnSpPr>
              <a:cxnSpLocks/>
            </p:cNvCxnSpPr>
            <p:nvPr/>
          </p:nvCxnSpPr>
          <p:spPr bwMode="auto">
            <a:xfrm rot="16200000">
              <a:off x="5096552" y="2570844"/>
              <a:ext cx="0" cy="109945"/>
            </a:xfrm>
            <a:prstGeom prst="line">
              <a:avLst/>
            </a:prstGeom>
            <a:noFill/>
            <a:ln w="28575" cap="flat" cmpd="sng" algn="ctr">
              <a:solidFill>
                <a:schemeClr val="accent3"/>
              </a:solidFill>
              <a:prstDash val="solid"/>
              <a:round/>
              <a:headEnd type="none" w="med" len="med"/>
              <a:tailEnd type="none" w="med" len="med"/>
            </a:ln>
            <a:effectLst/>
          </p:spPr>
        </p:cxnSp>
      </p:grpSp>
      <p:sp>
        <p:nvSpPr>
          <p:cNvPr id="1158" name="Text Box 15">
            <a:extLst>
              <a:ext uri="{FF2B5EF4-FFF2-40B4-BE49-F238E27FC236}">
                <a16:creationId xmlns:a16="http://schemas.microsoft.com/office/drawing/2014/main" id="{8C528F97-4D56-BE06-EC22-67CBCE525776}"/>
              </a:ext>
            </a:extLst>
          </p:cNvPr>
          <p:cNvSpPr txBox="1">
            <a:spLocks noChangeArrowheads="1"/>
          </p:cNvSpPr>
          <p:nvPr/>
        </p:nvSpPr>
        <p:spPr bwMode="auto">
          <a:xfrm>
            <a:off x="444650"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Hurvitz Lancet. 2023;401:105. Hurvitz. SABCS 2022. Abstr GS2-02.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2629801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1">
            <a:extLst>
              <a:ext uri="{FF2B5EF4-FFF2-40B4-BE49-F238E27FC236}">
                <a16:creationId xmlns:a16="http://schemas.microsoft.com/office/drawing/2014/main" id="{C4B2ED68-62F4-4188-80BD-5B9A73662E43}"/>
              </a:ext>
            </a:extLst>
          </p:cNvPr>
          <p:cNvSpPr txBox="1">
            <a:spLocks/>
          </p:cNvSpPr>
          <p:nvPr/>
        </p:nvSpPr>
        <p:spPr bwMode="auto">
          <a:xfrm>
            <a:off x="5363895" y="3372027"/>
            <a:ext cx="585120" cy="489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0"/>
              </a:spcBef>
              <a:spcAft>
                <a:spcPts val="0"/>
              </a:spcAft>
              <a:buClr>
                <a:srgbClr val="000000"/>
              </a:buClr>
              <a:buSz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2" name="Title 1">
            <a:extLst>
              <a:ext uri="{FF2B5EF4-FFF2-40B4-BE49-F238E27FC236}">
                <a16:creationId xmlns:a16="http://schemas.microsoft.com/office/drawing/2014/main" id="{AABC3F8A-33D0-48AF-A2BA-AA16C5A1A28E}"/>
              </a:ext>
            </a:extLst>
          </p:cNvPr>
          <p:cNvSpPr>
            <a:spLocks noGrp="1"/>
          </p:cNvSpPr>
          <p:nvPr>
            <p:ph type="title"/>
          </p:nvPr>
        </p:nvSpPr>
        <p:spPr/>
        <p:txBody>
          <a:bodyPr/>
          <a:lstStyle/>
          <a:p>
            <a:r>
              <a:rPr lang="en-US" altLang="en-US" sz="3600" dirty="0"/>
              <a:t>DESTINY-Breast04: </a:t>
            </a:r>
            <a:r>
              <a:rPr lang="en-US" dirty="0"/>
              <a:t>T-DXd </a:t>
            </a:r>
            <a:r>
              <a:rPr lang="en-US" altLang="en-US" sz="3600" dirty="0"/>
              <a:t>vs Chemotherapy for Previously Treated HER2-Low ABC</a:t>
            </a:r>
            <a:endParaRPr lang="en-US" dirty="0"/>
          </a:p>
        </p:txBody>
      </p:sp>
      <p:sp>
        <p:nvSpPr>
          <p:cNvPr id="4" name="Content Placeholder 3">
            <a:extLst>
              <a:ext uri="{FF2B5EF4-FFF2-40B4-BE49-F238E27FC236}">
                <a16:creationId xmlns:a16="http://schemas.microsoft.com/office/drawing/2014/main" id="{400C63B4-6D9B-6923-F5B4-1A1998B635D3}"/>
              </a:ext>
            </a:extLst>
          </p:cNvPr>
          <p:cNvSpPr>
            <a:spLocks noGrp="1"/>
          </p:cNvSpPr>
          <p:nvPr>
            <p:ph idx="1"/>
          </p:nvPr>
        </p:nvSpPr>
        <p:spPr/>
        <p:txBody>
          <a:bodyPr/>
          <a:lstStyle/>
          <a:p>
            <a:r>
              <a:rPr lang="en-US" sz="2400" dirty="0"/>
              <a:t>Multicenter, randomized, open-label, active-controlled phase III trial</a:t>
            </a:r>
          </a:p>
          <a:p>
            <a:endParaRPr kumimoji="0" lang="en-US" sz="240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endParaRPr lang="en-US" sz="2400" dirty="0">
              <a:solidFill>
                <a:srgbClr val="000000"/>
              </a:solidFill>
            </a:endParaRPr>
          </a:p>
          <a:p>
            <a:endParaRPr kumimoji="0" lang="en-US" sz="240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endParaRPr lang="en-US" sz="2400" dirty="0">
              <a:solidFill>
                <a:srgbClr val="000000"/>
              </a:solidFill>
            </a:endParaRPr>
          </a:p>
          <a:p>
            <a:endParaRPr kumimoji="0" lang="en-US" sz="280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a:spcBef>
                <a:spcPts val="2400"/>
              </a:spcBef>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a:t>
            </a:r>
            <a:r>
              <a:rPr kumimoji="0" lang="en-US" sz="24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a:r>
            <a:r>
              <a:rPr lang="en-US" sz="2400" b="0" kern="0" dirty="0">
                <a:solidFill>
                  <a:srgbClr val="000000"/>
                </a:solidFill>
              </a:rPr>
              <a:t>PFS </a:t>
            </a:r>
            <a:r>
              <a:rPr lang="en-US" sz="2400" dirty="0">
                <a:solidFill>
                  <a:srgbClr val="000000"/>
                </a:solidFill>
              </a:rPr>
              <a:t>in HR+ patient population</a:t>
            </a:r>
            <a:r>
              <a:rPr lang="en-US" sz="2400" b="0" kern="0" dirty="0">
                <a:solidFill>
                  <a:srgbClr val="000000"/>
                </a:solidFill>
              </a:rPr>
              <a:t> (</a:t>
            </a:r>
            <a:r>
              <a:rPr lang="en-US" sz="2400" dirty="0">
                <a:solidFill>
                  <a:srgbClr val="000000"/>
                </a:solidFill>
              </a:rPr>
              <a:t>by BICR</a:t>
            </a:r>
            <a:r>
              <a:rPr lang="en-US" sz="2400" b="0" kern="0" dirty="0">
                <a:solidFill>
                  <a:srgbClr val="000000"/>
                </a:solidFill>
              </a:rPr>
              <a:t>)</a:t>
            </a:r>
            <a:endParaRPr lang="en-US" sz="2400" i="1" dirty="0">
              <a:solidFill>
                <a:srgbClr val="000000"/>
              </a:solidFill>
            </a:endParaRPr>
          </a:p>
          <a:p>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endpoints: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 (all patients), </a:t>
            </a:r>
            <a:r>
              <a:rPr lang="en-US" sz="2400" b="0" kern="0" dirty="0">
                <a:solidFill>
                  <a:srgbClr val="000000"/>
                </a:solidFill>
              </a:rPr>
              <a:t>OS in HR+ and in all patients, PFS by investigator, ORR, DoR, efficacy in HR- patient population </a:t>
            </a: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endParaRPr lang="en-US" dirty="0"/>
          </a:p>
        </p:txBody>
      </p:sp>
      <p:sp>
        <p:nvSpPr>
          <p:cNvPr id="7" name="Text Box 11">
            <a:extLst>
              <a:ext uri="{FF2B5EF4-FFF2-40B4-BE49-F238E27FC236}">
                <a16:creationId xmlns:a16="http://schemas.microsoft.com/office/drawing/2014/main" id="{1E67CDB1-6759-4D45-803C-B31A85232C68}"/>
              </a:ext>
            </a:extLst>
          </p:cNvPr>
          <p:cNvSpPr txBox="1">
            <a:spLocks noChangeArrowheads="1"/>
          </p:cNvSpPr>
          <p:nvPr/>
        </p:nvSpPr>
        <p:spPr bwMode="auto">
          <a:xfrm>
            <a:off x="407414" y="6379195"/>
            <a:ext cx="8561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Modi. ASCO 2022. LBA3. Modi. NEJM. 2022;387:9.</a:t>
            </a:r>
          </a:p>
        </p:txBody>
      </p:sp>
      <p:grpSp>
        <p:nvGrpSpPr>
          <p:cNvPr id="3" name="Group 2">
            <a:extLst>
              <a:ext uri="{FF2B5EF4-FFF2-40B4-BE49-F238E27FC236}">
                <a16:creationId xmlns:a16="http://schemas.microsoft.com/office/drawing/2014/main" id="{277723A6-4FC5-4508-9F52-4CDAA281F493}"/>
              </a:ext>
            </a:extLst>
          </p:cNvPr>
          <p:cNvGrpSpPr/>
          <p:nvPr/>
        </p:nvGrpSpPr>
        <p:grpSpPr>
          <a:xfrm>
            <a:off x="674074" y="2745994"/>
            <a:ext cx="9407205" cy="1770455"/>
            <a:chOff x="-367305" y="2650452"/>
            <a:chExt cx="9407205" cy="1770455"/>
          </a:xfrm>
        </p:grpSpPr>
        <p:sp>
          <p:nvSpPr>
            <p:cNvPr id="10" name="Text Box 45">
              <a:extLst>
                <a:ext uri="{FF2B5EF4-FFF2-40B4-BE49-F238E27FC236}">
                  <a16:creationId xmlns:a16="http://schemas.microsoft.com/office/drawing/2014/main" id="{323900F9-8FD1-49B8-B75E-FCD8AB496B10}"/>
                </a:ext>
              </a:extLst>
            </p:cNvPr>
            <p:cNvSpPr txBox="1">
              <a:spLocks noChangeArrowheads="1"/>
            </p:cNvSpPr>
            <p:nvPr/>
          </p:nvSpPr>
          <p:spPr bwMode="auto">
            <a:xfrm>
              <a:off x="-367305" y="2666581"/>
              <a:ext cx="457447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HER2-low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IHC1+ or IHC2+/ISH-)</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unresectable or metastatic BC;</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1-2 lines of CT in the metastatic setting or recurrence ≤6 mo after adjuvant CT;</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 ET if HR+; treated, stable brain metastases eligible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5</a:t>
              </a:r>
              <a:r>
                <a:rPr lang="en-GB" altLang="en-US" b="0" dirty="0">
                  <a:solidFill>
                    <a:srgbClr val="000000"/>
                  </a:solidFill>
                  <a:latin typeface="Calibri" panose="020F0502020204030204" pitchFamily="34" charset="0"/>
                  <a:cs typeface="Calibri" panose="020F0502020204030204" pitchFamily="34" charset="0"/>
                </a:rPr>
                <a:t>57</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 name="Rectangle 49">
              <a:extLst>
                <a:ext uri="{FF2B5EF4-FFF2-40B4-BE49-F238E27FC236}">
                  <a16:creationId xmlns:a16="http://schemas.microsoft.com/office/drawing/2014/main" id="{5FFA4D78-1A82-41DD-A86A-AAFE3180F126}"/>
                </a:ext>
              </a:extLst>
            </p:cNvPr>
            <p:cNvSpPr>
              <a:spLocks noChangeArrowheads="1"/>
            </p:cNvSpPr>
            <p:nvPr/>
          </p:nvSpPr>
          <p:spPr bwMode="auto">
            <a:xfrm>
              <a:off x="4930028" y="2650452"/>
              <a:ext cx="4109872" cy="834706"/>
            </a:xfrm>
            <a:prstGeom prst="rect">
              <a:avLst/>
            </a:prstGeom>
            <a:solidFill>
              <a:schemeClr val="accent1"/>
            </a:solidFill>
            <a:ln>
              <a:noFill/>
            </a:ln>
          </p:spPr>
          <p:txBody>
            <a:bodyPr wrap="none" anchor="ctr" anchorCtr="1"/>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T-DXd </a:t>
              </a: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5.4 mg/kg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373) </a:t>
              </a:r>
            </a:p>
          </p:txBody>
        </p:sp>
        <p:sp>
          <p:nvSpPr>
            <p:cNvPr id="13" name="Rectangle 50">
              <a:extLst>
                <a:ext uri="{FF2B5EF4-FFF2-40B4-BE49-F238E27FC236}">
                  <a16:creationId xmlns:a16="http://schemas.microsoft.com/office/drawing/2014/main" id="{F98543B7-2BB8-4E73-AAF2-1121E5A15F4B}"/>
                </a:ext>
              </a:extLst>
            </p:cNvPr>
            <p:cNvSpPr>
              <a:spLocks noChangeArrowheads="1"/>
            </p:cNvSpPr>
            <p:nvPr/>
          </p:nvSpPr>
          <p:spPr bwMode="auto">
            <a:xfrm>
              <a:off x="4930028" y="3543744"/>
              <a:ext cx="4107684" cy="834706"/>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2000" dirty="0">
                  <a:solidFill>
                    <a:srgbClr val="FFFFFF"/>
                  </a:solidFill>
                  <a:latin typeface="Calibri" panose="020F0502020204030204" pitchFamily="34" charset="0"/>
                  <a:cs typeface="Calibri" panose="020F0502020204030204" pitchFamily="34" charset="0"/>
                </a:rPr>
                <a:t>CT*</a:t>
              </a:r>
              <a:endPar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184)</a:t>
              </a: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endPar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 name="Line 53">
              <a:extLst>
                <a:ext uri="{FF2B5EF4-FFF2-40B4-BE49-F238E27FC236}">
                  <a16:creationId xmlns:a16="http://schemas.microsoft.com/office/drawing/2014/main" id="{16429C93-9A42-4543-B42B-9C401A76433E}"/>
                </a:ext>
              </a:extLst>
            </p:cNvPr>
            <p:cNvSpPr>
              <a:spLocks noChangeShapeType="1"/>
            </p:cNvSpPr>
            <p:nvPr/>
          </p:nvSpPr>
          <p:spPr bwMode="auto">
            <a:xfrm>
              <a:off x="4250804" y="3608118"/>
              <a:ext cx="575036" cy="3301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 name="Line 54">
              <a:extLst>
                <a:ext uri="{FF2B5EF4-FFF2-40B4-BE49-F238E27FC236}">
                  <a16:creationId xmlns:a16="http://schemas.microsoft.com/office/drawing/2014/main" id="{0EBF8C83-2467-4805-B44C-0B55A6BFC680}"/>
                </a:ext>
              </a:extLst>
            </p:cNvPr>
            <p:cNvSpPr>
              <a:spLocks noChangeShapeType="1"/>
            </p:cNvSpPr>
            <p:nvPr/>
          </p:nvSpPr>
          <p:spPr bwMode="auto">
            <a:xfrm flipV="1">
              <a:off x="4253979" y="3063542"/>
              <a:ext cx="571861" cy="26754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8" name="TextBox 1">
            <a:extLst>
              <a:ext uri="{FF2B5EF4-FFF2-40B4-BE49-F238E27FC236}">
                <a16:creationId xmlns:a16="http://schemas.microsoft.com/office/drawing/2014/main" id="{0D03639F-8B28-ECB8-4FCB-FB619EB5543A}"/>
              </a:ext>
            </a:extLst>
          </p:cNvPr>
          <p:cNvSpPr txBox="1">
            <a:spLocks noChangeArrowheads="1"/>
          </p:cNvSpPr>
          <p:nvPr/>
        </p:nvSpPr>
        <p:spPr bwMode="auto">
          <a:xfrm>
            <a:off x="5884148" y="4468853"/>
            <a:ext cx="42822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*Treatment of physician’s choice: capecitabine, eribulin, gemcitabine, paclitaxel, or nab-paclitaxel. </a:t>
            </a:r>
          </a:p>
        </p:txBody>
      </p:sp>
      <p:sp>
        <p:nvSpPr>
          <p:cNvPr id="18" name="TextBox 17">
            <a:extLst>
              <a:ext uri="{FF2B5EF4-FFF2-40B4-BE49-F238E27FC236}">
                <a16:creationId xmlns:a16="http://schemas.microsoft.com/office/drawing/2014/main" id="{CE82F75B-D9B8-EA1B-AE42-CCD23EA7166F}"/>
              </a:ext>
            </a:extLst>
          </p:cNvPr>
          <p:cNvSpPr txBox="1"/>
          <p:nvPr/>
        </p:nvSpPr>
        <p:spPr bwMode="auto">
          <a:xfrm>
            <a:off x="2732877" y="1921527"/>
            <a:ext cx="58272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HER2-low status (IHC1+ vs IHC2+ and ISH-), </a:t>
            </a:r>
            <a:b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of prior lines of CT for metastatic disease (1 vs 2), hormone receptor status (positive [with vs without previous CDK4/6 inhibitor]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vs negative)</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9" name="Straight Arrow Connector 18">
            <a:extLst>
              <a:ext uri="{FF2B5EF4-FFF2-40B4-BE49-F238E27FC236}">
                <a16:creationId xmlns:a16="http://schemas.microsoft.com/office/drawing/2014/main" id="{4BDB4341-E554-244A-C91F-8A255DEF3882}"/>
              </a:ext>
            </a:extLst>
          </p:cNvPr>
          <p:cNvCxnSpPr>
            <a:cxnSpLocks/>
          </p:cNvCxnSpPr>
          <p:nvPr/>
        </p:nvCxnSpPr>
        <p:spPr bwMode="auto">
          <a:xfrm>
            <a:off x="5431721" y="2698125"/>
            <a:ext cx="0" cy="551961"/>
          </a:xfrm>
          <a:prstGeom prst="straightConnector1">
            <a:avLst/>
          </a:prstGeom>
          <a:noFill/>
          <a:ln w="19050" cap="flat" cmpd="sng" algn="ctr">
            <a:solidFill>
              <a:schemeClr val="bg1"/>
            </a:solidFill>
            <a:prstDash val="sysDot"/>
            <a:round/>
            <a:headEnd type="none" w="med" len="med"/>
            <a:tailEnd type="triangle"/>
          </a:ln>
          <a:effectLst/>
        </p:spPr>
      </p:cxnSp>
    </p:spTree>
    <p:extLst>
      <p:ext uri="{BB962C8B-B14F-4D97-AF65-F5344CB8AC3E}">
        <p14:creationId xmlns:p14="http://schemas.microsoft.com/office/powerpoint/2010/main" val="11411100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242A43A0-4E13-90C4-A9CA-58884D199853}"/>
              </a:ext>
            </a:extLst>
          </p:cNvPr>
          <p:cNvGrpSpPr/>
          <p:nvPr/>
        </p:nvGrpSpPr>
        <p:grpSpPr>
          <a:xfrm>
            <a:off x="6384112" y="2125905"/>
            <a:ext cx="458780" cy="2631450"/>
            <a:chOff x="6384112" y="1966108"/>
            <a:chExt cx="458780" cy="2631450"/>
          </a:xfrm>
        </p:grpSpPr>
        <p:sp>
          <p:nvSpPr>
            <p:cNvPr id="1518" name="TextBox 1517">
              <a:extLst>
                <a:ext uri="{FF2B5EF4-FFF2-40B4-BE49-F238E27FC236}">
                  <a16:creationId xmlns:a16="http://schemas.microsoft.com/office/drawing/2014/main" id="{E17E72BD-9CAA-DAFA-7BEC-585C2FA86676}"/>
                </a:ext>
              </a:extLst>
            </p:cNvPr>
            <p:cNvSpPr txBox="1"/>
            <p:nvPr/>
          </p:nvSpPr>
          <p:spPr>
            <a:xfrm>
              <a:off x="6430903" y="4289781"/>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20</a:t>
              </a:r>
            </a:p>
          </p:txBody>
        </p:sp>
        <p:sp>
          <p:nvSpPr>
            <p:cNvPr id="1519" name="TextBox 1518">
              <a:extLst>
                <a:ext uri="{FF2B5EF4-FFF2-40B4-BE49-F238E27FC236}">
                  <a16:creationId xmlns:a16="http://schemas.microsoft.com/office/drawing/2014/main" id="{846B552C-ADDE-7951-D04A-070953EB6235}"/>
                </a:ext>
              </a:extLst>
            </p:cNvPr>
            <p:cNvSpPr txBox="1"/>
            <p:nvPr/>
          </p:nvSpPr>
          <p:spPr>
            <a:xfrm>
              <a:off x="6430903" y="3708820"/>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40</a:t>
              </a:r>
            </a:p>
          </p:txBody>
        </p:sp>
        <p:sp>
          <p:nvSpPr>
            <p:cNvPr id="1520" name="TextBox 1519">
              <a:extLst>
                <a:ext uri="{FF2B5EF4-FFF2-40B4-BE49-F238E27FC236}">
                  <a16:creationId xmlns:a16="http://schemas.microsoft.com/office/drawing/2014/main" id="{97B85810-EE25-7963-3269-351C68E9BE08}"/>
                </a:ext>
              </a:extLst>
            </p:cNvPr>
            <p:cNvSpPr txBox="1"/>
            <p:nvPr/>
          </p:nvSpPr>
          <p:spPr>
            <a:xfrm>
              <a:off x="6430903" y="3127955"/>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60</a:t>
              </a:r>
            </a:p>
          </p:txBody>
        </p:sp>
        <p:sp>
          <p:nvSpPr>
            <p:cNvPr id="1521" name="TextBox 1520">
              <a:extLst>
                <a:ext uri="{FF2B5EF4-FFF2-40B4-BE49-F238E27FC236}">
                  <a16:creationId xmlns:a16="http://schemas.microsoft.com/office/drawing/2014/main" id="{722AADDE-AB47-75AF-DE8A-B2BDDFCE73D0}"/>
                </a:ext>
              </a:extLst>
            </p:cNvPr>
            <p:cNvSpPr txBox="1"/>
            <p:nvPr/>
          </p:nvSpPr>
          <p:spPr>
            <a:xfrm>
              <a:off x="6430903" y="2546983"/>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80</a:t>
              </a:r>
            </a:p>
          </p:txBody>
        </p:sp>
        <p:sp>
          <p:nvSpPr>
            <p:cNvPr id="1522" name="TextBox 1521">
              <a:extLst>
                <a:ext uri="{FF2B5EF4-FFF2-40B4-BE49-F238E27FC236}">
                  <a16:creationId xmlns:a16="http://schemas.microsoft.com/office/drawing/2014/main" id="{453DDE01-F8AD-E877-D07C-4C0FE2EB1E01}"/>
                </a:ext>
              </a:extLst>
            </p:cNvPr>
            <p:cNvSpPr txBox="1"/>
            <p:nvPr/>
          </p:nvSpPr>
          <p:spPr>
            <a:xfrm>
              <a:off x="6384112" y="1966108"/>
              <a:ext cx="458780"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100</a:t>
              </a:r>
            </a:p>
          </p:txBody>
        </p:sp>
      </p:grpSp>
      <p:grpSp>
        <p:nvGrpSpPr>
          <p:cNvPr id="3" name="Group 2">
            <a:extLst>
              <a:ext uri="{FF2B5EF4-FFF2-40B4-BE49-F238E27FC236}">
                <a16:creationId xmlns:a16="http://schemas.microsoft.com/office/drawing/2014/main" id="{D9545CC2-FC59-D3D8-8FB4-D7A8111B2347}"/>
              </a:ext>
            </a:extLst>
          </p:cNvPr>
          <p:cNvGrpSpPr/>
          <p:nvPr/>
        </p:nvGrpSpPr>
        <p:grpSpPr>
          <a:xfrm>
            <a:off x="380660" y="2135101"/>
            <a:ext cx="458780" cy="2624921"/>
            <a:chOff x="380660" y="1975304"/>
            <a:chExt cx="458780" cy="2624921"/>
          </a:xfrm>
        </p:grpSpPr>
        <p:sp>
          <p:nvSpPr>
            <p:cNvPr id="2077" name="TextBox 2076">
              <a:extLst>
                <a:ext uri="{FF2B5EF4-FFF2-40B4-BE49-F238E27FC236}">
                  <a16:creationId xmlns:a16="http://schemas.microsoft.com/office/drawing/2014/main" id="{CA714B0E-D404-30CD-733F-2F2337D0CE5C}"/>
                </a:ext>
              </a:extLst>
            </p:cNvPr>
            <p:cNvSpPr txBox="1"/>
            <p:nvPr/>
          </p:nvSpPr>
          <p:spPr>
            <a:xfrm>
              <a:off x="428142" y="4292448"/>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20</a:t>
              </a:r>
            </a:p>
          </p:txBody>
        </p:sp>
        <p:sp>
          <p:nvSpPr>
            <p:cNvPr id="2078" name="TextBox 2077">
              <a:extLst>
                <a:ext uri="{FF2B5EF4-FFF2-40B4-BE49-F238E27FC236}">
                  <a16:creationId xmlns:a16="http://schemas.microsoft.com/office/drawing/2014/main" id="{E07B5FF9-F64B-0A78-E85C-5FA10634006C}"/>
                </a:ext>
              </a:extLst>
            </p:cNvPr>
            <p:cNvSpPr txBox="1"/>
            <p:nvPr/>
          </p:nvSpPr>
          <p:spPr>
            <a:xfrm>
              <a:off x="428142" y="3713119"/>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40</a:t>
              </a:r>
            </a:p>
          </p:txBody>
        </p:sp>
        <p:sp>
          <p:nvSpPr>
            <p:cNvPr id="2079" name="TextBox 2078">
              <a:extLst>
                <a:ext uri="{FF2B5EF4-FFF2-40B4-BE49-F238E27FC236}">
                  <a16:creationId xmlns:a16="http://schemas.microsoft.com/office/drawing/2014/main" id="{C6525795-E33B-3851-7C2E-2F83AB6005D1}"/>
                </a:ext>
              </a:extLst>
            </p:cNvPr>
            <p:cNvSpPr txBox="1"/>
            <p:nvPr/>
          </p:nvSpPr>
          <p:spPr>
            <a:xfrm>
              <a:off x="428142" y="3133886"/>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60</a:t>
              </a:r>
            </a:p>
          </p:txBody>
        </p:sp>
        <p:sp>
          <p:nvSpPr>
            <p:cNvPr id="2080" name="TextBox 2079">
              <a:extLst>
                <a:ext uri="{FF2B5EF4-FFF2-40B4-BE49-F238E27FC236}">
                  <a16:creationId xmlns:a16="http://schemas.microsoft.com/office/drawing/2014/main" id="{001B71B7-3246-D2BD-594B-D6BDC48BF79F}"/>
                </a:ext>
              </a:extLst>
            </p:cNvPr>
            <p:cNvSpPr txBox="1"/>
            <p:nvPr/>
          </p:nvSpPr>
          <p:spPr>
            <a:xfrm>
              <a:off x="428142" y="2554547"/>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80</a:t>
              </a:r>
            </a:p>
          </p:txBody>
        </p:sp>
        <p:sp>
          <p:nvSpPr>
            <p:cNvPr id="2081" name="TextBox 2080">
              <a:extLst>
                <a:ext uri="{FF2B5EF4-FFF2-40B4-BE49-F238E27FC236}">
                  <a16:creationId xmlns:a16="http://schemas.microsoft.com/office/drawing/2014/main" id="{77C26118-5E92-AFE7-C0D0-9EFD60E265D3}"/>
                </a:ext>
              </a:extLst>
            </p:cNvPr>
            <p:cNvSpPr txBox="1"/>
            <p:nvPr/>
          </p:nvSpPr>
          <p:spPr>
            <a:xfrm>
              <a:off x="380660" y="1975304"/>
              <a:ext cx="458780"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100</a:t>
              </a:r>
            </a:p>
          </p:txBody>
        </p:sp>
      </p:grpSp>
      <p:sp>
        <p:nvSpPr>
          <p:cNvPr id="4" name="Title 3">
            <a:extLst>
              <a:ext uri="{FF2B5EF4-FFF2-40B4-BE49-F238E27FC236}">
                <a16:creationId xmlns:a16="http://schemas.microsoft.com/office/drawing/2014/main" id="{37BC9782-AE1F-B5BF-0588-E9A9266B9699}"/>
              </a:ext>
            </a:extLst>
          </p:cNvPr>
          <p:cNvSpPr>
            <a:spLocks noGrp="1"/>
          </p:cNvSpPr>
          <p:nvPr>
            <p:ph type="title"/>
          </p:nvPr>
        </p:nvSpPr>
        <p:spPr/>
        <p:txBody>
          <a:bodyPr/>
          <a:lstStyle/>
          <a:p>
            <a:r>
              <a:rPr lang="en-US" dirty="0"/>
              <a:t>DESTINY-Breast04: PFS</a:t>
            </a:r>
          </a:p>
        </p:txBody>
      </p:sp>
      <p:sp>
        <p:nvSpPr>
          <p:cNvPr id="2" name="Slide Number Placeholder 1">
            <a:extLst>
              <a:ext uri="{FF2B5EF4-FFF2-40B4-BE49-F238E27FC236}">
                <a16:creationId xmlns:a16="http://schemas.microsoft.com/office/drawing/2014/main" id="{0C73A3D1-78F8-4D6C-801A-A852A6D8599A}"/>
              </a:ext>
            </a:extLst>
          </p:cNvPr>
          <p:cNvSpPr>
            <a:spLocks noGrp="1"/>
          </p:cNvSpPr>
          <p:nvPr>
            <p:ph type="sldNum" sz="quarter" idx="4294967295"/>
          </p:nvPr>
        </p:nvSpPr>
        <p:spPr>
          <a:xfrm>
            <a:off x="11317288" y="217488"/>
            <a:ext cx="874712" cy="365125"/>
          </a:xfrm>
          <a:prstGeom prst="rect">
            <a:avLst/>
          </a:prstGeom>
        </p:spPr>
        <p:txBody>
          <a:bodyPr/>
          <a:lstStyle/>
          <a:p>
            <a:pPr defTabSz="914081" eaLnBrk="1" fontAlgn="auto" hangingPunct="1">
              <a:spcBef>
                <a:spcPts val="0"/>
              </a:spcBef>
              <a:spcAft>
                <a:spcPts val="0"/>
              </a:spcAft>
            </a:pPr>
            <a:fld id="{2FFBAD49-1F68-914B-9DFB-5D552C1A2BEB}" type="slidenum">
              <a:rPr lang="en-US"/>
              <a:pPr defTabSz="914081" eaLnBrk="1" fontAlgn="auto" hangingPunct="1">
                <a:spcBef>
                  <a:spcPts val="0"/>
                </a:spcBef>
                <a:spcAft>
                  <a:spcPts val="0"/>
                </a:spcAft>
              </a:pPr>
              <a:t>51</a:t>
            </a:fld>
            <a:endParaRPr lang="en-US" dirty="0"/>
          </a:p>
        </p:txBody>
      </p:sp>
      <p:sp>
        <p:nvSpPr>
          <p:cNvPr id="1047" name="Text Box 15">
            <a:extLst>
              <a:ext uri="{FF2B5EF4-FFF2-40B4-BE49-F238E27FC236}">
                <a16:creationId xmlns:a16="http://schemas.microsoft.com/office/drawing/2014/main" id="{8A8465D8-04FB-6825-41CC-40BBD08D9B6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Modi. ASCO 2022. LBA3. Modi. NEJM. 2022;387:9.</a:t>
            </a:r>
          </a:p>
        </p:txBody>
      </p:sp>
      <p:grpSp>
        <p:nvGrpSpPr>
          <p:cNvPr id="1053" name="Graphic 4">
            <a:extLst>
              <a:ext uri="{FF2B5EF4-FFF2-40B4-BE49-F238E27FC236}">
                <a16:creationId xmlns:a16="http://schemas.microsoft.com/office/drawing/2014/main" id="{C28FC486-615A-DF2B-2BD1-4997AB61E85C}"/>
              </a:ext>
            </a:extLst>
          </p:cNvPr>
          <p:cNvGrpSpPr/>
          <p:nvPr/>
        </p:nvGrpSpPr>
        <p:grpSpPr>
          <a:xfrm>
            <a:off x="6919209" y="2242655"/>
            <a:ext cx="4742053" cy="2928620"/>
            <a:chOff x="2955009" y="1019266"/>
            <a:chExt cx="6812275" cy="3681117"/>
          </a:xfrm>
          <a:noFill/>
        </p:grpSpPr>
        <p:sp>
          <p:nvSpPr>
            <p:cNvPr id="1062" name="Freeform 61">
              <a:extLst>
                <a:ext uri="{FF2B5EF4-FFF2-40B4-BE49-F238E27FC236}">
                  <a16:creationId xmlns:a16="http://schemas.microsoft.com/office/drawing/2014/main" id="{FA28AD14-6C12-AB68-78D2-740004E5EDA1}"/>
                </a:ext>
              </a:extLst>
            </p:cNvPr>
            <p:cNvSpPr/>
            <p:nvPr/>
          </p:nvSpPr>
          <p:spPr>
            <a:xfrm>
              <a:off x="2977671" y="1049501"/>
              <a:ext cx="6789613" cy="3650882"/>
            </a:xfrm>
            <a:custGeom>
              <a:avLst/>
              <a:gdLst>
                <a:gd name="connsiteX0" fmla="*/ 0 w 6789613"/>
                <a:gd name="connsiteY0" fmla="*/ 0 h 3650882"/>
                <a:gd name="connsiteX1" fmla="*/ 63454 w 6789613"/>
                <a:gd name="connsiteY1" fmla="*/ 0 h 3650882"/>
                <a:gd name="connsiteX2" fmla="*/ 63454 w 6789613"/>
                <a:gd name="connsiteY2" fmla="*/ 10582 h 3650882"/>
                <a:gd name="connsiteX3" fmla="*/ 95182 w 6789613"/>
                <a:gd name="connsiteY3" fmla="*/ 10582 h 3650882"/>
                <a:gd name="connsiteX4" fmla="*/ 95182 w 6789613"/>
                <a:gd name="connsiteY4" fmla="*/ 19653 h 3650882"/>
                <a:gd name="connsiteX5" fmla="*/ 102736 w 6789613"/>
                <a:gd name="connsiteY5" fmla="*/ 19653 h 3650882"/>
                <a:gd name="connsiteX6" fmla="*/ 102736 w 6789613"/>
                <a:gd name="connsiteY6" fmla="*/ 30235 h 3650882"/>
                <a:gd name="connsiteX7" fmla="*/ 134463 w 6789613"/>
                <a:gd name="connsiteY7" fmla="*/ 30235 h 3650882"/>
                <a:gd name="connsiteX8" fmla="*/ 134463 w 6789613"/>
                <a:gd name="connsiteY8" fmla="*/ 39306 h 3650882"/>
                <a:gd name="connsiteX9" fmla="*/ 149571 w 6789613"/>
                <a:gd name="connsiteY9" fmla="*/ 39306 h 3650882"/>
                <a:gd name="connsiteX10" fmla="*/ 149571 w 6789613"/>
                <a:gd name="connsiteY10" fmla="*/ 49888 h 3650882"/>
                <a:gd name="connsiteX11" fmla="*/ 259861 w 6789613"/>
                <a:gd name="connsiteY11" fmla="*/ 49888 h 3650882"/>
                <a:gd name="connsiteX12" fmla="*/ 259861 w 6789613"/>
                <a:gd name="connsiteY12" fmla="*/ 58958 h 3650882"/>
                <a:gd name="connsiteX13" fmla="*/ 284034 w 6789613"/>
                <a:gd name="connsiteY13" fmla="*/ 58958 h 3650882"/>
                <a:gd name="connsiteX14" fmla="*/ 284034 w 6789613"/>
                <a:gd name="connsiteY14" fmla="*/ 89193 h 3650882"/>
                <a:gd name="connsiteX15" fmla="*/ 291588 w 6789613"/>
                <a:gd name="connsiteY15" fmla="*/ 89193 h 3650882"/>
                <a:gd name="connsiteX16" fmla="*/ 291588 w 6789613"/>
                <a:gd name="connsiteY16" fmla="*/ 99776 h 3650882"/>
                <a:gd name="connsiteX17" fmla="*/ 299142 w 6789613"/>
                <a:gd name="connsiteY17" fmla="*/ 99776 h 3650882"/>
                <a:gd name="connsiteX18" fmla="*/ 299142 w 6789613"/>
                <a:gd name="connsiteY18" fmla="*/ 108846 h 3650882"/>
                <a:gd name="connsiteX19" fmla="*/ 315761 w 6789613"/>
                <a:gd name="connsiteY19" fmla="*/ 108846 h 3650882"/>
                <a:gd name="connsiteX20" fmla="*/ 315761 w 6789613"/>
                <a:gd name="connsiteY20" fmla="*/ 119428 h 3650882"/>
                <a:gd name="connsiteX21" fmla="*/ 323315 w 6789613"/>
                <a:gd name="connsiteY21" fmla="*/ 119428 h 3650882"/>
                <a:gd name="connsiteX22" fmla="*/ 323315 w 6789613"/>
                <a:gd name="connsiteY22" fmla="*/ 148152 h 3650882"/>
                <a:gd name="connsiteX23" fmla="*/ 330869 w 6789613"/>
                <a:gd name="connsiteY23" fmla="*/ 148152 h 3650882"/>
                <a:gd name="connsiteX24" fmla="*/ 330869 w 6789613"/>
                <a:gd name="connsiteY24" fmla="*/ 169316 h 3650882"/>
                <a:gd name="connsiteX25" fmla="*/ 338423 w 6789613"/>
                <a:gd name="connsiteY25" fmla="*/ 169316 h 3650882"/>
                <a:gd name="connsiteX26" fmla="*/ 338423 w 6789613"/>
                <a:gd name="connsiteY26" fmla="*/ 238857 h 3650882"/>
                <a:gd name="connsiteX27" fmla="*/ 345977 w 6789613"/>
                <a:gd name="connsiteY27" fmla="*/ 238857 h 3650882"/>
                <a:gd name="connsiteX28" fmla="*/ 345977 w 6789613"/>
                <a:gd name="connsiteY28" fmla="*/ 269092 h 3650882"/>
                <a:gd name="connsiteX29" fmla="*/ 355042 w 6789613"/>
                <a:gd name="connsiteY29" fmla="*/ 269092 h 3650882"/>
                <a:gd name="connsiteX30" fmla="*/ 355042 w 6789613"/>
                <a:gd name="connsiteY30" fmla="*/ 279674 h 3650882"/>
                <a:gd name="connsiteX31" fmla="*/ 370150 w 6789613"/>
                <a:gd name="connsiteY31" fmla="*/ 279674 h 3650882"/>
                <a:gd name="connsiteX32" fmla="*/ 370150 w 6789613"/>
                <a:gd name="connsiteY32" fmla="*/ 299327 h 3650882"/>
                <a:gd name="connsiteX33" fmla="*/ 377704 w 6789613"/>
                <a:gd name="connsiteY33" fmla="*/ 299327 h 3650882"/>
                <a:gd name="connsiteX34" fmla="*/ 377704 w 6789613"/>
                <a:gd name="connsiteY34" fmla="*/ 329562 h 3650882"/>
                <a:gd name="connsiteX35" fmla="*/ 385258 w 6789613"/>
                <a:gd name="connsiteY35" fmla="*/ 329562 h 3650882"/>
                <a:gd name="connsiteX36" fmla="*/ 385258 w 6789613"/>
                <a:gd name="connsiteY36" fmla="*/ 338633 h 3650882"/>
                <a:gd name="connsiteX37" fmla="*/ 409432 w 6789613"/>
                <a:gd name="connsiteY37" fmla="*/ 338633 h 3650882"/>
                <a:gd name="connsiteX38" fmla="*/ 409432 w 6789613"/>
                <a:gd name="connsiteY38" fmla="*/ 349215 h 3650882"/>
                <a:gd name="connsiteX39" fmla="*/ 433605 w 6789613"/>
                <a:gd name="connsiteY39" fmla="*/ 349215 h 3650882"/>
                <a:gd name="connsiteX40" fmla="*/ 433605 w 6789613"/>
                <a:gd name="connsiteY40" fmla="*/ 359797 h 3650882"/>
                <a:gd name="connsiteX41" fmla="*/ 441159 w 6789613"/>
                <a:gd name="connsiteY41" fmla="*/ 359797 h 3650882"/>
                <a:gd name="connsiteX42" fmla="*/ 441159 w 6789613"/>
                <a:gd name="connsiteY42" fmla="*/ 368868 h 3650882"/>
                <a:gd name="connsiteX43" fmla="*/ 465332 w 6789613"/>
                <a:gd name="connsiteY43" fmla="*/ 368868 h 3650882"/>
                <a:gd name="connsiteX44" fmla="*/ 465332 w 6789613"/>
                <a:gd name="connsiteY44" fmla="*/ 379450 h 3650882"/>
                <a:gd name="connsiteX45" fmla="*/ 527275 w 6789613"/>
                <a:gd name="connsiteY45" fmla="*/ 379450 h 3650882"/>
                <a:gd name="connsiteX46" fmla="*/ 527275 w 6789613"/>
                <a:gd name="connsiteY46" fmla="*/ 390032 h 3650882"/>
                <a:gd name="connsiteX47" fmla="*/ 543894 w 6789613"/>
                <a:gd name="connsiteY47" fmla="*/ 390032 h 3650882"/>
                <a:gd name="connsiteX48" fmla="*/ 543894 w 6789613"/>
                <a:gd name="connsiteY48" fmla="*/ 399103 h 3650882"/>
                <a:gd name="connsiteX49" fmla="*/ 551448 w 6789613"/>
                <a:gd name="connsiteY49" fmla="*/ 399103 h 3650882"/>
                <a:gd name="connsiteX50" fmla="*/ 551448 w 6789613"/>
                <a:gd name="connsiteY50" fmla="*/ 409685 h 3650882"/>
                <a:gd name="connsiteX51" fmla="*/ 566557 w 6789613"/>
                <a:gd name="connsiteY51" fmla="*/ 409685 h 3650882"/>
                <a:gd name="connsiteX52" fmla="*/ 566557 w 6789613"/>
                <a:gd name="connsiteY52" fmla="*/ 420267 h 3650882"/>
                <a:gd name="connsiteX53" fmla="*/ 622457 w 6789613"/>
                <a:gd name="connsiteY53" fmla="*/ 420267 h 3650882"/>
                <a:gd name="connsiteX54" fmla="*/ 622457 w 6789613"/>
                <a:gd name="connsiteY54" fmla="*/ 429338 h 3650882"/>
                <a:gd name="connsiteX55" fmla="*/ 630011 w 6789613"/>
                <a:gd name="connsiteY55" fmla="*/ 429338 h 3650882"/>
                <a:gd name="connsiteX56" fmla="*/ 630011 w 6789613"/>
                <a:gd name="connsiteY56" fmla="*/ 439920 h 3650882"/>
                <a:gd name="connsiteX57" fmla="*/ 637565 w 6789613"/>
                <a:gd name="connsiteY57" fmla="*/ 439920 h 3650882"/>
                <a:gd name="connsiteX58" fmla="*/ 637565 w 6789613"/>
                <a:gd name="connsiteY58" fmla="*/ 459573 h 3650882"/>
                <a:gd name="connsiteX59" fmla="*/ 645119 w 6789613"/>
                <a:gd name="connsiteY59" fmla="*/ 459573 h 3650882"/>
                <a:gd name="connsiteX60" fmla="*/ 645119 w 6789613"/>
                <a:gd name="connsiteY60" fmla="*/ 470155 h 3650882"/>
                <a:gd name="connsiteX61" fmla="*/ 654184 w 6789613"/>
                <a:gd name="connsiteY61" fmla="*/ 470155 h 3650882"/>
                <a:gd name="connsiteX62" fmla="*/ 654184 w 6789613"/>
                <a:gd name="connsiteY62" fmla="*/ 489808 h 3650882"/>
                <a:gd name="connsiteX63" fmla="*/ 661738 w 6789613"/>
                <a:gd name="connsiteY63" fmla="*/ 489808 h 3650882"/>
                <a:gd name="connsiteX64" fmla="*/ 661738 w 6789613"/>
                <a:gd name="connsiteY64" fmla="*/ 510972 h 3650882"/>
                <a:gd name="connsiteX65" fmla="*/ 669292 w 6789613"/>
                <a:gd name="connsiteY65" fmla="*/ 510972 h 3650882"/>
                <a:gd name="connsiteX66" fmla="*/ 669292 w 6789613"/>
                <a:gd name="connsiteY66" fmla="*/ 571442 h 3650882"/>
                <a:gd name="connsiteX67" fmla="*/ 676846 w 6789613"/>
                <a:gd name="connsiteY67" fmla="*/ 571442 h 3650882"/>
                <a:gd name="connsiteX68" fmla="*/ 676846 w 6789613"/>
                <a:gd name="connsiteY68" fmla="*/ 610748 h 3650882"/>
                <a:gd name="connsiteX69" fmla="*/ 685911 w 6789613"/>
                <a:gd name="connsiteY69" fmla="*/ 610748 h 3650882"/>
                <a:gd name="connsiteX70" fmla="*/ 685911 w 6789613"/>
                <a:gd name="connsiteY70" fmla="*/ 621330 h 3650882"/>
                <a:gd name="connsiteX71" fmla="*/ 693465 w 6789613"/>
                <a:gd name="connsiteY71" fmla="*/ 621330 h 3650882"/>
                <a:gd name="connsiteX72" fmla="*/ 693465 w 6789613"/>
                <a:gd name="connsiteY72" fmla="*/ 651565 h 3650882"/>
                <a:gd name="connsiteX73" fmla="*/ 716128 w 6789613"/>
                <a:gd name="connsiteY73" fmla="*/ 651565 h 3650882"/>
                <a:gd name="connsiteX74" fmla="*/ 716128 w 6789613"/>
                <a:gd name="connsiteY74" fmla="*/ 662148 h 3650882"/>
                <a:gd name="connsiteX75" fmla="*/ 725192 w 6789613"/>
                <a:gd name="connsiteY75" fmla="*/ 662148 h 3650882"/>
                <a:gd name="connsiteX76" fmla="*/ 725192 w 6789613"/>
                <a:gd name="connsiteY76" fmla="*/ 672730 h 3650882"/>
                <a:gd name="connsiteX77" fmla="*/ 740301 w 6789613"/>
                <a:gd name="connsiteY77" fmla="*/ 672730 h 3650882"/>
                <a:gd name="connsiteX78" fmla="*/ 740301 w 6789613"/>
                <a:gd name="connsiteY78" fmla="*/ 681800 h 3650882"/>
                <a:gd name="connsiteX79" fmla="*/ 755409 w 6789613"/>
                <a:gd name="connsiteY79" fmla="*/ 681800 h 3650882"/>
                <a:gd name="connsiteX80" fmla="*/ 755409 w 6789613"/>
                <a:gd name="connsiteY80" fmla="*/ 692383 h 3650882"/>
                <a:gd name="connsiteX81" fmla="*/ 968434 w 6789613"/>
                <a:gd name="connsiteY81" fmla="*/ 692383 h 3650882"/>
                <a:gd name="connsiteX82" fmla="*/ 968434 w 6789613"/>
                <a:gd name="connsiteY82" fmla="*/ 702965 h 3650882"/>
                <a:gd name="connsiteX83" fmla="*/ 975988 w 6789613"/>
                <a:gd name="connsiteY83" fmla="*/ 702965 h 3650882"/>
                <a:gd name="connsiteX84" fmla="*/ 975988 w 6789613"/>
                <a:gd name="connsiteY84" fmla="*/ 712035 h 3650882"/>
                <a:gd name="connsiteX85" fmla="*/ 992607 w 6789613"/>
                <a:gd name="connsiteY85" fmla="*/ 712035 h 3650882"/>
                <a:gd name="connsiteX86" fmla="*/ 992607 w 6789613"/>
                <a:gd name="connsiteY86" fmla="*/ 722618 h 3650882"/>
                <a:gd name="connsiteX87" fmla="*/ 1000161 w 6789613"/>
                <a:gd name="connsiteY87" fmla="*/ 722618 h 3650882"/>
                <a:gd name="connsiteX88" fmla="*/ 1000161 w 6789613"/>
                <a:gd name="connsiteY88" fmla="*/ 752853 h 3650882"/>
                <a:gd name="connsiteX89" fmla="*/ 1007715 w 6789613"/>
                <a:gd name="connsiteY89" fmla="*/ 752853 h 3650882"/>
                <a:gd name="connsiteX90" fmla="*/ 1007715 w 6789613"/>
                <a:gd name="connsiteY90" fmla="*/ 814835 h 3650882"/>
                <a:gd name="connsiteX91" fmla="*/ 1024334 w 6789613"/>
                <a:gd name="connsiteY91" fmla="*/ 814835 h 3650882"/>
                <a:gd name="connsiteX92" fmla="*/ 1024334 w 6789613"/>
                <a:gd name="connsiteY92" fmla="*/ 825417 h 3650882"/>
                <a:gd name="connsiteX93" fmla="*/ 1039442 w 6789613"/>
                <a:gd name="connsiteY93" fmla="*/ 825417 h 3650882"/>
                <a:gd name="connsiteX94" fmla="*/ 1039442 w 6789613"/>
                <a:gd name="connsiteY94" fmla="*/ 835999 h 3650882"/>
                <a:gd name="connsiteX95" fmla="*/ 1078724 w 6789613"/>
                <a:gd name="connsiteY95" fmla="*/ 835999 h 3650882"/>
                <a:gd name="connsiteX96" fmla="*/ 1078724 w 6789613"/>
                <a:gd name="connsiteY96" fmla="*/ 845070 h 3650882"/>
                <a:gd name="connsiteX97" fmla="*/ 1110451 w 6789613"/>
                <a:gd name="connsiteY97" fmla="*/ 845070 h 3650882"/>
                <a:gd name="connsiteX98" fmla="*/ 1110451 w 6789613"/>
                <a:gd name="connsiteY98" fmla="*/ 855652 h 3650882"/>
                <a:gd name="connsiteX99" fmla="*/ 1228295 w 6789613"/>
                <a:gd name="connsiteY99" fmla="*/ 855652 h 3650882"/>
                <a:gd name="connsiteX100" fmla="*/ 1228295 w 6789613"/>
                <a:gd name="connsiteY100" fmla="*/ 866234 h 3650882"/>
                <a:gd name="connsiteX101" fmla="*/ 1267576 w 6789613"/>
                <a:gd name="connsiteY101" fmla="*/ 866234 h 3650882"/>
                <a:gd name="connsiteX102" fmla="*/ 1267576 w 6789613"/>
                <a:gd name="connsiteY102" fmla="*/ 887399 h 3650882"/>
                <a:gd name="connsiteX103" fmla="*/ 1284195 w 6789613"/>
                <a:gd name="connsiteY103" fmla="*/ 887399 h 3650882"/>
                <a:gd name="connsiteX104" fmla="*/ 1284195 w 6789613"/>
                <a:gd name="connsiteY104" fmla="*/ 907051 h 3650882"/>
                <a:gd name="connsiteX105" fmla="*/ 1291749 w 6789613"/>
                <a:gd name="connsiteY105" fmla="*/ 907051 h 3650882"/>
                <a:gd name="connsiteX106" fmla="*/ 1291749 w 6789613"/>
                <a:gd name="connsiteY106" fmla="*/ 949381 h 3650882"/>
                <a:gd name="connsiteX107" fmla="*/ 1315922 w 6789613"/>
                <a:gd name="connsiteY107" fmla="*/ 949381 h 3650882"/>
                <a:gd name="connsiteX108" fmla="*/ 1315922 w 6789613"/>
                <a:gd name="connsiteY108" fmla="*/ 959963 h 3650882"/>
                <a:gd name="connsiteX109" fmla="*/ 1323476 w 6789613"/>
                <a:gd name="connsiteY109" fmla="*/ 959963 h 3650882"/>
                <a:gd name="connsiteX110" fmla="*/ 1323476 w 6789613"/>
                <a:gd name="connsiteY110" fmla="*/ 969033 h 3650882"/>
                <a:gd name="connsiteX111" fmla="*/ 1331030 w 6789613"/>
                <a:gd name="connsiteY111" fmla="*/ 969033 h 3650882"/>
                <a:gd name="connsiteX112" fmla="*/ 1331030 w 6789613"/>
                <a:gd name="connsiteY112" fmla="*/ 1021945 h 3650882"/>
                <a:gd name="connsiteX113" fmla="*/ 1338584 w 6789613"/>
                <a:gd name="connsiteY113" fmla="*/ 1021945 h 3650882"/>
                <a:gd name="connsiteX114" fmla="*/ 1338584 w 6789613"/>
                <a:gd name="connsiteY114" fmla="*/ 1062762 h 3650882"/>
                <a:gd name="connsiteX115" fmla="*/ 1346138 w 6789613"/>
                <a:gd name="connsiteY115" fmla="*/ 1062762 h 3650882"/>
                <a:gd name="connsiteX116" fmla="*/ 1346138 w 6789613"/>
                <a:gd name="connsiteY116" fmla="*/ 1083927 h 3650882"/>
                <a:gd name="connsiteX117" fmla="*/ 1355203 w 6789613"/>
                <a:gd name="connsiteY117" fmla="*/ 1083927 h 3650882"/>
                <a:gd name="connsiteX118" fmla="*/ 1355203 w 6789613"/>
                <a:gd name="connsiteY118" fmla="*/ 1094509 h 3650882"/>
                <a:gd name="connsiteX119" fmla="*/ 1362757 w 6789613"/>
                <a:gd name="connsiteY119" fmla="*/ 1094509 h 3650882"/>
                <a:gd name="connsiteX120" fmla="*/ 1362757 w 6789613"/>
                <a:gd name="connsiteY120" fmla="*/ 1114162 h 3650882"/>
                <a:gd name="connsiteX121" fmla="*/ 1370312 w 6789613"/>
                <a:gd name="connsiteY121" fmla="*/ 1114162 h 3650882"/>
                <a:gd name="connsiteX122" fmla="*/ 1370312 w 6789613"/>
                <a:gd name="connsiteY122" fmla="*/ 1135326 h 3650882"/>
                <a:gd name="connsiteX123" fmla="*/ 1377866 w 6789613"/>
                <a:gd name="connsiteY123" fmla="*/ 1135326 h 3650882"/>
                <a:gd name="connsiteX124" fmla="*/ 1377866 w 6789613"/>
                <a:gd name="connsiteY124" fmla="*/ 1145908 h 3650882"/>
                <a:gd name="connsiteX125" fmla="*/ 1386930 w 6789613"/>
                <a:gd name="connsiteY125" fmla="*/ 1145908 h 3650882"/>
                <a:gd name="connsiteX126" fmla="*/ 1386930 w 6789613"/>
                <a:gd name="connsiteY126" fmla="*/ 1156491 h 3650882"/>
                <a:gd name="connsiteX127" fmla="*/ 1433766 w 6789613"/>
                <a:gd name="connsiteY127" fmla="*/ 1156491 h 3650882"/>
                <a:gd name="connsiteX128" fmla="*/ 1433766 w 6789613"/>
                <a:gd name="connsiteY128" fmla="*/ 1167073 h 3650882"/>
                <a:gd name="connsiteX129" fmla="*/ 1441320 w 6789613"/>
                <a:gd name="connsiteY129" fmla="*/ 1167073 h 3650882"/>
                <a:gd name="connsiteX130" fmla="*/ 1441320 w 6789613"/>
                <a:gd name="connsiteY130" fmla="*/ 1177655 h 3650882"/>
                <a:gd name="connsiteX131" fmla="*/ 1465493 w 6789613"/>
                <a:gd name="connsiteY131" fmla="*/ 1177655 h 3650882"/>
                <a:gd name="connsiteX132" fmla="*/ 1465493 w 6789613"/>
                <a:gd name="connsiteY132" fmla="*/ 1186726 h 3650882"/>
                <a:gd name="connsiteX133" fmla="*/ 1512328 w 6789613"/>
                <a:gd name="connsiteY133" fmla="*/ 1186726 h 3650882"/>
                <a:gd name="connsiteX134" fmla="*/ 1512328 w 6789613"/>
                <a:gd name="connsiteY134" fmla="*/ 1197308 h 3650882"/>
                <a:gd name="connsiteX135" fmla="*/ 1544056 w 6789613"/>
                <a:gd name="connsiteY135" fmla="*/ 1197308 h 3650882"/>
                <a:gd name="connsiteX136" fmla="*/ 1544056 w 6789613"/>
                <a:gd name="connsiteY136" fmla="*/ 1207890 h 3650882"/>
                <a:gd name="connsiteX137" fmla="*/ 1575783 w 6789613"/>
                <a:gd name="connsiteY137" fmla="*/ 1207890 h 3650882"/>
                <a:gd name="connsiteX138" fmla="*/ 1575783 w 6789613"/>
                <a:gd name="connsiteY138" fmla="*/ 1218472 h 3650882"/>
                <a:gd name="connsiteX139" fmla="*/ 1583337 w 6789613"/>
                <a:gd name="connsiteY139" fmla="*/ 1218472 h 3650882"/>
                <a:gd name="connsiteX140" fmla="*/ 1583337 w 6789613"/>
                <a:gd name="connsiteY140" fmla="*/ 1229055 h 3650882"/>
                <a:gd name="connsiteX141" fmla="*/ 1590891 w 6789613"/>
                <a:gd name="connsiteY141" fmla="*/ 1229055 h 3650882"/>
                <a:gd name="connsiteX142" fmla="*/ 1590891 w 6789613"/>
                <a:gd name="connsiteY142" fmla="*/ 1239637 h 3650882"/>
                <a:gd name="connsiteX143" fmla="*/ 1615064 w 6789613"/>
                <a:gd name="connsiteY143" fmla="*/ 1239637 h 3650882"/>
                <a:gd name="connsiteX144" fmla="*/ 1615064 w 6789613"/>
                <a:gd name="connsiteY144" fmla="*/ 1250219 h 3650882"/>
                <a:gd name="connsiteX145" fmla="*/ 1630172 w 6789613"/>
                <a:gd name="connsiteY145" fmla="*/ 1250219 h 3650882"/>
                <a:gd name="connsiteX146" fmla="*/ 1630172 w 6789613"/>
                <a:gd name="connsiteY146" fmla="*/ 1260802 h 3650882"/>
                <a:gd name="connsiteX147" fmla="*/ 1637726 w 6789613"/>
                <a:gd name="connsiteY147" fmla="*/ 1260802 h 3650882"/>
                <a:gd name="connsiteX148" fmla="*/ 1637726 w 6789613"/>
                <a:gd name="connsiteY148" fmla="*/ 1271384 h 3650882"/>
                <a:gd name="connsiteX149" fmla="*/ 1646791 w 6789613"/>
                <a:gd name="connsiteY149" fmla="*/ 1271384 h 3650882"/>
                <a:gd name="connsiteX150" fmla="*/ 1646791 w 6789613"/>
                <a:gd name="connsiteY150" fmla="*/ 1281966 h 3650882"/>
                <a:gd name="connsiteX151" fmla="*/ 1654345 w 6789613"/>
                <a:gd name="connsiteY151" fmla="*/ 1281966 h 3650882"/>
                <a:gd name="connsiteX152" fmla="*/ 1654345 w 6789613"/>
                <a:gd name="connsiteY152" fmla="*/ 1292548 h 3650882"/>
                <a:gd name="connsiteX153" fmla="*/ 1661899 w 6789613"/>
                <a:gd name="connsiteY153" fmla="*/ 1292548 h 3650882"/>
                <a:gd name="connsiteX154" fmla="*/ 1661899 w 6789613"/>
                <a:gd name="connsiteY154" fmla="*/ 1313713 h 3650882"/>
                <a:gd name="connsiteX155" fmla="*/ 1669453 w 6789613"/>
                <a:gd name="connsiteY155" fmla="*/ 1313713 h 3650882"/>
                <a:gd name="connsiteX156" fmla="*/ 1669453 w 6789613"/>
                <a:gd name="connsiteY156" fmla="*/ 1345460 h 3650882"/>
                <a:gd name="connsiteX157" fmla="*/ 1686072 w 6789613"/>
                <a:gd name="connsiteY157" fmla="*/ 1345460 h 3650882"/>
                <a:gd name="connsiteX158" fmla="*/ 1686072 w 6789613"/>
                <a:gd name="connsiteY158" fmla="*/ 1366624 h 3650882"/>
                <a:gd name="connsiteX159" fmla="*/ 1701180 w 6789613"/>
                <a:gd name="connsiteY159" fmla="*/ 1366624 h 3650882"/>
                <a:gd name="connsiteX160" fmla="*/ 1701180 w 6789613"/>
                <a:gd name="connsiteY160" fmla="*/ 1377206 h 3650882"/>
                <a:gd name="connsiteX161" fmla="*/ 1708735 w 6789613"/>
                <a:gd name="connsiteY161" fmla="*/ 1377206 h 3650882"/>
                <a:gd name="connsiteX162" fmla="*/ 1708735 w 6789613"/>
                <a:gd name="connsiteY162" fmla="*/ 1398371 h 3650882"/>
                <a:gd name="connsiteX163" fmla="*/ 1717800 w 6789613"/>
                <a:gd name="connsiteY163" fmla="*/ 1398371 h 3650882"/>
                <a:gd name="connsiteX164" fmla="*/ 1717800 w 6789613"/>
                <a:gd name="connsiteY164" fmla="*/ 1408953 h 3650882"/>
                <a:gd name="connsiteX165" fmla="*/ 1725354 w 6789613"/>
                <a:gd name="connsiteY165" fmla="*/ 1408953 h 3650882"/>
                <a:gd name="connsiteX166" fmla="*/ 1725354 w 6789613"/>
                <a:gd name="connsiteY166" fmla="*/ 1419536 h 3650882"/>
                <a:gd name="connsiteX167" fmla="*/ 1757081 w 6789613"/>
                <a:gd name="connsiteY167" fmla="*/ 1419536 h 3650882"/>
                <a:gd name="connsiteX168" fmla="*/ 1757081 w 6789613"/>
                <a:gd name="connsiteY168" fmla="*/ 1430118 h 3650882"/>
                <a:gd name="connsiteX169" fmla="*/ 1787297 w 6789613"/>
                <a:gd name="connsiteY169" fmla="*/ 1430118 h 3650882"/>
                <a:gd name="connsiteX170" fmla="*/ 1787297 w 6789613"/>
                <a:gd name="connsiteY170" fmla="*/ 1442212 h 3650882"/>
                <a:gd name="connsiteX171" fmla="*/ 1803916 w 6789613"/>
                <a:gd name="connsiteY171" fmla="*/ 1442212 h 3650882"/>
                <a:gd name="connsiteX172" fmla="*/ 1803916 w 6789613"/>
                <a:gd name="connsiteY172" fmla="*/ 1463376 h 3650882"/>
                <a:gd name="connsiteX173" fmla="*/ 1835643 w 6789613"/>
                <a:gd name="connsiteY173" fmla="*/ 1463376 h 3650882"/>
                <a:gd name="connsiteX174" fmla="*/ 1835643 w 6789613"/>
                <a:gd name="connsiteY174" fmla="*/ 1473959 h 3650882"/>
                <a:gd name="connsiteX175" fmla="*/ 1914206 w 6789613"/>
                <a:gd name="connsiteY175" fmla="*/ 1473959 h 3650882"/>
                <a:gd name="connsiteX176" fmla="*/ 1914206 w 6789613"/>
                <a:gd name="connsiteY176" fmla="*/ 1484541 h 3650882"/>
                <a:gd name="connsiteX177" fmla="*/ 1929314 w 6789613"/>
                <a:gd name="connsiteY177" fmla="*/ 1484541 h 3650882"/>
                <a:gd name="connsiteX178" fmla="*/ 1929314 w 6789613"/>
                <a:gd name="connsiteY178" fmla="*/ 1495123 h 3650882"/>
                <a:gd name="connsiteX179" fmla="*/ 1945933 w 6789613"/>
                <a:gd name="connsiteY179" fmla="*/ 1495123 h 3650882"/>
                <a:gd name="connsiteX180" fmla="*/ 1945933 w 6789613"/>
                <a:gd name="connsiteY180" fmla="*/ 1505705 h 3650882"/>
                <a:gd name="connsiteX181" fmla="*/ 1953487 w 6789613"/>
                <a:gd name="connsiteY181" fmla="*/ 1505705 h 3650882"/>
                <a:gd name="connsiteX182" fmla="*/ 1953487 w 6789613"/>
                <a:gd name="connsiteY182" fmla="*/ 1516288 h 3650882"/>
                <a:gd name="connsiteX183" fmla="*/ 1961041 w 6789613"/>
                <a:gd name="connsiteY183" fmla="*/ 1516288 h 3650882"/>
                <a:gd name="connsiteX184" fmla="*/ 1961041 w 6789613"/>
                <a:gd name="connsiteY184" fmla="*/ 1528382 h 3650882"/>
                <a:gd name="connsiteX185" fmla="*/ 1992768 w 6789613"/>
                <a:gd name="connsiteY185" fmla="*/ 1528382 h 3650882"/>
                <a:gd name="connsiteX186" fmla="*/ 1992768 w 6789613"/>
                <a:gd name="connsiteY186" fmla="*/ 1549546 h 3650882"/>
                <a:gd name="connsiteX187" fmla="*/ 2007876 w 6789613"/>
                <a:gd name="connsiteY187" fmla="*/ 1549546 h 3650882"/>
                <a:gd name="connsiteX188" fmla="*/ 2007876 w 6789613"/>
                <a:gd name="connsiteY188" fmla="*/ 1560129 h 3650882"/>
                <a:gd name="connsiteX189" fmla="*/ 2024496 w 6789613"/>
                <a:gd name="connsiteY189" fmla="*/ 1560129 h 3650882"/>
                <a:gd name="connsiteX190" fmla="*/ 2024496 w 6789613"/>
                <a:gd name="connsiteY190" fmla="*/ 1582805 h 3650882"/>
                <a:gd name="connsiteX191" fmla="*/ 2032050 w 6789613"/>
                <a:gd name="connsiteY191" fmla="*/ 1582805 h 3650882"/>
                <a:gd name="connsiteX192" fmla="*/ 2032050 w 6789613"/>
                <a:gd name="connsiteY192" fmla="*/ 1603969 h 3650882"/>
                <a:gd name="connsiteX193" fmla="*/ 2039604 w 6789613"/>
                <a:gd name="connsiteY193" fmla="*/ 1603969 h 3650882"/>
                <a:gd name="connsiteX194" fmla="*/ 2039604 w 6789613"/>
                <a:gd name="connsiteY194" fmla="*/ 1616063 h 3650882"/>
                <a:gd name="connsiteX195" fmla="*/ 2071331 w 6789613"/>
                <a:gd name="connsiteY195" fmla="*/ 1616063 h 3650882"/>
                <a:gd name="connsiteX196" fmla="*/ 2071331 w 6789613"/>
                <a:gd name="connsiteY196" fmla="*/ 1626646 h 3650882"/>
                <a:gd name="connsiteX197" fmla="*/ 2157447 w 6789613"/>
                <a:gd name="connsiteY197" fmla="*/ 1626646 h 3650882"/>
                <a:gd name="connsiteX198" fmla="*/ 2157447 w 6789613"/>
                <a:gd name="connsiteY198" fmla="*/ 1637228 h 3650882"/>
                <a:gd name="connsiteX199" fmla="*/ 2267737 w 6789613"/>
                <a:gd name="connsiteY199" fmla="*/ 1637228 h 3650882"/>
                <a:gd name="connsiteX200" fmla="*/ 2267737 w 6789613"/>
                <a:gd name="connsiteY200" fmla="*/ 1659904 h 3650882"/>
                <a:gd name="connsiteX201" fmla="*/ 2276802 w 6789613"/>
                <a:gd name="connsiteY201" fmla="*/ 1659904 h 3650882"/>
                <a:gd name="connsiteX202" fmla="*/ 2276802 w 6789613"/>
                <a:gd name="connsiteY202" fmla="*/ 1671998 h 3650882"/>
                <a:gd name="connsiteX203" fmla="*/ 2284356 w 6789613"/>
                <a:gd name="connsiteY203" fmla="*/ 1671998 h 3650882"/>
                <a:gd name="connsiteX204" fmla="*/ 2284356 w 6789613"/>
                <a:gd name="connsiteY204" fmla="*/ 1693163 h 3650882"/>
                <a:gd name="connsiteX205" fmla="*/ 2291910 w 6789613"/>
                <a:gd name="connsiteY205" fmla="*/ 1693163 h 3650882"/>
                <a:gd name="connsiteX206" fmla="*/ 2291910 w 6789613"/>
                <a:gd name="connsiteY206" fmla="*/ 1717351 h 3650882"/>
                <a:gd name="connsiteX207" fmla="*/ 2316083 w 6789613"/>
                <a:gd name="connsiteY207" fmla="*/ 1717351 h 3650882"/>
                <a:gd name="connsiteX208" fmla="*/ 2316083 w 6789613"/>
                <a:gd name="connsiteY208" fmla="*/ 1738515 h 3650882"/>
                <a:gd name="connsiteX209" fmla="*/ 2323637 w 6789613"/>
                <a:gd name="connsiteY209" fmla="*/ 1738515 h 3650882"/>
                <a:gd name="connsiteX210" fmla="*/ 2323637 w 6789613"/>
                <a:gd name="connsiteY210" fmla="*/ 1750609 h 3650882"/>
                <a:gd name="connsiteX211" fmla="*/ 2331191 w 6789613"/>
                <a:gd name="connsiteY211" fmla="*/ 1750609 h 3650882"/>
                <a:gd name="connsiteX212" fmla="*/ 2331191 w 6789613"/>
                <a:gd name="connsiteY212" fmla="*/ 1761192 h 3650882"/>
                <a:gd name="connsiteX213" fmla="*/ 2338745 w 6789613"/>
                <a:gd name="connsiteY213" fmla="*/ 1761192 h 3650882"/>
                <a:gd name="connsiteX214" fmla="*/ 2338745 w 6789613"/>
                <a:gd name="connsiteY214" fmla="*/ 1773286 h 3650882"/>
                <a:gd name="connsiteX215" fmla="*/ 2347810 w 6789613"/>
                <a:gd name="connsiteY215" fmla="*/ 1773286 h 3650882"/>
                <a:gd name="connsiteX216" fmla="*/ 2347810 w 6789613"/>
                <a:gd name="connsiteY216" fmla="*/ 1795962 h 3650882"/>
                <a:gd name="connsiteX217" fmla="*/ 2355365 w 6789613"/>
                <a:gd name="connsiteY217" fmla="*/ 1795962 h 3650882"/>
                <a:gd name="connsiteX218" fmla="*/ 2355365 w 6789613"/>
                <a:gd name="connsiteY218" fmla="*/ 1808056 h 3650882"/>
                <a:gd name="connsiteX219" fmla="*/ 2370473 w 6789613"/>
                <a:gd name="connsiteY219" fmla="*/ 1808056 h 3650882"/>
                <a:gd name="connsiteX220" fmla="*/ 2370473 w 6789613"/>
                <a:gd name="connsiteY220" fmla="*/ 1818638 h 3650882"/>
                <a:gd name="connsiteX221" fmla="*/ 2378027 w 6789613"/>
                <a:gd name="connsiteY221" fmla="*/ 1818638 h 3650882"/>
                <a:gd name="connsiteX222" fmla="*/ 2378027 w 6789613"/>
                <a:gd name="connsiteY222" fmla="*/ 1830732 h 3650882"/>
                <a:gd name="connsiteX223" fmla="*/ 2387092 w 6789613"/>
                <a:gd name="connsiteY223" fmla="*/ 1830732 h 3650882"/>
                <a:gd name="connsiteX224" fmla="*/ 2387092 w 6789613"/>
                <a:gd name="connsiteY224" fmla="*/ 1842826 h 3650882"/>
                <a:gd name="connsiteX225" fmla="*/ 2394646 w 6789613"/>
                <a:gd name="connsiteY225" fmla="*/ 1842826 h 3650882"/>
                <a:gd name="connsiteX226" fmla="*/ 2394646 w 6789613"/>
                <a:gd name="connsiteY226" fmla="*/ 1853408 h 3650882"/>
                <a:gd name="connsiteX227" fmla="*/ 2402200 w 6789613"/>
                <a:gd name="connsiteY227" fmla="*/ 1853408 h 3650882"/>
                <a:gd name="connsiteX228" fmla="*/ 2402200 w 6789613"/>
                <a:gd name="connsiteY228" fmla="*/ 1865502 h 3650882"/>
                <a:gd name="connsiteX229" fmla="*/ 2409754 w 6789613"/>
                <a:gd name="connsiteY229" fmla="*/ 1865502 h 3650882"/>
                <a:gd name="connsiteX230" fmla="*/ 2409754 w 6789613"/>
                <a:gd name="connsiteY230" fmla="*/ 1876085 h 3650882"/>
                <a:gd name="connsiteX231" fmla="*/ 2465654 w 6789613"/>
                <a:gd name="connsiteY231" fmla="*/ 1876085 h 3650882"/>
                <a:gd name="connsiteX232" fmla="*/ 2465654 w 6789613"/>
                <a:gd name="connsiteY232" fmla="*/ 1888179 h 3650882"/>
                <a:gd name="connsiteX233" fmla="*/ 2473208 w 6789613"/>
                <a:gd name="connsiteY233" fmla="*/ 1888179 h 3650882"/>
                <a:gd name="connsiteX234" fmla="*/ 2473208 w 6789613"/>
                <a:gd name="connsiteY234" fmla="*/ 1900273 h 3650882"/>
                <a:gd name="connsiteX235" fmla="*/ 2529109 w 6789613"/>
                <a:gd name="connsiteY235" fmla="*/ 1900273 h 3650882"/>
                <a:gd name="connsiteX236" fmla="*/ 2529109 w 6789613"/>
                <a:gd name="connsiteY236" fmla="*/ 1910855 h 3650882"/>
                <a:gd name="connsiteX237" fmla="*/ 2598606 w 6789613"/>
                <a:gd name="connsiteY237" fmla="*/ 1910855 h 3650882"/>
                <a:gd name="connsiteX238" fmla="*/ 2598606 w 6789613"/>
                <a:gd name="connsiteY238" fmla="*/ 1922949 h 3650882"/>
                <a:gd name="connsiteX239" fmla="*/ 2607671 w 6789613"/>
                <a:gd name="connsiteY239" fmla="*/ 1922949 h 3650882"/>
                <a:gd name="connsiteX240" fmla="*/ 2607671 w 6789613"/>
                <a:gd name="connsiteY240" fmla="*/ 1947137 h 3650882"/>
                <a:gd name="connsiteX241" fmla="*/ 2615225 w 6789613"/>
                <a:gd name="connsiteY241" fmla="*/ 1947137 h 3650882"/>
                <a:gd name="connsiteX242" fmla="*/ 2615225 w 6789613"/>
                <a:gd name="connsiteY242" fmla="*/ 1957719 h 3650882"/>
                <a:gd name="connsiteX243" fmla="*/ 2622779 w 6789613"/>
                <a:gd name="connsiteY243" fmla="*/ 1957719 h 3650882"/>
                <a:gd name="connsiteX244" fmla="*/ 2622779 w 6789613"/>
                <a:gd name="connsiteY244" fmla="*/ 1969813 h 3650882"/>
                <a:gd name="connsiteX245" fmla="*/ 2630333 w 6789613"/>
                <a:gd name="connsiteY245" fmla="*/ 1969813 h 3650882"/>
                <a:gd name="connsiteX246" fmla="*/ 2630333 w 6789613"/>
                <a:gd name="connsiteY246" fmla="*/ 1981907 h 3650882"/>
                <a:gd name="connsiteX247" fmla="*/ 2654506 w 6789613"/>
                <a:gd name="connsiteY247" fmla="*/ 1981907 h 3650882"/>
                <a:gd name="connsiteX248" fmla="*/ 2654506 w 6789613"/>
                <a:gd name="connsiteY248" fmla="*/ 1994001 h 3650882"/>
                <a:gd name="connsiteX249" fmla="*/ 2701342 w 6789613"/>
                <a:gd name="connsiteY249" fmla="*/ 1994001 h 3650882"/>
                <a:gd name="connsiteX250" fmla="*/ 2701342 w 6789613"/>
                <a:gd name="connsiteY250" fmla="*/ 2006096 h 3650882"/>
                <a:gd name="connsiteX251" fmla="*/ 2708896 w 6789613"/>
                <a:gd name="connsiteY251" fmla="*/ 2006096 h 3650882"/>
                <a:gd name="connsiteX252" fmla="*/ 2708896 w 6789613"/>
                <a:gd name="connsiteY252" fmla="*/ 2018190 h 3650882"/>
                <a:gd name="connsiteX253" fmla="*/ 2717961 w 6789613"/>
                <a:gd name="connsiteY253" fmla="*/ 2018190 h 3650882"/>
                <a:gd name="connsiteX254" fmla="*/ 2717961 w 6789613"/>
                <a:gd name="connsiteY254" fmla="*/ 2030283 h 3650882"/>
                <a:gd name="connsiteX255" fmla="*/ 2733069 w 6789613"/>
                <a:gd name="connsiteY255" fmla="*/ 2030283 h 3650882"/>
                <a:gd name="connsiteX256" fmla="*/ 2733069 w 6789613"/>
                <a:gd name="connsiteY256" fmla="*/ 2043889 h 3650882"/>
                <a:gd name="connsiteX257" fmla="*/ 2757242 w 6789613"/>
                <a:gd name="connsiteY257" fmla="*/ 2043889 h 3650882"/>
                <a:gd name="connsiteX258" fmla="*/ 2757242 w 6789613"/>
                <a:gd name="connsiteY258" fmla="*/ 2055983 h 3650882"/>
                <a:gd name="connsiteX259" fmla="*/ 2764796 w 6789613"/>
                <a:gd name="connsiteY259" fmla="*/ 2055983 h 3650882"/>
                <a:gd name="connsiteX260" fmla="*/ 2764796 w 6789613"/>
                <a:gd name="connsiteY260" fmla="*/ 2068077 h 3650882"/>
                <a:gd name="connsiteX261" fmla="*/ 2811631 w 6789613"/>
                <a:gd name="connsiteY261" fmla="*/ 2068077 h 3650882"/>
                <a:gd name="connsiteX262" fmla="*/ 2811631 w 6789613"/>
                <a:gd name="connsiteY262" fmla="*/ 2093777 h 3650882"/>
                <a:gd name="connsiteX263" fmla="*/ 2875086 w 6789613"/>
                <a:gd name="connsiteY263" fmla="*/ 2093777 h 3650882"/>
                <a:gd name="connsiteX264" fmla="*/ 2875086 w 6789613"/>
                <a:gd name="connsiteY264" fmla="*/ 2119477 h 3650882"/>
                <a:gd name="connsiteX265" fmla="*/ 2929475 w 6789613"/>
                <a:gd name="connsiteY265" fmla="*/ 2119477 h 3650882"/>
                <a:gd name="connsiteX266" fmla="*/ 2929475 w 6789613"/>
                <a:gd name="connsiteY266" fmla="*/ 2146689 h 3650882"/>
                <a:gd name="connsiteX267" fmla="*/ 2946094 w 6789613"/>
                <a:gd name="connsiteY267" fmla="*/ 2146689 h 3650882"/>
                <a:gd name="connsiteX268" fmla="*/ 2946094 w 6789613"/>
                <a:gd name="connsiteY268" fmla="*/ 2172388 h 3650882"/>
                <a:gd name="connsiteX269" fmla="*/ 2953648 w 6789613"/>
                <a:gd name="connsiteY269" fmla="*/ 2172388 h 3650882"/>
                <a:gd name="connsiteX270" fmla="*/ 2953648 w 6789613"/>
                <a:gd name="connsiteY270" fmla="*/ 2185994 h 3650882"/>
                <a:gd name="connsiteX271" fmla="*/ 2985376 w 6789613"/>
                <a:gd name="connsiteY271" fmla="*/ 2185994 h 3650882"/>
                <a:gd name="connsiteX272" fmla="*/ 2985376 w 6789613"/>
                <a:gd name="connsiteY272" fmla="*/ 2211694 h 3650882"/>
                <a:gd name="connsiteX273" fmla="*/ 3017102 w 6789613"/>
                <a:gd name="connsiteY273" fmla="*/ 2211694 h 3650882"/>
                <a:gd name="connsiteX274" fmla="*/ 3017102 w 6789613"/>
                <a:gd name="connsiteY274" fmla="*/ 2225300 h 3650882"/>
                <a:gd name="connsiteX275" fmla="*/ 3110773 w 6789613"/>
                <a:gd name="connsiteY275" fmla="*/ 2225300 h 3650882"/>
                <a:gd name="connsiteX276" fmla="*/ 3110773 w 6789613"/>
                <a:gd name="connsiteY276" fmla="*/ 2238905 h 3650882"/>
                <a:gd name="connsiteX277" fmla="*/ 3189336 w 6789613"/>
                <a:gd name="connsiteY277" fmla="*/ 2238905 h 3650882"/>
                <a:gd name="connsiteX278" fmla="*/ 3189336 w 6789613"/>
                <a:gd name="connsiteY278" fmla="*/ 2254023 h 3650882"/>
                <a:gd name="connsiteX279" fmla="*/ 3260344 w 6789613"/>
                <a:gd name="connsiteY279" fmla="*/ 2254023 h 3650882"/>
                <a:gd name="connsiteX280" fmla="*/ 3260344 w 6789613"/>
                <a:gd name="connsiteY280" fmla="*/ 2267629 h 3650882"/>
                <a:gd name="connsiteX281" fmla="*/ 3299625 w 6789613"/>
                <a:gd name="connsiteY281" fmla="*/ 2267629 h 3650882"/>
                <a:gd name="connsiteX282" fmla="*/ 3299625 w 6789613"/>
                <a:gd name="connsiteY282" fmla="*/ 2296352 h 3650882"/>
                <a:gd name="connsiteX283" fmla="*/ 3394807 w 6789613"/>
                <a:gd name="connsiteY283" fmla="*/ 2296352 h 3650882"/>
                <a:gd name="connsiteX284" fmla="*/ 3394807 w 6789613"/>
                <a:gd name="connsiteY284" fmla="*/ 2312981 h 3650882"/>
                <a:gd name="connsiteX285" fmla="*/ 3512651 w 6789613"/>
                <a:gd name="connsiteY285" fmla="*/ 2312981 h 3650882"/>
                <a:gd name="connsiteX286" fmla="*/ 3512651 w 6789613"/>
                <a:gd name="connsiteY286" fmla="*/ 2328099 h 3650882"/>
                <a:gd name="connsiteX287" fmla="*/ 3622940 w 6789613"/>
                <a:gd name="connsiteY287" fmla="*/ 2328099 h 3650882"/>
                <a:gd name="connsiteX288" fmla="*/ 3622940 w 6789613"/>
                <a:gd name="connsiteY288" fmla="*/ 2361357 h 3650882"/>
                <a:gd name="connsiteX289" fmla="*/ 3630494 w 6789613"/>
                <a:gd name="connsiteY289" fmla="*/ 2361357 h 3650882"/>
                <a:gd name="connsiteX290" fmla="*/ 3630494 w 6789613"/>
                <a:gd name="connsiteY290" fmla="*/ 2394616 h 3650882"/>
                <a:gd name="connsiteX291" fmla="*/ 3654668 w 6789613"/>
                <a:gd name="connsiteY291" fmla="*/ 2394616 h 3650882"/>
                <a:gd name="connsiteX292" fmla="*/ 3654668 w 6789613"/>
                <a:gd name="connsiteY292" fmla="*/ 2409733 h 3650882"/>
                <a:gd name="connsiteX293" fmla="*/ 3875247 w 6789613"/>
                <a:gd name="connsiteY293" fmla="*/ 2409733 h 3650882"/>
                <a:gd name="connsiteX294" fmla="*/ 3875247 w 6789613"/>
                <a:gd name="connsiteY294" fmla="*/ 2427874 h 3650882"/>
                <a:gd name="connsiteX295" fmla="*/ 3931147 w 6789613"/>
                <a:gd name="connsiteY295" fmla="*/ 2427874 h 3650882"/>
                <a:gd name="connsiteX296" fmla="*/ 3931147 w 6789613"/>
                <a:gd name="connsiteY296" fmla="*/ 2446015 h 3650882"/>
                <a:gd name="connsiteX297" fmla="*/ 3938701 w 6789613"/>
                <a:gd name="connsiteY297" fmla="*/ 2446015 h 3650882"/>
                <a:gd name="connsiteX298" fmla="*/ 3938701 w 6789613"/>
                <a:gd name="connsiteY298" fmla="*/ 2483809 h 3650882"/>
                <a:gd name="connsiteX299" fmla="*/ 3977982 w 6789613"/>
                <a:gd name="connsiteY299" fmla="*/ 2483809 h 3650882"/>
                <a:gd name="connsiteX300" fmla="*/ 3977982 w 6789613"/>
                <a:gd name="connsiteY300" fmla="*/ 2501950 h 3650882"/>
                <a:gd name="connsiteX301" fmla="*/ 3993091 w 6789613"/>
                <a:gd name="connsiteY301" fmla="*/ 2501950 h 3650882"/>
                <a:gd name="connsiteX302" fmla="*/ 3993091 w 6789613"/>
                <a:gd name="connsiteY302" fmla="*/ 2520091 h 3650882"/>
                <a:gd name="connsiteX303" fmla="*/ 4252951 w 6789613"/>
                <a:gd name="connsiteY303" fmla="*/ 2520091 h 3650882"/>
                <a:gd name="connsiteX304" fmla="*/ 4252951 w 6789613"/>
                <a:gd name="connsiteY304" fmla="*/ 2542768 h 3650882"/>
                <a:gd name="connsiteX305" fmla="*/ 4284679 w 6789613"/>
                <a:gd name="connsiteY305" fmla="*/ 2542768 h 3650882"/>
                <a:gd name="connsiteX306" fmla="*/ 4284679 w 6789613"/>
                <a:gd name="connsiteY306" fmla="*/ 2566956 h 3650882"/>
                <a:gd name="connsiteX307" fmla="*/ 4363241 w 6789613"/>
                <a:gd name="connsiteY307" fmla="*/ 2566956 h 3650882"/>
                <a:gd name="connsiteX308" fmla="*/ 4363241 w 6789613"/>
                <a:gd name="connsiteY308" fmla="*/ 2594167 h 3650882"/>
                <a:gd name="connsiteX309" fmla="*/ 4419141 w 6789613"/>
                <a:gd name="connsiteY309" fmla="*/ 2594167 h 3650882"/>
                <a:gd name="connsiteX310" fmla="*/ 4419141 w 6789613"/>
                <a:gd name="connsiteY310" fmla="*/ 2621379 h 3650882"/>
                <a:gd name="connsiteX311" fmla="*/ 4512812 w 6789613"/>
                <a:gd name="connsiteY311" fmla="*/ 2621379 h 3650882"/>
                <a:gd name="connsiteX312" fmla="*/ 4512812 w 6789613"/>
                <a:gd name="connsiteY312" fmla="*/ 2650102 h 3650882"/>
                <a:gd name="connsiteX313" fmla="*/ 4591374 w 6789613"/>
                <a:gd name="connsiteY313" fmla="*/ 2650102 h 3650882"/>
                <a:gd name="connsiteX314" fmla="*/ 4591374 w 6789613"/>
                <a:gd name="connsiteY314" fmla="*/ 2678825 h 3650882"/>
                <a:gd name="connsiteX315" fmla="*/ 4710729 w 6789613"/>
                <a:gd name="connsiteY315" fmla="*/ 2678825 h 3650882"/>
                <a:gd name="connsiteX316" fmla="*/ 4710729 w 6789613"/>
                <a:gd name="connsiteY316" fmla="*/ 2707549 h 3650882"/>
                <a:gd name="connsiteX317" fmla="*/ 4811954 w 6789613"/>
                <a:gd name="connsiteY317" fmla="*/ 2707549 h 3650882"/>
                <a:gd name="connsiteX318" fmla="*/ 4811954 w 6789613"/>
                <a:gd name="connsiteY318" fmla="*/ 2737784 h 3650882"/>
                <a:gd name="connsiteX319" fmla="*/ 5009871 w 6789613"/>
                <a:gd name="connsiteY319" fmla="*/ 2737784 h 3650882"/>
                <a:gd name="connsiteX320" fmla="*/ 5009871 w 6789613"/>
                <a:gd name="connsiteY320" fmla="*/ 2772554 h 3650882"/>
                <a:gd name="connsiteX321" fmla="*/ 5017425 w 6789613"/>
                <a:gd name="connsiteY321" fmla="*/ 2772554 h 3650882"/>
                <a:gd name="connsiteX322" fmla="*/ 5017425 w 6789613"/>
                <a:gd name="connsiteY322" fmla="*/ 2807324 h 3650882"/>
                <a:gd name="connsiteX323" fmla="*/ 5591536 w 6789613"/>
                <a:gd name="connsiteY323" fmla="*/ 2807324 h 3650882"/>
                <a:gd name="connsiteX324" fmla="*/ 5591536 w 6789613"/>
                <a:gd name="connsiteY324" fmla="*/ 2864771 h 3650882"/>
                <a:gd name="connsiteX325" fmla="*/ 5632328 w 6789613"/>
                <a:gd name="connsiteY325" fmla="*/ 2864771 h 3650882"/>
                <a:gd name="connsiteX326" fmla="*/ 5632328 w 6789613"/>
                <a:gd name="connsiteY326" fmla="*/ 2925241 h 3650882"/>
                <a:gd name="connsiteX327" fmla="*/ 5671609 w 6789613"/>
                <a:gd name="connsiteY327" fmla="*/ 2925241 h 3650882"/>
                <a:gd name="connsiteX328" fmla="*/ 5671609 w 6789613"/>
                <a:gd name="connsiteY328" fmla="*/ 2990246 h 3650882"/>
                <a:gd name="connsiteX329" fmla="*/ 5875569 w 6789613"/>
                <a:gd name="connsiteY329" fmla="*/ 2990246 h 3650882"/>
                <a:gd name="connsiteX330" fmla="*/ 5875569 w 6789613"/>
                <a:gd name="connsiteY330" fmla="*/ 3085487 h 3650882"/>
                <a:gd name="connsiteX331" fmla="*/ 6324282 w 6789613"/>
                <a:gd name="connsiteY331" fmla="*/ 3085487 h 3650882"/>
                <a:gd name="connsiteX332" fmla="*/ 6324282 w 6789613"/>
                <a:gd name="connsiteY332" fmla="*/ 3368184 h 3650882"/>
                <a:gd name="connsiteX333" fmla="*/ 6789614 w 6789613"/>
                <a:gd name="connsiteY333" fmla="*/ 3368184 h 3650882"/>
                <a:gd name="connsiteX334" fmla="*/ 6789614 w 6789613"/>
                <a:gd name="connsiteY334" fmla="*/ 3650882 h 3650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Lst>
              <a:rect l="l" t="t" r="r" b="b"/>
              <a:pathLst>
                <a:path w="6789613" h="3650882">
                  <a:moveTo>
                    <a:pt x="0" y="0"/>
                  </a:moveTo>
                  <a:lnTo>
                    <a:pt x="63454" y="0"/>
                  </a:lnTo>
                  <a:lnTo>
                    <a:pt x="63454" y="10582"/>
                  </a:lnTo>
                  <a:lnTo>
                    <a:pt x="95182" y="10582"/>
                  </a:lnTo>
                  <a:lnTo>
                    <a:pt x="95182" y="19653"/>
                  </a:lnTo>
                  <a:lnTo>
                    <a:pt x="102736" y="19653"/>
                  </a:lnTo>
                  <a:lnTo>
                    <a:pt x="102736" y="30235"/>
                  </a:lnTo>
                  <a:lnTo>
                    <a:pt x="134463" y="30235"/>
                  </a:lnTo>
                  <a:lnTo>
                    <a:pt x="134463" y="39306"/>
                  </a:lnTo>
                  <a:lnTo>
                    <a:pt x="149571" y="39306"/>
                  </a:lnTo>
                  <a:lnTo>
                    <a:pt x="149571" y="49888"/>
                  </a:lnTo>
                  <a:lnTo>
                    <a:pt x="259861" y="49888"/>
                  </a:lnTo>
                  <a:lnTo>
                    <a:pt x="259861" y="58958"/>
                  </a:lnTo>
                  <a:lnTo>
                    <a:pt x="284034" y="58958"/>
                  </a:lnTo>
                  <a:lnTo>
                    <a:pt x="284034" y="89193"/>
                  </a:lnTo>
                  <a:lnTo>
                    <a:pt x="291588" y="89193"/>
                  </a:lnTo>
                  <a:lnTo>
                    <a:pt x="291588" y="99776"/>
                  </a:lnTo>
                  <a:lnTo>
                    <a:pt x="299142" y="99776"/>
                  </a:lnTo>
                  <a:lnTo>
                    <a:pt x="299142" y="108846"/>
                  </a:lnTo>
                  <a:lnTo>
                    <a:pt x="315761" y="108846"/>
                  </a:lnTo>
                  <a:lnTo>
                    <a:pt x="315761" y="119428"/>
                  </a:lnTo>
                  <a:lnTo>
                    <a:pt x="323315" y="119428"/>
                  </a:lnTo>
                  <a:lnTo>
                    <a:pt x="323315" y="148152"/>
                  </a:lnTo>
                  <a:lnTo>
                    <a:pt x="330869" y="148152"/>
                  </a:lnTo>
                  <a:lnTo>
                    <a:pt x="330869" y="169316"/>
                  </a:lnTo>
                  <a:lnTo>
                    <a:pt x="338423" y="169316"/>
                  </a:lnTo>
                  <a:lnTo>
                    <a:pt x="338423" y="238857"/>
                  </a:lnTo>
                  <a:lnTo>
                    <a:pt x="345977" y="238857"/>
                  </a:lnTo>
                  <a:lnTo>
                    <a:pt x="345977" y="269092"/>
                  </a:lnTo>
                  <a:lnTo>
                    <a:pt x="355042" y="269092"/>
                  </a:lnTo>
                  <a:lnTo>
                    <a:pt x="355042" y="279674"/>
                  </a:lnTo>
                  <a:lnTo>
                    <a:pt x="370150" y="279674"/>
                  </a:lnTo>
                  <a:lnTo>
                    <a:pt x="370150" y="299327"/>
                  </a:lnTo>
                  <a:lnTo>
                    <a:pt x="377704" y="299327"/>
                  </a:lnTo>
                  <a:lnTo>
                    <a:pt x="377704" y="329562"/>
                  </a:lnTo>
                  <a:lnTo>
                    <a:pt x="385258" y="329562"/>
                  </a:lnTo>
                  <a:lnTo>
                    <a:pt x="385258" y="338633"/>
                  </a:lnTo>
                  <a:lnTo>
                    <a:pt x="409432" y="338633"/>
                  </a:lnTo>
                  <a:lnTo>
                    <a:pt x="409432" y="349215"/>
                  </a:lnTo>
                  <a:lnTo>
                    <a:pt x="433605" y="349215"/>
                  </a:lnTo>
                  <a:lnTo>
                    <a:pt x="433605" y="359797"/>
                  </a:lnTo>
                  <a:lnTo>
                    <a:pt x="441159" y="359797"/>
                  </a:lnTo>
                  <a:lnTo>
                    <a:pt x="441159" y="368868"/>
                  </a:lnTo>
                  <a:lnTo>
                    <a:pt x="465332" y="368868"/>
                  </a:lnTo>
                  <a:lnTo>
                    <a:pt x="465332" y="379450"/>
                  </a:lnTo>
                  <a:lnTo>
                    <a:pt x="527275" y="379450"/>
                  </a:lnTo>
                  <a:lnTo>
                    <a:pt x="527275" y="390032"/>
                  </a:lnTo>
                  <a:lnTo>
                    <a:pt x="543894" y="390032"/>
                  </a:lnTo>
                  <a:lnTo>
                    <a:pt x="543894" y="399103"/>
                  </a:lnTo>
                  <a:lnTo>
                    <a:pt x="551448" y="399103"/>
                  </a:lnTo>
                  <a:lnTo>
                    <a:pt x="551448" y="409685"/>
                  </a:lnTo>
                  <a:lnTo>
                    <a:pt x="566557" y="409685"/>
                  </a:lnTo>
                  <a:lnTo>
                    <a:pt x="566557" y="420267"/>
                  </a:lnTo>
                  <a:lnTo>
                    <a:pt x="622457" y="420267"/>
                  </a:lnTo>
                  <a:lnTo>
                    <a:pt x="622457" y="429338"/>
                  </a:lnTo>
                  <a:lnTo>
                    <a:pt x="630011" y="429338"/>
                  </a:lnTo>
                  <a:lnTo>
                    <a:pt x="630011" y="439920"/>
                  </a:lnTo>
                  <a:lnTo>
                    <a:pt x="637565" y="439920"/>
                  </a:lnTo>
                  <a:lnTo>
                    <a:pt x="637565" y="459573"/>
                  </a:lnTo>
                  <a:lnTo>
                    <a:pt x="645119" y="459573"/>
                  </a:lnTo>
                  <a:lnTo>
                    <a:pt x="645119" y="470155"/>
                  </a:lnTo>
                  <a:lnTo>
                    <a:pt x="654184" y="470155"/>
                  </a:lnTo>
                  <a:lnTo>
                    <a:pt x="654184" y="489808"/>
                  </a:lnTo>
                  <a:lnTo>
                    <a:pt x="661738" y="489808"/>
                  </a:lnTo>
                  <a:lnTo>
                    <a:pt x="661738" y="510972"/>
                  </a:lnTo>
                  <a:lnTo>
                    <a:pt x="669292" y="510972"/>
                  </a:lnTo>
                  <a:lnTo>
                    <a:pt x="669292" y="571442"/>
                  </a:lnTo>
                  <a:lnTo>
                    <a:pt x="676846" y="571442"/>
                  </a:lnTo>
                  <a:lnTo>
                    <a:pt x="676846" y="610748"/>
                  </a:lnTo>
                  <a:lnTo>
                    <a:pt x="685911" y="610748"/>
                  </a:lnTo>
                  <a:lnTo>
                    <a:pt x="685911" y="621330"/>
                  </a:lnTo>
                  <a:lnTo>
                    <a:pt x="693465" y="621330"/>
                  </a:lnTo>
                  <a:lnTo>
                    <a:pt x="693465" y="651565"/>
                  </a:lnTo>
                  <a:lnTo>
                    <a:pt x="716128" y="651565"/>
                  </a:lnTo>
                  <a:lnTo>
                    <a:pt x="716128" y="662148"/>
                  </a:lnTo>
                  <a:lnTo>
                    <a:pt x="725192" y="662148"/>
                  </a:lnTo>
                  <a:lnTo>
                    <a:pt x="725192" y="672730"/>
                  </a:lnTo>
                  <a:lnTo>
                    <a:pt x="740301" y="672730"/>
                  </a:lnTo>
                  <a:lnTo>
                    <a:pt x="740301" y="681800"/>
                  </a:lnTo>
                  <a:lnTo>
                    <a:pt x="755409" y="681800"/>
                  </a:lnTo>
                  <a:lnTo>
                    <a:pt x="755409" y="692383"/>
                  </a:lnTo>
                  <a:lnTo>
                    <a:pt x="968434" y="692383"/>
                  </a:lnTo>
                  <a:lnTo>
                    <a:pt x="968434" y="702965"/>
                  </a:lnTo>
                  <a:lnTo>
                    <a:pt x="975988" y="702965"/>
                  </a:lnTo>
                  <a:lnTo>
                    <a:pt x="975988" y="712035"/>
                  </a:lnTo>
                  <a:lnTo>
                    <a:pt x="992607" y="712035"/>
                  </a:lnTo>
                  <a:lnTo>
                    <a:pt x="992607" y="722618"/>
                  </a:lnTo>
                  <a:lnTo>
                    <a:pt x="1000161" y="722618"/>
                  </a:lnTo>
                  <a:lnTo>
                    <a:pt x="1000161" y="752853"/>
                  </a:lnTo>
                  <a:lnTo>
                    <a:pt x="1007715" y="752853"/>
                  </a:lnTo>
                  <a:lnTo>
                    <a:pt x="1007715" y="814835"/>
                  </a:lnTo>
                  <a:lnTo>
                    <a:pt x="1024334" y="814835"/>
                  </a:lnTo>
                  <a:lnTo>
                    <a:pt x="1024334" y="825417"/>
                  </a:lnTo>
                  <a:lnTo>
                    <a:pt x="1039442" y="825417"/>
                  </a:lnTo>
                  <a:lnTo>
                    <a:pt x="1039442" y="835999"/>
                  </a:lnTo>
                  <a:lnTo>
                    <a:pt x="1078724" y="835999"/>
                  </a:lnTo>
                  <a:lnTo>
                    <a:pt x="1078724" y="845070"/>
                  </a:lnTo>
                  <a:lnTo>
                    <a:pt x="1110451" y="845070"/>
                  </a:lnTo>
                  <a:lnTo>
                    <a:pt x="1110451" y="855652"/>
                  </a:lnTo>
                  <a:lnTo>
                    <a:pt x="1228295" y="855652"/>
                  </a:lnTo>
                  <a:lnTo>
                    <a:pt x="1228295" y="866234"/>
                  </a:lnTo>
                  <a:lnTo>
                    <a:pt x="1267576" y="866234"/>
                  </a:lnTo>
                  <a:lnTo>
                    <a:pt x="1267576" y="887399"/>
                  </a:lnTo>
                  <a:lnTo>
                    <a:pt x="1284195" y="887399"/>
                  </a:lnTo>
                  <a:lnTo>
                    <a:pt x="1284195" y="907051"/>
                  </a:lnTo>
                  <a:lnTo>
                    <a:pt x="1291749" y="907051"/>
                  </a:lnTo>
                  <a:lnTo>
                    <a:pt x="1291749" y="949381"/>
                  </a:lnTo>
                  <a:lnTo>
                    <a:pt x="1315922" y="949381"/>
                  </a:lnTo>
                  <a:lnTo>
                    <a:pt x="1315922" y="959963"/>
                  </a:lnTo>
                  <a:lnTo>
                    <a:pt x="1323476" y="959963"/>
                  </a:lnTo>
                  <a:lnTo>
                    <a:pt x="1323476" y="969033"/>
                  </a:lnTo>
                  <a:lnTo>
                    <a:pt x="1331030" y="969033"/>
                  </a:lnTo>
                  <a:lnTo>
                    <a:pt x="1331030" y="1021945"/>
                  </a:lnTo>
                  <a:lnTo>
                    <a:pt x="1338584" y="1021945"/>
                  </a:lnTo>
                  <a:lnTo>
                    <a:pt x="1338584" y="1062762"/>
                  </a:lnTo>
                  <a:lnTo>
                    <a:pt x="1346138" y="1062762"/>
                  </a:lnTo>
                  <a:lnTo>
                    <a:pt x="1346138" y="1083927"/>
                  </a:lnTo>
                  <a:lnTo>
                    <a:pt x="1355203" y="1083927"/>
                  </a:lnTo>
                  <a:lnTo>
                    <a:pt x="1355203" y="1094509"/>
                  </a:lnTo>
                  <a:lnTo>
                    <a:pt x="1362757" y="1094509"/>
                  </a:lnTo>
                  <a:lnTo>
                    <a:pt x="1362757" y="1114162"/>
                  </a:lnTo>
                  <a:lnTo>
                    <a:pt x="1370312" y="1114162"/>
                  </a:lnTo>
                  <a:lnTo>
                    <a:pt x="1370312" y="1135326"/>
                  </a:lnTo>
                  <a:lnTo>
                    <a:pt x="1377866" y="1135326"/>
                  </a:lnTo>
                  <a:lnTo>
                    <a:pt x="1377866" y="1145908"/>
                  </a:lnTo>
                  <a:lnTo>
                    <a:pt x="1386930" y="1145908"/>
                  </a:lnTo>
                  <a:lnTo>
                    <a:pt x="1386930" y="1156491"/>
                  </a:lnTo>
                  <a:lnTo>
                    <a:pt x="1433766" y="1156491"/>
                  </a:lnTo>
                  <a:lnTo>
                    <a:pt x="1433766" y="1167073"/>
                  </a:lnTo>
                  <a:lnTo>
                    <a:pt x="1441320" y="1167073"/>
                  </a:lnTo>
                  <a:lnTo>
                    <a:pt x="1441320" y="1177655"/>
                  </a:lnTo>
                  <a:lnTo>
                    <a:pt x="1465493" y="1177655"/>
                  </a:lnTo>
                  <a:lnTo>
                    <a:pt x="1465493" y="1186726"/>
                  </a:lnTo>
                  <a:lnTo>
                    <a:pt x="1512328" y="1186726"/>
                  </a:lnTo>
                  <a:lnTo>
                    <a:pt x="1512328" y="1197308"/>
                  </a:lnTo>
                  <a:lnTo>
                    <a:pt x="1544056" y="1197308"/>
                  </a:lnTo>
                  <a:lnTo>
                    <a:pt x="1544056" y="1207890"/>
                  </a:lnTo>
                  <a:lnTo>
                    <a:pt x="1575783" y="1207890"/>
                  </a:lnTo>
                  <a:lnTo>
                    <a:pt x="1575783" y="1218472"/>
                  </a:lnTo>
                  <a:lnTo>
                    <a:pt x="1583337" y="1218472"/>
                  </a:lnTo>
                  <a:lnTo>
                    <a:pt x="1583337" y="1229055"/>
                  </a:lnTo>
                  <a:lnTo>
                    <a:pt x="1590891" y="1229055"/>
                  </a:lnTo>
                  <a:lnTo>
                    <a:pt x="1590891" y="1239637"/>
                  </a:lnTo>
                  <a:lnTo>
                    <a:pt x="1615064" y="1239637"/>
                  </a:lnTo>
                  <a:lnTo>
                    <a:pt x="1615064" y="1250219"/>
                  </a:lnTo>
                  <a:lnTo>
                    <a:pt x="1630172" y="1250219"/>
                  </a:lnTo>
                  <a:lnTo>
                    <a:pt x="1630172" y="1260802"/>
                  </a:lnTo>
                  <a:lnTo>
                    <a:pt x="1637726" y="1260802"/>
                  </a:lnTo>
                  <a:lnTo>
                    <a:pt x="1637726" y="1271384"/>
                  </a:lnTo>
                  <a:lnTo>
                    <a:pt x="1646791" y="1271384"/>
                  </a:lnTo>
                  <a:lnTo>
                    <a:pt x="1646791" y="1281966"/>
                  </a:lnTo>
                  <a:lnTo>
                    <a:pt x="1654345" y="1281966"/>
                  </a:lnTo>
                  <a:lnTo>
                    <a:pt x="1654345" y="1292548"/>
                  </a:lnTo>
                  <a:lnTo>
                    <a:pt x="1661899" y="1292548"/>
                  </a:lnTo>
                  <a:lnTo>
                    <a:pt x="1661899" y="1313713"/>
                  </a:lnTo>
                  <a:lnTo>
                    <a:pt x="1669453" y="1313713"/>
                  </a:lnTo>
                  <a:lnTo>
                    <a:pt x="1669453" y="1345460"/>
                  </a:lnTo>
                  <a:lnTo>
                    <a:pt x="1686072" y="1345460"/>
                  </a:lnTo>
                  <a:lnTo>
                    <a:pt x="1686072" y="1366624"/>
                  </a:lnTo>
                  <a:lnTo>
                    <a:pt x="1701180" y="1366624"/>
                  </a:lnTo>
                  <a:lnTo>
                    <a:pt x="1701180" y="1377206"/>
                  </a:lnTo>
                  <a:lnTo>
                    <a:pt x="1708735" y="1377206"/>
                  </a:lnTo>
                  <a:lnTo>
                    <a:pt x="1708735" y="1398371"/>
                  </a:lnTo>
                  <a:lnTo>
                    <a:pt x="1717800" y="1398371"/>
                  </a:lnTo>
                  <a:lnTo>
                    <a:pt x="1717800" y="1408953"/>
                  </a:lnTo>
                  <a:lnTo>
                    <a:pt x="1725354" y="1408953"/>
                  </a:lnTo>
                  <a:lnTo>
                    <a:pt x="1725354" y="1419536"/>
                  </a:lnTo>
                  <a:lnTo>
                    <a:pt x="1757081" y="1419536"/>
                  </a:lnTo>
                  <a:lnTo>
                    <a:pt x="1757081" y="1430118"/>
                  </a:lnTo>
                  <a:lnTo>
                    <a:pt x="1787297" y="1430118"/>
                  </a:lnTo>
                  <a:lnTo>
                    <a:pt x="1787297" y="1442212"/>
                  </a:lnTo>
                  <a:lnTo>
                    <a:pt x="1803916" y="1442212"/>
                  </a:lnTo>
                  <a:lnTo>
                    <a:pt x="1803916" y="1463376"/>
                  </a:lnTo>
                  <a:lnTo>
                    <a:pt x="1835643" y="1463376"/>
                  </a:lnTo>
                  <a:lnTo>
                    <a:pt x="1835643" y="1473959"/>
                  </a:lnTo>
                  <a:lnTo>
                    <a:pt x="1914206" y="1473959"/>
                  </a:lnTo>
                  <a:lnTo>
                    <a:pt x="1914206" y="1484541"/>
                  </a:lnTo>
                  <a:lnTo>
                    <a:pt x="1929314" y="1484541"/>
                  </a:lnTo>
                  <a:lnTo>
                    <a:pt x="1929314" y="1495123"/>
                  </a:lnTo>
                  <a:lnTo>
                    <a:pt x="1945933" y="1495123"/>
                  </a:lnTo>
                  <a:lnTo>
                    <a:pt x="1945933" y="1505705"/>
                  </a:lnTo>
                  <a:lnTo>
                    <a:pt x="1953487" y="1505705"/>
                  </a:lnTo>
                  <a:lnTo>
                    <a:pt x="1953487" y="1516288"/>
                  </a:lnTo>
                  <a:lnTo>
                    <a:pt x="1961041" y="1516288"/>
                  </a:lnTo>
                  <a:lnTo>
                    <a:pt x="1961041" y="1528382"/>
                  </a:lnTo>
                  <a:lnTo>
                    <a:pt x="1992768" y="1528382"/>
                  </a:lnTo>
                  <a:lnTo>
                    <a:pt x="1992768" y="1549546"/>
                  </a:lnTo>
                  <a:lnTo>
                    <a:pt x="2007876" y="1549546"/>
                  </a:lnTo>
                  <a:lnTo>
                    <a:pt x="2007876" y="1560129"/>
                  </a:lnTo>
                  <a:lnTo>
                    <a:pt x="2024496" y="1560129"/>
                  </a:lnTo>
                  <a:lnTo>
                    <a:pt x="2024496" y="1582805"/>
                  </a:lnTo>
                  <a:lnTo>
                    <a:pt x="2032050" y="1582805"/>
                  </a:lnTo>
                  <a:lnTo>
                    <a:pt x="2032050" y="1603969"/>
                  </a:lnTo>
                  <a:lnTo>
                    <a:pt x="2039604" y="1603969"/>
                  </a:lnTo>
                  <a:lnTo>
                    <a:pt x="2039604" y="1616063"/>
                  </a:lnTo>
                  <a:lnTo>
                    <a:pt x="2071331" y="1616063"/>
                  </a:lnTo>
                  <a:lnTo>
                    <a:pt x="2071331" y="1626646"/>
                  </a:lnTo>
                  <a:lnTo>
                    <a:pt x="2157447" y="1626646"/>
                  </a:lnTo>
                  <a:lnTo>
                    <a:pt x="2157447" y="1637228"/>
                  </a:lnTo>
                  <a:lnTo>
                    <a:pt x="2267737" y="1637228"/>
                  </a:lnTo>
                  <a:lnTo>
                    <a:pt x="2267737" y="1659904"/>
                  </a:lnTo>
                  <a:lnTo>
                    <a:pt x="2276802" y="1659904"/>
                  </a:lnTo>
                  <a:lnTo>
                    <a:pt x="2276802" y="1671998"/>
                  </a:lnTo>
                  <a:lnTo>
                    <a:pt x="2284356" y="1671998"/>
                  </a:lnTo>
                  <a:lnTo>
                    <a:pt x="2284356" y="1693163"/>
                  </a:lnTo>
                  <a:lnTo>
                    <a:pt x="2291910" y="1693163"/>
                  </a:lnTo>
                  <a:lnTo>
                    <a:pt x="2291910" y="1717351"/>
                  </a:lnTo>
                  <a:lnTo>
                    <a:pt x="2316083" y="1717351"/>
                  </a:lnTo>
                  <a:lnTo>
                    <a:pt x="2316083" y="1738515"/>
                  </a:lnTo>
                  <a:lnTo>
                    <a:pt x="2323637" y="1738515"/>
                  </a:lnTo>
                  <a:lnTo>
                    <a:pt x="2323637" y="1750609"/>
                  </a:lnTo>
                  <a:lnTo>
                    <a:pt x="2331191" y="1750609"/>
                  </a:lnTo>
                  <a:lnTo>
                    <a:pt x="2331191" y="1761192"/>
                  </a:lnTo>
                  <a:lnTo>
                    <a:pt x="2338745" y="1761192"/>
                  </a:lnTo>
                  <a:lnTo>
                    <a:pt x="2338745" y="1773286"/>
                  </a:lnTo>
                  <a:lnTo>
                    <a:pt x="2347810" y="1773286"/>
                  </a:lnTo>
                  <a:lnTo>
                    <a:pt x="2347810" y="1795962"/>
                  </a:lnTo>
                  <a:lnTo>
                    <a:pt x="2355365" y="1795962"/>
                  </a:lnTo>
                  <a:lnTo>
                    <a:pt x="2355365" y="1808056"/>
                  </a:lnTo>
                  <a:lnTo>
                    <a:pt x="2370473" y="1808056"/>
                  </a:lnTo>
                  <a:lnTo>
                    <a:pt x="2370473" y="1818638"/>
                  </a:lnTo>
                  <a:lnTo>
                    <a:pt x="2378027" y="1818638"/>
                  </a:lnTo>
                  <a:lnTo>
                    <a:pt x="2378027" y="1830732"/>
                  </a:lnTo>
                  <a:lnTo>
                    <a:pt x="2387092" y="1830732"/>
                  </a:lnTo>
                  <a:lnTo>
                    <a:pt x="2387092" y="1842826"/>
                  </a:lnTo>
                  <a:lnTo>
                    <a:pt x="2394646" y="1842826"/>
                  </a:lnTo>
                  <a:lnTo>
                    <a:pt x="2394646" y="1853408"/>
                  </a:lnTo>
                  <a:lnTo>
                    <a:pt x="2402200" y="1853408"/>
                  </a:lnTo>
                  <a:lnTo>
                    <a:pt x="2402200" y="1865502"/>
                  </a:lnTo>
                  <a:lnTo>
                    <a:pt x="2409754" y="1865502"/>
                  </a:lnTo>
                  <a:lnTo>
                    <a:pt x="2409754" y="1876085"/>
                  </a:lnTo>
                  <a:lnTo>
                    <a:pt x="2465654" y="1876085"/>
                  </a:lnTo>
                  <a:lnTo>
                    <a:pt x="2465654" y="1888179"/>
                  </a:lnTo>
                  <a:lnTo>
                    <a:pt x="2473208" y="1888179"/>
                  </a:lnTo>
                  <a:lnTo>
                    <a:pt x="2473208" y="1900273"/>
                  </a:lnTo>
                  <a:lnTo>
                    <a:pt x="2529109" y="1900273"/>
                  </a:lnTo>
                  <a:lnTo>
                    <a:pt x="2529109" y="1910855"/>
                  </a:lnTo>
                  <a:lnTo>
                    <a:pt x="2598606" y="1910855"/>
                  </a:lnTo>
                  <a:lnTo>
                    <a:pt x="2598606" y="1922949"/>
                  </a:lnTo>
                  <a:lnTo>
                    <a:pt x="2607671" y="1922949"/>
                  </a:lnTo>
                  <a:lnTo>
                    <a:pt x="2607671" y="1947137"/>
                  </a:lnTo>
                  <a:lnTo>
                    <a:pt x="2615225" y="1947137"/>
                  </a:lnTo>
                  <a:lnTo>
                    <a:pt x="2615225" y="1957719"/>
                  </a:lnTo>
                  <a:lnTo>
                    <a:pt x="2622779" y="1957719"/>
                  </a:lnTo>
                  <a:lnTo>
                    <a:pt x="2622779" y="1969813"/>
                  </a:lnTo>
                  <a:lnTo>
                    <a:pt x="2630333" y="1969813"/>
                  </a:lnTo>
                  <a:lnTo>
                    <a:pt x="2630333" y="1981907"/>
                  </a:lnTo>
                  <a:lnTo>
                    <a:pt x="2654506" y="1981907"/>
                  </a:lnTo>
                  <a:lnTo>
                    <a:pt x="2654506" y="1994001"/>
                  </a:lnTo>
                  <a:lnTo>
                    <a:pt x="2701342" y="1994001"/>
                  </a:lnTo>
                  <a:lnTo>
                    <a:pt x="2701342" y="2006096"/>
                  </a:lnTo>
                  <a:lnTo>
                    <a:pt x="2708896" y="2006096"/>
                  </a:lnTo>
                  <a:lnTo>
                    <a:pt x="2708896" y="2018190"/>
                  </a:lnTo>
                  <a:lnTo>
                    <a:pt x="2717961" y="2018190"/>
                  </a:lnTo>
                  <a:lnTo>
                    <a:pt x="2717961" y="2030283"/>
                  </a:lnTo>
                  <a:lnTo>
                    <a:pt x="2733069" y="2030283"/>
                  </a:lnTo>
                  <a:lnTo>
                    <a:pt x="2733069" y="2043889"/>
                  </a:lnTo>
                  <a:lnTo>
                    <a:pt x="2757242" y="2043889"/>
                  </a:lnTo>
                  <a:lnTo>
                    <a:pt x="2757242" y="2055983"/>
                  </a:lnTo>
                  <a:lnTo>
                    <a:pt x="2764796" y="2055983"/>
                  </a:lnTo>
                  <a:lnTo>
                    <a:pt x="2764796" y="2068077"/>
                  </a:lnTo>
                  <a:lnTo>
                    <a:pt x="2811631" y="2068077"/>
                  </a:lnTo>
                  <a:lnTo>
                    <a:pt x="2811631" y="2093777"/>
                  </a:lnTo>
                  <a:lnTo>
                    <a:pt x="2875086" y="2093777"/>
                  </a:lnTo>
                  <a:lnTo>
                    <a:pt x="2875086" y="2119477"/>
                  </a:lnTo>
                  <a:lnTo>
                    <a:pt x="2929475" y="2119477"/>
                  </a:lnTo>
                  <a:lnTo>
                    <a:pt x="2929475" y="2146689"/>
                  </a:lnTo>
                  <a:lnTo>
                    <a:pt x="2946094" y="2146689"/>
                  </a:lnTo>
                  <a:lnTo>
                    <a:pt x="2946094" y="2172388"/>
                  </a:lnTo>
                  <a:lnTo>
                    <a:pt x="2953648" y="2172388"/>
                  </a:lnTo>
                  <a:lnTo>
                    <a:pt x="2953648" y="2185994"/>
                  </a:lnTo>
                  <a:lnTo>
                    <a:pt x="2985376" y="2185994"/>
                  </a:lnTo>
                  <a:lnTo>
                    <a:pt x="2985376" y="2211694"/>
                  </a:lnTo>
                  <a:lnTo>
                    <a:pt x="3017102" y="2211694"/>
                  </a:lnTo>
                  <a:lnTo>
                    <a:pt x="3017102" y="2225300"/>
                  </a:lnTo>
                  <a:lnTo>
                    <a:pt x="3110773" y="2225300"/>
                  </a:lnTo>
                  <a:lnTo>
                    <a:pt x="3110773" y="2238905"/>
                  </a:lnTo>
                  <a:lnTo>
                    <a:pt x="3189336" y="2238905"/>
                  </a:lnTo>
                  <a:lnTo>
                    <a:pt x="3189336" y="2254023"/>
                  </a:lnTo>
                  <a:lnTo>
                    <a:pt x="3260344" y="2254023"/>
                  </a:lnTo>
                  <a:lnTo>
                    <a:pt x="3260344" y="2267629"/>
                  </a:lnTo>
                  <a:lnTo>
                    <a:pt x="3299625" y="2267629"/>
                  </a:lnTo>
                  <a:lnTo>
                    <a:pt x="3299625" y="2296352"/>
                  </a:lnTo>
                  <a:lnTo>
                    <a:pt x="3394807" y="2296352"/>
                  </a:lnTo>
                  <a:lnTo>
                    <a:pt x="3394807" y="2312981"/>
                  </a:lnTo>
                  <a:lnTo>
                    <a:pt x="3512651" y="2312981"/>
                  </a:lnTo>
                  <a:lnTo>
                    <a:pt x="3512651" y="2328099"/>
                  </a:lnTo>
                  <a:lnTo>
                    <a:pt x="3622940" y="2328099"/>
                  </a:lnTo>
                  <a:lnTo>
                    <a:pt x="3622940" y="2361357"/>
                  </a:lnTo>
                  <a:lnTo>
                    <a:pt x="3630494" y="2361357"/>
                  </a:lnTo>
                  <a:lnTo>
                    <a:pt x="3630494" y="2394616"/>
                  </a:lnTo>
                  <a:lnTo>
                    <a:pt x="3654668" y="2394616"/>
                  </a:lnTo>
                  <a:lnTo>
                    <a:pt x="3654668" y="2409733"/>
                  </a:lnTo>
                  <a:lnTo>
                    <a:pt x="3875247" y="2409733"/>
                  </a:lnTo>
                  <a:lnTo>
                    <a:pt x="3875247" y="2427874"/>
                  </a:lnTo>
                  <a:lnTo>
                    <a:pt x="3931147" y="2427874"/>
                  </a:lnTo>
                  <a:lnTo>
                    <a:pt x="3931147" y="2446015"/>
                  </a:lnTo>
                  <a:lnTo>
                    <a:pt x="3938701" y="2446015"/>
                  </a:lnTo>
                  <a:lnTo>
                    <a:pt x="3938701" y="2483809"/>
                  </a:lnTo>
                  <a:lnTo>
                    <a:pt x="3977982" y="2483809"/>
                  </a:lnTo>
                  <a:lnTo>
                    <a:pt x="3977982" y="2501950"/>
                  </a:lnTo>
                  <a:lnTo>
                    <a:pt x="3993091" y="2501950"/>
                  </a:lnTo>
                  <a:lnTo>
                    <a:pt x="3993091" y="2520091"/>
                  </a:lnTo>
                  <a:lnTo>
                    <a:pt x="4252951" y="2520091"/>
                  </a:lnTo>
                  <a:lnTo>
                    <a:pt x="4252951" y="2542768"/>
                  </a:lnTo>
                  <a:lnTo>
                    <a:pt x="4284679" y="2542768"/>
                  </a:lnTo>
                  <a:lnTo>
                    <a:pt x="4284679" y="2566956"/>
                  </a:lnTo>
                  <a:lnTo>
                    <a:pt x="4363241" y="2566956"/>
                  </a:lnTo>
                  <a:lnTo>
                    <a:pt x="4363241" y="2594167"/>
                  </a:lnTo>
                  <a:lnTo>
                    <a:pt x="4419141" y="2594167"/>
                  </a:lnTo>
                  <a:lnTo>
                    <a:pt x="4419141" y="2621379"/>
                  </a:lnTo>
                  <a:lnTo>
                    <a:pt x="4512812" y="2621379"/>
                  </a:lnTo>
                  <a:lnTo>
                    <a:pt x="4512812" y="2650102"/>
                  </a:lnTo>
                  <a:lnTo>
                    <a:pt x="4591374" y="2650102"/>
                  </a:lnTo>
                  <a:lnTo>
                    <a:pt x="4591374" y="2678825"/>
                  </a:lnTo>
                  <a:lnTo>
                    <a:pt x="4710729" y="2678825"/>
                  </a:lnTo>
                  <a:lnTo>
                    <a:pt x="4710729" y="2707549"/>
                  </a:lnTo>
                  <a:lnTo>
                    <a:pt x="4811954" y="2707549"/>
                  </a:lnTo>
                  <a:lnTo>
                    <a:pt x="4811954" y="2737784"/>
                  </a:lnTo>
                  <a:lnTo>
                    <a:pt x="5009871" y="2737784"/>
                  </a:lnTo>
                  <a:lnTo>
                    <a:pt x="5009871" y="2772554"/>
                  </a:lnTo>
                  <a:lnTo>
                    <a:pt x="5017425" y="2772554"/>
                  </a:lnTo>
                  <a:lnTo>
                    <a:pt x="5017425" y="2807324"/>
                  </a:lnTo>
                  <a:lnTo>
                    <a:pt x="5591536" y="2807324"/>
                  </a:lnTo>
                  <a:lnTo>
                    <a:pt x="5591536" y="2864771"/>
                  </a:lnTo>
                  <a:lnTo>
                    <a:pt x="5632328" y="2864771"/>
                  </a:lnTo>
                  <a:lnTo>
                    <a:pt x="5632328" y="2925241"/>
                  </a:lnTo>
                  <a:lnTo>
                    <a:pt x="5671609" y="2925241"/>
                  </a:lnTo>
                  <a:lnTo>
                    <a:pt x="5671609" y="2990246"/>
                  </a:lnTo>
                  <a:lnTo>
                    <a:pt x="5875569" y="2990246"/>
                  </a:lnTo>
                  <a:lnTo>
                    <a:pt x="5875569" y="3085487"/>
                  </a:lnTo>
                  <a:lnTo>
                    <a:pt x="6324282" y="3085487"/>
                  </a:lnTo>
                  <a:lnTo>
                    <a:pt x="6324282" y="3368184"/>
                  </a:lnTo>
                  <a:lnTo>
                    <a:pt x="6789614" y="3368184"/>
                  </a:lnTo>
                  <a:lnTo>
                    <a:pt x="6789614" y="3650882"/>
                  </a:lnTo>
                </a:path>
              </a:pathLst>
            </a:custGeom>
            <a:noFill/>
            <a:ln w="28575" cap="flat">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64" name="Freeform 62">
              <a:extLst>
                <a:ext uri="{FF2B5EF4-FFF2-40B4-BE49-F238E27FC236}">
                  <a16:creationId xmlns:a16="http://schemas.microsoft.com/office/drawing/2014/main" id="{EB6096D7-D8F3-2306-DAA1-B44FAA713828}"/>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65" name="Freeform 63">
              <a:extLst>
                <a:ext uri="{FF2B5EF4-FFF2-40B4-BE49-F238E27FC236}">
                  <a16:creationId xmlns:a16="http://schemas.microsoft.com/office/drawing/2014/main" id="{BA8E01C7-4882-BC21-4B36-0CB5CB645681}"/>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66" name="Freeform 64">
              <a:extLst>
                <a:ext uri="{FF2B5EF4-FFF2-40B4-BE49-F238E27FC236}">
                  <a16:creationId xmlns:a16="http://schemas.microsoft.com/office/drawing/2014/main" id="{21B47BDF-E3AD-1CFE-AB83-7CAF61B448C8}"/>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67" name="Freeform 65">
              <a:extLst>
                <a:ext uri="{FF2B5EF4-FFF2-40B4-BE49-F238E27FC236}">
                  <a16:creationId xmlns:a16="http://schemas.microsoft.com/office/drawing/2014/main" id="{5F699A97-1042-8683-D562-17110B12EEF2}"/>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68" name="Freeform 66">
              <a:extLst>
                <a:ext uri="{FF2B5EF4-FFF2-40B4-BE49-F238E27FC236}">
                  <a16:creationId xmlns:a16="http://schemas.microsoft.com/office/drawing/2014/main" id="{472A4304-6394-EA62-46D4-EFCC924F4CB7}"/>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69" name="Freeform 67">
              <a:extLst>
                <a:ext uri="{FF2B5EF4-FFF2-40B4-BE49-F238E27FC236}">
                  <a16:creationId xmlns:a16="http://schemas.microsoft.com/office/drawing/2014/main" id="{0B6E70EE-2B49-AFD3-8031-25255CCDD4A0}"/>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70" name="Freeform 68">
              <a:extLst>
                <a:ext uri="{FF2B5EF4-FFF2-40B4-BE49-F238E27FC236}">
                  <a16:creationId xmlns:a16="http://schemas.microsoft.com/office/drawing/2014/main" id="{C44A5263-2440-1406-2FB1-7EB85145DD62}"/>
                </a:ext>
              </a:extLst>
            </p:cNvPr>
            <p:cNvSpPr/>
            <p:nvPr/>
          </p:nvSpPr>
          <p:spPr>
            <a:xfrm>
              <a:off x="3239043" y="114927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71" name="Freeform 69">
              <a:extLst>
                <a:ext uri="{FF2B5EF4-FFF2-40B4-BE49-F238E27FC236}">
                  <a16:creationId xmlns:a16="http://schemas.microsoft.com/office/drawing/2014/main" id="{08CF79A7-051D-EAF5-780D-DD08B89CB2F7}"/>
                </a:ext>
              </a:extLst>
            </p:cNvPr>
            <p:cNvSpPr/>
            <p:nvPr/>
          </p:nvSpPr>
          <p:spPr>
            <a:xfrm>
              <a:off x="3269259" y="111904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72" name="Freeform 70">
              <a:extLst>
                <a:ext uri="{FF2B5EF4-FFF2-40B4-BE49-F238E27FC236}">
                  <a16:creationId xmlns:a16="http://schemas.microsoft.com/office/drawing/2014/main" id="{CADB74E3-4F27-A1EE-B8BF-23D12B565569}"/>
                </a:ext>
              </a:extLst>
            </p:cNvPr>
            <p:cNvSpPr/>
            <p:nvPr/>
          </p:nvSpPr>
          <p:spPr>
            <a:xfrm>
              <a:off x="3246597" y="11583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73" name="Freeform 71">
              <a:extLst>
                <a:ext uri="{FF2B5EF4-FFF2-40B4-BE49-F238E27FC236}">
                  <a16:creationId xmlns:a16="http://schemas.microsoft.com/office/drawing/2014/main" id="{F5236513-F42D-D216-9540-8ED82A9BA1CE}"/>
                </a:ext>
              </a:extLst>
            </p:cNvPr>
            <p:cNvSpPr/>
            <p:nvPr/>
          </p:nvSpPr>
          <p:spPr>
            <a:xfrm>
              <a:off x="3276813" y="11281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74" name="Freeform 72">
              <a:extLst>
                <a:ext uri="{FF2B5EF4-FFF2-40B4-BE49-F238E27FC236}">
                  <a16:creationId xmlns:a16="http://schemas.microsoft.com/office/drawing/2014/main" id="{D3C5E1BB-4623-F262-BC13-E61FD3C228F2}"/>
                </a:ext>
              </a:extLst>
            </p:cNvPr>
            <p:cNvSpPr/>
            <p:nvPr/>
          </p:nvSpPr>
          <p:spPr>
            <a:xfrm>
              <a:off x="3254151" y="11583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75" name="Freeform 73">
              <a:extLst>
                <a:ext uri="{FF2B5EF4-FFF2-40B4-BE49-F238E27FC236}">
                  <a16:creationId xmlns:a16="http://schemas.microsoft.com/office/drawing/2014/main" id="{D0DFC371-BF97-2A51-3C1C-063002EE28D3}"/>
                </a:ext>
              </a:extLst>
            </p:cNvPr>
            <p:cNvSpPr/>
            <p:nvPr/>
          </p:nvSpPr>
          <p:spPr>
            <a:xfrm>
              <a:off x="3284367" y="11281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76" name="Freeform 74">
              <a:extLst>
                <a:ext uri="{FF2B5EF4-FFF2-40B4-BE49-F238E27FC236}">
                  <a16:creationId xmlns:a16="http://schemas.microsoft.com/office/drawing/2014/main" id="{8B73184A-DFB7-AE21-69DB-0C9632BF408C}"/>
                </a:ext>
              </a:extLst>
            </p:cNvPr>
            <p:cNvSpPr/>
            <p:nvPr/>
          </p:nvSpPr>
          <p:spPr>
            <a:xfrm>
              <a:off x="3263216" y="11689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77" name="Freeform 75">
              <a:extLst>
                <a:ext uri="{FF2B5EF4-FFF2-40B4-BE49-F238E27FC236}">
                  <a16:creationId xmlns:a16="http://schemas.microsoft.com/office/drawing/2014/main" id="{73D6402A-A817-7D79-942E-30D3A7521CBC}"/>
                </a:ext>
              </a:extLst>
            </p:cNvPr>
            <p:cNvSpPr/>
            <p:nvPr/>
          </p:nvSpPr>
          <p:spPr>
            <a:xfrm>
              <a:off x="3293432" y="11386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78" name="Freeform 76">
              <a:extLst>
                <a:ext uri="{FF2B5EF4-FFF2-40B4-BE49-F238E27FC236}">
                  <a16:creationId xmlns:a16="http://schemas.microsoft.com/office/drawing/2014/main" id="{833A086E-1FFC-3442-23BC-94BB1BDA0CB7}"/>
                </a:ext>
              </a:extLst>
            </p:cNvPr>
            <p:cNvSpPr/>
            <p:nvPr/>
          </p:nvSpPr>
          <p:spPr>
            <a:xfrm>
              <a:off x="3270770" y="11976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79" name="Freeform 77">
              <a:extLst>
                <a:ext uri="{FF2B5EF4-FFF2-40B4-BE49-F238E27FC236}">
                  <a16:creationId xmlns:a16="http://schemas.microsoft.com/office/drawing/2014/main" id="{22734B28-EA62-4A08-7160-A575DDF9974F}"/>
                </a:ext>
              </a:extLst>
            </p:cNvPr>
            <p:cNvSpPr/>
            <p:nvPr/>
          </p:nvSpPr>
          <p:spPr>
            <a:xfrm>
              <a:off x="3300986" y="11674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80" name="Freeform 78">
              <a:extLst>
                <a:ext uri="{FF2B5EF4-FFF2-40B4-BE49-F238E27FC236}">
                  <a16:creationId xmlns:a16="http://schemas.microsoft.com/office/drawing/2014/main" id="{22057D29-FF44-67FD-AA4E-57AE0F426F0C}"/>
                </a:ext>
              </a:extLst>
            </p:cNvPr>
            <p:cNvSpPr/>
            <p:nvPr/>
          </p:nvSpPr>
          <p:spPr>
            <a:xfrm>
              <a:off x="3293432" y="131859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81" name="Freeform 79">
              <a:extLst>
                <a:ext uri="{FF2B5EF4-FFF2-40B4-BE49-F238E27FC236}">
                  <a16:creationId xmlns:a16="http://schemas.microsoft.com/office/drawing/2014/main" id="{0AD14288-13C5-F011-5AEC-34048AE82075}"/>
                </a:ext>
              </a:extLst>
            </p:cNvPr>
            <p:cNvSpPr/>
            <p:nvPr/>
          </p:nvSpPr>
          <p:spPr>
            <a:xfrm>
              <a:off x="3323648" y="128835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82" name="Freeform 80">
              <a:extLst>
                <a:ext uri="{FF2B5EF4-FFF2-40B4-BE49-F238E27FC236}">
                  <a16:creationId xmlns:a16="http://schemas.microsoft.com/office/drawing/2014/main" id="{BC43BB47-6B5A-BF91-8D30-6EF8C6F0BA37}"/>
                </a:ext>
              </a:extLst>
            </p:cNvPr>
            <p:cNvSpPr/>
            <p:nvPr/>
          </p:nvSpPr>
          <p:spPr>
            <a:xfrm>
              <a:off x="3317605" y="134882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83" name="Freeform 81">
              <a:extLst>
                <a:ext uri="{FF2B5EF4-FFF2-40B4-BE49-F238E27FC236}">
                  <a16:creationId xmlns:a16="http://schemas.microsoft.com/office/drawing/2014/main" id="{83B7C6AD-5FDA-8FE9-8569-CF889E1A6207}"/>
                </a:ext>
              </a:extLst>
            </p:cNvPr>
            <p:cNvSpPr/>
            <p:nvPr/>
          </p:nvSpPr>
          <p:spPr>
            <a:xfrm>
              <a:off x="3347822" y="131859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84" name="Freeform 82">
              <a:extLst>
                <a:ext uri="{FF2B5EF4-FFF2-40B4-BE49-F238E27FC236}">
                  <a16:creationId xmlns:a16="http://schemas.microsoft.com/office/drawing/2014/main" id="{1EC60FC2-9D68-74A5-D722-51CF0F8EC030}"/>
                </a:ext>
              </a:extLst>
            </p:cNvPr>
            <p:cNvSpPr/>
            <p:nvPr/>
          </p:nvSpPr>
          <p:spPr>
            <a:xfrm>
              <a:off x="3616747" y="16209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85" name="Freeform 83">
              <a:extLst>
                <a:ext uri="{FF2B5EF4-FFF2-40B4-BE49-F238E27FC236}">
                  <a16:creationId xmlns:a16="http://schemas.microsoft.com/office/drawing/2014/main" id="{699BE612-C5CF-9A36-0AE5-5049362B34ED}"/>
                </a:ext>
              </a:extLst>
            </p:cNvPr>
            <p:cNvSpPr/>
            <p:nvPr/>
          </p:nvSpPr>
          <p:spPr>
            <a:xfrm>
              <a:off x="3646963" y="15907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86" name="Freeform 84">
              <a:extLst>
                <a:ext uri="{FF2B5EF4-FFF2-40B4-BE49-F238E27FC236}">
                  <a16:creationId xmlns:a16="http://schemas.microsoft.com/office/drawing/2014/main" id="{CFBA6972-CC4A-D23A-DE0A-58A78396BC50}"/>
                </a:ext>
              </a:extLst>
            </p:cNvPr>
            <p:cNvSpPr/>
            <p:nvPr/>
          </p:nvSpPr>
          <p:spPr>
            <a:xfrm>
              <a:off x="3648474" y="170106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87" name="Freeform 85">
              <a:extLst>
                <a:ext uri="{FF2B5EF4-FFF2-40B4-BE49-F238E27FC236}">
                  <a16:creationId xmlns:a16="http://schemas.microsoft.com/office/drawing/2014/main" id="{AE53DC72-7000-D96E-A4A8-96D8B3E30B1A}"/>
                </a:ext>
              </a:extLst>
            </p:cNvPr>
            <p:cNvSpPr/>
            <p:nvPr/>
          </p:nvSpPr>
          <p:spPr>
            <a:xfrm>
              <a:off x="3678691" y="16708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88" name="Freeform 86">
              <a:extLst>
                <a:ext uri="{FF2B5EF4-FFF2-40B4-BE49-F238E27FC236}">
                  <a16:creationId xmlns:a16="http://schemas.microsoft.com/office/drawing/2014/main" id="{955BFCB8-F2CE-C71E-9016-1883BC9FEBDD}"/>
                </a:ext>
              </a:extLst>
            </p:cNvPr>
            <p:cNvSpPr/>
            <p:nvPr/>
          </p:nvSpPr>
          <p:spPr>
            <a:xfrm>
              <a:off x="3695310" y="173130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89" name="Freeform 87">
              <a:extLst>
                <a:ext uri="{FF2B5EF4-FFF2-40B4-BE49-F238E27FC236}">
                  <a16:creationId xmlns:a16="http://schemas.microsoft.com/office/drawing/2014/main" id="{1248CA4D-D122-D9A8-5B4F-C24A660CA00D}"/>
                </a:ext>
              </a:extLst>
            </p:cNvPr>
            <p:cNvSpPr/>
            <p:nvPr/>
          </p:nvSpPr>
          <p:spPr>
            <a:xfrm>
              <a:off x="3725526" y="170106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90" name="Freeform 88">
              <a:extLst>
                <a:ext uri="{FF2B5EF4-FFF2-40B4-BE49-F238E27FC236}">
                  <a16:creationId xmlns:a16="http://schemas.microsoft.com/office/drawing/2014/main" id="{18425338-6FDF-8D7F-4876-D557BCF77FE7}"/>
                </a:ext>
              </a:extLst>
            </p:cNvPr>
            <p:cNvSpPr/>
            <p:nvPr/>
          </p:nvSpPr>
          <p:spPr>
            <a:xfrm>
              <a:off x="3900781" y="174188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91" name="Freeform 89">
              <a:extLst>
                <a:ext uri="{FF2B5EF4-FFF2-40B4-BE49-F238E27FC236}">
                  <a16:creationId xmlns:a16="http://schemas.microsoft.com/office/drawing/2014/main" id="{C14EDCBD-A821-7274-00E3-332C55A1300F}"/>
                </a:ext>
              </a:extLst>
            </p:cNvPr>
            <p:cNvSpPr/>
            <p:nvPr/>
          </p:nvSpPr>
          <p:spPr>
            <a:xfrm>
              <a:off x="3930997" y="171164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92" name="Freeform 90">
              <a:extLst>
                <a:ext uri="{FF2B5EF4-FFF2-40B4-BE49-F238E27FC236}">
                  <a16:creationId xmlns:a16="http://schemas.microsoft.com/office/drawing/2014/main" id="{AC883EC4-C38D-55F4-9222-2FD592EFA8D4}"/>
                </a:ext>
              </a:extLst>
            </p:cNvPr>
            <p:cNvSpPr/>
            <p:nvPr/>
          </p:nvSpPr>
          <p:spPr>
            <a:xfrm>
              <a:off x="3915889" y="17524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93" name="Freeform 91">
              <a:extLst>
                <a:ext uri="{FF2B5EF4-FFF2-40B4-BE49-F238E27FC236}">
                  <a16:creationId xmlns:a16="http://schemas.microsoft.com/office/drawing/2014/main" id="{AFE52DFE-C0B2-3275-2938-FED24869752B}"/>
                </a:ext>
              </a:extLst>
            </p:cNvPr>
            <p:cNvSpPr/>
            <p:nvPr/>
          </p:nvSpPr>
          <p:spPr>
            <a:xfrm>
              <a:off x="3946105" y="17222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94" name="Freeform 92">
              <a:extLst>
                <a:ext uri="{FF2B5EF4-FFF2-40B4-BE49-F238E27FC236}">
                  <a16:creationId xmlns:a16="http://schemas.microsoft.com/office/drawing/2014/main" id="{B27B7D2F-D61D-DF49-29B7-B800F981E6E3}"/>
                </a:ext>
              </a:extLst>
            </p:cNvPr>
            <p:cNvSpPr/>
            <p:nvPr/>
          </p:nvSpPr>
          <p:spPr>
            <a:xfrm>
              <a:off x="4011070" y="18855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95" name="Freeform 93">
              <a:extLst>
                <a:ext uri="{FF2B5EF4-FFF2-40B4-BE49-F238E27FC236}">
                  <a16:creationId xmlns:a16="http://schemas.microsoft.com/office/drawing/2014/main" id="{72982CD2-D549-9ABC-D69B-E326A8391555}"/>
                </a:ext>
              </a:extLst>
            </p:cNvPr>
            <p:cNvSpPr/>
            <p:nvPr/>
          </p:nvSpPr>
          <p:spPr>
            <a:xfrm>
              <a:off x="4041287" y="18552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96" name="Freeform 94">
              <a:extLst>
                <a:ext uri="{FF2B5EF4-FFF2-40B4-BE49-F238E27FC236}">
                  <a16:creationId xmlns:a16="http://schemas.microsoft.com/office/drawing/2014/main" id="{4676176F-F2CB-F9CC-4F3B-F5F1D5F3D4EC}"/>
                </a:ext>
              </a:extLst>
            </p:cNvPr>
            <p:cNvSpPr/>
            <p:nvPr/>
          </p:nvSpPr>
          <p:spPr>
            <a:xfrm>
              <a:off x="4192369" y="19157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97" name="Freeform 95">
              <a:extLst>
                <a:ext uri="{FF2B5EF4-FFF2-40B4-BE49-F238E27FC236}">
                  <a16:creationId xmlns:a16="http://schemas.microsoft.com/office/drawing/2014/main" id="{84CC1E25-A091-3895-6966-32FC13DDA39B}"/>
                </a:ext>
              </a:extLst>
            </p:cNvPr>
            <p:cNvSpPr/>
            <p:nvPr/>
          </p:nvSpPr>
          <p:spPr>
            <a:xfrm>
              <a:off x="4222585" y="18855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98" name="Freeform 96">
              <a:extLst>
                <a:ext uri="{FF2B5EF4-FFF2-40B4-BE49-F238E27FC236}">
                  <a16:creationId xmlns:a16="http://schemas.microsoft.com/office/drawing/2014/main" id="{760B2B58-C234-BA42-191A-22B2B556791C}"/>
                </a:ext>
              </a:extLst>
            </p:cNvPr>
            <p:cNvSpPr/>
            <p:nvPr/>
          </p:nvSpPr>
          <p:spPr>
            <a:xfrm>
              <a:off x="4254312" y="19988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99" name="Freeform 97">
              <a:extLst>
                <a:ext uri="{FF2B5EF4-FFF2-40B4-BE49-F238E27FC236}">
                  <a16:creationId xmlns:a16="http://schemas.microsoft.com/office/drawing/2014/main" id="{1F02D7FD-9697-17C0-C144-26C422B447E0}"/>
                </a:ext>
              </a:extLst>
            </p:cNvPr>
            <p:cNvSpPr/>
            <p:nvPr/>
          </p:nvSpPr>
          <p:spPr>
            <a:xfrm>
              <a:off x="4284528" y="19686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00" name="Freeform 98">
              <a:extLst>
                <a:ext uri="{FF2B5EF4-FFF2-40B4-BE49-F238E27FC236}">
                  <a16:creationId xmlns:a16="http://schemas.microsoft.com/office/drawing/2014/main" id="{F97B07F8-DC95-891A-4194-BA195D97FB4C}"/>
                </a:ext>
              </a:extLst>
            </p:cNvPr>
            <p:cNvSpPr/>
            <p:nvPr/>
          </p:nvSpPr>
          <p:spPr>
            <a:xfrm>
              <a:off x="4310212" y="21636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01" name="Freeform 99">
              <a:extLst>
                <a:ext uri="{FF2B5EF4-FFF2-40B4-BE49-F238E27FC236}">
                  <a16:creationId xmlns:a16="http://schemas.microsoft.com/office/drawing/2014/main" id="{EBEFAE38-9FC8-3B75-F15C-A3CA88A37FBD}"/>
                </a:ext>
              </a:extLst>
            </p:cNvPr>
            <p:cNvSpPr/>
            <p:nvPr/>
          </p:nvSpPr>
          <p:spPr>
            <a:xfrm>
              <a:off x="4340429" y="21334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02" name="Freeform 100">
              <a:extLst>
                <a:ext uri="{FF2B5EF4-FFF2-40B4-BE49-F238E27FC236}">
                  <a16:creationId xmlns:a16="http://schemas.microsoft.com/office/drawing/2014/main" id="{F372116F-1893-9480-A3E6-2A24514798F1}"/>
                </a:ext>
              </a:extLst>
            </p:cNvPr>
            <p:cNvSpPr/>
            <p:nvPr/>
          </p:nvSpPr>
          <p:spPr>
            <a:xfrm>
              <a:off x="4334385" y="22059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03" name="Freeform 101">
              <a:extLst>
                <a:ext uri="{FF2B5EF4-FFF2-40B4-BE49-F238E27FC236}">
                  <a16:creationId xmlns:a16="http://schemas.microsoft.com/office/drawing/2014/main" id="{0E807614-8012-997D-EE94-D8A67DC843DF}"/>
                </a:ext>
              </a:extLst>
            </p:cNvPr>
            <p:cNvSpPr/>
            <p:nvPr/>
          </p:nvSpPr>
          <p:spPr>
            <a:xfrm>
              <a:off x="4364602" y="21757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04" name="Freeform 102">
              <a:extLst>
                <a:ext uri="{FF2B5EF4-FFF2-40B4-BE49-F238E27FC236}">
                  <a16:creationId xmlns:a16="http://schemas.microsoft.com/office/drawing/2014/main" id="{242AE0E4-CF08-8164-07A9-F4D7940EB5E5}"/>
                </a:ext>
              </a:extLst>
            </p:cNvPr>
            <p:cNvSpPr/>
            <p:nvPr/>
          </p:nvSpPr>
          <p:spPr>
            <a:xfrm>
              <a:off x="4499064" y="225739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05" name="Freeform 103">
              <a:extLst>
                <a:ext uri="{FF2B5EF4-FFF2-40B4-BE49-F238E27FC236}">
                  <a16:creationId xmlns:a16="http://schemas.microsoft.com/office/drawing/2014/main" id="{7E16A710-5874-21E8-0AD1-5F89E7A15D6E}"/>
                </a:ext>
              </a:extLst>
            </p:cNvPr>
            <p:cNvSpPr/>
            <p:nvPr/>
          </p:nvSpPr>
          <p:spPr>
            <a:xfrm>
              <a:off x="4529281" y="222715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06" name="Freeform 104">
              <a:extLst>
                <a:ext uri="{FF2B5EF4-FFF2-40B4-BE49-F238E27FC236}">
                  <a16:creationId xmlns:a16="http://schemas.microsoft.com/office/drawing/2014/main" id="{4AEB4775-E6EA-0887-B2C0-7811C01DBB7E}"/>
                </a:ext>
              </a:extLst>
            </p:cNvPr>
            <p:cNvSpPr/>
            <p:nvPr/>
          </p:nvSpPr>
          <p:spPr>
            <a:xfrm>
              <a:off x="4570073" y="229972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07" name="Freeform 105">
              <a:extLst>
                <a:ext uri="{FF2B5EF4-FFF2-40B4-BE49-F238E27FC236}">
                  <a16:creationId xmlns:a16="http://schemas.microsoft.com/office/drawing/2014/main" id="{2728B2C6-DDD7-F598-DDC2-3AEAC4A0E39F}"/>
                </a:ext>
              </a:extLst>
            </p:cNvPr>
            <p:cNvSpPr/>
            <p:nvPr/>
          </p:nvSpPr>
          <p:spPr>
            <a:xfrm>
              <a:off x="4600289" y="226948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08" name="Freeform 106">
              <a:extLst>
                <a:ext uri="{FF2B5EF4-FFF2-40B4-BE49-F238E27FC236}">
                  <a16:creationId xmlns:a16="http://schemas.microsoft.com/office/drawing/2014/main" id="{3FDEE143-3F30-BB3B-204E-A08D88A85318}"/>
                </a:ext>
              </a:extLst>
            </p:cNvPr>
            <p:cNvSpPr/>
            <p:nvPr/>
          </p:nvSpPr>
          <p:spPr>
            <a:xfrm>
              <a:off x="4609354" y="2363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09" name="Freeform 107">
              <a:extLst>
                <a:ext uri="{FF2B5EF4-FFF2-40B4-BE49-F238E27FC236}">
                  <a16:creationId xmlns:a16="http://schemas.microsoft.com/office/drawing/2014/main" id="{5FF7F257-C539-C51A-4089-E5A679755C74}"/>
                </a:ext>
              </a:extLst>
            </p:cNvPr>
            <p:cNvSpPr/>
            <p:nvPr/>
          </p:nvSpPr>
          <p:spPr>
            <a:xfrm>
              <a:off x="4639570" y="2332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10" name="Freeform 108">
              <a:extLst>
                <a:ext uri="{FF2B5EF4-FFF2-40B4-BE49-F238E27FC236}">
                  <a16:creationId xmlns:a16="http://schemas.microsoft.com/office/drawing/2014/main" id="{5732D840-DD2D-5033-7EDB-2FC9EFD5E647}"/>
                </a:ext>
              </a:extLst>
            </p:cNvPr>
            <p:cNvSpPr/>
            <p:nvPr/>
          </p:nvSpPr>
          <p:spPr>
            <a:xfrm>
              <a:off x="4616908" y="23949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11" name="Freeform 109">
              <a:extLst>
                <a:ext uri="{FF2B5EF4-FFF2-40B4-BE49-F238E27FC236}">
                  <a16:creationId xmlns:a16="http://schemas.microsoft.com/office/drawing/2014/main" id="{B4F54745-6EA1-1398-76AA-0130885B782C}"/>
                </a:ext>
              </a:extLst>
            </p:cNvPr>
            <p:cNvSpPr/>
            <p:nvPr/>
          </p:nvSpPr>
          <p:spPr>
            <a:xfrm>
              <a:off x="4647125" y="23647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12" name="Freeform 110">
              <a:extLst>
                <a:ext uri="{FF2B5EF4-FFF2-40B4-BE49-F238E27FC236}">
                  <a16:creationId xmlns:a16="http://schemas.microsoft.com/office/drawing/2014/main" id="{0A76A007-FEC8-BF84-99DB-4D9D509AA1EE}"/>
                </a:ext>
              </a:extLst>
            </p:cNvPr>
            <p:cNvSpPr/>
            <p:nvPr/>
          </p:nvSpPr>
          <p:spPr>
            <a:xfrm>
              <a:off x="4648635" y="242670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13" name="Freeform 111">
              <a:extLst>
                <a:ext uri="{FF2B5EF4-FFF2-40B4-BE49-F238E27FC236}">
                  <a16:creationId xmlns:a16="http://schemas.microsoft.com/office/drawing/2014/main" id="{B9DBB05E-099D-16C3-BF16-37E56A3F60E2}"/>
                </a:ext>
              </a:extLst>
            </p:cNvPr>
            <p:cNvSpPr/>
            <p:nvPr/>
          </p:nvSpPr>
          <p:spPr>
            <a:xfrm>
              <a:off x="4678852" y="239647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14" name="Freeform 112">
              <a:extLst>
                <a:ext uri="{FF2B5EF4-FFF2-40B4-BE49-F238E27FC236}">
                  <a16:creationId xmlns:a16="http://schemas.microsoft.com/office/drawing/2014/main" id="{0DB078DC-33CF-3151-BAC5-F68008DF166D}"/>
                </a:ext>
              </a:extLst>
            </p:cNvPr>
            <p:cNvSpPr/>
            <p:nvPr/>
          </p:nvSpPr>
          <p:spPr>
            <a:xfrm>
              <a:off x="4656189" y="244787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15" name="Freeform 113">
              <a:extLst>
                <a:ext uri="{FF2B5EF4-FFF2-40B4-BE49-F238E27FC236}">
                  <a16:creationId xmlns:a16="http://schemas.microsoft.com/office/drawing/2014/main" id="{D687D468-3717-2CC0-187A-81B7AA117DA4}"/>
                </a:ext>
              </a:extLst>
            </p:cNvPr>
            <p:cNvSpPr/>
            <p:nvPr/>
          </p:nvSpPr>
          <p:spPr>
            <a:xfrm>
              <a:off x="4686406" y="241763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16" name="Freeform 114">
              <a:extLst>
                <a:ext uri="{FF2B5EF4-FFF2-40B4-BE49-F238E27FC236}">
                  <a16:creationId xmlns:a16="http://schemas.microsoft.com/office/drawing/2014/main" id="{27593CE8-89DB-0913-247A-86BF20F9AAF8}"/>
                </a:ext>
              </a:extLst>
            </p:cNvPr>
            <p:cNvSpPr/>
            <p:nvPr/>
          </p:nvSpPr>
          <p:spPr>
            <a:xfrm>
              <a:off x="4687917" y="246903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17" name="Freeform 115">
              <a:extLst>
                <a:ext uri="{FF2B5EF4-FFF2-40B4-BE49-F238E27FC236}">
                  <a16:creationId xmlns:a16="http://schemas.microsoft.com/office/drawing/2014/main" id="{56FE46F3-D739-1DA9-0EE6-67D46475111C}"/>
                </a:ext>
              </a:extLst>
            </p:cNvPr>
            <p:cNvSpPr/>
            <p:nvPr/>
          </p:nvSpPr>
          <p:spPr>
            <a:xfrm>
              <a:off x="4718133" y="243880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18" name="Freeform 116">
              <a:extLst>
                <a:ext uri="{FF2B5EF4-FFF2-40B4-BE49-F238E27FC236}">
                  <a16:creationId xmlns:a16="http://schemas.microsoft.com/office/drawing/2014/main" id="{647726C6-1859-5B66-ACA1-4B587D226328}"/>
                </a:ext>
              </a:extLst>
            </p:cNvPr>
            <p:cNvSpPr/>
            <p:nvPr/>
          </p:nvSpPr>
          <p:spPr>
            <a:xfrm>
              <a:off x="4893388" y="255520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19" name="Freeform 117">
              <a:extLst>
                <a:ext uri="{FF2B5EF4-FFF2-40B4-BE49-F238E27FC236}">
                  <a16:creationId xmlns:a16="http://schemas.microsoft.com/office/drawing/2014/main" id="{6D50F27E-67A5-62CF-5D46-B16D716087D5}"/>
                </a:ext>
              </a:extLst>
            </p:cNvPr>
            <p:cNvSpPr/>
            <p:nvPr/>
          </p:nvSpPr>
          <p:spPr>
            <a:xfrm>
              <a:off x="4923604" y="252497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20" name="Freeform 118">
              <a:extLst>
                <a:ext uri="{FF2B5EF4-FFF2-40B4-BE49-F238E27FC236}">
                  <a16:creationId xmlns:a16="http://schemas.microsoft.com/office/drawing/2014/main" id="{3318ED36-326B-83AC-B1A1-DDF0BB0B0EA6}"/>
                </a:ext>
              </a:extLst>
            </p:cNvPr>
            <p:cNvSpPr/>
            <p:nvPr/>
          </p:nvSpPr>
          <p:spPr>
            <a:xfrm>
              <a:off x="4947777" y="25990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21" name="Freeform 119">
              <a:extLst>
                <a:ext uri="{FF2B5EF4-FFF2-40B4-BE49-F238E27FC236}">
                  <a16:creationId xmlns:a16="http://schemas.microsoft.com/office/drawing/2014/main" id="{BED54B30-2288-5861-0ED3-FA0A9E6BD881}"/>
                </a:ext>
              </a:extLst>
            </p:cNvPr>
            <p:cNvSpPr/>
            <p:nvPr/>
          </p:nvSpPr>
          <p:spPr>
            <a:xfrm>
              <a:off x="4977994" y="25688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22" name="Freeform 120">
              <a:extLst>
                <a:ext uri="{FF2B5EF4-FFF2-40B4-BE49-F238E27FC236}">
                  <a16:creationId xmlns:a16="http://schemas.microsoft.com/office/drawing/2014/main" id="{C6A7E2D1-80E0-89B0-744B-BB7FC96A65AC}"/>
                </a:ext>
              </a:extLst>
            </p:cNvPr>
            <p:cNvSpPr/>
            <p:nvPr/>
          </p:nvSpPr>
          <p:spPr>
            <a:xfrm>
              <a:off x="4964396" y="26096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23" name="Freeform 121">
              <a:extLst>
                <a:ext uri="{FF2B5EF4-FFF2-40B4-BE49-F238E27FC236}">
                  <a16:creationId xmlns:a16="http://schemas.microsoft.com/office/drawing/2014/main" id="{5A1D2B61-5CE2-D5F9-BFC7-2E8CA6666E95}"/>
                </a:ext>
              </a:extLst>
            </p:cNvPr>
            <p:cNvSpPr/>
            <p:nvPr/>
          </p:nvSpPr>
          <p:spPr>
            <a:xfrm>
              <a:off x="4994613" y="25793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24" name="Freeform 122">
              <a:extLst>
                <a:ext uri="{FF2B5EF4-FFF2-40B4-BE49-F238E27FC236}">
                  <a16:creationId xmlns:a16="http://schemas.microsoft.com/office/drawing/2014/main" id="{2A828926-6315-AF87-BB33-DB0984677CE0}"/>
                </a:ext>
              </a:extLst>
            </p:cNvPr>
            <p:cNvSpPr/>
            <p:nvPr/>
          </p:nvSpPr>
          <p:spPr>
            <a:xfrm>
              <a:off x="4964396" y="26096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25" name="Freeform 123">
              <a:extLst>
                <a:ext uri="{FF2B5EF4-FFF2-40B4-BE49-F238E27FC236}">
                  <a16:creationId xmlns:a16="http://schemas.microsoft.com/office/drawing/2014/main" id="{AE1E7CD3-D25D-C948-EA9E-0BA54FC6D33D}"/>
                </a:ext>
              </a:extLst>
            </p:cNvPr>
            <p:cNvSpPr/>
            <p:nvPr/>
          </p:nvSpPr>
          <p:spPr>
            <a:xfrm>
              <a:off x="4994613" y="25793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26" name="Freeform 124">
              <a:extLst>
                <a:ext uri="{FF2B5EF4-FFF2-40B4-BE49-F238E27FC236}">
                  <a16:creationId xmlns:a16="http://schemas.microsoft.com/office/drawing/2014/main" id="{9FF31002-A339-651C-871D-404F6B938C81}"/>
                </a:ext>
              </a:extLst>
            </p:cNvPr>
            <p:cNvSpPr/>
            <p:nvPr/>
          </p:nvSpPr>
          <p:spPr>
            <a:xfrm>
              <a:off x="4979504" y="26534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27" name="Freeform 125">
              <a:extLst>
                <a:ext uri="{FF2B5EF4-FFF2-40B4-BE49-F238E27FC236}">
                  <a16:creationId xmlns:a16="http://schemas.microsoft.com/office/drawing/2014/main" id="{018EB044-5C2E-DF95-CA77-B84D1940D6ED}"/>
                </a:ext>
              </a:extLst>
            </p:cNvPr>
            <p:cNvSpPr/>
            <p:nvPr/>
          </p:nvSpPr>
          <p:spPr>
            <a:xfrm>
              <a:off x="5009721" y="262323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28" name="Freeform 126">
              <a:extLst>
                <a:ext uri="{FF2B5EF4-FFF2-40B4-BE49-F238E27FC236}">
                  <a16:creationId xmlns:a16="http://schemas.microsoft.com/office/drawing/2014/main" id="{3E1FFDF3-0CC0-0BA1-5A34-E8E42828B3E2}"/>
                </a:ext>
              </a:extLst>
            </p:cNvPr>
            <p:cNvSpPr/>
            <p:nvPr/>
          </p:nvSpPr>
          <p:spPr>
            <a:xfrm>
              <a:off x="5136629" y="268672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29" name="Freeform 127">
              <a:extLst>
                <a:ext uri="{FF2B5EF4-FFF2-40B4-BE49-F238E27FC236}">
                  <a16:creationId xmlns:a16="http://schemas.microsoft.com/office/drawing/2014/main" id="{2BFD47C4-64F6-FBE1-18DE-07050914ED5F}"/>
                </a:ext>
              </a:extLst>
            </p:cNvPr>
            <p:cNvSpPr/>
            <p:nvPr/>
          </p:nvSpPr>
          <p:spPr>
            <a:xfrm>
              <a:off x="5166846" y="265649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30" name="Freeform 128">
              <a:extLst>
                <a:ext uri="{FF2B5EF4-FFF2-40B4-BE49-F238E27FC236}">
                  <a16:creationId xmlns:a16="http://schemas.microsoft.com/office/drawing/2014/main" id="{9FF8146A-89BB-518B-C097-9CF823FC1FCA}"/>
                </a:ext>
              </a:extLst>
            </p:cNvPr>
            <p:cNvSpPr/>
            <p:nvPr/>
          </p:nvSpPr>
          <p:spPr>
            <a:xfrm>
              <a:off x="5145694" y="268672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31" name="Freeform 129">
              <a:extLst>
                <a:ext uri="{FF2B5EF4-FFF2-40B4-BE49-F238E27FC236}">
                  <a16:creationId xmlns:a16="http://schemas.microsoft.com/office/drawing/2014/main" id="{9C369769-F216-FB01-16FB-444B862F4E9F}"/>
                </a:ext>
              </a:extLst>
            </p:cNvPr>
            <p:cNvSpPr/>
            <p:nvPr/>
          </p:nvSpPr>
          <p:spPr>
            <a:xfrm>
              <a:off x="5175911" y="265649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32" name="Freeform 130">
              <a:extLst>
                <a:ext uri="{FF2B5EF4-FFF2-40B4-BE49-F238E27FC236}">
                  <a16:creationId xmlns:a16="http://schemas.microsoft.com/office/drawing/2014/main" id="{37688EF1-C0CE-113E-E6D4-B8A89984F0CC}"/>
                </a:ext>
              </a:extLst>
            </p:cNvPr>
            <p:cNvSpPr/>
            <p:nvPr/>
          </p:nvSpPr>
          <p:spPr>
            <a:xfrm>
              <a:off x="5168357" y="268672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33" name="Freeform 131">
              <a:extLst>
                <a:ext uri="{FF2B5EF4-FFF2-40B4-BE49-F238E27FC236}">
                  <a16:creationId xmlns:a16="http://schemas.microsoft.com/office/drawing/2014/main" id="{F08135B7-F8C2-16EB-77EA-A32992A68606}"/>
                </a:ext>
              </a:extLst>
            </p:cNvPr>
            <p:cNvSpPr/>
            <p:nvPr/>
          </p:nvSpPr>
          <p:spPr>
            <a:xfrm>
              <a:off x="5198573" y="265649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34" name="Freeform 132">
              <a:extLst>
                <a:ext uri="{FF2B5EF4-FFF2-40B4-BE49-F238E27FC236}">
                  <a16:creationId xmlns:a16="http://schemas.microsoft.com/office/drawing/2014/main" id="{E5682CD8-59F6-D79D-6B2D-A2095AE664C7}"/>
                </a:ext>
              </a:extLst>
            </p:cNvPr>
            <p:cNvSpPr/>
            <p:nvPr/>
          </p:nvSpPr>
          <p:spPr>
            <a:xfrm>
              <a:off x="5224257" y="272149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35" name="Freeform 133">
              <a:extLst>
                <a:ext uri="{FF2B5EF4-FFF2-40B4-BE49-F238E27FC236}">
                  <a16:creationId xmlns:a16="http://schemas.microsoft.com/office/drawing/2014/main" id="{F2D5457A-E4A9-C1B2-76E7-DD6EC9DD3EA3}"/>
                </a:ext>
              </a:extLst>
            </p:cNvPr>
            <p:cNvSpPr/>
            <p:nvPr/>
          </p:nvSpPr>
          <p:spPr>
            <a:xfrm>
              <a:off x="5254473" y="269126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36" name="Freeform 134">
              <a:extLst>
                <a:ext uri="{FF2B5EF4-FFF2-40B4-BE49-F238E27FC236}">
                  <a16:creationId xmlns:a16="http://schemas.microsoft.com/office/drawing/2014/main" id="{09E0C0E8-DF01-5750-C842-22A805A2EEDA}"/>
                </a:ext>
              </a:extLst>
            </p:cNvPr>
            <p:cNvSpPr/>
            <p:nvPr/>
          </p:nvSpPr>
          <p:spPr>
            <a:xfrm>
              <a:off x="5271092" y="280011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37" name="Freeform 135">
              <a:extLst>
                <a:ext uri="{FF2B5EF4-FFF2-40B4-BE49-F238E27FC236}">
                  <a16:creationId xmlns:a16="http://schemas.microsoft.com/office/drawing/2014/main" id="{7372792E-CD20-83EE-42F7-7D88419A15DC}"/>
                </a:ext>
              </a:extLst>
            </p:cNvPr>
            <p:cNvSpPr/>
            <p:nvPr/>
          </p:nvSpPr>
          <p:spPr>
            <a:xfrm>
              <a:off x="5301309" y="276987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38" name="Freeform 136">
              <a:extLst>
                <a:ext uri="{FF2B5EF4-FFF2-40B4-BE49-F238E27FC236}">
                  <a16:creationId xmlns:a16="http://schemas.microsoft.com/office/drawing/2014/main" id="{BC179267-0A50-2B42-B230-4BF55AD4B6AC}"/>
                </a:ext>
              </a:extLst>
            </p:cNvPr>
            <p:cNvSpPr/>
            <p:nvPr/>
          </p:nvSpPr>
          <p:spPr>
            <a:xfrm>
              <a:off x="5271092" y="280011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39" name="Freeform 137">
              <a:extLst>
                <a:ext uri="{FF2B5EF4-FFF2-40B4-BE49-F238E27FC236}">
                  <a16:creationId xmlns:a16="http://schemas.microsoft.com/office/drawing/2014/main" id="{42277152-0582-913D-1D0D-8A43F431FB8C}"/>
                </a:ext>
              </a:extLst>
            </p:cNvPr>
            <p:cNvSpPr/>
            <p:nvPr/>
          </p:nvSpPr>
          <p:spPr>
            <a:xfrm>
              <a:off x="5301309" y="276987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40" name="Freeform 138">
              <a:extLst>
                <a:ext uri="{FF2B5EF4-FFF2-40B4-BE49-F238E27FC236}">
                  <a16:creationId xmlns:a16="http://schemas.microsoft.com/office/drawing/2014/main" id="{9D33735F-89EF-66E5-288C-5810107EF79D}"/>
                </a:ext>
              </a:extLst>
            </p:cNvPr>
            <p:cNvSpPr/>
            <p:nvPr/>
          </p:nvSpPr>
          <p:spPr>
            <a:xfrm>
              <a:off x="5310373" y="285755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41" name="Freeform 139">
              <a:extLst>
                <a:ext uri="{FF2B5EF4-FFF2-40B4-BE49-F238E27FC236}">
                  <a16:creationId xmlns:a16="http://schemas.microsoft.com/office/drawing/2014/main" id="{74164881-E963-03C1-3231-5B12809F22F6}"/>
                </a:ext>
              </a:extLst>
            </p:cNvPr>
            <p:cNvSpPr/>
            <p:nvPr/>
          </p:nvSpPr>
          <p:spPr>
            <a:xfrm>
              <a:off x="5340590" y="282732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42" name="Freeform 140">
              <a:extLst>
                <a:ext uri="{FF2B5EF4-FFF2-40B4-BE49-F238E27FC236}">
                  <a16:creationId xmlns:a16="http://schemas.microsoft.com/office/drawing/2014/main" id="{F55BAC48-544D-C35D-176B-7E428DB5C1DA}"/>
                </a:ext>
              </a:extLst>
            </p:cNvPr>
            <p:cNvSpPr/>
            <p:nvPr/>
          </p:nvSpPr>
          <p:spPr>
            <a:xfrm>
              <a:off x="5428217" y="294977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43" name="Freeform 141">
              <a:extLst>
                <a:ext uri="{FF2B5EF4-FFF2-40B4-BE49-F238E27FC236}">
                  <a16:creationId xmlns:a16="http://schemas.microsoft.com/office/drawing/2014/main" id="{E5A8EF15-9CDE-E69B-0CFD-32B1793087E8}"/>
                </a:ext>
              </a:extLst>
            </p:cNvPr>
            <p:cNvSpPr/>
            <p:nvPr/>
          </p:nvSpPr>
          <p:spPr>
            <a:xfrm>
              <a:off x="5458434" y="291953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44" name="Freeform 142">
              <a:extLst>
                <a:ext uri="{FF2B5EF4-FFF2-40B4-BE49-F238E27FC236}">
                  <a16:creationId xmlns:a16="http://schemas.microsoft.com/office/drawing/2014/main" id="{9C3FF7D3-13DB-8CCD-5E09-92B1F1D09BD6}"/>
                </a:ext>
              </a:extLst>
            </p:cNvPr>
            <p:cNvSpPr/>
            <p:nvPr/>
          </p:nvSpPr>
          <p:spPr>
            <a:xfrm>
              <a:off x="5476563" y="29603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45" name="Freeform 143">
              <a:extLst>
                <a:ext uri="{FF2B5EF4-FFF2-40B4-BE49-F238E27FC236}">
                  <a16:creationId xmlns:a16="http://schemas.microsoft.com/office/drawing/2014/main" id="{70C1F499-B6F6-54DB-6D94-11B62F5AE420}"/>
                </a:ext>
              </a:extLst>
            </p:cNvPr>
            <p:cNvSpPr/>
            <p:nvPr/>
          </p:nvSpPr>
          <p:spPr>
            <a:xfrm>
              <a:off x="5506780" y="29301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46" name="Freeform 144">
              <a:extLst>
                <a:ext uri="{FF2B5EF4-FFF2-40B4-BE49-F238E27FC236}">
                  <a16:creationId xmlns:a16="http://schemas.microsoft.com/office/drawing/2014/main" id="{554BCC95-0FFA-4983-76CA-CAB5B02DFD24}"/>
                </a:ext>
              </a:extLst>
            </p:cNvPr>
            <p:cNvSpPr/>
            <p:nvPr/>
          </p:nvSpPr>
          <p:spPr>
            <a:xfrm>
              <a:off x="5555126" y="299663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47" name="Freeform 145">
              <a:extLst>
                <a:ext uri="{FF2B5EF4-FFF2-40B4-BE49-F238E27FC236}">
                  <a16:creationId xmlns:a16="http://schemas.microsoft.com/office/drawing/2014/main" id="{D1F6177A-97DB-30EA-0EED-46956AFCF2FF}"/>
                </a:ext>
              </a:extLst>
            </p:cNvPr>
            <p:cNvSpPr/>
            <p:nvPr/>
          </p:nvSpPr>
          <p:spPr>
            <a:xfrm>
              <a:off x="5585342" y="296640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48" name="Freeform 146">
              <a:extLst>
                <a:ext uri="{FF2B5EF4-FFF2-40B4-BE49-F238E27FC236}">
                  <a16:creationId xmlns:a16="http://schemas.microsoft.com/office/drawing/2014/main" id="{6BB69BEA-440A-DC46-6FF3-52220BACD868}"/>
                </a:ext>
              </a:extLst>
            </p:cNvPr>
            <p:cNvSpPr/>
            <p:nvPr/>
          </p:nvSpPr>
          <p:spPr>
            <a:xfrm>
              <a:off x="5585342" y="3031409"/>
              <a:ext cx="61943" cy="15117"/>
            </a:xfrm>
            <a:custGeom>
              <a:avLst/>
              <a:gdLst>
                <a:gd name="connsiteX0" fmla="*/ 0 w 61943"/>
                <a:gd name="connsiteY0" fmla="*/ 0 h 15117"/>
                <a:gd name="connsiteX1" fmla="*/ 61944 w 61943"/>
                <a:gd name="connsiteY1" fmla="*/ 0 h 15117"/>
              </a:gdLst>
              <a:ahLst/>
              <a:cxnLst>
                <a:cxn ang="0">
                  <a:pos x="connsiteX0" y="connsiteY0"/>
                </a:cxn>
                <a:cxn ang="0">
                  <a:pos x="connsiteX1" y="connsiteY1"/>
                </a:cxn>
              </a:cxnLst>
              <a:rect l="l" t="t" r="r" b="b"/>
              <a:pathLst>
                <a:path w="61943" h="15117">
                  <a:moveTo>
                    <a:pt x="0" y="0"/>
                  </a:moveTo>
                  <a:lnTo>
                    <a:pt x="61944"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49" name="Freeform 147">
              <a:extLst>
                <a:ext uri="{FF2B5EF4-FFF2-40B4-BE49-F238E27FC236}">
                  <a16:creationId xmlns:a16="http://schemas.microsoft.com/office/drawing/2014/main" id="{0D3220C6-4ABE-A81F-66C1-BBDEF4F5BEFF}"/>
                </a:ext>
              </a:extLst>
            </p:cNvPr>
            <p:cNvSpPr/>
            <p:nvPr/>
          </p:nvSpPr>
          <p:spPr>
            <a:xfrm>
              <a:off x="5617069" y="300117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50" name="Freeform 148">
              <a:extLst>
                <a:ext uri="{FF2B5EF4-FFF2-40B4-BE49-F238E27FC236}">
                  <a16:creationId xmlns:a16="http://schemas.microsoft.com/office/drawing/2014/main" id="{949B932A-9004-5825-68F5-678FF0259D1F}"/>
                </a:ext>
              </a:extLst>
            </p:cNvPr>
            <p:cNvSpPr/>
            <p:nvPr/>
          </p:nvSpPr>
          <p:spPr>
            <a:xfrm>
              <a:off x="5585342" y="3031409"/>
              <a:ext cx="61943" cy="15117"/>
            </a:xfrm>
            <a:custGeom>
              <a:avLst/>
              <a:gdLst>
                <a:gd name="connsiteX0" fmla="*/ 0 w 61943"/>
                <a:gd name="connsiteY0" fmla="*/ 0 h 15117"/>
                <a:gd name="connsiteX1" fmla="*/ 61944 w 61943"/>
                <a:gd name="connsiteY1" fmla="*/ 0 h 15117"/>
              </a:gdLst>
              <a:ahLst/>
              <a:cxnLst>
                <a:cxn ang="0">
                  <a:pos x="connsiteX0" y="connsiteY0"/>
                </a:cxn>
                <a:cxn ang="0">
                  <a:pos x="connsiteX1" y="connsiteY1"/>
                </a:cxn>
              </a:cxnLst>
              <a:rect l="l" t="t" r="r" b="b"/>
              <a:pathLst>
                <a:path w="61943" h="15117">
                  <a:moveTo>
                    <a:pt x="0" y="0"/>
                  </a:moveTo>
                  <a:lnTo>
                    <a:pt x="61944"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51" name="Freeform 149">
              <a:extLst>
                <a:ext uri="{FF2B5EF4-FFF2-40B4-BE49-F238E27FC236}">
                  <a16:creationId xmlns:a16="http://schemas.microsoft.com/office/drawing/2014/main" id="{6EC2B1A7-D47F-2A2E-9490-D53072FDFAFE}"/>
                </a:ext>
              </a:extLst>
            </p:cNvPr>
            <p:cNvSpPr/>
            <p:nvPr/>
          </p:nvSpPr>
          <p:spPr>
            <a:xfrm>
              <a:off x="5617069" y="300117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52" name="Freeform 150">
              <a:extLst>
                <a:ext uri="{FF2B5EF4-FFF2-40B4-BE49-F238E27FC236}">
                  <a16:creationId xmlns:a16="http://schemas.microsoft.com/office/drawing/2014/main" id="{AC306EC1-314B-A824-31FB-7EA1D31AD5FD}"/>
                </a:ext>
              </a:extLst>
            </p:cNvPr>
            <p:cNvSpPr/>
            <p:nvPr/>
          </p:nvSpPr>
          <p:spPr>
            <a:xfrm>
              <a:off x="5601961" y="304350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53" name="Freeform 151">
              <a:extLst>
                <a:ext uri="{FF2B5EF4-FFF2-40B4-BE49-F238E27FC236}">
                  <a16:creationId xmlns:a16="http://schemas.microsoft.com/office/drawing/2014/main" id="{3428A816-A789-A825-3337-457DACA4876C}"/>
                </a:ext>
              </a:extLst>
            </p:cNvPr>
            <p:cNvSpPr/>
            <p:nvPr/>
          </p:nvSpPr>
          <p:spPr>
            <a:xfrm>
              <a:off x="5632178" y="301326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54" name="Freeform 152">
              <a:extLst>
                <a:ext uri="{FF2B5EF4-FFF2-40B4-BE49-F238E27FC236}">
                  <a16:creationId xmlns:a16="http://schemas.microsoft.com/office/drawing/2014/main" id="{4DFDFC45-EF78-5126-77D8-A7945FAD7D75}"/>
                </a:ext>
              </a:extLst>
            </p:cNvPr>
            <p:cNvSpPr/>
            <p:nvPr/>
          </p:nvSpPr>
          <p:spPr>
            <a:xfrm>
              <a:off x="5601961" y="304350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55" name="Freeform 153">
              <a:extLst>
                <a:ext uri="{FF2B5EF4-FFF2-40B4-BE49-F238E27FC236}">
                  <a16:creationId xmlns:a16="http://schemas.microsoft.com/office/drawing/2014/main" id="{5953E340-958C-970F-C065-62DC2AF0BEEA}"/>
                </a:ext>
              </a:extLst>
            </p:cNvPr>
            <p:cNvSpPr/>
            <p:nvPr/>
          </p:nvSpPr>
          <p:spPr>
            <a:xfrm>
              <a:off x="5632178" y="301326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56" name="Freeform 154">
              <a:extLst>
                <a:ext uri="{FF2B5EF4-FFF2-40B4-BE49-F238E27FC236}">
                  <a16:creationId xmlns:a16="http://schemas.microsoft.com/office/drawing/2014/main" id="{25167E51-4AF0-EAAB-AA4B-B3D1062A8D59}"/>
                </a:ext>
              </a:extLst>
            </p:cNvPr>
            <p:cNvSpPr/>
            <p:nvPr/>
          </p:nvSpPr>
          <p:spPr>
            <a:xfrm>
              <a:off x="5626134" y="304350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57" name="Freeform 155">
              <a:extLst>
                <a:ext uri="{FF2B5EF4-FFF2-40B4-BE49-F238E27FC236}">
                  <a16:creationId xmlns:a16="http://schemas.microsoft.com/office/drawing/2014/main" id="{2BD634B2-E888-2BC2-E5B2-5CC591A7551C}"/>
                </a:ext>
              </a:extLst>
            </p:cNvPr>
            <p:cNvSpPr/>
            <p:nvPr/>
          </p:nvSpPr>
          <p:spPr>
            <a:xfrm>
              <a:off x="5656351" y="301326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58" name="Freeform 156">
              <a:extLst>
                <a:ext uri="{FF2B5EF4-FFF2-40B4-BE49-F238E27FC236}">
                  <a16:creationId xmlns:a16="http://schemas.microsoft.com/office/drawing/2014/main" id="{18F1FEB3-DBEB-4649-0929-C38659004BB4}"/>
                </a:ext>
              </a:extLst>
            </p:cNvPr>
            <p:cNvSpPr/>
            <p:nvPr/>
          </p:nvSpPr>
          <p:spPr>
            <a:xfrm>
              <a:off x="5626134" y="304350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59" name="Freeform 157">
              <a:extLst>
                <a:ext uri="{FF2B5EF4-FFF2-40B4-BE49-F238E27FC236}">
                  <a16:creationId xmlns:a16="http://schemas.microsoft.com/office/drawing/2014/main" id="{4BC33ED0-C6CF-12F3-2E87-0FB4D3BE54C3}"/>
                </a:ext>
              </a:extLst>
            </p:cNvPr>
            <p:cNvSpPr/>
            <p:nvPr/>
          </p:nvSpPr>
          <p:spPr>
            <a:xfrm>
              <a:off x="5656351" y="301326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60" name="Freeform 158">
              <a:extLst>
                <a:ext uri="{FF2B5EF4-FFF2-40B4-BE49-F238E27FC236}">
                  <a16:creationId xmlns:a16="http://schemas.microsoft.com/office/drawing/2014/main" id="{225776D2-E046-1A83-1E00-235B75B617F6}"/>
                </a:ext>
              </a:extLst>
            </p:cNvPr>
            <p:cNvSpPr/>
            <p:nvPr/>
          </p:nvSpPr>
          <p:spPr>
            <a:xfrm>
              <a:off x="5633688" y="304350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61" name="Freeform 159">
              <a:extLst>
                <a:ext uri="{FF2B5EF4-FFF2-40B4-BE49-F238E27FC236}">
                  <a16:creationId xmlns:a16="http://schemas.microsoft.com/office/drawing/2014/main" id="{3231BB4E-7CCD-4DD8-3435-9B81B04E7560}"/>
                </a:ext>
              </a:extLst>
            </p:cNvPr>
            <p:cNvSpPr/>
            <p:nvPr/>
          </p:nvSpPr>
          <p:spPr>
            <a:xfrm>
              <a:off x="5663905" y="301326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62" name="Freeform 160">
              <a:extLst>
                <a:ext uri="{FF2B5EF4-FFF2-40B4-BE49-F238E27FC236}">
                  <a16:creationId xmlns:a16="http://schemas.microsoft.com/office/drawing/2014/main" id="{CADD44C6-50DD-4351-EE40-A36C100049EA}"/>
                </a:ext>
              </a:extLst>
            </p:cNvPr>
            <p:cNvSpPr/>
            <p:nvPr/>
          </p:nvSpPr>
          <p:spPr>
            <a:xfrm>
              <a:off x="5648797" y="305559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63" name="Freeform 161">
              <a:extLst>
                <a:ext uri="{FF2B5EF4-FFF2-40B4-BE49-F238E27FC236}">
                  <a16:creationId xmlns:a16="http://schemas.microsoft.com/office/drawing/2014/main" id="{92027829-DAAD-31CC-8225-FA084B4DB9B9}"/>
                </a:ext>
              </a:extLst>
            </p:cNvPr>
            <p:cNvSpPr/>
            <p:nvPr/>
          </p:nvSpPr>
          <p:spPr>
            <a:xfrm>
              <a:off x="5679013" y="302536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64" name="Freeform 162">
              <a:extLst>
                <a:ext uri="{FF2B5EF4-FFF2-40B4-BE49-F238E27FC236}">
                  <a16:creationId xmlns:a16="http://schemas.microsoft.com/office/drawing/2014/main" id="{900AB164-CEB4-865D-6E0E-6A28FD68ADF2}"/>
                </a:ext>
              </a:extLst>
            </p:cNvPr>
            <p:cNvSpPr/>
            <p:nvPr/>
          </p:nvSpPr>
          <p:spPr>
            <a:xfrm>
              <a:off x="5688078" y="309339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65" name="Freeform 163">
              <a:extLst>
                <a:ext uri="{FF2B5EF4-FFF2-40B4-BE49-F238E27FC236}">
                  <a16:creationId xmlns:a16="http://schemas.microsoft.com/office/drawing/2014/main" id="{17DE026E-B2F3-91F4-3ADB-C078890FBC51}"/>
                </a:ext>
              </a:extLst>
            </p:cNvPr>
            <p:cNvSpPr/>
            <p:nvPr/>
          </p:nvSpPr>
          <p:spPr>
            <a:xfrm>
              <a:off x="5718294" y="306315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66" name="Freeform 164">
              <a:extLst>
                <a:ext uri="{FF2B5EF4-FFF2-40B4-BE49-F238E27FC236}">
                  <a16:creationId xmlns:a16="http://schemas.microsoft.com/office/drawing/2014/main" id="{1AE25735-A00D-10F6-2EA8-AFA33AD3ABF0}"/>
                </a:ext>
              </a:extLst>
            </p:cNvPr>
            <p:cNvSpPr/>
            <p:nvPr/>
          </p:nvSpPr>
          <p:spPr>
            <a:xfrm>
              <a:off x="5712251" y="31175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67" name="Freeform 165">
              <a:extLst>
                <a:ext uri="{FF2B5EF4-FFF2-40B4-BE49-F238E27FC236}">
                  <a16:creationId xmlns:a16="http://schemas.microsoft.com/office/drawing/2014/main" id="{77501B88-196C-C03D-4985-93613474659C}"/>
                </a:ext>
              </a:extLst>
            </p:cNvPr>
            <p:cNvSpPr/>
            <p:nvPr/>
          </p:nvSpPr>
          <p:spPr>
            <a:xfrm>
              <a:off x="5742467" y="30873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68" name="Freeform 166">
              <a:extLst>
                <a:ext uri="{FF2B5EF4-FFF2-40B4-BE49-F238E27FC236}">
                  <a16:creationId xmlns:a16="http://schemas.microsoft.com/office/drawing/2014/main" id="{27468A05-DF5F-FBCB-C8C9-53534C264A57}"/>
                </a:ext>
              </a:extLst>
            </p:cNvPr>
            <p:cNvSpPr/>
            <p:nvPr/>
          </p:nvSpPr>
          <p:spPr>
            <a:xfrm>
              <a:off x="5719805" y="31175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69" name="Freeform 167">
              <a:extLst>
                <a:ext uri="{FF2B5EF4-FFF2-40B4-BE49-F238E27FC236}">
                  <a16:creationId xmlns:a16="http://schemas.microsoft.com/office/drawing/2014/main" id="{FC7C4E90-C8A4-3C4D-5235-D22199F90FAE}"/>
                </a:ext>
              </a:extLst>
            </p:cNvPr>
            <p:cNvSpPr/>
            <p:nvPr/>
          </p:nvSpPr>
          <p:spPr>
            <a:xfrm>
              <a:off x="5750021" y="30873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70" name="Freeform 168">
              <a:extLst>
                <a:ext uri="{FF2B5EF4-FFF2-40B4-BE49-F238E27FC236}">
                  <a16:creationId xmlns:a16="http://schemas.microsoft.com/office/drawing/2014/main" id="{AF0FC0E9-CD17-25A5-187A-48F2287E0002}"/>
                </a:ext>
              </a:extLst>
            </p:cNvPr>
            <p:cNvSpPr/>
            <p:nvPr/>
          </p:nvSpPr>
          <p:spPr>
            <a:xfrm>
              <a:off x="5736424" y="31175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71" name="Freeform 169">
              <a:extLst>
                <a:ext uri="{FF2B5EF4-FFF2-40B4-BE49-F238E27FC236}">
                  <a16:creationId xmlns:a16="http://schemas.microsoft.com/office/drawing/2014/main" id="{B059E555-2214-3351-4B03-0AA102AFE2D6}"/>
                </a:ext>
              </a:extLst>
            </p:cNvPr>
            <p:cNvSpPr/>
            <p:nvPr/>
          </p:nvSpPr>
          <p:spPr>
            <a:xfrm>
              <a:off x="5766640" y="30873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72" name="Freeform 170">
              <a:extLst>
                <a:ext uri="{FF2B5EF4-FFF2-40B4-BE49-F238E27FC236}">
                  <a16:creationId xmlns:a16="http://schemas.microsoft.com/office/drawing/2014/main" id="{FDA74EBC-9B5F-381C-D607-A852F9D203F5}"/>
                </a:ext>
              </a:extLst>
            </p:cNvPr>
            <p:cNvSpPr/>
            <p:nvPr/>
          </p:nvSpPr>
          <p:spPr>
            <a:xfrm>
              <a:off x="5805922" y="314327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73" name="Freeform 171">
              <a:extLst>
                <a:ext uri="{FF2B5EF4-FFF2-40B4-BE49-F238E27FC236}">
                  <a16:creationId xmlns:a16="http://schemas.microsoft.com/office/drawing/2014/main" id="{06821140-E4B5-BC0A-AF73-92D1A93ACF52}"/>
                </a:ext>
              </a:extLst>
            </p:cNvPr>
            <p:cNvSpPr/>
            <p:nvPr/>
          </p:nvSpPr>
          <p:spPr>
            <a:xfrm>
              <a:off x="5836138" y="31130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74" name="Freeform 172">
              <a:extLst>
                <a:ext uri="{FF2B5EF4-FFF2-40B4-BE49-F238E27FC236}">
                  <a16:creationId xmlns:a16="http://schemas.microsoft.com/office/drawing/2014/main" id="{B2C11DD1-6EF1-CEED-4CF4-35D569CB2630}"/>
                </a:ext>
              </a:extLst>
            </p:cNvPr>
            <p:cNvSpPr/>
            <p:nvPr/>
          </p:nvSpPr>
          <p:spPr>
            <a:xfrm>
              <a:off x="5885995" y="319619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75" name="Freeform 173">
              <a:extLst>
                <a:ext uri="{FF2B5EF4-FFF2-40B4-BE49-F238E27FC236}">
                  <a16:creationId xmlns:a16="http://schemas.microsoft.com/office/drawing/2014/main" id="{9B6FC198-6D10-B51F-2962-7D2878BAF7CD}"/>
                </a:ext>
              </a:extLst>
            </p:cNvPr>
            <p:cNvSpPr/>
            <p:nvPr/>
          </p:nvSpPr>
          <p:spPr>
            <a:xfrm>
              <a:off x="5916211" y="316595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76" name="Freeform 174">
              <a:extLst>
                <a:ext uri="{FF2B5EF4-FFF2-40B4-BE49-F238E27FC236}">
                  <a16:creationId xmlns:a16="http://schemas.microsoft.com/office/drawing/2014/main" id="{C86B858E-CFC2-91CE-935D-25301DE01115}"/>
                </a:ext>
              </a:extLst>
            </p:cNvPr>
            <p:cNvSpPr/>
            <p:nvPr/>
          </p:nvSpPr>
          <p:spPr>
            <a:xfrm>
              <a:off x="5908657" y="323549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77" name="Freeform 175">
              <a:extLst>
                <a:ext uri="{FF2B5EF4-FFF2-40B4-BE49-F238E27FC236}">
                  <a16:creationId xmlns:a16="http://schemas.microsoft.com/office/drawing/2014/main" id="{B10ED11D-E0E1-CE3B-A088-158B1C518FBF}"/>
                </a:ext>
              </a:extLst>
            </p:cNvPr>
            <p:cNvSpPr/>
            <p:nvPr/>
          </p:nvSpPr>
          <p:spPr>
            <a:xfrm>
              <a:off x="5938873" y="320526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78" name="Freeform 176">
              <a:extLst>
                <a:ext uri="{FF2B5EF4-FFF2-40B4-BE49-F238E27FC236}">
                  <a16:creationId xmlns:a16="http://schemas.microsoft.com/office/drawing/2014/main" id="{4C346561-05A3-B2A8-FC7D-43EFA8E259CF}"/>
                </a:ext>
              </a:extLst>
            </p:cNvPr>
            <p:cNvSpPr/>
            <p:nvPr/>
          </p:nvSpPr>
          <p:spPr>
            <a:xfrm>
              <a:off x="5932830" y="326119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79" name="Freeform 177">
              <a:extLst>
                <a:ext uri="{FF2B5EF4-FFF2-40B4-BE49-F238E27FC236}">
                  <a16:creationId xmlns:a16="http://schemas.microsoft.com/office/drawing/2014/main" id="{2F115F60-3F11-6E7C-8140-6C5F450D477B}"/>
                </a:ext>
              </a:extLst>
            </p:cNvPr>
            <p:cNvSpPr/>
            <p:nvPr/>
          </p:nvSpPr>
          <p:spPr>
            <a:xfrm>
              <a:off x="5963047" y="323096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80" name="Freeform 178">
              <a:extLst>
                <a:ext uri="{FF2B5EF4-FFF2-40B4-BE49-F238E27FC236}">
                  <a16:creationId xmlns:a16="http://schemas.microsoft.com/office/drawing/2014/main" id="{DEFD78DB-8EB2-40DA-FAAE-264D84016E78}"/>
                </a:ext>
              </a:extLst>
            </p:cNvPr>
            <p:cNvSpPr/>
            <p:nvPr/>
          </p:nvSpPr>
          <p:spPr>
            <a:xfrm>
              <a:off x="5964557" y="32748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81" name="Freeform 179">
              <a:extLst>
                <a:ext uri="{FF2B5EF4-FFF2-40B4-BE49-F238E27FC236}">
                  <a16:creationId xmlns:a16="http://schemas.microsoft.com/office/drawing/2014/main" id="{5D17A1F2-487B-026F-9CDF-6DBA8B8DBB76}"/>
                </a:ext>
              </a:extLst>
            </p:cNvPr>
            <p:cNvSpPr/>
            <p:nvPr/>
          </p:nvSpPr>
          <p:spPr>
            <a:xfrm>
              <a:off x="5994774" y="32445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82" name="Freeform 180">
              <a:extLst>
                <a:ext uri="{FF2B5EF4-FFF2-40B4-BE49-F238E27FC236}">
                  <a16:creationId xmlns:a16="http://schemas.microsoft.com/office/drawing/2014/main" id="{15199EE0-2C25-5125-189B-7615FFEE3F44}"/>
                </a:ext>
              </a:extLst>
            </p:cNvPr>
            <p:cNvSpPr/>
            <p:nvPr/>
          </p:nvSpPr>
          <p:spPr>
            <a:xfrm>
              <a:off x="5972111" y="32748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83" name="Freeform 181">
              <a:extLst>
                <a:ext uri="{FF2B5EF4-FFF2-40B4-BE49-F238E27FC236}">
                  <a16:creationId xmlns:a16="http://schemas.microsoft.com/office/drawing/2014/main" id="{95906815-087F-6EF8-FB9E-C608C83B4885}"/>
                </a:ext>
              </a:extLst>
            </p:cNvPr>
            <p:cNvSpPr/>
            <p:nvPr/>
          </p:nvSpPr>
          <p:spPr>
            <a:xfrm>
              <a:off x="6002328" y="32445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84" name="Freeform 182">
              <a:extLst>
                <a:ext uri="{FF2B5EF4-FFF2-40B4-BE49-F238E27FC236}">
                  <a16:creationId xmlns:a16="http://schemas.microsoft.com/office/drawing/2014/main" id="{3B99AFF4-CE11-8FD3-DD21-27B68F983DF0}"/>
                </a:ext>
              </a:extLst>
            </p:cNvPr>
            <p:cNvSpPr/>
            <p:nvPr/>
          </p:nvSpPr>
          <p:spPr>
            <a:xfrm>
              <a:off x="5979666" y="32748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85" name="Freeform 183">
              <a:extLst>
                <a:ext uri="{FF2B5EF4-FFF2-40B4-BE49-F238E27FC236}">
                  <a16:creationId xmlns:a16="http://schemas.microsoft.com/office/drawing/2014/main" id="{B3CC9656-49B3-1C60-8600-49C0464972F0}"/>
                </a:ext>
              </a:extLst>
            </p:cNvPr>
            <p:cNvSpPr/>
            <p:nvPr/>
          </p:nvSpPr>
          <p:spPr>
            <a:xfrm>
              <a:off x="6009882" y="32445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86" name="Freeform 184">
              <a:extLst>
                <a:ext uri="{FF2B5EF4-FFF2-40B4-BE49-F238E27FC236}">
                  <a16:creationId xmlns:a16="http://schemas.microsoft.com/office/drawing/2014/main" id="{854D9BA6-FFEC-9AB7-0651-98BB22ECE85B}"/>
                </a:ext>
              </a:extLst>
            </p:cNvPr>
            <p:cNvSpPr/>
            <p:nvPr/>
          </p:nvSpPr>
          <p:spPr>
            <a:xfrm>
              <a:off x="6011393" y="32748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87" name="Freeform 185">
              <a:extLst>
                <a:ext uri="{FF2B5EF4-FFF2-40B4-BE49-F238E27FC236}">
                  <a16:creationId xmlns:a16="http://schemas.microsoft.com/office/drawing/2014/main" id="{61C7F8D7-07ED-CD3F-52EE-8AC3DD6B973C}"/>
                </a:ext>
              </a:extLst>
            </p:cNvPr>
            <p:cNvSpPr/>
            <p:nvPr/>
          </p:nvSpPr>
          <p:spPr>
            <a:xfrm>
              <a:off x="6041609" y="32445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88" name="Freeform 186">
              <a:extLst>
                <a:ext uri="{FF2B5EF4-FFF2-40B4-BE49-F238E27FC236}">
                  <a16:creationId xmlns:a16="http://schemas.microsoft.com/office/drawing/2014/main" id="{06D6AEEF-A8B9-246B-D241-FCF69E868426}"/>
                </a:ext>
              </a:extLst>
            </p:cNvPr>
            <p:cNvSpPr/>
            <p:nvPr/>
          </p:nvSpPr>
          <p:spPr>
            <a:xfrm>
              <a:off x="6043120" y="32748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89" name="Freeform 187">
              <a:extLst>
                <a:ext uri="{FF2B5EF4-FFF2-40B4-BE49-F238E27FC236}">
                  <a16:creationId xmlns:a16="http://schemas.microsoft.com/office/drawing/2014/main" id="{A06B6885-24FA-7DCB-402B-979CC127CED8}"/>
                </a:ext>
              </a:extLst>
            </p:cNvPr>
            <p:cNvSpPr/>
            <p:nvPr/>
          </p:nvSpPr>
          <p:spPr>
            <a:xfrm>
              <a:off x="6073336" y="32445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90" name="Freeform 188">
              <a:extLst>
                <a:ext uri="{FF2B5EF4-FFF2-40B4-BE49-F238E27FC236}">
                  <a16:creationId xmlns:a16="http://schemas.microsoft.com/office/drawing/2014/main" id="{7F10F14E-BB43-E8AD-1643-A3E95C8B644C}"/>
                </a:ext>
              </a:extLst>
            </p:cNvPr>
            <p:cNvSpPr/>
            <p:nvPr/>
          </p:nvSpPr>
          <p:spPr>
            <a:xfrm>
              <a:off x="6058228" y="328840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91" name="Freeform 189">
              <a:extLst>
                <a:ext uri="{FF2B5EF4-FFF2-40B4-BE49-F238E27FC236}">
                  <a16:creationId xmlns:a16="http://schemas.microsoft.com/office/drawing/2014/main" id="{5B9FF734-06FD-C8D5-ED72-263CDF5277D0}"/>
                </a:ext>
              </a:extLst>
            </p:cNvPr>
            <p:cNvSpPr/>
            <p:nvPr/>
          </p:nvSpPr>
          <p:spPr>
            <a:xfrm>
              <a:off x="6088444" y="325817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92" name="Freeform 190">
              <a:extLst>
                <a:ext uri="{FF2B5EF4-FFF2-40B4-BE49-F238E27FC236}">
                  <a16:creationId xmlns:a16="http://schemas.microsoft.com/office/drawing/2014/main" id="{4E4DFC49-5134-5845-4C0A-285357D31A58}"/>
                </a:ext>
              </a:extLst>
            </p:cNvPr>
            <p:cNvSpPr/>
            <p:nvPr/>
          </p:nvSpPr>
          <p:spPr>
            <a:xfrm>
              <a:off x="6097509" y="328840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93" name="Freeform 191">
              <a:extLst>
                <a:ext uri="{FF2B5EF4-FFF2-40B4-BE49-F238E27FC236}">
                  <a16:creationId xmlns:a16="http://schemas.microsoft.com/office/drawing/2014/main" id="{81C29A9A-A9E3-E83F-602B-7100E6062481}"/>
                </a:ext>
              </a:extLst>
            </p:cNvPr>
            <p:cNvSpPr/>
            <p:nvPr/>
          </p:nvSpPr>
          <p:spPr>
            <a:xfrm>
              <a:off x="6127726" y="325817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94" name="Freeform 192">
              <a:extLst>
                <a:ext uri="{FF2B5EF4-FFF2-40B4-BE49-F238E27FC236}">
                  <a16:creationId xmlns:a16="http://schemas.microsoft.com/office/drawing/2014/main" id="{BE9CCFA7-7174-4DCF-B6AB-2ABD132797FA}"/>
                </a:ext>
              </a:extLst>
            </p:cNvPr>
            <p:cNvSpPr/>
            <p:nvPr/>
          </p:nvSpPr>
          <p:spPr>
            <a:xfrm>
              <a:off x="6207799" y="3317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95" name="Freeform 193">
              <a:extLst>
                <a:ext uri="{FF2B5EF4-FFF2-40B4-BE49-F238E27FC236}">
                  <a16:creationId xmlns:a16="http://schemas.microsoft.com/office/drawing/2014/main" id="{90B66254-B083-DED8-433B-BBB30FBE07F0}"/>
                </a:ext>
              </a:extLst>
            </p:cNvPr>
            <p:cNvSpPr/>
            <p:nvPr/>
          </p:nvSpPr>
          <p:spPr>
            <a:xfrm>
              <a:off x="6238015" y="3286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96" name="Freeform 194">
              <a:extLst>
                <a:ext uri="{FF2B5EF4-FFF2-40B4-BE49-F238E27FC236}">
                  <a16:creationId xmlns:a16="http://schemas.microsoft.com/office/drawing/2014/main" id="{EE4F2A23-C93B-DB49-6856-58E0D49ACB56}"/>
                </a:ext>
              </a:extLst>
            </p:cNvPr>
            <p:cNvSpPr/>
            <p:nvPr/>
          </p:nvSpPr>
          <p:spPr>
            <a:xfrm>
              <a:off x="6231972" y="3317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97" name="Freeform 195">
              <a:extLst>
                <a:ext uri="{FF2B5EF4-FFF2-40B4-BE49-F238E27FC236}">
                  <a16:creationId xmlns:a16="http://schemas.microsoft.com/office/drawing/2014/main" id="{A56098AE-AC80-3009-E511-52458E297920}"/>
                </a:ext>
              </a:extLst>
            </p:cNvPr>
            <p:cNvSpPr/>
            <p:nvPr/>
          </p:nvSpPr>
          <p:spPr>
            <a:xfrm>
              <a:off x="6262188" y="3286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98" name="Freeform 196">
              <a:extLst>
                <a:ext uri="{FF2B5EF4-FFF2-40B4-BE49-F238E27FC236}">
                  <a16:creationId xmlns:a16="http://schemas.microsoft.com/office/drawing/2014/main" id="{9597DF3C-F2FE-C453-BEA2-21CD1ADB333D}"/>
                </a:ext>
              </a:extLst>
            </p:cNvPr>
            <p:cNvSpPr/>
            <p:nvPr/>
          </p:nvSpPr>
          <p:spPr>
            <a:xfrm>
              <a:off x="6247080" y="3345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99" name="Freeform 197">
              <a:extLst>
                <a:ext uri="{FF2B5EF4-FFF2-40B4-BE49-F238E27FC236}">
                  <a16:creationId xmlns:a16="http://schemas.microsoft.com/office/drawing/2014/main" id="{083D2797-593D-8E32-86D1-EE5FB1A74592}"/>
                </a:ext>
              </a:extLst>
            </p:cNvPr>
            <p:cNvSpPr/>
            <p:nvPr/>
          </p:nvSpPr>
          <p:spPr>
            <a:xfrm>
              <a:off x="6277297" y="3315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00" name="Freeform 198">
              <a:extLst>
                <a:ext uri="{FF2B5EF4-FFF2-40B4-BE49-F238E27FC236}">
                  <a16:creationId xmlns:a16="http://schemas.microsoft.com/office/drawing/2014/main" id="{122E5C53-9F31-440D-6893-4D166650AB9B}"/>
                </a:ext>
              </a:extLst>
            </p:cNvPr>
            <p:cNvSpPr/>
            <p:nvPr/>
          </p:nvSpPr>
          <p:spPr>
            <a:xfrm>
              <a:off x="6263699" y="3345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01" name="Freeform 199">
              <a:extLst>
                <a:ext uri="{FF2B5EF4-FFF2-40B4-BE49-F238E27FC236}">
                  <a16:creationId xmlns:a16="http://schemas.microsoft.com/office/drawing/2014/main" id="{6A9FE357-C0D1-3100-9E68-1A887907E8A1}"/>
                </a:ext>
              </a:extLst>
            </p:cNvPr>
            <p:cNvSpPr/>
            <p:nvPr/>
          </p:nvSpPr>
          <p:spPr>
            <a:xfrm>
              <a:off x="6293916" y="3315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02" name="Freeform 200">
              <a:extLst>
                <a:ext uri="{FF2B5EF4-FFF2-40B4-BE49-F238E27FC236}">
                  <a16:creationId xmlns:a16="http://schemas.microsoft.com/office/drawing/2014/main" id="{0F0DD7F4-6166-6B31-96EA-E07EA234F2CA}"/>
                </a:ext>
              </a:extLst>
            </p:cNvPr>
            <p:cNvSpPr/>
            <p:nvPr/>
          </p:nvSpPr>
          <p:spPr>
            <a:xfrm>
              <a:off x="6263699" y="3345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03" name="Freeform 201">
              <a:extLst>
                <a:ext uri="{FF2B5EF4-FFF2-40B4-BE49-F238E27FC236}">
                  <a16:creationId xmlns:a16="http://schemas.microsoft.com/office/drawing/2014/main" id="{B61FF23C-58E9-ACB6-D1AD-E3345F7F279C}"/>
                </a:ext>
              </a:extLst>
            </p:cNvPr>
            <p:cNvSpPr/>
            <p:nvPr/>
          </p:nvSpPr>
          <p:spPr>
            <a:xfrm>
              <a:off x="6293916" y="3315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04" name="Freeform 202">
              <a:extLst>
                <a:ext uri="{FF2B5EF4-FFF2-40B4-BE49-F238E27FC236}">
                  <a16:creationId xmlns:a16="http://schemas.microsoft.com/office/drawing/2014/main" id="{06E4349E-7BFD-AF99-6619-9C39AFBB1A96}"/>
                </a:ext>
              </a:extLst>
            </p:cNvPr>
            <p:cNvSpPr/>
            <p:nvPr/>
          </p:nvSpPr>
          <p:spPr>
            <a:xfrm>
              <a:off x="6271253" y="3345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05" name="Freeform 203">
              <a:extLst>
                <a:ext uri="{FF2B5EF4-FFF2-40B4-BE49-F238E27FC236}">
                  <a16:creationId xmlns:a16="http://schemas.microsoft.com/office/drawing/2014/main" id="{63A3F5AA-BE7C-FBA2-9CBB-CDEC61F91026}"/>
                </a:ext>
              </a:extLst>
            </p:cNvPr>
            <p:cNvSpPr/>
            <p:nvPr/>
          </p:nvSpPr>
          <p:spPr>
            <a:xfrm>
              <a:off x="6301470" y="3315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06" name="Freeform 204">
              <a:extLst>
                <a:ext uri="{FF2B5EF4-FFF2-40B4-BE49-F238E27FC236}">
                  <a16:creationId xmlns:a16="http://schemas.microsoft.com/office/drawing/2014/main" id="{86FFFC19-44CD-E2F3-D677-91A1B41926ED}"/>
                </a:ext>
              </a:extLst>
            </p:cNvPr>
            <p:cNvSpPr/>
            <p:nvPr/>
          </p:nvSpPr>
          <p:spPr>
            <a:xfrm>
              <a:off x="6295426" y="3345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07" name="Freeform 205">
              <a:extLst>
                <a:ext uri="{FF2B5EF4-FFF2-40B4-BE49-F238E27FC236}">
                  <a16:creationId xmlns:a16="http://schemas.microsoft.com/office/drawing/2014/main" id="{9D061BA2-6943-E153-281F-7DB0A9D132DF}"/>
                </a:ext>
              </a:extLst>
            </p:cNvPr>
            <p:cNvSpPr/>
            <p:nvPr/>
          </p:nvSpPr>
          <p:spPr>
            <a:xfrm>
              <a:off x="6325643" y="3315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08" name="Freeform 206">
              <a:extLst>
                <a:ext uri="{FF2B5EF4-FFF2-40B4-BE49-F238E27FC236}">
                  <a16:creationId xmlns:a16="http://schemas.microsoft.com/office/drawing/2014/main" id="{B15754F7-8E8B-EFA9-3F87-52823FCADC08}"/>
                </a:ext>
              </a:extLst>
            </p:cNvPr>
            <p:cNvSpPr/>
            <p:nvPr/>
          </p:nvSpPr>
          <p:spPr>
            <a:xfrm>
              <a:off x="6373989" y="33624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09" name="Freeform 207">
              <a:extLst>
                <a:ext uri="{FF2B5EF4-FFF2-40B4-BE49-F238E27FC236}">
                  <a16:creationId xmlns:a16="http://schemas.microsoft.com/office/drawing/2014/main" id="{321F76B5-A625-195E-7F9F-13D2B26E48CE}"/>
                </a:ext>
              </a:extLst>
            </p:cNvPr>
            <p:cNvSpPr/>
            <p:nvPr/>
          </p:nvSpPr>
          <p:spPr>
            <a:xfrm>
              <a:off x="6404205" y="33322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10" name="Freeform 208">
              <a:extLst>
                <a:ext uri="{FF2B5EF4-FFF2-40B4-BE49-F238E27FC236}">
                  <a16:creationId xmlns:a16="http://schemas.microsoft.com/office/drawing/2014/main" id="{F2478C1D-85F5-4159-A7F5-B97BC52CC6B2}"/>
                </a:ext>
              </a:extLst>
            </p:cNvPr>
            <p:cNvSpPr/>
            <p:nvPr/>
          </p:nvSpPr>
          <p:spPr>
            <a:xfrm>
              <a:off x="6381543" y="33624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11" name="Freeform 209">
              <a:extLst>
                <a:ext uri="{FF2B5EF4-FFF2-40B4-BE49-F238E27FC236}">
                  <a16:creationId xmlns:a16="http://schemas.microsoft.com/office/drawing/2014/main" id="{6CE27EE5-2AF9-1178-5455-41E97DC42B7F}"/>
                </a:ext>
              </a:extLst>
            </p:cNvPr>
            <p:cNvSpPr/>
            <p:nvPr/>
          </p:nvSpPr>
          <p:spPr>
            <a:xfrm>
              <a:off x="6411759" y="33322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12" name="Freeform 210">
              <a:extLst>
                <a:ext uri="{FF2B5EF4-FFF2-40B4-BE49-F238E27FC236}">
                  <a16:creationId xmlns:a16="http://schemas.microsoft.com/office/drawing/2014/main" id="{296EC676-1E06-3E5B-E399-4B4BB764C3D9}"/>
                </a:ext>
              </a:extLst>
            </p:cNvPr>
            <p:cNvSpPr/>
            <p:nvPr/>
          </p:nvSpPr>
          <p:spPr>
            <a:xfrm>
              <a:off x="6389097" y="33624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13" name="Freeform 211">
              <a:extLst>
                <a:ext uri="{FF2B5EF4-FFF2-40B4-BE49-F238E27FC236}">
                  <a16:creationId xmlns:a16="http://schemas.microsoft.com/office/drawing/2014/main" id="{8514822F-4984-033C-F69A-3E4BEB776EDE}"/>
                </a:ext>
              </a:extLst>
            </p:cNvPr>
            <p:cNvSpPr/>
            <p:nvPr/>
          </p:nvSpPr>
          <p:spPr>
            <a:xfrm>
              <a:off x="6419313" y="33322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14" name="Freeform 212">
              <a:extLst>
                <a:ext uri="{FF2B5EF4-FFF2-40B4-BE49-F238E27FC236}">
                  <a16:creationId xmlns:a16="http://schemas.microsoft.com/office/drawing/2014/main" id="{4C57286F-E943-FA90-069B-16E3B82F5536}"/>
                </a:ext>
              </a:extLst>
            </p:cNvPr>
            <p:cNvSpPr/>
            <p:nvPr/>
          </p:nvSpPr>
          <p:spPr>
            <a:xfrm>
              <a:off x="6396651" y="3362482"/>
              <a:ext cx="61943" cy="15117"/>
            </a:xfrm>
            <a:custGeom>
              <a:avLst/>
              <a:gdLst>
                <a:gd name="connsiteX0" fmla="*/ 0 w 61943"/>
                <a:gd name="connsiteY0" fmla="*/ 0 h 15117"/>
                <a:gd name="connsiteX1" fmla="*/ 61944 w 61943"/>
                <a:gd name="connsiteY1" fmla="*/ 0 h 15117"/>
              </a:gdLst>
              <a:ahLst/>
              <a:cxnLst>
                <a:cxn ang="0">
                  <a:pos x="connsiteX0" y="connsiteY0"/>
                </a:cxn>
                <a:cxn ang="0">
                  <a:pos x="connsiteX1" y="connsiteY1"/>
                </a:cxn>
              </a:cxnLst>
              <a:rect l="l" t="t" r="r" b="b"/>
              <a:pathLst>
                <a:path w="61943" h="15117">
                  <a:moveTo>
                    <a:pt x="0" y="0"/>
                  </a:moveTo>
                  <a:lnTo>
                    <a:pt x="61944"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15" name="Freeform 213">
              <a:extLst>
                <a:ext uri="{FF2B5EF4-FFF2-40B4-BE49-F238E27FC236}">
                  <a16:creationId xmlns:a16="http://schemas.microsoft.com/office/drawing/2014/main" id="{4F1684AE-F4EE-A396-2AB1-EFD6538F9215}"/>
                </a:ext>
              </a:extLst>
            </p:cNvPr>
            <p:cNvSpPr/>
            <p:nvPr/>
          </p:nvSpPr>
          <p:spPr>
            <a:xfrm>
              <a:off x="6428378" y="33322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16" name="Freeform 214">
              <a:extLst>
                <a:ext uri="{FF2B5EF4-FFF2-40B4-BE49-F238E27FC236}">
                  <a16:creationId xmlns:a16="http://schemas.microsoft.com/office/drawing/2014/main" id="{46F4A5B8-0D2B-4E33-12EB-7E27B1B74C07}"/>
                </a:ext>
              </a:extLst>
            </p:cNvPr>
            <p:cNvSpPr/>
            <p:nvPr/>
          </p:nvSpPr>
          <p:spPr>
            <a:xfrm>
              <a:off x="6437443" y="33624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17" name="Freeform 215">
              <a:extLst>
                <a:ext uri="{FF2B5EF4-FFF2-40B4-BE49-F238E27FC236}">
                  <a16:creationId xmlns:a16="http://schemas.microsoft.com/office/drawing/2014/main" id="{3CDA2BE1-B706-FF96-1A60-3E4B1C38F8C7}"/>
                </a:ext>
              </a:extLst>
            </p:cNvPr>
            <p:cNvSpPr/>
            <p:nvPr/>
          </p:nvSpPr>
          <p:spPr>
            <a:xfrm>
              <a:off x="6467660" y="33322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18" name="Freeform 216">
              <a:extLst>
                <a:ext uri="{FF2B5EF4-FFF2-40B4-BE49-F238E27FC236}">
                  <a16:creationId xmlns:a16="http://schemas.microsoft.com/office/drawing/2014/main" id="{5B1602F4-9781-93CA-BB3D-49B15DBE0ED3}"/>
                </a:ext>
              </a:extLst>
            </p:cNvPr>
            <p:cNvSpPr/>
            <p:nvPr/>
          </p:nvSpPr>
          <p:spPr>
            <a:xfrm>
              <a:off x="6602122"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19" name="Freeform 217">
              <a:extLst>
                <a:ext uri="{FF2B5EF4-FFF2-40B4-BE49-F238E27FC236}">
                  <a16:creationId xmlns:a16="http://schemas.microsoft.com/office/drawing/2014/main" id="{9F476943-4821-B092-A14E-F18E9A7347E4}"/>
                </a:ext>
              </a:extLst>
            </p:cNvPr>
            <p:cNvSpPr/>
            <p:nvPr/>
          </p:nvSpPr>
          <p:spPr>
            <a:xfrm>
              <a:off x="6632339"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20" name="Freeform 218">
              <a:extLst>
                <a:ext uri="{FF2B5EF4-FFF2-40B4-BE49-F238E27FC236}">
                  <a16:creationId xmlns:a16="http://schemas.microsoft.com/office/drawing/2014/main" id="{0120605D-E504-D189-D71A-604F91E8C6A7}"/>
                </a:ext>
              </a:extLst>
            </p:cNvPr>
            <p:cNvSpPr/>
            <p:nvPr/>
          </p:nvSpPr>
          <p:spPr>
            <a:xfrm>
              <a:off x="6617231"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21" name="Freeform 219">
              <a:extLst>
                <a:ext uri="{FF2B5EF4-FFF2-40B4-BE49-F238E27FC236}">
                  <a16:creationId xmlns:a16="http://schemas.microsoft.com/office/drawing/2014/main" id="{6ECFA7C1-5A96-E8C0-E1B6-39790590CFFB}"/>
                </a:ext>
              </a:extLst>
            </p:cNvPr>
            <p:cNvSpPr/>
            <p:nvPr/>
          </p:nvSpPr>
          <p:spPr>
            <a:xfrm>
              <a:off x="6647447"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22" name="Freeform 220">
              <a:extLst>
                <a:ext uri="{FF2B5EF4-FFF2-40B4-BE49-F238E27FC236}">
                  <a16:creationId xmlns:a16="http://schemas.microsoft.com/office/drawing/2014/main" id="{4DE454BE-9425-47CE-2919-706E039311D1}"/>
                </a:ext>
              </a:extLst>
            </p:cNvPr>
            <p:cNvSpPr/>
            <p:nvPr/>
          </p:nvSpPr>
          <p:spPr>
            <a:xfrm>
              <a:off x="6617231"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23" name="Freeform 221">
              <a:extLst>
                <a:ext uri="{FF2B5EF4-FFF2-40B4-BE49-F238E27FC236}">
                  <a16:creationId xmlns:a16="http://schemas.microsoft.com/office/drawing/2014/main" id="{66A4FDD6-9C99-7ADD-3FA1-7AF1BFB5DDC2}"/>
                </a:ext>
              </a:extLst>
            </p:cNvPr>
            <p:cNvSpPr/>
            <p:nvPr/>
          </p:nvSpPr>
          <p:spPr>
            <a:xfrm>
              <a:off x="6647447"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24" name="Freeform 222">
              <a:extLst>
                <a:ext uri="{FF2B5EF4-FFF2-40B4-BE49-F238E27FC236}">
                  <a16:creationId xmlns:a16="http://schemas.microsoft.com/office/drawing/2014/main" id="{6AC8A748-C319-A1EC-05E5-7D69F889B4C2}"/>
                </a:ext>
              </a:extLst>
            </p:cNvPr>
            <p:cNvSpPr/>
            <p:nvPr/>
          </p:nvSpPr>
          <p:spPr>
            <a:xfrm>
              <a:off x="6626295"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25" name="Freeform 223">
              <a:extLst>
                <a:ext uri="{FF2B5EF4-FFF2-40B4-BE49-F238E27FC236}">
                  <a16:creationId xmlns:a16="http://schemas.microsoft.com/office/drawing/2014/main" id="{A8F8D106-5E4D-6B31-A065-6AFEA7F34ACF}"/>
                </a:ext>
              </a:extLst>
            </p:cNvPr>
            <p:cNvSpPr/>
            <p:nvPr/>
          </p:nvSpPr>
          <p:spPr>
            <a:xfrm>
              <a:off x="6656512"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26" name="Freeform 224">
              <a:extLst>
                <a:ext uri="{FF2B5EF4-FFF2-40B4-BE49-F238E27FC236}">
                  <a16:creationId xmlns:a16="http://schemas.microsoft.com/office/drawing/2014/main" id="{33E11E33-CC29-D0F4-7EE9-FF4C20B74189}"/>
                </a:ext>
              </a:extLst>
            </p:cNvPr>
            <p:cNvSpPr/>
            <p:nvPr/>
          </p:nvSpPr>
          <p:spPr>
            <a:xfrm>
              <a:off x="6648958"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27" name="Freeform 225">
              <a:extLst>
                <a:ext uri="{FF2B5EF4-FFF2-40B4-BE49-F238E27FC236}">
                  <a16:creationId xmlns:a16="http://schemas.microsoft.com/office/drawing/2014/main" id="{1F199712-9859-5E7A-FBD1-4BD7743AE7EF}"/>
                </a:ext>
              </a:extLst>
            </p:cNvPr>
            <p:cNvSpPr/>
            <p:nvPr/>
          </p:nvSpPr>
          <p:spPr>
            <a:xfrm>
              <a:off x="6679174"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28" name="Freeform 226">
              <a:extLst>
                <a:ext uri="{FF2B5EF4-FFF2-40B4-BE49-F238E27FC236}">
                  <a16:creationId xmlns:a16="http://schemas.microsoft.com/office/drawing/2014/main" id="{E112B0FC-EAF5-C468-ED90-E8C300ACD1C8}"/>
                </a:ext>
              </a:extLst>
            </p:cNvPr>
            <p:cNvSpPr/>
            <p:nvPr/>
          </p:nvSpPr>
          <p:spPr>
            <a:xfrm>
              <a:off x="6798529"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29" name="Freeform 227">
              <a:extLst>
                <a:ext uri="{FF2B5EF4-FFF2-40B4-BE49-F238E27FC236}">
                  <a16:creationId xmlns:a16="http://schemas.microsoft.com/office/drawing/2014/main" id="{38B6F5C5-7CCC-0D3D-91BC-E290C457FCDF}"/>
                </a:ext>
              </a:extLst>
            </p:cNvPr>
            <p:cNvSpPr/>
            <p:nvPr/>
          </p:nvSpPr>
          <p:spPr>
            <a:xfrm>
              <a:off x="6828745"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30" name="Freeform 228">
              <a:extLst>
                <a:ext uri="{FF2B5EF4-FFF2-40B4-BE49-F238E27FC236}">
                  <a16:creationId xmlns:a16="http://schemas.microsoft.com/office/drawing/2014/main" id="{69C37FFF-050F-F89C-2ADA-D4D8B8A7ADE5}"/>
                </a:ext>
              </a:extLst>
            </p:cNvPr>
            <p:cNvSpPr/>
            <p:nvPr/>
          </p:nvSpPr>
          <p:spPr>
            <a:xfrm>
              <a:off x="6798529"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31" name="Freeform 229">
              <a:extLst>
                <a:ext uri="{FF2B5EF4-FFF2-40B4-BE49-F238E27FC236}">
                  <a16:creationId xmlns:a16="http://schemas.microsoft.com/office/drawing/2014/main" id="{3604866E-8D54-EA11-FCB3-2ADAD8274407}"/>
                </a:ext>
              </a:extLst>
            </p:cNvPr>
            <p:cNvSpPr/>
            <p:nvPr/>
          </p:nvSpPr>
          <p:spPr>
            <a:xfrm>
              <a:off x="6828745"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32" name="Freeform 230">
              <a:extLst>
                <a:ext uri="{FF2B5EF4-FFF2-40B4-BE49-F238E27FC236}">
                  <a16:creationId xmlns:a16="http://schemas.microsoft.com/office/drawing/2014/main" id="{326B752F-8A02-B082-DA40-8E440EEEF08D}"/>
                </a:ext>
              </a:extLst>
            </p:cNvPr>
            <p:cNvSpPr/>
            <p:nvPr/>
          </p:nvSpPr>
          <p:spPr>
            <a:xfrm>
              <a:off x="6807594"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33" name="Freeform 231">
              <a:extLst>
                <a:ext uri="{FF2B5EF4-FFF2-40B4-BE49-F238E27FC236}">
                  <a16:creationId xmlns:a16="http://schemas.microsoft.com/office/drawing/2014/main" id="{66D18169-119E-491C-C7ED-4BD3E3DACEE6}"/>
                </a:ext>
              </a:extLst>
            </p:cNvPr>
            <p:cNvSpPr/>
            <p:nvPr/>
          </p:nvSpPr>
          <p:spPr>
            <a:xfrm>
              <a:off x="6837810"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34" name="Freeform 232">
              <a:extLst>
                <a:ext uri="{FF2B5EF4-FFF2-40B4-BE49-F238E27FC236}">
                  <a16:creationId xmlns:a16="http://schemas.microsoft.com/office/drawing/2014/main" id="{35AD8EA7-DCD8-6E1F-3FF4-5134E99ECEBE}"/>
                </a:ext>
              </a:extLst>
            </p:cNvPr>
            <p:cNvSpPr/>
            <p:nvPr/>
          </p:nvSpPr>
          <p:spPr>
            <a:xfrm>
              <a:off x="6925437" y="355145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35" name="Freeform 233">
              <a:extLst>
                <a:ext uri="{FF2B5EF4-FFF2-40B4-BE49-F238E27FC236}">
                  <a16:creationId xmlns:a16="http://schemas.microsoft.com/office/drawing/2014/main" id="{AB721DE2-E8E8-06D2-F070-88C725B906A9}"/>
                </a:ext>
              </a:extLst>
            </p:cNvPr>
            <p:cNvSpPr/>
            <p:nvPr/>
          </p:nvSpPr>
          <p:spPr>
            <a:xfrm>
              <a:off x="6955654" y="352121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36" name="Freeform 234">
              <a:extLst>
                <a:ext uri="{FF2B5EF4-FFF2-40B4-BE49-F238E27FC236}">
                  <a16:creationId xmlns:a16="http://schemas.microsoft.com/office/drawing/2014/main" id="{D6C95B20-4EBD-D04E-2171-D3FD393D88BF}"/>
                </a:ext>
              </a:extLst>
            </p:cNvPr>
            <p:cNvSpPr/>
            <p:nvPr/>
          </p:nvSpPr>
          <p:spPr>
            <a:xfrm>
              <a:off x="6932991" y="355145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37" name="Freeform 235">
              <a:extLst>
                <a:ext uri="{FF2B5EF4-FFF2-40B4-BE49-F238E27FC236}">
                  <a16:creationId xmlns:a16="http://schemas.microsoft.com/office/drawing/2014/main" id="{F4E351D9-8BE4-9F91-CFF9-EB55EA316E73}"/>
                </a:ext>
              </a:extLst>
            </p:cNvPr>
            <p:cNvSpPr/>
            <p:nvPr/>
          </p:nvSpPr>
          <p:spPr>
            <a:xfrm>
              <a:off x="6963208" y="352121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38" name="Freeform 236">
              <a:extLst>
                <a:ext uri="{FF2B5EF4-FFF2-40B4-BE49-F238E27FC236}">
                  <a16:creationId xmlns:a16="http://schemas.microsoft.com/office/drawing/2014/main" id="{152F4E37-65B3-A5FD-6BD1-DC5A8E6B0DD5}"/>
                </a:ext>
              </a:extLst>
            </p:cNvPr>
            <p:cNvSpPr/>
            <p:nvPr/>
          </p:nvSpPr>
          <p:spPr>
            <a:xfrm>
              <a:off x="6932991" y="355145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39" name="Freeform 237">
              <a:extLst>
                <a:ext uri="{FF2B5EF4-FFF2-40B4-BE49-F238E27FC236}">
                  <a16:creationId xmlns:a16="http://schemas.microsoft.com/office/drawing/2014/main" id="{8E37D805-65A5-6724-A590-4287205F0460}"/>
                </a:ext>
              </a:extLst>
            </p:cNvPr>
            <p:cNvSpPr/>
            <p:nvPr/>
          </p:nvSpPr>
          <p:spPr>
            <a:xfrm>
              <a:off x="6963208" y="352121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40" name="Freeform 238">
              <a:extLst>
                <a:ext uri="{FF2B5EF4-FFF2-40B4-BE49-F238E27FC236}">
                  <a16:creationId xmlns:a16="http://schemas.microsoft.com/office/drawing/2014/main" id="{D184571A-4739-070D-7E8A-083E69E880F5}"/>
                </a:ext>
              </a:extLst>
            </p:cNvPr>
            <p:cNvSpPr/>
            <p:nvPr/>
          </p:nvSpPr>
          <p:spPr>
            <a:xfrm>
              <a:off x="6957164"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41" name="Freeform 239">
              <a:extLst>
                <a:ext uri="{FF2B5EF4-FFF2-40B4-BE49-F238E27FC236}">
                  <a16:creationId xmlns:a16="http://schemas.microsoft.com/office/drawing/2014/main" id="{3C520B93-F465-BF07-13EA-B4C0D732E29E}"/>
                </a:ext>
              </a:extLst>
            </p:cNvPr>
            <p:cNvSpPr/>
            <p:nvPr/>
          </p:nvSpPr>
          <p:spPr>
            <a:xfrm>
              <a:off x="6987381"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42" name="Freeform 240">
              <a:extLst>
                <a:ext uri="{FF2B5EF4-FFF2-40B4-BE49-F238E27FC236}">
                  <a16:creationId xmlns:a16="http://schemas.microsoft.com/office/drawing/2014/main" id="{F95AA09A-9025-DE06-5D65-BCE700F2A557}"/>
                </a:ext>
              </a:extLst>
            </p:cNvPr>
            <p:cNvSpPr/>
            <p:nvPr/>
          </p:nvSpPr>
          <p:spPr>
            <a:xfrm>
              <a:off x="6964719"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43" name="Freeform 241">
              <a:extLst>
                <a:ext uri="{FF2B5EF4-FFF2-40B4-BE49-F238E27FC236}">
                  <a16:creationId xmlns:a16="http://schemas.microsoft.com/office/drawing/2014/main" id="{4FDB26F4-883D-2239-DAF1-4FBDE0632175}"/>
                </a:ext>
              </a:extLst>
            </p:cNvPr>
            <p:cNvSpPr/>
            <p:nvPr/>
          </p:nvSpPr>
          <p:spPr>
            <a:xfrm>
              <a:off x="6994935"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44" name="Freeform 242">
              <a:extLst>
                <a:ext uri="{FF2B5EF4-FFF2-40B4-BE49-F238E27FC236}">
                  <a16:creationId xmlns:a16="http://schemas.microsoft.com/office/drawing/2014/main" id="{D5CFC773-0686-FF01-1D06-0F932B675410}"/>
                </a:ext>
              </a:extLst>
            </p:cNvPr>
            <p:cNvSpPr/>
            <p:nvPr/>
          </p:nvSpPr>
          <p:spPr>
            <a:xfrm>
              <a:off x="6972273"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45" name="Freeform 243">
              <a:extLst>
                <a:ext uri="{FF2B5EF4-FFF2-40B4-BE49-F238E27FC236}">
                  <a16:creationId xmlns:a16="http://schemas.microsoft.com/office/drawing/2014/main" id="{11BF006F-6994-4960-F334-54B6BB47EE32}"/>
                </a:ext>
              </a:extLst>
            </p:cNvPr>
            <p:cNvSpPr/>
            <p:nvPr/>
          </p:nvSpPr>
          <p:spPr>
            <a:xfrm>
              <a:off x="7002489"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46" name="Freeform 244">
              <a:extLst>
                <a:ext uri="{FF2B5EF4-FFF2-40B4-BE49-F238E27FC236}">
                  <a16:creationId xmlns:a16="http://schemas.microsoft.com/office/drawing/2014/main" id="{FF257E25-28CF-24E3-AA86-AA6BD42CCDA0}"/>
                </a:ext>
              </a:extLst>
            </p:cNvPr>
            <p:cNvSpPr/>
            <p:nvPr/>
          </p:nvSpPr>
          <p:spPr>
            <a:xfrm>
              <a:off x="6972273"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47" name="Freeform 245">
              <a:extLst>
                <a:ext uri="{FF2B5EF4-FFF2-40B4-BE49-F238E27FC236}">
                  <a16:creationId xmlns:a16="http://schemas.microsoft.com/office/drawing/2014/main" id="{DB60901A-BB81-0A93-BC90-DF5E28730EB4}"/>
                </a:ext>
              </a:extLst>
            </p:cNvPr>
            <p:cNvSpPr/>
            <p:nvPr/>
          </p:nvSpPr>
          <p:spPr>
            <a:xfrm>
              <a:off x="7002489"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48" name="Freeform 246">
              <a:extLst>
                <a:ext uri="{FF2B5EF4-FFF2-40B4-BE49-F238E27FC236}">
                  <a16:creationId xmlns:a16="http://schemas.microsoft.com/office/drawing/2014/main" id="{C5C5AE60-3202-6603-0AAD-EEC75BD9D291}"/>
                </a:ext>
              </a:extLst>
            </p:cNvPr>
            <p:cNvSpPr/>
            <p:nvPr/>
          </p:nvSpPr>
          <p:spPr>
            <a:xfrm>
              <a:off x="6979827"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49" name="Freeform 247">
              <a:extLst>
                <a:ext uri="{FF2B5EF4-FFF2-40B4-BE49-F238E27FC236}">
                  <a16:creationId xmlns:a16="http://schemas.microsoft.com/office/drawing/2014/main" id="{0F7181FF-17C3-3558-656A-6C6653429627}"/>
                </a:ext>
              </a:extLst>
            </p:cNvPr>
            <p:cNvSpPr/>
            <p:nvPr/>
          </p:nvSpPr>
          <p:spPr>
            <a:xfrm>
              <a:off x="7010043"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50" name="Freeform 248">
              <a:extLst>
                <a:ext uri="{FF2B5EF4-FFF2-40B4-BE49-F238E27FC236}">
                  <a16:creationId xmlns:a16="http://schemas.microsoft.com/office/drawing/2014/main" id="{A48E2141-EF6C-4EB8-0823-46D27097CCED}"/>
                </a:ext>
              </a:extLst>
            </p:cNvPr>
            <p:cNvSpPr/>
            <p:nvPr/>
          </p:nvSpPr>
          <p:spPr>
            <a:xfrm>
              <a:off x="6979827"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51" name="Freeform 249">
              <a:extLst>
                <a:ext uri="{FF2B5EF4-FFF2-40B4-BE49-F238E27FC236}">
                  <a16:creationId xmlns:a16="http://schemas.microsoft.com/office/drawing/2014/main" id="{12232384-53E6-6133-7AF4-1AE377E61370}"/>
                </a:ext>
              </a:extLst>
            </p:cNvPr>
            <p:cNvSpPr/>
            <p:nvPr/>
          </p:nvSpPr>
          <p:spPr>
            <a:xfrm>
              <a:off x="7010043"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52" name="Freeform 250">
              <a:extLst>
                <a:ext uri="{FF2B5EF4-FFF2-40B4-BE49-F238E27FC236}">
                  <a16:creationId xmlns:a16="http://schemas.microsoft.com/office/drawing/2014/main" id="{813E9516-BF0F-1326-C0AF-B04F033728FB}"/>
                </a:ext>
              </a:extLst>
            </p:cNvPr>
            <p:cNvSpPr/>
            <p:nvPr/>
          </p:nvSpPr>
          <p:spPr>
            <a:xfrm>
              <a:off x="7090116"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53" name="Freeform 251">
              <a:extLst>
                <a:ext uri="{FF2B5EF4-FFF2-40B4-BE49-F238E27FC236}">
                  <a16:creationId xmlns:a16="http://schemas.microsoft.com/office/drawing/2014/main" id="{317AF85A-4C6E-9335-54D0-7DEB638F5940}"/>
                </a:ext>
              </a:extLst>
            </p:cNvPr>
            <p:cNvSpPr/>
            <p:nvPr/>
          </p:nvSpPr>
          <p:spPr>
            <a:xfrm>
              <a:off x="7120333"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54" name="Freeform 252">
              <a:extLst>
                <a:ext uri="{FF2B5EF4-FFF2-40B4-BE49-F238E27FC236}">
                  <a16:creationId xmlns:a16="http://schemas.microsoft.com/office/drawing/2014/main" id="{725379E8-5C11-07CC-DED8-58864E18F4A5}"/>
                </a:ext>
              </a:extLst>
            </p:cNvPr>
            <p:cNvSpPr/>
            <p:nvPr/>
          </p:nvSpPr>
          <p:spPr>
            <a:xfrm>
              <a:off x="7153571"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55" name="Freeform 253">
              <a:extLst>
                <a:ext uri="{FF2B5EF4-FFF2-40B4-BE49-F238E27FC236}">
                  <a16:creationId xmlns:a16="http://schemas.microsoft.com/office/drawing/2014/main" id="{2A39FFD9-8C63-8B91-8C3B-D050F1F0BBF2}"/>
                </a:ext>
              </a:extLst>
            </p:cNvPr>
            <p:cNvSpPr/>
            <p:nvPr/>
          </p:nvSpPr>
          <p:spPr>
            <a:xfrm>
              <a:off x="7183787"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56" name="Freeform 254">
              <a:extLst>
                <a:ext uri="{FF2B5EF4-FFF2-40B4-BE49-F238E27FC236}">
                  <a16:creationId xmlns:a16="http://schemas.microsoft.com/office/drawing/2014/main" id="{AF720AD5-2DA0-77DD-8C96-5669C0B6A463}"/>
                </a:ext>
              </a:extLst>
            </p:cNvPr>
            <p:cNvSpPr/>
            <p:nvPr/>
          </p:nvSpPr>
          <p:spPr>
            <a:xfrm>
              <a:off x="7200406" y="359226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57" name="Freeform 255">
              <a:extLst>
                <a:ext uri="{FF2B5EF4-FFF2-40B4-BE49-F238E27FC236}">
                  <a16:creationId xmlns:a16="http://schemas.microsoft.com/office/drawing/2014/main" id="{2A068EAA-D5C2-6747-E83F-3B3F9A0E1003}"/>
                </a:ext>
              </a:extLst>
            </p:cNvPr>
            <p:cNvSpPr/>
            <p:nvPr/>
          </p:nvSpPr>
          <p:spPr>
            <a:xfrm>
              <a:off x="7230622" y="356203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58" name="Freeform 256">
              <a:extLst>
                <a:ext uri="{FF2B5EF4-FFF2-40B4-BE49-F238E27FC236}">
                  <a16:creationId xmlns:a16="http://schemas.microsoft.com/office/drawing/2014/main" id="{E178B5C6-CADA-F506-EF83-ABA0AD0280AA}"/>
                </a:ext>
              </a:extLst>
            </p:cNvPr>
            <p:cNvSpPr/>
            <p:nvPr/>
          </p:nvSpPr>
          <p:spPr>
            <a:xfrm>
              <a:off x="7207960" y="359226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59" name="Freeform 257">
              <a:extLst>
                <a:ext uri="{FF2B5EF4-FFF2-40B4-BE49-F238E27FC236}">
                  <a16:creationId xmlns:a16="http://schemas.microsoft.com/office/drawing/2014/main" id="{A7F0E113-F5F7-6B54-E733-72B64F07474F}"/>
                </a:ext>
              </a:extLst>
            </p:cNvPr>
            <p:cNvSpPr/>
            <p:nvPr/>
          </p:nvSpPr>
          <p:spPr>
            <a:xfrm>
              <a:off x="7238176" y="356203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60" name="Freeform 258">
              <a:extLst>
                <a:ext uri="{FF2B5EF4-FFF2-40B4-BE49-F238E27FC236}">
                  <a16:creationId xmlns:a16="http://schemas.microsoft.com/office/drawing/2014/main" id="{3386DF25-67AE-E36C-87AC-092D3E6DE1C7}"/>
                </a:ext>
              </a:extLst>
            </p:cNvPr>
            <p:cNvSpPr/>
            <p:nvPr/>
          </p:nvSpPr>
          <p:spPr>
            <a:xfrm>
              <a:off x="7217025" y="359226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61" name="Freeform 259">
              <a:extLst>
                <a:ext uri="{FF2B5EF4-FFF2-40B4-BE49-F238E27FC236}">
                  <a16:creationId xmlns:a16="http://schemas.microsoft.com/office/drawing/2014/main" id="{C8BBC479-8CCF-E17D-9A4C-31750BECD660}"/>
                </a:ext>
              </a:extLst>
            </p:cNvPr>
            <p:cNvSpPr/>
            <p:nvPr/>
          </p:nvSpPr>
          <p:spPr>
            <a:xfrm>
              <a:off x="7247241" y="356203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62" name="Freeform 260">
              <a:extLst>
                <a:ext uri="{FF2B5EF4-FFF2-40B4-BE49-F238E27FC236}">
                  <a16:creationId xmlns:a16="http://schemas.microsoft.com/office/drawing/2014/main" id="{66ADE26C-D1CD-A637-2134-D9F905983B80}"/>
                </a:ext>
              </a:extLst>
            </p:cNvPr>
            <p:cNvSpPr/>
            <p:nvPr/>
          </p:nvSpPr>
          <p:spPr>
            <a:xfrm>
              <a:off x="7239687" y="361645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63" name="Freeform 261">
              <a:extLst>
                <a:ext uri="{FF2B5EF4-FFF2-40B4-BE49-F238E27FC236}">
                  <a16:creationId xmlns:a16="http://schemas.microsoft.com/office/drawing/2014/main" id="{FDACB18E-9E2F-9435-C71A-2BB554A56224}"/>
                </a:ext>
              </a:extLst>
            </p:cNvPr>
            <p:cNvSpPr/>
            <p:nvPr/>
          </p:nvSpPr>
          <p:spPr>
            <a:xfrm>
              <a:off x="7269904" y="358622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64" name="Freeform 262">
              <a:extLst>
                <a:ext uri="{FF2B5EF4-FFF2-40B4-BE49-F238E27FC236}">
                  <a16:creationId xmlns:a16="http://schemas.microsoft.com/office/drawing/2014/main" id="{DCB9D72E-B602-38BC-B2BA-AF7817A82A4C}"/>
                </a:ext>
              </a:extLst>
            </p:cNvPr>
            <p:cNvSpPr/>
            <p:nvPr/>
          </p:nvSpPr>
          <p:spPr>
            <a:xfrm>
              <a:off x="7248752" y="361645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65" name="Freeform 263">
              <a:extLst>
                <a:ext uri="{FF2B5EF4-FFF2-40B4-BE49-F238E27FC236}">
                  <a16:creationId xmlns:a16="http://schemas.microsoft.com/office/drawing/2014/main" id="{2BDBAA72-094B-53CE-9226-8561D42365CA}"/>
                </a:ext>
              </a:extLst>
            </p:cNvPr>
            <p:cNvSpPr/>
            <p:nvPr/>
          </p:nvSpPr>
          <p:spPr>
            <a:xfrm>
              <a:off x="7278969" y="358622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66" name="Freeform 264">
              <a:extLst>
                <a:ext uri="{FF2B5EF4-FFF2-40B4-BE49-F238E27FC236}">
                  <a16:creationId xmlns:a16="http://schemas.microsoft.com/office/drawing/2014/main" id="{3B5B5421-977A-A582-57E5-B3ADCF732E80}"/>
                </a:ext>
              </a:extLst>
            </p:cNvPr>
            <p:cNvSpPr/>
            <p:nvPr/>
          </p:nvSpPr>
          <p:spPr>
            <a:xfrm>
              <a:off x="7248752" y="361645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67" name="Freeform 265">
              <a:extLst>
                <a:ext uri="{FF2B5EF4-FFF2-40B4-BE49-F238E27FC236}">
                  <a16:creationId xmlns:a16="http://schemas.microsoft.com/office/drawing/2014/main" id="{C4650689-B86A-9FAB-D280-16651D831A9B}"/>
                </a:ext>
              </a:extLst>
            </p:cNvPr>
            <p:cNvSpPr/>
            <p:nvPr/>
          </p:nvSpPr>
          <p:spPr>
            <a:xfrm>
              <a:off x="7278969" y="358622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68" name="Freeform 266">
              <a:extLst>
                <a:ext uri="{FF2B5EF4-FFF2-40B4-BE49-F238E27FC236}">
                  <a16:creationId xmlns:a16="http://schemas.microsoft.com/office/drawing/2014/main" id="{D0664814-D3A4-480A-BE48-C96F7610A5FF}"/>
                </a:ext>
              </a:extLst>
            </p:cNvPr>
            <p:cNvSpPr/>
            <p:nvPr/>
          </p:nvSpPr>
          <p:spPr>
            <a:xfrm>
              <a:off x="7256306" y="361645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69" name="Freeform 267">
              <a:extLst>
                <a:ext uri="{FF2B5EF4-FFF2-40B4-BE49-F238E27FC236}">
                  <a16:creationId xmlns:a16="http://schemas.microsoft.com/office/drawing/2014/main" id="{99FB4C63-C3B4-77C1-F026-98FD14E08749}"/>
                </a:ext>
              </a:extLst>
            </p:cNvPr>
            <p:cNvSpPr/>
            <p:nvPr/>
          </p:nvSpPr>
          <p:spPr>
            <a:xfrm>
              <a:off x="7286523" y="358622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70" name="Freeform 268">
              <a:extLst>
                <a:ext uri="{FF2B5EF4-FFF2-40B4-BE49-F238E27FC236}">
                  <a16:creationId xmlns:a16="http://schemas.microsoft.com/office/drawing/2014/main" id="{45D023BF-A8D4-EDDC-D562-35717637B2B3}"/>
                </a:ext>
              </a:extLst>
            </p:cNvPr>
            <p:cNvSpPr/>
            <p:nvPr/>
          </p:nvSpPr>
          <p:spPr>
            <a:xfrm>
              <a:off x="7263860" y="361645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71" name="Freeform 269">
              <a:extLst>
                <a:ext uri="{FF2B5EF4-FFF2-40B4-BE49-F238E27FC236}">
                  <a16:creationId xmlns:a16="http://schemas.microsoft.com/office/drawing/2014/main" id="{10694562-03E9-7F7D-73C5-C01C32265F01}"/>
                </a:ext>
              </a:extLst>
            </p:cNvPr>
            <p:cNvSpPr/>
            <p:nvPr/>
          </p:nvSpPr>
          <p:spPr>
            <a:xfrm>
              <a:off x="7294077" y="358622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72" name="Freeform 270">
              <a:extLst>
                <a:ext uri="{FF2B5EF4-FFF2-40B4-BE49-F238E27FC236}">
                  <a16:creationId xmlns:a16="http://schemas.microsoft.com/office/drawing/2014/main" id="{C883F1B6-CE64-6C48-A4AF-75B20A4F6676}"/>
                </a:ext>
              </a:extLst>
            </p:cNvPr>
            <p:cNvSpPr/>
            <p:nvPr/>
          </p:nvSpPr>
          <p:spPr>
            <a:xfrm>
              <a:off x="7278969" y="361645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73" name="Freeform 271">
              <a:extLst>
                <a:ext uri="{FF2B5EF4-FFF2-40B4-BE49-F238E27FC236}">
                  <a16:creationId xmlns:a16="http://schemas.microsoft.com/office/drawing/2014/main" id="{70C7BD2D-7095-353A-3583-9893047020F5}"/>
                </a:ext>
              </a:extLst>
            </p:cNvPr>
            <p:cNvSpPr/>
            <p:nvPr/>
          </p:nvSpPr>
          <p:spPr>
            <a:xfrm>
              <a:off x="7309185" y="358622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74" name="Freeform 272">
              <a:extLst>
                <a:ext uri="{FF2B5EF4-FFF2-40B4-BE49-F238E27FC236}">
                  <a16:creationId xmlns:a16="http://schemas.microsoft.com/office/drawing/2014/main" id="{C9766547-933E-4C2B-8E9B-F4E3149ED91B}"/>
                </a:ext>
              </a:extLst>
            </p:cNvPr>
            <p:cNvSpPr/>
            <p:nvPr/>
          </p:nvSpPr>
          <p:spPr>
            <a:xfrm>
              <a:off x="7349977" y="364366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75" name="Freeform 273">
              <a:extLst>
                <a:ext uri="{FF2B5EF4-FFF2-40B4-BE49-F238E27FC236}">
                  <a16:creationId xmlns:a16="http://schemas.microsoft.com/office/drawing/2014/main" id="{E8397BE6-E9CB-C18E-43EB-A3326964D622}"/>
                </a:ext>
              </a:extLst>
            </p:cNvPr>
            <p:cNvSpPr/>
            <p:nvPr/>
          </p:nvSpPr>
          <p:spPr>
            <a:xfrm>
              <a:off x="7380193" y="361343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76" name="Freeform 274">
              <a:extLst>
                <a:ext uri="{FF2B5EF4-FFF2-40B4-BE49-F238E27FC236}">
                  <a16:creationId xmlns:a16="http://schemas.microsoft.com/office/drawing/2014/main" id="{743A20CA-3625-C7EF-768E-6445E328DCBC}"/>
                </a:ext>
              </a:extLst>
            </p:cNvPr>
            <p:cNvSpPr/>
            <p:nvPr/>
          </p:nvSpPr>
          <p:spPr>
            <a:xfrm>
              <a:off x="7437604" y="36708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77" name="Freeform 275">
              <a:extLst>
                <a:ext uri="{FF2B5EF4-FFF2-40B4-BE49-F238E27FC236}">
                  <a16:creationId xmlns:a16="http://schemas.microsoft.com/office/drawing/2014/main" id="{63AFDE46-8F73-5496-6905-9388EBC80BC3}"/>
                </a:ext>
              </a:extLst>
            </p:cNvPr>
            <p:cNvSpPr/>
            <p:nvPr/>
          </p:nvSpPr>
          <p:spPr>
            <a:xfrm>
              <a:off x="7467821" y="36406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78" name="Freeform 276">
              <a:extLst>
                <a:ext uri="{FF2B5EF4-FFF2-40B4-BE49-F238E27FC236}">
                  <a16:creationId xmlns:a16="http://schemas.microsoft.com/office/drawing/2014/main" id="{935D43B9-FEC8-23F4-FEEC-B4BB0D3ADA1F}"/>
                </a:ext>
              </a:extLst>
            </p:cNvPr>
            <p:cNvSpPr/>
            <p:nvPr/>
          </p:nvSpPr>
          <p:spPr>
            <a:xfrm>
              <a:off x="7594729" y="37283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79" name="Freeform 277">
              <a:extLst>
                <a:ext uri="{FF2B5EF4-FFF2-40B4-BE49-F238E27FC236}">
                  <a16:creationId xmlns:a16="http://schemas.microsoft.com/office/drawing/2014/main" id="{AB20AFAA-DD39-CA35-E349-6A51150DEBED}"/>
                </a:ext>
              </a:extLst>
            </p:cNvPr>
            <p:cNvSpPr/>
            <p:nvPr/>
          </p:nvSpPr>
          <p:spPr>
            <a:xfrm>
              <a:off x="7624946" y="36980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80" name="Freeform 278">
              <a:extLst>
                <a:ext uri="{FF2B5EF4-FFF2-40B4-BE49-F238E27FC236}">
                  <a16:creationId xmlns:a16="http://schemas.microsoft.com/office/drawing/2014/main" id="{31E590BE-7B89-38A7-0937-37E01A426B6D}"/>
                </a:ext>
              </a:extLst>
            </p:cNvPr>
            <p:cNvSpPr/>
            <p:nvPr/>
          </p:nvSpPr>
          <p:spPr>
            <a:xfrm>
              <a:off x="7759409" y="37872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81" name="Freeform 279">
              <a:extLst>
                <a:ext uri="{FF2B5EF4-FFF2-40B4-BE49-F238E27FC236}">
                  <a16:creationId xmlns:a16="http://schemas.microsoft.com/office/drawing/2014/main" id="{AECB838A-E3EB-1842-F24C-5FF0A24508C2}"/>
                </a:ext>
              </a:extLst>
            </p:cNvPr>
            <p:cNvSpPr/>
            <p:nvPr/>
          </p:nvSpPr>
          <p:spPr>
            <a:xfrm>
              <a:off x="7789625" y="37570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82" name="Freeform 280">
              <a:extLst>
                <a:ext uri="{FF2B5EF4-FFF2-40B4-BE49-F238E27FC236}">
                  <a16:creationId xmlns:a16="http://schemas.microsoft.com/office/drawing/2014/main" id="{C55A4309-6697-1F99-10AF-4D7CB42F9518}"/>
                </a:ext>
              </a:extLst>
            </p:cNvPr>
            <p:cNvSpPr/>
            <p:nvPr/>
          </p:nvSpPr>
          <p:spPr>
            <a:xfrm>
              <a:off x="7869698" y="37872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83" name="Freeform 281">
              <a:extLst>
                <a:ext uri="{FF2B5EF4-FFF2-40B4-BE49-F238E27FC236}">
                  <a16:creationId xmlns:a16="http://schemas.microsoft.com/office/drawing/2014/main" id="{B9296CBD-2F2E-FC36-3499-8E9A56672C8D}"/>
                </a:ext>
              </a:extLst>
            </p:cNvPr>
            <p:cNvSpPr/>
            <p:nvPr/>
          </p:nvSpPr>
          <p:spPr>
            <a:xfrm>
              <a:off x="7899915" y="37570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84" name="Freeform 282">
              <a:extLst>
                <a:ext uri="{FF2B5EF4-FFF2-40B4-BE49-F238E27FC236}">
                  <a16:creationId xmlns:a16="http://schemas.microsoft.com/office/drawing/2014/main" id="{23A36545-0ED4-8A68-78FB-3193781D2972}"/>
                </a:ext>
              </a:extLst>
            </p:cNvPr>
            <p:cNvSpPr/>
            <p:nvPr/>
          </p:nvSpPr>
          <p:spPr>
            <a:xfrm>
              <a:off x="7918044" y="37872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85" name="Freeform 283">
              <a:extLst>
                <a:ext uri="{FF2B5EF4-FFF2-40B4-BE49-F238E27FC236}">
                  <a16:creationId xmlns:a16="http://schemas.microsoft.com/office/drawing/2014/main" id="{639268A1-AA51-5079-4C3B-1AD1AAC705F3}"/>
                </a:ext>
              </a:extLst>
            </p:cNvPr>
            <p:cNvSpPr/>
            <p:nvPr/>
          </p:nvSpPr>
          <p:spPr>
            <a:xfrm>
              <a:off x="7948261" y="37570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86" name="Freeform 284">
              <a:extLst>
                <a:ext uri="{FF2B5EF4-FFF2-40B4-BE49-F238E27FC236}">
                  <a16:creationId xmlns:a16="http://schemas.microsoft.com/office/drawing/2014/main" id="{56E9E729-3CB4-A815-4990-AC48B14619DF}"/>
                </a:ext>
              </a:extLst>
            </p:cNvPr>
            <p:cNvSpPr/>
            <p:nvPr/>
          </p:nvSpPr>
          <p:spPr>
            <a:xfrm>
              <a:off x="7925598" y="37872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87" name="Freeform 285">
              <a:extLst>
                <a:ext uri="{FF2B5EF4-FFF2-40B4-BE49-F238E27FC236}">
                  <a16:creationId xmlns:a16="http://schemas.microsoft.com/office/drawing/2014/main" id="{C9D99CAB-8F4A-B2A2-C110-09C4936CB71B}"/>
                </a:ext>
              </a:extLst>
            </p:cNvPr>
            <p:cNvSpPr/>
            <p:nvPr/>
          </p:nvSpPr>
          <p:spPr>
            <a:xfrm>
              <a:off x="7955815" y="37570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88" name="Freeform 286">
              <a:extLst>
                <a:ext uri="{FF2B5EF4-FFF2-40B4-BE49-F238E27FC236}">
                  <a16:creationId xmlns:a16="http://schemas.microsoft.com/office/drawing/2014/main" id="{3E8E46D4-083E-E834-2DA5-F1D421C8EC3D}"/>
                </a:ext>
              </a:extLst>
            </p:cNvPr>
            <p:cNvSpPr/>
            <p:nvPr/>
          </p:nvSpPr>
          <p:spPr>
            <a:xfrm>
              <a:off x="7925598" y="37872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89" name="Freeform 287">
              <a:extLst>
                <a:ext uri="{FF2B5EF4-FFF2-40B4-BE49-F238E27FC236}">
                  <a16:creationId xmlns:a16="http://schemas.microsoft.com/office/drawing/2014/main" id="{37BC9D13-04AF-0329-F17C-AF5446E5B62A}"/>
                </a:ext>
              </a:extLst>
            </p:cNvPr>
            <p:cNvSpPr/>
            <p:nvPr/>
          </p:nvSpPr>
          <p:spPr>
            <a:xfrm>
              <a:off x="7955815" y="37570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90" name="Freeform 288">
              <a:extLst>
                <a:ext uri="{FF2B5EF4-FFF2-40B4-BE49-F238E27FC236}">
                  <a16:creationId xmlns:a16="http://schemas.microsoft.com/office/drawing/2014/main" id="{BDF8AC23-7AFA-758A-44E7-F5BF5A9BA1EE}"/>
                </a:ext>
              </a:extLst>
            </p:cNvPr>
            <p:cNvSpPr/>
            <p:nvPr/>
          </p:nvSpPr>
          <p:spPr>
            <a:xfrm>
              <a:off x="7964880"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91" name="Freeform 289">
              <a:extLst>
                <a:ext uri="{FF2B5EF4-FFF2-40B4-BE49-F238E27FC236}">
                  <a16:creationId xmlns:a16="http://schemas.microsoft.com/office/drawing/2014/main" id="{62F70A4E-6EB0-75C8-94A0-0380E811B8C7}"/>
                </a:ext>
              </a:extLst>
            </p:cNvPr>
            <p:cNvSpPr/>
            <p:nvPr/>
          </p:nvSpPr>
          <p:spPr>
            <a:xfrm>
              <a:off x="7995096"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92" name="Freeform 290">
              <a:extLst>
                <a:ext uri="{FF2B5EF4-FFF2-40B4-BE49-F238E27FC236}">
                  <a16:creationId xmlns:a16="http://schemas.microsoft.com/office/drawing/2014/main" id="{1663ED30-13AC-1BA5-C1AC-0F5484650EF3}"/>
                </a:ext>
              </a:extLst>
            </p:cNvPr>
            <p:cNvSpPr/>
            <p:nvPr/>
          </p:nvSpPr>
          <p:spPr>
            <a:xfrm>
              <a:off x="7964880"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93" name="Freeform 291">
              <a:extLst>
                <a:ext uri="{FF2B5EF4-FFF2-40B4-BE49-F238E27FC236}">
                  <a16:creationId xmlns:a16="http://schemas.microsoft.com/office/drawing/2014/main" id="{F15A81B3-ECD9-257A-C0F1-E35DFB8E2E95}"/>
                </a:ext>
              </a:extLst>
            </p:cNvPr>
            <p:cNvSpPr/>
            <p:nvPr/>
          </p:nvSpPr>
          <p:spPr>
            <a:xfrm>
              <a:off x="7995096"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94" name="Freeform 292">
              <a:extLst>
                <a:ext uri="{FF2B5EF4-FFF2-40B4-BE49-F238E27FC236}">
                  <a16:creationId xmlns:a16="http://schemas.microsoft.com/office/drawing/2014/main" id="{A545D492-746B-090D-97DA-B30F74D125DB}"/>
                </a:ext>
              </a:extLst>
            </p:cNvPr>
            <p:cNvSpPr/>
            <p:nvPr/>
          </p:nvSpPr>
          <p:spPr>
            <a:xfrm>
              <a:off x="7972434"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95" name="Freeform 293">
              <a:extLst>
                <a:ext uri="{FF2B5EF4-FFF2-40B4-BE49-F238E27FC236}">
                  <a16:creationId xmlns:a16="http://schemas.microsoft.com/office/drawing/2014/main" id="{DEBD575B-129C-2E16-0BA5-08D91676BBFB}"/>
                </a:ext>
              </a:extLst>
            </p:cNvPr>
            <p:cNvSpPr/>
            <p:nvPr/>
          </p:nvSpPr>
          <p:spPr>
            <a:xfrm>
              <a:off x="8002650"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96" name="Freeform 294">
              <a:extLst>
                <a:ext uri="{FF2B5EF4-FFF2-40B4-BE49-F238E27FC236}">
                  <a16:creationId xmlns:a16="http://schemas.microsoft.com/office/drawing/2014/main" id="{0BB8B5E2-C44F-471E-9BCD-55C6BD509BB2}"/>
                </a:ext>
              </a:extLst>
            </p:cNvPr>
            <p:cNvSpPr/>
            <p:nvPr/>
          </p:nvSpPr>
          <p:spPr>
            <a:xfrm>
              <a:off x="8011715"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97" name="Freeform 295">
              <a:extLst>
                <a:ext uri="{FF2B5EF4-FFF2-40B4-BE49-F238E27FC236}">
                  <a16:creationId xmlns:a16="http://schemas.microsoft.com/office/drawing/2014/main" id="{A5468D7A-C317-A938-7928-D985D43B41EB}"/>
                </a:ext>
              </a:extLst>
            </p:cNvPr>
            <p:cNvSpPr/>
            <p:nvPr/>
          </p:nvSpPr>
          <p:spPr>
            <a:xfrm>
              <a:off x="8041931"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98" name="Freeform 296">
              <a:extLst>
                <a:ext uri="{FF2B5EF4-FFF2-40B4-BE49-F238E27FC236}">
                  <a16:creationId xmlns:a16="http://schemas.microsoft.com/office/drawing/2014/main" id="{5A1E2439-50B4-9BBB-707B-B4C5A913AF7C}"/>
                </a:ext>
              </a:extLst>
            </p:cNvPr>
            <p:cNvSpPr/>
            <p:nvPr/>
          </p:nvSpPr>
          <p:spPr>
            <a:xfrm>
              <a:off x="8099342"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99" name="Freeform 297">
              <a:extLst>
                <a:ext uri="{FF2B5EF4-FFF2-40B4-BE49-F238E27FC236}">
                  <a16:creationId xmlns:a16="http://schemas.microsoft.com/office/drawing/2014/main" id="{ED6457F0-A975-F175-0D1E-616E9F905AB7}"/>
                </a:ext>
              </a:extLst>
            </p:cNvPr>
            <p:cNvSpPr/>
            <p:nvPr/>
          </p:nvSpPr>
          <p:spPr>
            <a:xfrm>
              <a:off x="8129559"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00" name="Freeform 298">
              <a:extLst>
                <a:ext uri="{FF2B5EF4-FFF2-40B4-BE49-F238E27FC236}">
                  <a16:creationId xmlns:a16="http://schemas.microsoft.com/office/drawing/2014/main" id="{4D8256E9-26F8-317C-6B0E-1C4269985777}"/>
                </a:ext>
              </a:extLst>
            </p:cNvPr>
            <p:cNvSpPr/>
            <p:nvPr/>
          </p:nvSpPr>
          <p:spPr>
            <a:xfrm>
              <a:off x="8106897"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01" name="Freeform 299">
              <a:extLst>
                <a:ext uri="{FF2B5EF4-FFF2-40B4-BE49-F238E27FC236}">
                  <a16:creationId xmlns:a16="http://schemas.microsoft.com/office/drawing/2014/main" id="{D251E47F-A591-6428-C7B1-0576EFF9A00E}"/>
                </a:ext>
              </a:extLst>
            </p:cNvPr>
            <p:cNvSpPr/>
            <p:nvPr/>
          </p:nvSpPr>
          <p:spPr>
            <a:xfrm>
              <a:off x="8137113"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02" name="Freeform 300">
              <a:extLst>
                <a:ext uri="{FF2B5EF4-FFF2-40B4-BE49-F238E27FC236}">
                  <a16:creationId xmlns:a16="http://schemas.microsoft.com/office/drawing/2014/main" id="{226D8B75-8BA7-FA5A-33AA-189EACA45EB6}"/>
                </a:ext>
              </a:extLst>
            </p:cNvPr>
            <p:cNvSpPr/>
            <p:nvPr/>
          </p:nvSpPr>
          <p:spPr>
            <a:xfrm>
              <a:off x="8264022"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03" name="Freeform 301">
              <a:extLst>
                <a:ext uri="{FF2B5EF4-FFF2-40B4-BE49-F238E27FC236}">
                  <a16:creationId xmlns:a16="http://schemas.microsoft.com/office/drawing/2014/main" id="{6B229201-79FD-AED6-DC6E-9471F6A78E6C}"/>
                </a:ext>
              </a:extLst>
            </p:cNvPr>
            <p:cNvSpPr/>
            <p:nvPr/>
          </p:nvSpPr>
          <p:spPr>
            <a:xfrm>
              <a:off x="8294238"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04" name="Freeform 302">
              <a:extLst>
                <a:ext uri="{FF2B5EF4-FFF2-40B4-BE49-F238E27FC236}">
                  <a16:creationId xmlns:a16="http://schemas.microsoft.com/office/drawing/2014/main" id="{A9081517-C030-70BE-B39B-CD5B1029E77C}"/>
                </a:ext>
              </a:extLst>
            </p:cNvPr>
            <p:cNvSpPr/>
            <p:nvPr/>
          </p:nvSpPr>
          <p:spPr>
            <a:xfrm>
              <a:off x="8374311"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05" name="Freeform 303">
              <a:extLst>
                <a:ext uri="{FF2B5EF4-FFF2-40B4-BE49-F238E27FC236}">
                  <a16:creationId xmlns:a16="http://schemas.microsoft.com/office/drawing/2014/main" id="{4AA84265-3ACA-DB9B-4DC0-BEF09D03DDF1}"/>
                </a:ext>
              </a:extLst>
            </p:cNvPr>
            <p:cNvSpPr/>
            <p:nvPr/>
          </p:nvSpPr>
          <p:spPr>
            <a:xfrm>
              <a:off x="8404528"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06" name="Freeform 304">
              <a:extLst>
                <a:ext uri="{FF2B5EF4-FFF2-40B4-BE49-F238E27FC236}">
                  <a16:creationId xmlns:a16="http://schemas.microsoft.com/office/drawing/2014/main" id="{C69706E6-F6E6-0C60-EB88-BBBCBC1FE9A7}"/>
                </a:ext>
              </a:extLst>
            </p:cNvPr>
            <p:cNvSpPr/>
            <p:nvPr/>
          </p:nvSpPr>
          <p:spPr>
            <a:xfrm>
              <a:off x="8406038"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07" name="Freeform 305">
              <a:extLst>
                <a:ext uri="{FF2B5EF4-FFF2-40B4-BE49-F238E27FC236}">
                  <a16:creationId xmlns:a16="http://schemas.microsoft.com/office/drawing/2014/main" id="{5FE548F2-C60C-34D3-132C-74128A02EDD3}"/>
                </a:ext>
              </a:extLst>
            </p:cNvPr>
            <p:cNvSpPr/>
            <p:nvPr/>
          </p:nvSpPr>
          <p:spPr>
            <a:xfrm>
              <a:off x="8436255"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08" name="Freeform 306">
              <a:extLst>
                <a:ext uri="{FF2B5EF4-FFF2-40B4-BE49-F238E27FC236}">
                  <a16:creationId xmlns:a16="http://schemas.microsoft.com/office/drawing/2014/main" id="{458CBC3C-B71F-7C1E-57DC-B8384403E49A}"/>
                </a:ext>
              </a:extLst>
            </p:cNvPr>
            <p:cNvSpPr/>
            <p:nvPr/>
          </p:nvSpPr>
          <p:spPr>
            <a:xfrm>
              <a:off x="8538990" y="391427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09" name="Freeform 307">
              <a:extLst>
                <a:ext uri="{FF2B5EF4-FFF2-40B4-BE49-F238E27FC236}">
                  <a16:creationId xmlns:a16="http://schemas.microsoft.com/office/drawing/2014/main" id="{8B88481A-02BE-4B7A-82BA-FB2CED627A0A}"/>
                </a:ext>
              </a:extLst>
            </p:cNvPr>
            <p:cNvSpPr/>
            <p:nvPr/>
          </p:nvSpPr>
          <p:spPr>
            <a:xfrm>
              <a:off x="8569207" y="388403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10" name="Freeform 308">
              <a:extLst>
                <a:ext uri="{FF2B5EF4-FFF2-40B4-BE49-F238E27FC236}">
                  <a16:creationId xmlns:a16="http://schemas.microsoft.com/office/drawing/2014/main" id="{9D065EB7-744B-1001-21E5-84A661D0DF22}"/>
                </a:ext>
              </a:extLst>
            </p:cNvPr>
            <p:cNvSpPr/>
            <p:nvPr/>
          </p:nvSpPr>
          <p:spPr>
            <a:xfrm>
              <a:off x="8579782" y="39747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11" name="Freeform 309">
              <a:extLst>
                <a:ext uri="{FF2B5EF4-FFF2-40B4-BE49-F238E27FC236}">
                  <a16:creationId xmlns:a16="http://schemas.microsoft.com/office/drawing/2014/main" id="{17172991-2FC0-806F-6201-2AB80B6EDA85}"/>
                </a:ext>
              </a:extLst>
            </p:cNvPr>
            <p:cNvSpPr/>
            <p:nvPr/>
          </p:nvSpPr>
          <p:spPr>
            <a:xfrm>
              <a:off x="8609999" y="39445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12" name="Freeform 310">
              <a:extLst>
                <a:ext uri="{FF2B5EF4-FFF2-40B4-BE49-F238E27FC236}">
                  <a16:creationId xmlns:a16="http://schemas.microsoft.com/office/drawing/2014/main" id="{11C07CAD-9D14-3BB3-9786-3C4FDFAC4214}"/>
                </a:ext>
              </a:extLst>
            </p:cNvPr>
            <p:cNvSpPr/>
            <p:nvPr/>
          </p:nvSpPr>
          <p:spPr>
            <a:xfrm>
              <a:off x="8634172" y="40397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13" name="Freeform 311">
              <a:extLst>
                <a:ext uri="{FF2B5EF4-FFF2-40B4-BE49-F238E27FC236}">
                  <a16:creationId xmlns:a16="http://schemas.microsoft.com/office/drawing/2014/main" id="{EDB9B2F2-5019-C056-38A9-15F6D5A4A205}"/>
                </a:ext>
              </a:extLst>
            </p:cNvPr>
            <p:cNvSpPr/>
            <p:nvPr/>
          </p:nvSpPr>
          <p:spPr>
            <a:xfrm>
              <a:off x="8664388" y="40095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14" name="Freeform 312">
              <a:extLst>
                <a:ext uri="{FF2B5EF4-FFF2-40B4-BE49-F238E27FC236}">
                  <a16:creationId xmlns:a16="http://schemas.microsoft.com/office/drawing/2014/main" id="{9A5E8F78-D229-989F-F398-2C9032592B7B}"/>
                </a:ext>
              </a:extLst>
            </p:cNvPr>
            <p:cNvSpPr/>
            <p:nvPr/>
          </p:nvSpPr>
          <p:spPr>
            <a:xfrm>
              <a:off x="8641726" y="40397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15" name="Freeform 313">
              <a:extLst>
                <a:ext uri="{FF2B5EF4-FFF2-40B4-BE49-F238E27FC236}">
                  <a16:creationId xmlns:a16="http://schemas.microsoft.com/office/drawing/2014/main" id="{162343F7-1108-E497-5EF3-24CC0B929BFF}"/>
                </a:ext>
              </a:extLst>
            </p:cNvPr>
            <p:cNvSpPr/>
            <p:nvPr/>
          </p:nvSpPr>
          <p:spPr>
            <a:xfrm>
              <a:off x="8671942" y="40095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16" name="Freeform 314">
              <a:extLst>
                <a:ext uri="{FF2B5EF4-FFF2-40B4-BE49-F238E27FC236}">
                  <a16:creationId xmlns:a16="http://schemas.microsoft.com/office/drawing/2014/main" id="{0CBDD786-3093-4FAC-F548-3FE14BCB9442}"/>
                </a:ext>
              </a:extLst>
            </p:cNvPr>
            <p:cNvSpPr/>
            <p:nvPr/>
          </p:nvSpPr>
          <p:spPr>
            <a:xfrm>
              <a:off x="8768635" y="40397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17" name="Freeform 315">
              <a:extLst>
                <a:ext uri="{FF2B5EF4-FFF2-40B4-BE49-F238E27FC236}">
                  <a16:creationId xmlns:a16="http://schemas.microsoft.com/office/drawing/2014/main" id="{8AB9C31D-06A0-16BA-2945-89E55E19DF00}"/>
                </a:ext>
              </a:extLst>
            </p:cNvPr>
            <p:cNvSpPr/>
            <p:nvPr/>
          </p:nvSpPr>
          <p:spPr>
            <a:xfrm>
              <a:off x="8798851" y="40095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18" name="Freeform 316">
              <a:extLst>
                <a:ext uri="{FF2B5EF4-FFF2-40B4-BE49-F238E27FC236}">
                  <a16:creationId xmlns:a16="http://schemas.microsoft.com/office/drawing/2014/main" id="{14C4DC54-0E6E-CF7D-CCAD-F8E72563C568}"/>
                </a:ext>
              </a:extLst>
            </p:cNvPr>
            <p:cNvSpPr/>
            <p:nvPr/>
          </p:nvSpPr>
          <p:spPr>
            <a:xfrm>
              <a:off x="8886478" y="413498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19" name="Freeform 317">
              <a:extLst>
                <a:ext uri="{FF2B5EF4-FFF2-40B4-BE49-F238E27FC236}">
                  <a16:creationId xmlns:a16="http://schemas.microsoft.com/office/drawing/2014/main" id="{D1CCB5BC-85BB-BDC7-1323-B2137616586A}"/>
                </a:ext>
              </a:extLst>
            </p:cNvPr>
            <p:cNvSpPr/>
            <p:nvPr/>
          </p:nvSpPr>
          <p:spPr>
            <a:xfrm>
              <a:off x="8916695" y="410475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20" name="Freeform 318">
              <a:extLst>
                <a:ext uri="{FF2B5EF4-FFF2-40B4-BE49-F238E27FC236}">
                  <a16:creationId xmlns:a16="http://schemas.microsoft.com/office/drawing/2014/main" id="{654BF199-B01B-DBE3-D083-173084664C02}"/>
                </a:ext>
              </a:extLst>
            </p:cNvPr>
            <p:cNvSpPr/>
            <p:nvPr/>
          </p:nvSpPr>
          <p:spPr>
            <a:xfrm>
              <a:off x="8894032" y="413498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21" name="Freeform 319">
              <a:extLst>
                <a:ext uri="{FF2B5EF4-FFF2-40B4-BE49-F238E27FC236}">
                  <a16:creationId xmlns:a16="http://schemas.microsoft.com/office/drawing/2014/main" id="{485B8871-6754-0ED1-EFF3-D11DC8C73795}"/>
                </a:ext>
              </a:extLst>
            </p:cNvPr>
            <p:cNvSpPr/>
            <p:nvPr/>
          </p:nvSpPr>
          <p:spPr>
            <a:xfrm>
              <a:off x="8924249" y="410475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22" name="Freeform 320">
              <a:extLst>
                <a:ext uri="{FF2B5EF4-FFF2-40B4-BE49-F238E27FC236}">
                  <a16:creationId xmlns:a16="http://schemas.microsoft.com/office/drawing/2014/main" id="{D76C7DAC-8A0E-CA35-F402-DFCA482A9112}"/>
                </a:ext>
              </a:extLst>
            </p:cNvPr>
            <p:cNvSpPr/>
            <p:nvPr/>
          </p:nvSpPr>
          <p:spPr>
            <a:xfrm>
              <a:off x="9350299" y="441768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23" name="Freeform 321">
              <a:extLst>
                <a:ext uri="{FF2B5EF4-FFF2-40B4-BE49-F238E27FC236}">
                  <a16:creationId xmlns:a16="http://schemas.microsoft.com/office/drawing/2014/main" id="{52F641A7-8AB0-9C6E-8A89-0BC7C43DEEB4}"/>
                </a:ext>
              </a:extLst>
            </p:cNvPr>
            <p:cNvSpPr/>
            <p:nvPr/>
          </p:nvSpPr>
          <p:spPr>
            <a:xfrm>
              <a:off x="9380516" y="438745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grpSp>
      <p:grpSp>
        <p:nvGrpSpPr>
          <p:cNvPr id="1324" name="Graphic 4">
            <a:extLst>
              <a:ext uri="{FF2B5EF4-FFF2-40B4-BE49-F238E27FC236}">
                <a16:creationId xmlns:a16="http://schemas.microsoft.com/office/drawing/2014/main" id="{9698E0B9-B568-D8F4-41F1-43EB885F4940}"/>
              </a:ext>
            </a:extLst>
          </p:cNvPr>
          <p:cNvGrpSpPr/>
          <p:nvPr/>
        </p:nvGrpSpPr>
        <p:grpSpPr>
          <a:xfrm>
            <a:off x="6919209" y="2242655"/>
            <a:ext cx="4247760" cy="2714537"/>
            <a:chOff x="2955009" y="1019266"/>
            <a:chExt cx="6102191" cy="3412025"/>
          </a:xfrm>
          <a:noFill/>
        </p:grpSpPr>
        <p:sp>
          <p:nvSpPr>
            <p:cNvPr id="1325" name="Freeform 323">
              <a:extLst>
                <a:ext uri="{FF2B5EF4-FFF2-40B4-BE49-F238E27FC236}">
                  <a16:creationId xmlns:a16="http://schemas.microsoft.com/office/drawing/2014/main" id="{92BAB46C-FA68-7A98-9B82-DEA7C77F9FF3}"/>
                </a:ext>
              </a:extLst>
            </p:cNvPr>
            <p:cNvSpPr/>
            <p:nvPr/>
          </p:nvSpPr>
          <p:spPr>
            <a:xfrm>
              <a:off x="2977671" y="1049501"/>
              <a:ext cx="6049313" cy="3351555"/>
            </a:xfrm>
            <a:custGeom>
              <a:avLst/>
              <a:gdLst>
                <a:gd name="connsiteX0" fmla="*/ 0 w 6049313"/>
                <a:gd name="connsiteY0" fmla="*/ 0 h 3351555"/>
                <a:gd name="connsiteX1" fmla="*/ 86117 w 6049313"/>
                <a:gd name="connsiteY1" fmla="*/ 0 h 3351555"/>
                <a:gd name="connsiteX2" fmla="*/ 86117 w 6049313"/>
                <a:gd name="connsiteY2" fmla="*/ 22676 h 3351555"/>
                <a:gd name="connsiteX3" fmla="*/ 125398 w 6049313"/>
                <a:gd name="connsiteY3" fmla="*/ 22676 h 3351555"/>
                <a:gd name="connsiteX4" fmla="*/ 125398 w 6049313"/>
                <a:gd name="connsiteY4" fmla="*/ 43841 h 3351555"/>
                <a:gd name="connsiteX5" fmla="*/ 142017 w 6049313"/>
                <a:gd name="connsiteY5" fmla="*/ 43841 h 3351555"/>
                <a:gd name="connsiteX6" fmla="*/ 142017 w 6049313"/>
                <a:gd name="connsiteY6" fmla="*/ 65005 h 3351555"/>
                <a:gd name="connsiteX7" fmla="*/ 244753 w 6049313"/>
                <a:gd name="connsiteY7" fmla="*/ 65005 h 3351555"/>
                <a:gd name="connsiteX8" fmla="*/ 244753 w 6049313"/>
                <a:gd name="connsiteY8" fmla="*/ 86170 h 3351555"/>
                <a:gd name="connsiteX9" fmla="*/ 274969 w 6049313"/>
                <a:gd name="connsiteY9" fmla="*/ 86170 h 3351555"/>
                <a:gd name="connsiteX10" fmla="*/ 274969 w 6049313"/>
                <a:gd name="connsiteY10" fmla="*/ 108846 h 3351555"/>
                <a:gd name="connsiteX11" fmla="*/ 291588 w 6049313"/>
                <a:gd name="connsiteY11" fmla="*/ 108846 h 3351555"/>
                <a:gd name="connsiteX12" fmla="*/ 291588 w 6049313"/>
                <a:gd name="connsiteY12" fmla="*/ 130011 h 3351555"/>
                <a:gd name="connsiteX13" fmla="*/ 299142 w 6049313"/>
                <a:gd name="connsiteY13" fmla="*/ 130011 h 3351555"/>
                <a:gd name="connsiteX14" fmla="*/ 299142 w 6049313"/>
                <a:gd name="connsiteY14" fmla="*/ 238857 h 3351555"/>
                <a:gd name="connsiteX15" fmla="*/ 306696 w 6049313"/>
                <a:gd name="connsiteY15" fmla="*/ 238857 h 3351555"/>
                <a:gd name="connsiteX16" fmla="*/ 306696 w 6049313"/>
                <a:gd name="connsiteY16" fmla="*/ 282698 h 3351555"/>
                <a:gd name="connsiteX17" fmla="*/ 315761 w 6049313"/>
                <a:gd name="connsiteY17" fmla="*/ 282698 h 3351555"/>
                <a:gd name="connsiteX18" fmla="*/ 315761 w 6049313"/>
                <a:gd name="connsiteY18" fmla="*/ 370379 h 3351555"/>
                <a:gd name="connsiteX19" fmla="*/ 323315 w 6049313"/>
                <a:gd name="connsiteY19" fmla="*/ 370379 h 3351555"/>
                <a:gd name="connsiteX20" fmla="*/ 323315 w 6049313"/>
                <a:gd name="connsiteY20" fmla="*/ 391544 h 3351555"/>
                <a:gd name="connsiteX21" fmla="*/ 330869 w 6049313"/>
                <a:gd name="connsiteY21" fmla="*/ 391544 h 3351555"/>
                <a:gd name="connsiteX22" fmla="*/ 330869 w 6049313"/>
                <a:gd name="connsiteY22" fmla="*/ 479226 h 3351555"/>
                <a:gd name="connsiteX23" fmla="*/ 338423 w 6049313"/>
                <a:gd name="connsiteY23" fmla="*/ 479226 h 3351555"/>
                <a:gd name="connsiteX24" fmla="*/ 338423 w 6049313"/>
                <a:gd name="connsiteY24" fmla="*/ 591095 h 3351555"/>
                <a:gd name="connsiteX25" fmla="*/ 345977 w 6049313"/>
                <a:gd name="connsiteY25" fmla="*/ 591095 h 3351555"/>
                <a:gd name="connsiteX26" fmla="*/ 345977 w 6049313"/>
                <a:gd name="connsiteY26" fmla="*/ 702965 h 3351555"/>
                <a:gd name="connsiteX27" fmla="*/ 355042 w 6049313"/>
                <a:gd name="connsiteY27" fmla="*/ 702965 h 3351555"/>
                <a:gd name="connsiteX28" fmla="*/ 355042 w 6049313"/>
                <a:gd name="connsiteY28" fmla="*/ 746806 h 3351555"/>
                <a:gd name="connsiteX29" fmla="*/ 377704 w 6049313"/>
                <a:gd name="connsiteY29" fmla="*/ 746806 h 3351555"/>
                <a:gd name="connsiteX30" fmla="*/ 377704 w 6049313"/>
                <a:gd name="connsiteY30" fmla="*/ 792158 h 3351555"/>
                <a:gd name="connsiteX31" fmla="*/ 385258 w 6049313"/>
                <a:gd name="connsiteY31" fmla="*/ 792158 h 3351555"/>
                <a:gd name="connsiteX32" fmla="*/ 385258 w 6049313"/>
                <a:gd name="connsiteY32" fmla="*/ 835999 h 3351555"/>
                <a:gd name="connsiteX33" fmla="*/ 394323 w 6049313"/>
                <a:gd name="connsiteY33" fmla="*/ 835999 h 3351555"/>
                <a:gd name="connsiteX34" fmla="*/ 394323 w 6049313"/>
                <a:gd name="connsiteY34" fmla="*/ 881352 h 3351555"/>
                <a:gd name="connsiteX35" fmla="*/ 472886 w 6049313"/>
                <a:gd name="connsiteY35" fmla="*/ 881352 h 3351555"/>
                <a:gd name="connsiteX36" fmla="*/ 472886 w 6049313"/>
                <a:gd name="connsiteY36" fmla="*/ 904028 h 3351555"/>
                <a:gd name="connsiteX37" fmla="*/ 543894 w 6049313"/>
                <a:gd name="connsiteY37" fmla="*/ 904028 h 3351555"/>
                <a:gd name="connsiteX38" fmla="*/ 543894 w 6049313"/>
                <a:gd name="connsiteY38" fmla="*/ 926704 h 3351555"/>
                <a:gd name="connsiteX39" fmla="*/ 559002 w 6049313"/>
                <a:gd name="connsiteY39" fmla="*/ 926704 h 3351555"/>
                <a:gd name="connsiteX40" fmla="*/ 559002 w 6049313"/>
                <a:gd name="connsiteY40" fmla="*/ 950892 h 3351555"/>
                <a:gd name="connsiteX41" fmla="*/ 566557 w 6049313"/>
                <a:gd name="connsiteY41" fmla="*/ 950892 h 3351555"/>
                <a:gd name="connsiteX42" fmla="*/ 566557 w 6049313"/>
                <a:gd name="connsiteY42" fmla="*/ 973569 h 3351555"/>
                <a:gd name="connsiteX43" fmla="*/ 605838 w 6049313"/>
                <a:gd name="connsiteY43" fmla="*/ 973569 h 3351555"/>
                <a:gd name="connsiteX44" fmla="*/ 605838 w 6049313"/>
                <a:gd name="connsiteY44" fmla="*/ 996245 h 3351555"/>
                <a:gd name="connsiteX45" fmla="*/ 614903 w 6049313"/>
                <a:gd name="connsiteY45" fmla="*/ 996245 h 3351555"/>
                <a:gd name="connsiteX46" fmla="*/ 614903 w 6049313"/>
                <a:gd name="connsiteY46" fmla="*/ 1020433 h 3351555"/>
                <a:gd name="connsiteX47" fmla="*/ 622457 w 6049313"/>
                <a:gd name="connsiteY47" fmla="*/ 1020433 h 3351555"/>
                <a:gd name="connsiteX48" fmla="*/ 622457 w 6049313"/>
                <a:gd name="connsiteY48" fmla="*/ 1043109 h 3351555"/>
                <a:gd name="connsiteX49" fmla="*/ 630011 w 6049313"/>
                <a:gd name="connsiteY49" fmla="*/ 1043109 h 3351555"/>
                <a:gd name="connsiteX50" fmla="*/ 630011 w 6049313"/>
                <a:gd name="connsiteY50" fmla="*/ 1065785 h 3351555"/>
                <a:gd name="connsiteX51" fmla="*/ 637565 w 6049313"/>
                <a:gd name="connsiteY51" fmla="*/ 1065785 h 3351555"/>
                <a:gd name="connsiteX52" fmla="*/ 637565 w 6049313"/>
                <a:gd name="connsiteY52" fmla="*/ 1089973 h 3351555"/>
                <a:gd name="connsiteX53" fmla="*/ 654184 w 6049313"/>
                <a:gd name="connsiteY53" fmla="*/ 1089973 h 3351555"/>
                <a:gd name="connsiteX54" fmla="*/ 654184 w 6049313"/>
                <a:gd name="connsiteY54" fmla="*/ 1112650 h 3351555"/>
                <a:gd name="connsiteX55" fmla="*/ 661738 w 6049313"/>
                <a:gd name="connsiteY55" fmla="*/ 1112650 h 3351555"/>
                <a:gd name="connsiteX56" fmla="*/ 661738 w 6049313"/>
                <a:gd name="connsiteY56" fmla="*/ 1159514 h 3351555"/>
                <a:gd name="connsiteX57" fmla="*/ 669292 w 6049313"/>
                <a:gd name="connsiteY57" fmla="*/ 1159514 h 3351555"/>
                <a:gd name="connsiteX58" fmla="*/ 669292 w 6049313"/>
                <a:gd name="connsiteY58" fmla="*/ 1206378 h 3351555"/>
                <a:gd name="connsiteX59" fmla="*/ 676846 w 6049313"/>
                <a:gd name="connsiteY59" fmla="*/ 1206378 h 3351555"/>
                <a:gd name="connsiteX60" fmla="*/ 676846 w 6049313"/>
                <a:gd name="connsiteY60" fmla="*/ 1277431 h 3351555"/>
                <a:gd name="connsiteX61" fmla="*/ 693465 w 6049313"/>
                <a:gd name="connsiteY61" fmla="*/ 1277431 h 3351555"/>
                <a:gd name="connsiteX62" fmla="*/ 693465 w 6049313"/>
                <a:gd name="connsiteY62" fmla="*/ 1301619 h 3351555"/>
                <a:gd name="connsiteX63" fmla="*/ 701019 w 6049313"/>
                <a:gd name="connsiteY63" fmla="*/ 1301619 h 3351555"/>
                <a:gd name="connsiteX64" fmla="*/ 701019 w 6049313"/>
                <a:gd name="connsiteY64" fmla="*/ 1349995 h 3351555"/>
                <a:gd name="connsiteX65" fmla="*/ 708573 w 6049313"/>
                <a:gd name="connsiteY65" fmla="*/ 1349995 h 3351555"/>
                <a:gd name="connsiteX66" fmla="*/ 708573 w 6049313"/>
                <a:gd name="connsiteY66" fmla="*/ 1396859 h 3351555"/>
                <a:gd name="connsiteX67" fmla="*/ 725192 w 6049313"/>
                <a:gd name="connsiteY67" fmla="*/ 1396859 h 3351555"/>
                <a:gd name="connsiteX68" fmla="*/ 725192 w 6049313"/>
                <a:gd name="connsiteY68" fmla="*/ 1421047 h 3351555"/>
                <a:gd name="connsiteX69" fmla="*/ 747855 w 6049313"/>
                <a:gd name="connsiteY69" fmla="*/ 1421047 h 3351555"/>
                <a:gd name="connsiteX70" fmla="*/ 747855 w 6049313"/>
                <a:gd name="connsiteY70" fmla="*/ 1445235 h 3351555"/>
                <a:gd name="connsiteX71" fmla="*/ 960880 w 6049313"/>
                <a:gd name="connsiteY71" fmla="*/ 1445235 h 3351555"/>
                <a:gd name="connsiteX72" fmla="*/ 960880 w 6049313"/>
                <a:gd name="connsiteY72" fmla="*/ 1470935 h 3351555"/>
                <a:gd name="connsiteX73" fmla="*/ 968434 w 6049313"/>
                <a:gd name="connsiteY73" fmla="*/ 1470935 h 3351555"/>
                <a:gd name="connsiteX74" fmla="*/ 968434 w 6049313"/>
                <a:gd name="connsiteY74" fmla="*/ 1495123 h 3351555"/>
                <a:gd name="connsiteX75" fmla="*/ 992607 w 6049313"/>
                <a:gd name="connsiteY75" fmla="*/ 1495123 h 3351555"/>
                <a:gd name="connsiteX76" fmla="*/ 992607 w 6049313"/>
                <a:gd name="connsiteY76" fmla="*/ 1519311 h 3351555"/>
                <a:gd name="connsiteX77" fmla="*/ 1000161 w 6049313"/>
                <a:gd name="connsiteY77" fmla="*/ 1519311 h 3351555"/>
                <a:gd name="connsiteX78" fmla="*/ 1000161 w 6049313"/>
                <a:gd name="connsiteY78" fmla="*/ 1569199 h 3351555"/>
                <a:gd name="connsiteX79" fmla="*/ 1007715 w 6049313"/>
                <a:gd name="connsiteY79" fmla="*/ 1569199 h 3351555"/>
                <a:gd name="connsiteX80" fmla="*/ 1007715 w 6049313"/>
                <a:gd name="connsiteY80" fmla="*/ 1594899 h 3351555"/>
                <a:gd name="connsiteX81" fmla="*/ 1031888 w 6049313"/>
                <a:gd name="connsiteY81" fmla="*/ 1594899 h 3351555"/>
                <a:gd name="connsiteX82" fmla="*/ 1031888 w 6049313"/>
                <a:gd name="connsiteY82" fmla="*/ 1619087 h 3351555"/>
                <a:gd name="connsiteX83" fmla="*/ 1039442 w 6049313"/>
                <a:gd name="connsiteY83" fmla="*/ 1619087 h 3351555"/>
                <a:gd name="connsiteX84" fmla="*/ 1039442 w 6049313"/>
                <a:gd name="connsiteY84" fmla="*/ 1644787 h 3351555"/>
                <a:gd name="connsiteX85" fmla="*/ 1046996 w 6049313"/>
                <a:gd name="connsiteY85" fmla="*/ 1644787 h 3351555"/>
                <a:gd name="connsiteX86" fmla="*/ 1046996 w 6049313"/>
                <a:gd name="connsiteY86" fmla="*/ 1668975 h 3351555"/>
                <a:gd name="connsiteX87" fmla="*/ 1056061 w 6049313"/>
                <a:gd name="connsiteY87" fmla="*/ 1668975 h 3351555"/>
                <a:gd name="connsiteX88" fmla="*/ 1056061 w 6049313"/>
                <a:gd name="connsiteY88" fmla="*/ 1694674 h 3351555"/>
                <a:gd name="connsiteX89" fmla="*/ 1071170 w 6049313"/>
                <a:gd name="connsiteY89" fmla="*/ 1694674 h 3351555"/>
                <a:gd name="connsiteX90" fmla="*/ 1071170 w 6049313"/>
                <a:gd name="connsiteY90" fmla="*/ 1720374 h 3351555"/>
                <a:gd name="connsiteX91" fmla="*/ 1095343 w 6049313"/>
                <a:gd name="connsiteY91" fmla="*/ 1720374 h 3351555"/>
                <a:gd name="connsiteX92" fmla="*/ 1095343 w 6049313"/>
                <a:gd name="connsiteY92" fmla="*/ 1770262 h 3351555"/>
                <a:gd name="connsiteX93" fmla="*/ 1142178 w 6049313"/>
                <a:gd name="connsiteY93" fmla="*/ 1770262 h 3351555"/>
                <a:gd name="connsiteX94" fmla="*/ 1142178 w 6049313"/>
                <a:gd name="connsiteY94" fmla="*/ 1794450 h 3351555"/>
                <a:gd name="connsiteX95" fmla="*/ 1157286 w 6049313"/>
                <a:gd name="connsiteY95" fmla="*/ 1794450 h 3351555"/>
                <a:gd name="connsiteX96" fmla="*/ 1157286 w 6049313"/>
                <a:gd name="connsiteY96" fmla="*/ 1820150 h 3351555"/>
                <a:gd name="connsiteX97" fmla="*/ 1220740 w 6049313"/>
                <a:gd name="connsiteY97" fmla="*/ 1820150 h 3351555"/>
                <a:gd name="connsiteX98" fmla="*/ 1220740 w 6049313"/>
                <a:gd name="connsiteY98" fmla="*/ 1845850 h 3351555"/>
                <a:gd name="connsiteX99" fmla="*/ 1267576 w 6049313"/>
                <a:gd name="connsiteY99" fmla="*/ 1845850 h 3351555"/>
                <a:gd name="connsiteX100" fmla="*/ 1267576 w 6049313"/>
                <a:gd name="connsiteY100" fmla="*/ 1870038 h 3351555"/>
                <a:gd name="connsiteX101" fmla="*/ 1276641 w 6049313"/>
                <a:gd name="connsiteY101" fmla="*/ 1870038 h 3351555"/>
                <a:gd name="connsiteX102" fmla="*/ 1276641 w 6049313"/>
                <a:gd name="connsiteY102" fmla="*/ 1895738 h 3351555"/>
                <a:gd name="connsiteX103" fmla="*/ 1284195 w 6049313"/>
                <a:gd name="connsiteY103" fmla="*/ 1895738 h 3351555"/>
                <a:gd name="connsiteX104" fmla="*/ 1284195 w 6049313"/>
                <a:gd name="connsiteY104" fmla="*/ 1945625 h 3351555"/>
                <a:gd name="connsiteX105" fmla="*/ 1299303 w 6049313"/>
                <a:gd name="connsiteY105" fmla="*/ 1945625 h 3351555"/>
                <a:gd name="connsiteX106" fmla="*/ 1299303 w 6049313"/>
                <a:gd name="connsiteY106" fmla="*/ 1971325 h 3351555"/>
                <a:gd name="connsiteX107" fmla="*/ 1331030 w 6049313"/>
                <a:gd name="connsiteY107" fmla="*/ 1971325 h 3351555"/>
                <a:gd name="connsiteX108" fmla="*/ 1331030 w 6049313"/>
                <a:gd name="connsiteY108" fmla="*/ 1995513 h 3351555"/>
                <a:gd name="connsiteX109" fmla="*/ 1394484 w 6049313"/>
                <a:gd name="connsiteY109" fmla="*/ 1995513 h 3351555"/>
                <a:gd name="connsiteX110" fmla="*/ 1394484 w 6049313"/>
                <a:gd name="connsiteY110" fmla="*/ 2022725 h 3351555"/>
                <a:gd name="connsiteX111" fmla="*/ 1409593 w 6049313"/>
                <a:gd name="connsiteY111" fmla="*/ 2022725 h 3351555"/>
                <a:gd name="connsiteX112" fmla="*/ 1409593 w 6049313"/>
                <a:gd name="connsiteY112" fmla="*/ 2048425 h 3351555"/>
                <a:gd name="connsiteX113" fmla="*/ 1488155 w 6049313"/>
                <a:gd name="connsiteY113" fmla="*/ 2048425 h 3351555"/>
                <a:gd name="connsiteX114" fmla="*/ 1488155 w 6049313"/>
                <a:gd name="connsiteY114" fmla="*/ 2074124 h 3351555"/>
                <a:gd name="connsiteX115" fmla="*/ 1527436 w 6049313"/>
                <a:gd name="connsiteY115" fmla="*/ 2074124 h 3351555"/>
                <a:gd name="connsiteX116" fmla="*/ 1527436 w 6049313"/>
                <a:gd name="connsiteY116" fmla="*/ 2101336 h 3351555"/>
                <a:gd name="connsiteX117" fmla="*/ 1637726 w 6049313"/>
                <a:gd name="connsiteY117" fmla="*/ 2101336 h 3351555"/>
                <a:gd name="connsiteX118" fmla="*/ 1637726 w 6049313"/>
                <a:gd name="connsiteY118" fmla="*/ 2128547 h 3351555"/>
                <a:gd name="connsiteX119" fmla="*/ 1654345 w 6049313"/>
                <a:gd name="connsiteY119" fmla="*/ 2128547 h 3351555"/>
                <a:gd name="connsiteX120" fmla="*/ 1654345 w 6049313"/>
                <a:gd name="connsiteY120" fmla="*/ 2155759 h 3351555"/>
                <a:gd name="connsiteX121" fmla="*/ 1661899 w 6049313"/>
                <a:gd name="connsiteY121" fmla="*/ 2155759 h 3351555"/>
                <a:gd name="connsiteX122" fmla="*/ 1661899 w 6049313"/>
                <a:gd name="connsiteY122" fmla="*/ 2182971 h 3351555"/>
                <a:gd name="connsiteX123" fmla="*/ 1677008 w 6049313"/>
                <a:gd name="connsiteY123" fmla="*/ 2182971 h 3351555"/>
                <a:gd name="connsiteX124" fmla="*/ 1677008 w 6049313"/>
                <a:gd name="connsiteY124" fmla="*/ 2210182 h 3351555"/>
                <a:gd name="connsiteX125" fmla="*/ 1701180 w 6049313"/>
                <a:gd name="connsiteY125" fmla="*/ 2210182 h 3351555"/>
                <a:gd name="connsiteX126" fmla="*/ 1701180 w 6049313"/>
                <a:gd name="connsiteY126" fmla="*/ 2238905 h 3351555"/>
                <a:gd name="connsiteX127" fmla="*/ 1708735 w 6049313"/>
                <a:gd name="connsiteY127" fmla="*/ 2238905 h 3351555"/>
                <a:gd name="connsiteX128" fmla="*/ 1708735 w 6049313"/>
                <a:gd name="connsiteY128" fmla="*/ 2266117 h 3351555"/>
                <a:gd name="connsiteX129" fmla="*/ 1725354 w 6049313"/>
                <a:gd name="connsiteY129" fmla="*/ 2266117 h 3351555"/>
                <a:gd name="connsiteX130" fmla="*/ 1725354 w 6049313"/>
                <a:gd name="connsiteY130" fmla="*/ 2294840 h 3351555"/>
                <a:gd name="connsiteX131" fmla="*/ 1748016 w 6049313"/>
                <a:gd name="connsiteY131" fmla="*/ 2294840 h 3351555"/>
                <a:gd name="connsiteX132" fmla="*/ 1748016 w 6049313"/>
                <a:gd name="connsiteY132" fmla="*/ 2323564 h 3351555"/>
                <a:gd name="connsiteX133" fmla="*/ 1867370 w 6049313"/>
                <a:gd name="connsiteY133" fmla="*/ 2323564 h 3351555"/>
                <a:gd name="connsiteX134" fmla="*/ 1867370 w 6049313"/>
                <a:gd name="connsiteY134" fmla="*/ 2350775 h 3351555"/>
                <a:gd name="connsiteX135" fmla="*/ 1882479 w 6049313"/>
                <a:gd name="connsiteY135" fmla="*/ 2350775 h 3351555"/>
                <a:gd name="connsiteX136" fmla="*/ 1882479 w 6049313"/>
                <a:gd name="connsiteY136" fmla="*/ 2379498 h 3351555"/>
                <a:gd name="connsiteX137" fmla="*/ 1953487 w 6049313"/>
                <a:gd name="connsiteY137" fmla="*/ 2379498 h 3351555"/>
                <a:gd name="connsiteX138" fmla="*/ 1953487 w 6049313"/>
                <a:gd name="connsiteY138" fmla="*/ 2408222 h 3351555"/>
                <a:gd name="connsiteX139" fmla="*/ 1961041 w 6049313"/>
                <a:gd name="connsiteY139" fmla="*/ 2408222 h 3351555"/>
                <a:gd name="connsiteX140" fmla="*/ 1961041 w 6049313"/>
                <a:gd name="connsiteY140" fmla="*/ 2435433 h 3351555"/>
                <a:gd name="connsiteX141" fmla="*/ 1977660 w 6049313"/>
                <a:gd name="connsiteY141" fmla="*/ 2435433 h 3351555"/>
                <a:gd name="connsiteX142" fmla="*/ 1977660 w 6049313"/>
                <a:gd name="connsiteY142" fmla="*/ 2465668 h 3351555"/>
                <a:gd name="connsiteX143" fmla="*/ 1992768 w 6049313"/>
                <a:gd name="connsiteY143" fmla="*/ 2465668 h 3351555"/>
                <a:gd name="connsiteX144" fmla="*/ 1992768 w 6049313"/>
                <a:gd name="connsiteY144" fmla="*/ 2523115 h 3351555"/>
                <a:gd name="connsiteX145" fmla="*/ 2000322 w 6049313"/>
                <a:gd name="connsiteY145" fmla="*/ 2523115 h 3351555"/>
                <a:gd name="connsiteX146" fmla="*/ 2000322 w 6049313"/>
                <a:gd name="connsiteY146" fmla="*/ 2551838 h 3351555"/>
                <a:gd name="connsiteX147" fmla="*/ 2024496 w 6049313"/>
                <a:gd name="connsiteY147" fmla="*/ 2551838 h 3351555"/>
                <a:gd name="connsiteX148" fmla="*/ 2024496 w 6049313"/>
                <a:gd name="connsiteY148" fmla="*/ 2580561 h 3351555"/>
                <a:gd name="connsiteX149" fmla="*/ 2047158 w 6049313"/>
                <a:gd name="connsiteY149" fmla="*/ 2580561 h 3351555"/>
                <a:gd name="connsiteX150" fmla="*/ 2047158 w 6049313"/>
                <a:gd name="connsiteY150" fmla="*/ 2609285 h 3351555"/>
                <a:gd name="connsiteX151" fmla="*/ 2087950 w 6049313"/>
                <a:gd name="connsiteY151" fmla="*/ 2609285 h 3351555"/>
                <a:gd name="connsiteX152" fmla="*/ 2087950 w 6049313"/>
                <a:gd name="connsiteY152" fmla="*/ 2639520 h 3351555"/>
                <a:gd name="connsiteX153" fmla="*/ 2394646 w 6049313"/>
                <a:gd name="connsiteY153" fmla="*/ 2639520 h 3351555"/>
                <a:gd name="connsiteX154" fmla="*/ 2394646 w 6049313"/>
                <a:gd name="connsiteY154" fmla="*/ 2669755 h 3351555"/>
                <a:gd name="connsiteX155" fmla="*/ 2568390 w 6049313"/>
                <a:gd name="connsiteY155" fmla="*/ 2669755 h 3351555"/>
                <a:gd name="connsiteX156" fmla="*/ 2568390 w 6049313"/>
                <a:gd name="connsiteY156" fmla="*/ 2699990 h 3351555"/>
                <a:gd name="connsiteX157" fmla="*/ 2575944 w 6049313"/>
                <a:gd name="connsiteY157" fmla="*/ 2699990 h 3351555"/>
                <a:gd name="connsiteX158" fmla="*/ 2575944 w 6049313"/>
                <a:gd name="connsiteY158" fmla="*/ 2731737 h 3351555"/>
                <a:gd name="connsiteX159" fmla="*/ 2591052 w 6049313"/>
                <a:gd name="connsiteY159" fmla="*/ 2731737 h 3351555"/>
                <a:gd name="connsiteX160" fmla="*/ 2591052 w 6049313"/>
                <a:gd name="connsiteY160" fmla="*/ 2761972 h 3351555"/>
                <a:gd name="connsiteX161" fmla="*/ 2639398 w 6049313"/>
                <a:gd name="connsiteY161" fmla="*/ 2761972 h 3351555"/>
                <a:gd name="connsiteX162" fmla="*/ 2639398 w 6049313"/>
                <a:gd name="connsiteY162" fmla="*/ 2823953 h 3351555"/>
                <a:gd name="connsiteX163" fmla="*/ 2662061 w 6049313"/>
                <a:gd name="connsiteY163" fmla="*/ 2823953 h 3351555"/>
                <a:gd name="connsiteX164" fmla="*/ 2662061 w 6049313"/>
                <a:gd name="connsiteY164" fmla="*/ 2854189 h 3351555"/>
                <a:gd name="connsiteX165" fmla="*/ 2968757 w 6049313"/>
                <a:gd name="connsiteY165" fmla="*/ 2854189 h 3351555"/>
                <a:gd name="connsiteX166" fmla="*/ 2968757 w 6049313"/>
                <a:gd name="connsiteY166" fmla="*/ 2884424 h 3351555"/>
                <a:gd name="connsiteX167" fmla="*/ 3032211 w 6049313"/>
                <a:gd name="connsiteY167" fmla="*/ 2884424 h 3351555"/>
                <a:gd name="connsiteX168" fmla="*/ 3032211 w 6049313"/>
                <a:gd name="connsiteY168" fmla="*/ 2914659 h 3351555"/>
                <a:gd name="connsiteX169" fmla="*/ 3063938 w 6049313"/>
                <a:gd name="connsiteY169" fmla="*/ 2914659 h 3351555"/>
                <a:gd name="connsiteX170" fmla="*/ 3063938 w 6049313"/>
                <a:gd name="connsiteY170" fmla="*/ 2976641 h 3351555"/>
                <a:gd name="connsiteX171" fmla="*/ 3252790 w 6049313"/>
                <a:gd name="connsiteY171" fmla="*/ 2976641 h 3351555"/>
                <a:gd name="connsiteX172" fmla="*/ 3252790 w 6049313"/>
                <a:gd name="connsiteY172" fmla="*/ 3011411 h 3351555"/>
                <a:gd name="connsiteX173" fmla="*/ 3331353 w 6049313"/>
                <a:gd name="connsiteY173" fmla="*/ 3011411 h 3351555"/>
                <a:gd name="connsiteX174" fmla="*/ 3331353 w 6049313"/>
                <a:gd name="connsiteY174" fmla="*/ 3052228 h 3351555"/>
                <a:gd name="connsiteX175" fmla="*/ 3402361 w 6049313"/>
                <a:gd name="connsiteY175" fmla="*/ 3052228 h 3351555"/>
                <a:gd name="connsiteX176" fmla="*/ 3402361 w 6049313"/>
                <a:gd name="connsiteY176" fmla="*/ 3091534 h 3351555"/>
                <a:gd name="connsiteX177" fmla="*/ 3630494 w 6049313"/>
                <a:gd name="connsiteY177" fmla="*/ 3091534 h 3351555"/>
                <a:gd name="connsiteX178" fmla="*/ 3630494 w 6049313"/>
                <a:gd name="connsiteY178" fmla="*/ 3138398 h 3351555"/>
                <a:gd name="connsiteX179" fmla="*/ 3890355 w 6049313"/>
                <a:gd name="connsiteY179" fmla="*/ 3138398 h 3351555"/>
                <a:gd name="connsiteX180" fmla="*/ 3890355 w 6049313"/>
                <a:gd name="connsiteY180" fmla="*/ 3195845 h 3351555"/>
                <a:gd name="connsiteX181" fmla="*/ 3953809 w 6049313"/>
                <a:gd name="connsiteY181" fmla="*/ 3195845 h 3351555"/>
                <a:gd name="connsiteX182" fmla="*/ 3953809 w 6049313"/>
                <a:gd name="connsiteY182" fmla="*/ 3253291 h 3351555"/>
                <a:gd name="connsiteX183" fmla="*/ 4331514 w 6049313"/>
                <a:gd name="connsiteY183" fmla="*/ 3253291 h 3351555"/>
                <a:gd name="connsiteX184" fmla="*/ 4331514 w 6049313"/>
                <a:gd name="connsiteY184" fmla="*/ 3351555 h 3351555"/>
                <a:gd name="connsiteX185" fmla="*/ 6049313 w 6049313"/>
                <a:gd name="connsiteY185" fmla="*/ 3351555 h 335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49313" h="3351555">
                  <a:moveTo>
                    <a:pt x="0" y="0"/>
                  </a:moveTo>
                  <a:lnTo>
                    <a:pt x="86117" y="0"/>
                  </a:lnTo>
                  <a:lnTo>
                    <a:pt x="86117" y="22676"/>
                  </a:lnTo>
                  <a:lnTo>
                    <a:pt x="125398" y="22676"/>
                  </a:lnTo>
                  <a:lnTo>
                    <a:pt x="125398" y="43841"/>
                  </a:lnTo>
                  <a:lnTo>
                    <a:pt x="142017" y="43841"/>
                  </a:lnTo>
                  <a:lnTo>
                    <a:pt x="142017" y="65005"/>
                  </a:lnTo>
                  <a:lnTo>
                    <a:pt x="244753" y="65005"/>
                  </a:lnTo>
                  <a:lnTo>
                    <a:pt x="244753" y="86170"/>
                  </a:lnTo>
                  <a:lnTo>
                    <a:pt x="274969" y="86170"/>
                  </a:lnTo>
                  <a:lnTo>
                    <a:pt x="274969" y="108846"/>
                  </a:lnTo>
                  <a:lnTo>
                    <a:pt x="291588" y="108846"/>
                  </a:lnTo>
                  <a:lnTo>
                    <a:pt x="291588" y="130011"/>
                  </a:lnTo>
                  <a:lnTo>
                    <a:pt x="299142" y="130011"/>
                  </a:lnTo>
                  <a:lnTo>
                    <a:pt x="299142" y="238857"/>
                  </a:lnTo>
                  <a:lnTo>
                    <a:pt x="306696" y="238857"/>
                  </a:lnTo>
                  <a:lnTo>
                    <a:pt x="306696" y="282698"/>
                  </a:lnTo>
                  <a:lnTo>
                    <a:pt x="315761" y="282698"/>
                  </a:lnTo>
                  <a:lnTo>
                    <a:pt x="315761" y="370379"/>
                  </a:lnTo>
                  <a:lnTo>
                    <a:pt x="323315" y="370379"/>
                  </a:lnTo>
                  <a:lnTo>
                    <a:pt x="323315" y="391544"/>
                  </a:lnTo>
                  <a:lnTo>
                    <a:pt x="330869" y="391544"/>
                  </a:lnTo>
                  <a:lnTo>
                    <a:pt x="330869" y="479226"/>
                  </a:lnTo>
                  <a:lnTo>
                    <a:pt x="338423" y="479226"/>
                  </a:lnTo>
                  <a:lnTo>
                    <a:pt x="338423" y="591095"/>
                  </a:lnTo>
                  <a:lnTo>
                    <a:pt x="345977" y="591095"/>
                  </a:lnTo>
                  <a:lnTo>
                    <a:pt x="345977" y="702965"/>
                  </a:lnTo>
                  <a:lnTo>
                    <a:pt x="355042" y="702965"/>
                  </a:lnTo>
                  <a:lnTo>
                    <a:pt x="355042" y="746806"/>
                  </a:lnTo>
                  <a:lnTo>
                    <a:pt x="377704" y="746806"/>
                  </a:lnTo>
                  <a:lnTo>
                    <a:pt x="377704" y="792158"/>
                  </a:lnTo>
                  <a:lnTo>
                    <a:pt x="385258" y="792158"/>
                  </a:lnTo>
                  <a:lnTo>
                    <a:pt x="385258" y="835999"/>
                  </a:lnTo>
                  <a:lnTo>
                    <a:pt x="394323" y="835999"/>
                  </a:lnTo>
                  <a:lnTo>
                    <a:pt x="394323" y="881352"/>
                  </a:lnTo>
                  <a:lnTo>
                    <a:pt x="472886" y="881352"/>
                  </a:lnTo>
                  <a:lnTo>
                    <a:pt x="472886" y="904028"/>
                  </a:lnTo>
                  <a:lnTo>
                    <a:pt x="543894" y="904028"/>
                  </a:lnTo>
                  <a:lnTo>
                    <a:pt x="543894" y="926704"/>
                  </a:lnTo>
                  <a:lnTo>
                    <a:pt x="559002" y="926704"/>
                  </a:lnTo>
                  <a:lnTo>
                    <a:pt x="559002" y="950892"/>
                  </a:lnTo>
                  <a:lnTo>
                    <a:pt x="566557" y="950892"/>
                  </a:lnTo>
                  <a:lnTo>
                    <a:pt x="566557" y="973569"/>
                  </a:lnTo>
                  <a:lnTo>
                    <a:pt x="605838" y="973569"/>
                  </a:lnTo>
                  <a:lnTo>
                    <a:pt x="605838" y="996245"/>
                  </a:lnTo>
                  <a:lnTo>
                    <a:pt x="614903" y="996245"/>
                  </a:lnTo>
                  <a:lnTo>
                    <a:pt x="614903" y="1020433"/>
                  </a:lnTo>
                  <a:lnTo>
                    <a:pt x="622457" y="1020433"/>
                  </a:lnTo>
                  <a:lnTo>
                    <a:pt x="622457" y="1043109"/>
                  </a:lnTo>
                  <a:lnTo>
                    <a:pt x="630011" y="1043109"/>
                  </a:lnTo>
                  <a:lnTo>
                    <a:pt x="630011" y="1065785"/>
                  </a:lnTo>
                  <a:lnTo>
                    <a:pt x="637565" y="1065785"/>
                  </a:lnTo>
                  <a:lnTo>
                    <a:pt x="637565" y="1089973"/>
                  </a:lnTo>
                  <a:lnTo>
                    <a:pt x="654184" y="1089973"/>
                  </a:lnTo>
                  <a:lnTo>
                    <a:pt x="654184" y="1112650"/>
                  </a:lnTo>
                  <a:lnTo>
                    <a:pt x="661738" y="1112650"/>
                  </a:lnTo>
                  <a:lnTo>
                    <a:pt x="661738" y="1159514"/>
                  </a:lnTo>
                  <a:lnTo>
                    <a:pt x="669292" y="1159514"/>
                  </a:lnTo>
                  <a:lnTo>
                    <a:pt x="669292" y="1206378"/>
                  </a:lnTo>
                  <a:lnTo>
                    <a:pt x="676846" y="1206378"/>
                  </a:lnTo>
                  <a:lnTo>
                    <a:pt x="676846" y="1277431"/>
                  </a:lnTo>
                  <a:lnTo>
                    <a:pt x="693465" y="1277431"/>
                  </a:lnTo>
                  <a:lnTo>
                    <a:pt x="693465" y="1301619"/>
                  </a:lnTo>
                  <a:lnTo>
                    <a:pt x="701019" y="1301619"/>
                  </a:lnTo>
                  <a:lnTo>
                    <a:pt x="701019" y="1349995"/>
                  </a:lnTo>
                  <a:lnTo>
                    <a:pt x="708573" y="1349995"/>
                  </a:lnTo>
                  <a:lnTo>
                    <a:pt x="708573" y="1396859"/>
                  </a:lnTo>
                  <a:lnTo>
                    <a:pt x="725192" y="1396859"/>
                  </a:lnTo>
                  <a:lnTo>
                    <a:pt x="725192" y="1421047"/>
                  </a:lnTo>
                  <a:lnTo>
                    <a:pt x="747855" y="1421047"/>
                  </a:lnTo>
                  <a:lnTo>
                    <a:pt x="747855" y="1445235"/>
                  </a:lnTo>
                  <a:lnTo>
                    <a:pt x="960880" y="1445235"/>
                  </a:lnTo>
                  <a:lnTo>
                    <a:pt x="960880" y="1470935"/>
                  </a:lnTo>
                  <a:lnTo>
                    <a:pt x="968434" y="1470935"/>
                  </a:lnTo>
                  <a:lnTo>
                    <a:pt x="968434" y="1495123"/>
                  </a:lnTo>
                  <a:lnTo>
                    <a:pt x="992607" y="1495123"/>
                  </a:lnTo>
                  <a:lnTo>
                    <a:pt x="992607" y="1519311"/>
                  </a:lnTo>
                  <a:lnTo>
                    <a:pt x="1000161" y="1519311"/>
                  </a:lnTo>
                  <a:lnTo>
                    <a:pt x="1000161" y="1569199"/>
                  </a:lnTo>
                  <a:lnTo>
                    <a:pt x="1007715" y="1569199"/>
                  </a:lnTo>
                  <a:lnTo>
                    <a:pt x="1007715" y="1594899"/>
                  </a:lnTo>
                  <a:lnTo>
                    <a:pt x="1031888" y="1594899"/>
                  </a:lnTo>
                  <a:lnTo>
                    <a:pt x="1031888" y="1619087"/>
                  </a:lnTo>
                  <a:lnTo>
                    <a:pt x="1039442" y="1619087"/>
                  </a:lnTo>
                  <a:lnTo>
                    <a:pt x="1039442" y="1644787"/>
                  </a:lnTo>
                  <a:lnTo>
                    <a:pt x="1046996" y="1644787"/>
                  </a:lnTo>
                  <a:lnTo>
                    <a:pt x="1046996" y="1668975"/>
                  </a:lnTo>
                  <a:lnTo>
                    <a:pt x="1056061" y="1668975"/>
                  </a:lnTo>
                  <a:lnTo>
                    <a:pt x="1056061" y="1694674"/>
                  </a:lnTo>
                  <a:lnTo>
                    <a:pt x="1071170" y="1694674"/>
                  </a:lnTo>
                  <a:lnTo>
                    <a:pt x="1071170" y="1720374"/>
                  </a:lnTo>
                  <a:lnTo>
                    <a:pt x="1095343" y="1720374"/>
                  </a:lnTo>
                  <a:lnTo>
                    <a:pt x="1095343" y="1770262"/>
                  </a:lnTo>
                  <a:lnTo>
                    <a:pt x="1142178" y="1770262"/>
                  </a:lnTo>
                  <a:lnTo>
                    <a:pt x="1142178" y="1794450"/>
                  </a:lnTo>
                  <a:lnTo>
                    <a:pt x="1157286" y="1794450"/>
                  </a:lnTo>
                  <a:lnTo>
                    <a:pt x="1157286" y="1820150"/>
                  </a:lnTo>
                  <a:lnTo>
                    <a:pt x="1220740" y="1820150"/>
                  </a:lnTo>
                  <a:lnTo>
                    <a:pt x="1220740" y="1845850"/>
                  </a:lnTo>
                  <a:lnTo>
                    <a:pt x="1267576" y="1845850"/>
                  </a:lnTo>
                  <a:lnTo>
                    <a:pt x="1267576" y="1870038"/>
                  </a:lnTo>
                  <a:lnTo>
                    <a:pt x="1276641" y="1870038"/>
                  </a:lnTo>
                  <a:lnTo>
                    <a:pt x="1276641" y="1895738"/>
                  </a:lnTo>
                  <a:lnTo>
                    <a:pt x="1284195" y="1895738"/>
                  </a:lnTo>
                  <a:lnTo>
                    <a:pt x="1284195" y="1945625"/>
                  </a:lnTo>
                  <a:lnTo>
                    <a:pt x="1299303" y="1945625"/>
                  </a:lnTo>
                  <a:lnTo>
                    <a:pt x="1299303" y="1971325"/>
                  </a:lnTo>
                  <a:lnTo>
                    <a:pt x="1331030" y="1971325"/>
                  </a:lnTo>
                  <a:lnTo>
                    <a:pt x="1331030" y="1995513"/>
                  </a:lnTo>
                  <a:lnTo>
                    <a:pt x="1394484" y="1995513"/>
                  </a:lnTo>
                  <a:lnTo>
                    <a:pt x="1394484" y="2022725"/>
                  </a:lnTo>
                  <a:lnTo>
                    <a:pt x="1409593" y="2022725"/>
                  </a:lnTo>
                  <a:lnTo>
                    <a:pt x="1409593" y="2048425"/>
                  </a:lnTo>
                  <a:lnTo>
                    <a:pt x="1488155" y="2048425"/>
                  </a:lnTo>
                  <a:lnTo>
                    <a:pt x="1488155" y="2074124"/>
                  </a:lnTo>
                  <a:lnTo>
                    <a:pt x="1527436" y="2074124"/>
                  </a:lnTo>
                  <a:lnTo>
                    <a:pt x="1527436" y="2101336"/>
                  </a:lnTo>
                  <a:lnTo>
                    <a:pt x="1637726" y="2101336"/>
                  </a:lnTo>
                  <a:lnTo>
                    <a:pt x="1637726" y="2128547"/>
                  </a:lnTo>
                  <a:lnTo>
                    <a:pt x="1654345" y="2128547"/>
                  </a:lnTo>
                  <a:lnTo>
                    <a:pt x="1654345" y="2155759"/>
                  </a:lnTo>
                  <a:lnTo>
                    <a:pt x="1661899" y="2155759"/>
                  </a:lnTo>
                  <a:lnTo>
                    <a:pt x="1661899" y="2182971"/>
                  </a:lnTo>
                  <a:lnTo>
                    <a:pt x="1677008" y="2182971"/>
                  </a:lnTo>
                  <a:lnTo>
                    <a:pt x="1677008" y="2210182"/>
                  </a:lnTo>
                  <a:lnTo>
                    <a:pt x="1701180" y="2210182"/>
                  </a:lnTo>
                  <a:lnTo>
                    <a:pt x="1701180" y="2238905"/>
                  </a:lnTo>
                  <a:lnTo>
                    <a:pt x="1708735" y="2238905"/>
                  </a:lnTo>
                  <a:lnTo>
                    <a:pt x="1708735" y="2266117"/>
                  </a:lnTo>
                  <a:lnTo>
                    <a:pt x="1725354" y="2266117"/>
                  </a:lnTo>
                  <a:lnTo>
                    <a:pt x="1725354" y="2294840"/>
                  </a:lnTo>
                  <a:lnTo>
                    <a:pt x="1748016" y="2294840"/>
                  </a:lnTo>
                  <a:lnTo>
                    <a:pt x="1748016" y="2323564"/>
                  </a:lnTo>
                  <a:lnTo>
                    <a:pt x="1867370" y="2323564"/>
                  </a:lnTo>
                  <a:lnTo>
                    <a:pt x="1867370" y="2350775"/>
                  </a:lnTo>
                  <a:lnTo>
                    <a:pt x="1882479" y="2350775"/>
                  </a:lnTo>
                  <a:lnTo>
                    <a:pt x="1882479" y="2379498"/>
                  </a:lnTo>
                  <a:lnTo>
                    <a:pt x="1953487" y="2379498"/>
                  </a:lnTo>
                  <a:lnTo>
                    <a:pt x="1953487" y="2408222"/>
                  </a:lnTo>
                  <a:lnTo>
                    <a:pt x="1961041" y="2408222"/>
                  </a:lnTo>
                  <a:lnTo>
                    <a:pt x="1961041" y="2435433"/>
                  </a:lnTo>
                  <a:lnTo>
                    <a:pt x="1977660" y="2435433"/>
                  </a:lnTo>
                  <a:lnTo>
                    <a:pt x="1977660" y="2465668"/>
                  </a:lnTo>
                  <a:lnTo>
                    <a:pt x="1992768" y="2465668"/>
                  </a:lnTo>
                  <a:lnTo>
                    <a:pt x="1992768" y="2523115"/>
                  </a:lnTo>
                  <a:lnTo>
                    <a:pt x="2000322" y="2523115"/>
                  </a:lnTo>
                  <a:lnTo>
                    <a:pt x="2000322" y="2551838"/>
                  </a:lnTo>
                  <a:lnTo>
                    <a:pt x="2024496" y="2551838"/>
                  </a:lnTo>
                  <a:lnTo>
                    <a:pt x="2024496" y="2580561"/>
                  </a:lnTo>
                  <a:lnTo>
                    <a:pt x="2047158" y="2580561"/>
                  </a:lnTo>
                  <a:lnTo>
                    <a:pt x="2047158" y="2609285"/>
                  </a:lnTo>
                  <a:lnTo>
                    <a:pt x="2087950" y="2609285"/>
                  </a:lnTo>
                  <a:lnTo>
                    <a:pt x="2087950" y="2639520"/>
                  </a:lnTo>
                  <a:lnTo>
                    <a:pt x="2394646" y="2639520"/>
                  </a:lnTo>
                  <a:lnTo>
                    <a:pt x="2394646" y="2669755"/>
                  </a:lnTo>
                  <a:lnTo>
                    <a:pt x="2568390" y="2669755"/>
                  </a:lnTo>
                  <a:lnTo>
                    <a:pt x="2568390" y="2699990"/>
                  </a:lnTo>
                  <a:lnTo>
                    <a:pt x="2575944" y="2699990"/>
                  </a:lnTo>
                  <a:lnTo>
                    <a:pt x="2575944" y="2731737"/>
                  </a:lnTo>
                  <a:lnTo>
                    <a:pt x="2591052" y="2731737"/>
                  </a:lnTo>
                  <a:lnTo>
                    <a:pt x="2591052" y="2761972"/>
                  </a:lnTo>
                  <a:lnTo>
                    <a:pt x="2639398" y="2761972"/>
                  </a:lnTo>
                  <a:lnTo>
                    <a:pt x="2639398" y="2823953"/>
                  </a:lnTo>
                  <a:lnTo>
                    <a:pt x="2662061" y="2823953"/>
                  </a:lnTo>
                  <a:lnTo>
                    <a:pt x="2662061" y="2854189"/>
                  </a:lnTo>
                  <a:lnTo>
                    <a:pt x="2968757" y="2854189"/>
                  </a:lnTo>
                  <a:lnTo>
                    <a:pt x="2968757" y="2884424"/>
                  </a:lnTo>
                  <a:lnTo>
                    <a:pt x="3032211" y="2884424"/>
                  </a:lnTo>
                  <a:lnTo>
                    <a:pt x="3032211" y="2914659"/>
                  </a:lnTo>
                  <a:lnTo>
                    <a:pt x="3063938" y="2914659"/>
                  </a:lnTo>
                  <a:lnTo>
                    <a:pt x="3063938" y="2976641"/>
                  </a:lnTo>
                  <a:lnTo>
                    <a:pt x="3252790" y="2976641"/>
                  </a:lnTo>
                  <a:lnTo>
                    <a:pt x="3252790" y="3011411"/>
                  </a:lnTo>
                  <a:lnTo>
                    <a:pt x="3331353" y="3011411"/>
                  </a:lnTo>
                  <a:lnTo>
                    <a:pt x="3331353" y="3052228"/>
                  </a:lnTo>
                  <a:lnTo>
                    <a:pt x="3402361" y="3052228"/>
                  </a:lnTo>
                  <a:lnTo>
                    <a:pt x="3402361" y="3091534"/>
                  </a:lnTo>
                  <a:lnTo>
                    <a:pt x="3630494" y="3091534"/>
                  </a:lnTo>
                  <a:lnTo>
                    <a:pt x="3630494" y="3138398"/>
                  </a:lnTo>
                  <a:lnTo>
                    <a:pt x="3890355" y="3138398"/>
                  </a:lnTo>
                  <a:lnTo>
                    <a:pt x="3890355" y="3195845"/>
                  </a:lnTo>
                  <a:lnTo>
                    <a:pt x="3953809" y="3195845"/>
                  </a:lnTo>
                  <a:lnTo>
                    <a:pt x="3953809" y="3253291"/>
                  </a:lnTo>
                  <a:lnTo>
                    <a:pt x="4331514" y="3253291"/>
                  </a:lnTo>
                  <a:lnTo>
                    <a:pt x="4331514" y="3351555"/>
                  </a:lnTo>
                  <a:lnTo>
                    <a:pt x="6049313" y="3351555"/>
                  </a:lnTo>
                </a:path>
              </a:pathLst>
            </a:custGeom>
            <a:noFill/>
            <a:ln w="28575" cap="flat">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26" name="Freeform 324">
              <a:extLst>
                <a:ext uri="{FF2B5EF4-FFF2-40B4-BE49-F238E27FC236}">
                  <a16:creationId xmlns:a16="http://schemas.microsoft.com/office/drawing/2014/main" id="{DF0F0330-74C1-4EE6-6E5D-720489B9E6F6}"/>
                </a:ext>
              </a:extLst>
            </p:cNvPr>
            <p:cNvSpPr/>
            <p:nvPr/>
          </p:nvSpPr>
          <p:spPr>
            <a:xfrm>
              <a:off x="9023963" y="4396521"/>
              <a:ext cx="3021" cy="4535"/>
            </a:xfrm>
            <a:custGeom>
              <a:avLst/>
              <a:gdLst>
                <a:gd name="connsiteX0" fmla="*/ 0 w 3021"/>
                <a:gd name="connsiteY0" fmla="*/ 0 h 4535"/>
                <a:gd name="connsiteX1" fmla="*/ 3022 w 3021"/>
                <a:gd name="connsiteY1" fmla="*/ 4535 h 4535"/>
              </a:gdLst>
              <a:ahLst/>
              <a:cxnLst>
                <a:cxn ang="0">
                  <a:pos x="connsiteX0" y="connsiteY0"/>
                </a:cxn>
                <a:cxn ang="0">
                  <a:pos x="connsiteX1" y="connsiteY1"/>
                </a:cxn>
              </a:cxnLst>
              <a:rect l="l" t="t" r="r" b="b"/>
              <a:pathLst>
                <a:path w="3021" h="4535">
                  <a:moveTo>
                    <a:pt x="0" y="0"/>
                  </a:moveTo>
                  <a:lnTo>
                    <a:pt x="3022" y="4535"/>
                  </a:lnTo>
                </a:path>
              </a:pathLst>
            </a:custGeom>
            <a:ln w="28575" cap="flat">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27" name="Freeform 325">
              <a:extLst>
                <a:ext uri="{FF2B5EF4-FFF2-40B4-BE49-F238E27FC236}">
                  <a16:creationId xmlns:a16="http://schemas.microsoft.com/office/drawing/2014/main" id="{13325E03-64B9-4B9D-FF4B-8233F2E1254A}"/>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28" name="Freeform 326">
              <a:extLst>
                <a:ext uri="{FF2B5EF4-FFF2-40B4-BE49-F238E27FC236}">
                  <a16:creationId xmlns:a16="http://schemas.microsoft.com/office/drawing/2014/main" id="{1AE1FCE2-3931-67FA-1FB0-676AF59949B5}"/>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29" name="Freeform 327">
              <a:extLst>
                <a:ext uri="{FF2B5EF4-FFF2-40B4-BE49-F238E27FC236}">
                  <a16:creationId xmlns:a16="http://schemas.microsoft.com/office/drawing/2014/main" id="{5A0EDC35-34DA-9A0C-51A8-7D0BDAB23ADB}"/>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30" name="Freeform 328">
              <a:extLst>
                <a:ext uri="{FF2B5EF4-FFF2-40B4-BE49-F238E27FC236}">
                  <a16:creationId xmlns:a16="http://schemas.microsoft.com/office/drawing/2014/main" id="{B81240DB-E807-C77A-CF6D-6A0AC787D783}"/>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31" name="Freeform 329">
              <a:extLst>
                <a:ext uri="{FF2B5EF4-FFF2-40B4-BE49-F238E27FC236}">
                  <a16:creationId xmlns:a16="http://schemas.microsoft.com/office/drawing/2014/main" id="{983DDB0A-90BC-5D2E-6736-B1F83552E34D}"/>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32" name="Freeform 330">
              <a:extLst>
                <a:ext uri="{FF2B5EF4-FFF2-40B4-BE49-F238E27FC236}">
                  <a16:creationId xmlns:a16="http://schemas.microsoft.com/office/drawing/2014/main" id="{827574C4-39A2-D868-605F-CC86432BE439}"/>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33" name="Freeform 331">
              <a:extLst>
                <a:ext uri="{FF2B5EF4-FFF2-40B4-BE49-F238E27FC236}">
                  <a16:creationId xmlns:a16="http://schemas.microsoft.com/office/drawing/2014/main" id="{9261CA73-F46D-F47E-8048-4AC861B7DD8C}"/>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34" name="Freeform 332">
              <a:extLst>
                <a:ext uri="{FF2B5EF4-FFF2-40B4-BE49-F238E27FC236}">
                  <a16:creationId xmlns:a16="http://schemas.microsoft.com/office/drawing/2014/main" id="{51EE9151-3ECC-B97E-9BA8-83DD2B09F1A7}"/>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35" name="Freeform 333">
              <a:extLst>
                <a:ext uri="{FF2B5EF4-FFF2-40B4-BE49-F238E27FC236}">
                  <a16:creationId xmlns:a16="http://schemas.microsoft.com/office/drawing/2014/main" id="{57C9D702-3E82-B2CC-F244-BA8D07E074EC}"/>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36" name="Freeform 334">
              <a:extLst>
                <a:ext uri="{FF2B5EF4-FFF2-40B4-BE49-F238E27FC236}">
                  <a16:creationId xmlns:a16="http://schemas.microsoft.com/office/drawing/2014/main" id="{72558496-B699-83F4-BA4E-DE9A87636B64}"/>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37" name="Freeform 335">
              <a:extLst>
                <a:ext uri="{FF2B5EF4-FFF2-40B4-BE49-F238E27FC236}">
                  <a16:creationId xmlns:a16="http://schemas.microsoft.com/office/drawing/2014/main" id="{E18F592F-8C5D-748D-223B-9914BAFD0776}"/>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38" name="Freeform 336">
              <a:extLst>
                <a:ext uri="{FF2B5EF4-FFF2-40B4-BE49-F238E27FC236}">
                  <a16:creationId xmlns:a16="http://schemas.microsoft.com/office/drawing/2014/main" id="{91264579-9E47-678D-B433-27A01C2E871C}"/>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39" name="Freeform 337">
              <a:extLst>
                <a:ext uri="{FF2B5EF4-FFF2-40B4-BE49-F238E27FC236}">
                  <a16:creationId xmlns:a16="http://schemas.microsoft.com/office/drawing/2014/main" id="{E381DDEB-36B1-C5D2-5065-3752771A06B0}"/>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40" name="Freeform 338">
              <a:extLst>
                <a:ext uri="{FF2B5EF4-FFF2-40B4-BE49-F238E27FC236}">
                  <a16:creationId xmlns:a16="http://schemas.microsoft.com/office/drawing/2014/main" id="{EE62A765-E319-DA2E-CE95-71139280E93E}"/>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41" name="Freeform 339">
              <a:extLst>
                <a:ext uri="{FF2B5EF4-FFF2-40B4-BE49-F238E27FC236}">
                  <a16:creationId xmlns:a16="http://schemas.microsoft.com/office/drawing/2014/main" id="{DA85ACF8-7AFF-A10F-EA60-F905D8FB8919}"/>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42" name="Freeform 340">
              <a:extLst>
                <a:ext uri="{FF2B5EF4-FFF2-40B4-BE49-F238E27FC236}">
                  <a16:creationId xmlns:a16="http://schemas.microsoft.com/office/drawing/2014/main" id="{F79BF95E-769D-A3FE-2DC7-6E945E072A5A}"/>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43" name="Freeform 341">
              <a:extLst>
                <a:ext uri="{FF2B5EF4-FFF2-40B4-BE49-F238E27FC236}">
                  <a16:creationId xmlns:a16="http://schemas.microsoft.com/office/drawing/2014/main" id="{81B3D68E-C671-F876-CB3A-217631DF8752}"/>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44" name="Freeform 342">
              <a:extLst>
                <a:ext uri="{FF2B5EF4-FFF2-40B4-BE49-F238E27FC236}">
                  <a16:creationId xmlns:a16="http://schemas.microsoft.com/office/drawing/2014/main" id="{3BD7E656-C25E-2203-D322-7FCD17A0C198}"/>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45" name="Freeform 343">
              <a:extLst>
                <a:ext uri="{FF2B5EF4-FFF2-40B4-BE49-F238E27FC236}">
                  <a16:creationId xmlns:a16="http://schemas.microsoft.com/office/drawing/2014/main" id="{5D14FF85-20AF-4430-7B45-667D549FF873}"/>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46" name="Freeform 344">
              <a:extLst>
                <a:ext uri="{FF2B5EF4-FFF2-40B4-BE49-F238E27FC236}">
                  <a16:creationId xmlns:a16="http://schemas.microsoft.com/office/drawing/2014/main" id="{9C25F990-F186-6BFF-D871-5FF2376F3AB0}"/>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47" name="Freeform 345">
              <a:extLst>
                <a:ext uri="{FF2B5EF4-FFF2-40B4-BE49-F238E27FC236}">
                  <a16:creationId xmlns:a16="http://schemas.microsoft.com/office/drawing/2014/main" id="{509DB96B-D335-49CD-1770-82177517FA16}"/>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48" name="Freeform 346">
              <a:extLst>
                <a:ext uri="{FF2B5EF4-FFF2-40B4-BE49-F238E27FC236}">
                  <a16:creationId xmlns:a16="http://schemas.microsoft.com/office/drawing/2014/main" id="{1B386BCC-F3DB-9EB7-E487-6CFBB9E85560}"/>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49" name="Freeform 347">
              <a:extLst>
                <a:ext uri="{FF2B5EF4-FFF2-40B4-BE49-F238E27FC236}">
                  <a16:creationId xmlns:a16="http://schemas.microsoft.com/office/drawing/2014/main" id="{FFA9C284-3BA6-7AF1-02BA-7F8BE79C39BF}"/>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50" name="Freeform 348">
              <a:extLst>
                <a:ext uri="{FF2B5EF4-FFF2-40B4-BE49-F238E27FC236}">
                  <a16:creationId xmlns:a16="http://schemas.microsoft.com/office/drawing/2014/main" id="{2281BBE8-9A72-0DFA-F85B-83BB0F0E4B3B}"/>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51" name="Freeform 349">
              <a:extLst>
                <a:ext uri="{FF2B5EF4-FFF2-40B4-BE49-F238E27FC236}">
                  <a16:creationId xmlns:a16="http://schemas.microsoft.com/office/drawing/2014/main" id="{B9B49067-2F13-00FD-F871-C22D6C672CC0}"/>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52" name="Freeform 350">
              <a:extLst>
                <a:ext uri="{FF2B5EF4-FFF2-40B4-BE49-F238E27FC236}">
                  <a16:creationId xmlns:a16="http://schemas.microsoft.com/office/drawing/2014/main" id="{8D390BFD-9BF8-55FF-7200-935D8D9EC5F2}"/>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53" name="Freeform 351">
              <a:extLst>
                <a:ext uri="{FF2B5EF4-FFF2-40B4-BE49-F238E27FC236}">
                  <a16:creationId xmlns:a16="http://schemas.microsoft.com/office/drawing/2014/main" id="{DD13CB2A-B5E0-2CBC-24A3-38DCF4F6E2B0}"/>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54" name="Freeform 352">
              <a:extLst>
                <a:ext uri="{FF2B5EF4-FFF2-40B4-BE49-F238E27FC236}">
                  <a16:creationId xmlns:a16="http://schemas.microsoft.com/office/drawing/2014/main" id="{167E3AC1-AA5F-F213-A792-38419B91988F}"/>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55" name="Freeform 353">
              <a:extLst>
                <a:ext uri="{FF2B5EF4-FFF2-40B4-BE49-F238E27FC236}">
                  <a16:creationId xmlns:a16="http://schemas.microsoft.com/office/drawing/2014/main" id="{E39F2F6B-EF98-AADD-CE15-3B5999354BBE}"/>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56" name="Freeform 354">
              <a:extLst>
                <a:ext uri="{FF2B5EF4-FFF2-40B4-BE49-F238E27FC236}">
                  <a16:creationId xmlns:a16="http://schemas.microsoft.com/office/drawing/2014/main" id="{4DEE9987-596E-721F-6E9D-984B4241B436}"/>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57" name="Freeform 355">
              <a:extLst>
                <a:ext uri="{FF2B5EF4-FFF2-40B4-BE49-F238E27FC236}">
                  <a16:creationId xmlns:a16="http://schemas.microsoft.com/office/drawing/2014/main" id="{7E9575FB-8674-AB2E-9A22-C07F924D1D8B}"/>
                </a:ext>
              </a:extLst>
            </p:cNvPr>
            <p:cNvSpPr/>
            <p:nvPr/>
          </p:nvSpPr>
          <p:spPr>
            <a:xfrm>
              <a:off x="3239043" y="11795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58" name="Freeform 356">
              <a:extLst>
                <a:ext uri="{FF2B5EF4-FFF2-40B4-BE49-F238E27FC236}">
                  <a16:creationId xmlns:a16="http://schemas.microsoft.com/office/drawing/2014/main" id="{2FAC14AE-8C6D-6A79-284D-B1C24D245AD1}"/>
                </a:ext>
              </a:extLst>
            </p:cNvPr>
            <p:cNvSpPr/>
            <p:nvPr/>
          </p:nvSpPr>
          <p:spPr>
            <a:xfrm>
              <a:off x="3269259" y="11492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59" name="Freeform 357">
              <a:extLst>
                <a:ext uri="{FF2B5EF4-FFF2-40B4-BE49-F238E27FC236}">
                  <a16:creationId xmlns:a16="http://schemas.microsoft.com/office/drawing/2014/main" id="{B6B13270-7FC1-A430-5213-CC89A0B6E3C6}"/>
                </a:ext>
              </a:extLst>
            </p:cNvPr>
            <p:cNvSpPr/>
            <p:nvPr/>
          </p:nvSpPr>
          <p:spPr>
            <a:xfrm>
              <a:off x="3254151" y="133219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60" name="Freeform 358">
              <a:extLst>
                <a:ext uri="{FF2B5EF4-FFF2-40B4-BE49-F238E27FC236}">
                  <a16:creationId xmlns:a16="http://schemas.microsoft.com/office/drawing/2014/main" id="{81EA6C49-C243-880B-A1C2-28994EEC8BE8}"/>
                </a:ext>
              </a:extLst>
            </p:cNvPr>
            <p:cNvSpPr/>
            <p:nvPr/>
          </p:nvSpPr>
          <p:spPr>
            <a:xfrm>
              <a:off x="3284367" y="130196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61" name="Freeform 359">
              <a:extLst>
                <a:ext uri="{FF2B5EF4-FFF2-40B4-BE49-F238E27FC236}">
                  <a16:creationId xmlns:a16="http://schemas.microsoft.com/office/drawing/2014/main" id="{DDFF2658-3F9C-9C35-945D-794A2109F971}"/>
                </a:ext>
              </a:extLst>
            </p:cNvPr>
            <p:cNvSpPr/>
            <p:nvPr/>
          </p:nvSpPr>
          <p:spPr>
            <a:xfrm>
              <a:off x="3270770" y="144104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62" name="Freeform 360">
              <a:extLst>
                <a:ext uri="{FF2B5EF4-FFF2-40B4-BE49-F238E27FC236}">
                  <a16:creationId xmlns:a16="http://schemas.microsoft.com/office/drawing/2014/main" id="{81F4D4E3-CEF0-AAFE-4423-CF0EF2A8908B}"/>
                </a:ext>
              </a:extLst>
            </p:cNvPr>
            <p:cNvSpPr/>
            <p:nvPr/>
          </p:nvSpPr>
          <p:spPr>
            <a:xfrm>
              <a:off x="3300986" y="141081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63" name="Freeform 361">
              <a:extLst>
                <a:ext uri="{FF2B5EF4-FFF2-40B4-BE49-F238E27FC236}">
                  <a16:creationId xmlns:a16="http://schemas.microsoft.com/office/drawing/2014/main" id="{75346E64-9B09-C0C0-2EE7-A9494FA26B60}"/>
                </a:ext>
              </a:extLst>
            </p:cNvPr>
            <p:cNvSpPr/>
            <p:nvPr/>
          </p:nvSpPr>
          <p:spPr>
            <a:xfrm>
              <a:off x="3278324" y="152872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64" name="Freeform 362">
              <a:extLst>
                <a:ext uri="{FF2B5EF4-FFF2-40B4-BE49-F238E27FC236}">
                  <a16:creationId xmlns:a16="http://schemas.microsoft.com/office/drawing/2014/main" id="{DE768E54-928C-BEE6-3A56-E5BC0E61DEEF}"/>
                </a:ext>
              </a:extLst>
            </p:cNvPr>
            <p:cNvSpPr/>
            <p:nvPr/>
          </p:nvSpPr>
          <p:spPr>
            <a:xfrm>
              <a:off x="3308540" y="149849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65" name="Freeform 363">
              <a:extLst>
                <a:ext uri="{FF2B5EF4-FFF2-40B4-BE49-F238E27FC236}">
                  <a16:creationId xmlns:a16="http://schemas.microsoft.com/office/drawing/2014/main" id="{7D3D073E-9FA5-FF6C-B5C7-9E6721573171}"/>
                </a:ext>
              </a:extLst>
            </p:cNvPr>
            <p:cNvSpPr/>
            <p:nvPr/>
          </p:nvSpPr>
          <p:spPr>
            <a:xfrm>
              <a:off x="3285878" y="164059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66" name="Freeform 364">
              <a:extLst>
                <a:ext uri="{FF2B5EF4-FFF2-40B4-BE49-F238E27FC236}">
                  <a16:creationId xmlns:a16="http://schemas.microsoft.com/office/drawing/2014/main" id="{2E73823D-EF21-10F2-4E9C-B9F2BBBD0BB5}"/>
                </a:ext>
              </a:extLst>
            </p:cNvPr>
            <p:cNvSpPr/>
            <p:nvPr/>
          </p:nvSpPr>
          <p:spPr>
            <a:xfrm>
              <a:off x="3316094" y="161036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67" name="Freeform 365">
              <a:extLst>
                <a:ext uri="{FF2B5EF4-FFF2-40B4-BE49-F238E27FC236}">
                  <a16:creationId xmlns:a16="http://schemas.microsoft.com/office/drawing/2014/main" id="{B80EC2A2-271C-B3BE-C41B-AF4644C7B404}"/>
                </a:ext>
              </a:extLst>
            </p:cNvPr>
            <p:cNvSpPr/>
            <p:nvPr/>
          </p:nvSpPr>
          <p:spPr>
            <a:xfrm>
              <a:off x="3371995" y="1930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68" name="Freeform 366">
              <a:extLst>
                <a:ext uri="{FF2B5EF4-FFF2-40B4-BE49-F238E27FC236}">
                  <a16:creationId xmlns:a16="http://schemas.microsoft.com/office/drawing/2014/main" id="{52EA3481-E64E-5E2F-EB30-DFC9649C1329}"/>
                </a:ext>
              </a:extLst>
            </p:cNvPr>
            <p:cNvSpPr/>
            <p:nvPr/>
          </p:nvSpPr>
          <p:spPr>
            <a:xfrm>
              <a:off x="3402211" y="1900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69" name="Freeform 367">
              <a:extLst>
                <a:ext uri="{FF2B5EF4-FFF2-40B4-BE49-F238E27FC236}">
                  <a16:creationId xmlns:a16="http://schemas.microsoft.com/office/drawing/2014/main" id="{D0C245E7-0D2F-C0E5-65D4-B421661B6291}"/>
                </a:ext>
              </a:extLst>
            </p:cNvPr>
            <p:cNvSpPr/>
            <p:nvPr/>
          </p:nvSpPr>
          <p:spPr>
            <a:xfrm>
              <a:off x="3381060" y="1930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70" name="Freeform 368">
              <a:extLst>
                <a:ext uri="{FF2B5EF4-FFF2-40B4-BE49-F238E27FC236}">
                  <a16:creationId xmlns:a16="http://schemas.microsoft.com/office/drawing/2014/main" id="{A4EB2A80-0E86-45B8-48D4-D72594811DE3}"/>
                </a:ext>
              </a:extLst>
            </p:cNvPr>
            <p:cNvSpPr/>
            <p:nvPr/>
          </p:nvSpPr>
          <p:spPr>
            <a:xfrm>
              <a:off x="3411276" y="1900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71" name="Freeform 369">
              <a:extLst>
                <a:ext uri="{FF2B5EF4-FFF2-40B4-BE49-F238E27FC236}">
                  <a16:creationId xmlns:a16="http://schemas.microsoft.com/office/drawing/2014/main" id="{3E3D3780-A1DD-EEA7-DBBB-3A81807C8131}"/>
                </a:ext>
              </a:extLst>
            </p:cNvPr>
            <p:cNvSpPr/>
            <p:nvPr/>
          </p:nvSpPr>
          <p:spPr>
            <a:xfrm>
              <a:off x="3388614" y="1930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72" name="Freeform 370">
              <a:extLst>
                <a:ext uri="{FF2B5EF4-FFF2-40B4-BE49-F238E27FC236}">
                  <a16:creationId xmlns:a16="http://schemas.microsoft.com/office/drawing/2014/main" id="{9032D65E-262B-894E-960B-8D2E2ED5BA2A}"/>
                </a:ext>
              </a:extLst>
            </p:cNvPr>
            <p:cNvSpPr/>
            <p:nvPr/>
          </p:nvSpPr>
          <p:spPr>
            <a:xfrm>
              <a:off x="3418830" y="1900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73" name="Freeform 371">
              <a:extLst>
                <a:ext uri="{FF2B5EF4-FFF2-40B4-BE49-F238E27FC236}">
                  <a16:creationId xmlns:a16="http://schemas.microsoft.com/office/drawing/2014/main" id="{86CB1018-AFFF-3B9E-F869-13312A9A8CF5}"/>
                </a:ext>
              </a:extLst>
            </p:cNvPr>
            <p:cNvSpPr/>
            <p:nvPr/>
          </p:nvSpPr>
          <p:spPr>
            <a:xfrm>
              <a:off x="3412787" y="1930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74" name="Freeform 372">
              <a:extLst>
                <a:ext uri="{FF2B5EF4-FFF2-40B4-BE49-F238E27FC236}">
                  <a16:creationId xmlns:a16="http://schemas.microsoft.com/office/drawing/2014/main" id="{75603E72-0C7C-9D95-80FD-C6B4076E0CCE}"/>
                </a:ext>
              </a:extLst>
            </p:cNvPr>
            <p:cNvSpPr/>
            <p:nvPr/>
          </p:nvSpPr>
          <p:spPr>
            <a:xfrm>
              <a:off x="3443003" y="1900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75" name="Freeform 373">
              <a:extLst>
                <a:ext uri="{FF2B5EF4-FFF2-40B4-BE49-F238E27FC236}">
                  <a16:creationId xmlns:a16="http://schemas.microsoft.com/office/drawing/2014/main" id="{0821B12D-51F1-53F6-6C95-F0DC2FC1FE63}"/>
                </a:ext>
              </a:extLst>
            </p:cNvPr>
            <p:cNvSpPr/>
            <p:nvPr/>
          </p:nvSpPr>
          <p:spPr>
            <a:xfrm>
              <a:off x="3514011" y="202307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76" name="Freeform 374">
              <a:extLst>
                <a:ext uri="{FF2B5EF4-FFF2-40B4-BE49-F238E27FC236}">
                  <a16:creationId xmlns:a16="http://schemas.microsoft.com/office/drawing/2014/main" id="{C3E8AF1E-43B4-570E-E33B-D117E67C97E8}"/>
                </a:ext>
              </a:extLst>
            </p:cNvPr>
            <p:cNvSpPr/>
            <p:nvPr/>
          </p:nvSpPr>
          <p:spPr>
            <a:xfrm>
              <a:off x="3544228" y="199283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77" name="Freeform 375">
              <a:extLst>
                <a:ext uri="{FF2B5EF4-FFF2-40B4-BE49-F238E27FC236}">
                  <a16:creationId xmlns:a16="http://schemas.microsoft.com/office/drawing/2014/main" id="{7A066F61-4BD6-BE15-37CD-62FB06A9B473}"/>
                </a:ext>
              </a:extLst>
            </p:cNvPr>
            <p:cNvSpPr/>
            <p:nvPr/>
          </p:nvSpPr>
          <p:spPr>
            <a:xfrm>
              <a:off x="3609193" y="220901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78" name="Freeform 376">
              <a:extLst>
                <a:ext uri="{FF2B5EF4-FFF2-40B4-BE49-F238E27FC236}">
                  <a16:creationId xmlns:a16="http://schemas.microsoft.com/office/drawing/2014/main" id="{5C7AC307-3DE4-A4E6-21BD-601BCBAE91F0}"/>
                </a:ext>
              </a:extLst>
            </p:cNvPr>
            <p:cNvSpPr/>
            <p:nvPr/>
          </p:nvSpPr>
          <p:spPr>
            <a:xfrm>
              <a:off x="3639409" y="217878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79" name="Freeform 377">
              <a:extLst>
                <a:ext uri="{FF2B5EF4-FFF2-40B4-BE49-F238E27FC236}">
                  <a16:creationId xmlns:a16="http://schemas.microsoft.com/office/drawing/2014/main" id="{F55144B3-6DA0-DAD0-FC14-EF81A332BC52}"/>
                </a:ext>
              </a:extLst>
            </p:cNvPr>
            <p:cNvSpPr/>
            <p:nvPr/>
          </p:nvSpPr>
          <p:spPr>
            <a:xfrm>
              <a:off x="3616747" y="22558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80" name="Freeform 378">
              <a:extLst>
                <a:ext uri="{FF2B5EF4-FFF2-40B4-BE49-F238E27FC236}">
                  <a16:creationId xmlns:a16="http://schemas.microsoft.com/office/drawing/2014/main" id="{3F24A468-D40E-5381-6D62-4E534E6F68BD}"/>
                </a:ext>
              </a:extLst>
            </p:cNvPr>
            <p:cNvSpPr/>
            <p:nvPr/>
          </p:nvSpPr>
          <p:spPr>
            <a:xfrm>
              <a:off x="3646963" y="22256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81" name="Freeform 379">
              <a:extLst>
                <a:ext uri="{FF2B5EF4-FFF2-40B4-BE49-F238E27FC236}">
                  <a16:creationId xmlns:a16="http://schemas.microsoft.com/office/drawing/2014/main" id="{53856AE4-DE75-0FA6-A011-B7942D47F5E7}"/>
                </a:ext>
              </a:extLst>
            </p:cNvPr>
            <p:cNvSpPr/>
            <p:nvPr/>
          </p:nvSpPr>
          <p:spPr>
            <a:xfrm>
              <a:off x="3640920" y="235112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82" name="Freeform 380">
              <a:extLst>
                <a:ext uri="{FF2B5EF4-FFF2-40B4-BE49-F238E27FC236}">
                  <a16:creationId xmlns:a16="http://schemas.microsoft.com/office/drawing/2014/main" id="{E3941728-7028-F357-B952-AC82C60A18C2}"/>
                </a:ext>
              </a:extLst>
            </p:cNvPr>
            <p:cNvSpPr/>
            <p:nvPr/>
          </p:nvSpPr>
          <p:spPr>
            <a:xfrm>
              <a:off x="3671137" y="232088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83" name="Freeform 381">
              <a:extLst>
                <a:ext uri="{FF2B5EF4-FFF2-40B4-BE49-F238E27FC236}">
                  <a16:creationId xmlns:a16="http://schemas.microsoft.com/office/drawing/2014/main" id="{6D5899D5-EBBB-A35A-2E95-BF806483700E}"/>
                </a:ext>
              </a:extLst>
            </p:cNvPr>
            <p:cNvSpPr/>
            <p:nvPr/>
          </p:nvSpPr>
          <p:spPr>
            <a:xfrm>
              <a:off x="3663582" y="244636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84" name="Freeform 382">
              <a:extLst>
                <a:ext uri="{FF2B5EF4-FFF2-40B4-BE49-F238E27FC236}">
                  <a16:creationId xmlns:a16="http://schemas.microsoft.com/office/drawing/2014/main" id="{347D7D76-D30B-C9AA-93D7-5B78812FC8CA}"/>
                </a:ext>
              </a:extLst>
            </p:cNvPr>
            <p:cNvSpPr/>
            <p:nvPr/>
          </p:nvSpPr>
          <p:spPr>
            <a:xfrm>
              <a:off x="3693799" y="241612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85" name="Freeform 383">
              <a:extLst>
                <a:ext uri="{FF2B5EF4-FFF2-40B4-BE49-F238E27FC236}">
                  <a16:creationId xmlns:a16="http://schemas.microsoft.com/office/drawing/2014/main" id="{6F9A1C92-1ECF-97E7-7D15-38F46ADBBE36}"/>
                </a:ext>
              </a:extLst>
            </p:cNvPr>
            <p:cNvSpPr/>
            <p:nvPr/>
          </p:nvSpPr>
          <p:spPr>
            <a:xfrm>
              <a:off x="3773872" y="249473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86" name="Freeform 384">
              <a:extLst>
                <a:ext uri="{FF2B5EF4-FFF2-40B4-BE49-F238E27FC236}">
                  <a16:creationId xmlns:a16="http://schemas.microsoft.com/office/drawing/2014/main" id="{D574B66E-3E12-BA8A-7E95-F028D54BE29A}"/>
                </a:ext>
              </a:extLst>
            </p:cNvPr>
            <p:cNvSpPr/>
            <p:nvPr/>
          </p:nvSpPr>
          <p:spPr>
            <a:xfrm>
              <a:off x="3804088" y="24645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87" name="Freeform 385">
              <a:extLst>
                <a:ext uri="{FF2B5EF4-FFF2-40B4-BE49-F238E27FC236}">
                  <a16:creationId xmlns:a16="http://schemas.microsoft.com/office/drawing/2014/main" id="{CE60389E-1EB8-36DF-44DA-872474091C5E}"/>
                </a:ext>
              </a:extLst>
            </p:cNvPr>
            <p:cNvSpPr/>
            <p:nvPr/>
          </p:nvSpPr>
          <p:spPr>
            <a:xfrm>
              <a:off x="3915889" y="254462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88" name="Freeform 386">
              <a:extLst>
                <a:ext uri="{FF2B5EF4-FFF2-40B4-BE49-F238E27FC236}">
                  <a16:creationId xmlns:a16="http://schemas.microsoft.com/office/drawing/2014/main" id="{1703C9AF-DBE1-AEF6-3B01-89B00D45E76F}"/>
                </a:ext>
              </a:extLst>
            </p:cNvPr>
            <p:cNvSpPr/>
            <p:nvPr/>
          </p:nvSpPr>
          <p:spPr>
            <a:xfrm>
              <a:off x="3946105" y="251438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89" name="Freeform 387">
              <a:extLst>
                <a:ext uri="{FF2B5EF4-FFF2-40B4-BE49-F238E27FC236}">
                  <a16:creationId xmlns:a16="http://schemas.microsoft.com/office/drawing/2014/main" id="{2EB4C023-C57C-3B39-8586-B509E9AFF10C}"/>
                </a:ext>
              </a:extLst>
            </p:cNvPr>
            <p:cNvSpPr/>
            <p:nvPr/>
          </p:nvSpPr>
          <p:spPr>
            <a:xfrm>
              <a:off x="3947616" y="26187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90" name="Freeform 388">
              <a:extLst>
                <a:ext uri="{FF2B5EF4-FFF2-40B4-BE49-F238E27FC236}">
                  <a16:creationId xmlns:a16="http://schemas.microsoft.com/office/drawing/2014/main" id="{D599DAC1-BAA1-4AE1-4F99-5583EC6606CD}"/>
                </a:ext>
              </a:extLst>
            </p:cNvPr>
            <p:cNvSpPr/>
            <p:nvPr/>
          </p:nvSpPr>
          <p:spPr>
            <a:xfrm>
              <a:off x="3977832" y="25884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91" name="Freeform 389">
              <a:extLst>
                <a:ext uri="{FF2B5EF4-FFF2-40B4-BE49-F238E27FC236}">
                  <a16:creationId xmlns:a16="http://schemas.microsoft.com/office/drawing/2014/main" id="{22744C61-090A-E509-F57A-EAB7BDC51EA5}"/>
                </a:ext>
              </a:extLst>
            </p:cNvPr>
            <p:cNvSpPr/>
            <p:nvPr/>
          </p:nvSpPr>
          <p:spPr>
            <a:xfrm>
              <a:off x="4246758" y="30208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92" name="Freeform 390">
              <a:extLst>
                <a:ext uri="{FF2B5EF4-FFF2-40B4-BE49-F238E27FC236}">
                  <a16:creationId xmlns:a16="http://schemas.microsoft.com/office/drawing/2014/main" id="{932C4742-B103-EAB1-087A-2E149803BA04}"/>
                </a:ext>
              </a:extLst>
            </p:cNvPr>
            <p:cNvSpPr/>
            <p:nvPr/>
          </p:nvSpPr>
          <p:spPr>
            <a:xfrm>
              <a:off x="4276974" y="29905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93" name="Freeform 391">
              <a:extLst>
                <a:ext uri="{FF2B5EF4-FFF2-40B4-BE49-F238E27FC236}">
                  <a16:creationId xmlns:a16="http://schemas.microsoft.com/office/drawing/2014/main" id="{CCFB3B62-9E42-24F6-2377-EF7E537E8F94}"/>
                </a:ext>
              </a:extLst>
            </p:cNvPr>
            <p:cNvSpPr/>
            <p:nvPr/>
          </p:nvSpPr>
          <p:spPr>
            <a:xfrm>
              <a:off x="4317766" y="30450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94" name="Freeform 392">
              <a:extLst>
                <a:ext uri="{FF2B5EF4-FFF2-40B4-BE49-F238E27FC236}">
                  <a16:creationId xmlns:a16="http://schemas.microsoft.com/office/drawing/2014/main" id="{6AAB6ED9-09C1-7A0D-25B3-24E551BA582E}"/>
                </a:ext>
              </a:extLst>
            </p:cNvPr>
            <p:cNvSpPr/>
            <p:nvPr/>
          </p:nvSpPr>
          <p:spPr>
            <a:xfrm>
              <a:off x="4347983" y="30147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95" name="Freeform 393">
              <a:extLst>
                <a:ext uri="{FF2B5EF4-FFF2-40B4-BE49-F238E27FC236}">
                  <a16:creationId xmlns:a16="http://schemas.microsoft.com/office/drawing/2014/main" id="{3E506AF0-D9C7-8A6F-D2EE-850C6D63A6DB}"/>
                </a:ext>
              </a:extLst>
            </p:cNvPr>
            <p:cNvSpPr/>
            <p:nvPr/>
          </p:nvSpPr>
          <p:spPr>
            <a:xfrm>
              <a:off x="4381221" y="30979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96" name="Freeform 394">
              <a:extLst>
                <a:ext uri="{FF2B5EF4-FFF2-40B4-BE49-F238E27FC236}">
                  <a16:creationId xmlns:a16="http://schemas.microsoft.com/office/drawing/2014/main" id="{DB1D0887-0CCC-B792-5D2E-A3BB9299A7C1}"/>
                </a:ext>
              </a:extLst>
            </p:cNvPr>
            <p:cNvSpPr/>
            <p:nvPr/>
          </p:nvSpPr>
          <p:spPr>
            <a:xfrm>
              <a:off x="4411437" y="30676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97" name="Freeform 395">
              <a:extLst>
                <a:ext uri="{FF2B5EF4-FFF2-40B4-BE49-F238E27FC236}">
                  <a16:creationId xmlns:a16="http://schemas.microsoft.com/office/drawing/2014/main" id="{5C32B644-EFF4-2BC2-9B48-DC42D56D1297}"/>
                </a:ext>
              </a:extLst>
            </p:cNvPr>
            <p:cNvSpPr/>
            <p:nvPr/>
          </p:nvSpPr>
          <p:spPr>
            <a:xfrm>
              <a:off x="4381221" y="30979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98" name="Freeform 396">
              <a:extLst>
                <a:ext uri="{FF2B5EF4-FFF2-40B4-BE49-F238E27FC236}">
                  <a16:creationId xmlns:a16="http://schemas.microsoft.com/office/drawing/2014/main" id="{50C8505F-AA3B-008A-721F-5FF198B21AE3}"/>
                </a:ext>
              </a:extLst>
            </p:cNvPr>
            <p:cNvSpPr/>
            <p:nvPr/>
          </p:nvSpPr>
          <p:spPr>
            <a:xfrm>
              <a:off x="4411437" y="30676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99" name="Freeform 397">
              <a:extLst>
                <a:ext uri="{FF2B5EF4-FFF2-40B4-BE49-F238E27FC236}">
                  <a16:creationId xmlns:a16="http://schemas.microsoft.com/office/drawing/2014/main" id="{528EA3BC-D96A-25C9-266A-50E1581AE1DF}"/>
                </a:ext>
              </a:extLst>
            </p:cNvPr>
            <p:cNvSpPr/>
            <p:nvPr/>
          </p:nvSpPr>
          <p:spPr>
            <a:xfrm>
              <a:off x="4538346" y="315083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00" name="Freeform 398">
              <a:extLst>
                <a:ext uri="{FF2B5EF4-FFF2-40B4-BE49-F238E27FC236}">
                  <a16:creationId xmlns:a16="http://schemas.microsoft.com/office/drawing/2014/main" id="{DD791140-8A85-AE38-602F-A295E0CB631A}"/>
                </a:ext>
              </a:extLst>
            </p:cNvPr>
            <p:cNvSpPr/>
            <p:nvPr/>
          </p:nvSpPr>
          <p:spPr>
            <a:xfrm>
              <a:off x="4568562" y="312060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01" name="Freeform 399">
              <a:extLst>
                <a:ext uri="{FF2B5EF4-FFF2-40B4-BE49-F238E27FC236}">
                  <a16:creationId xmlns:a16="http://schemas.microsoft.com/office/drawing/2014/main" id="{D614DCCA-D6E1-F926-B61A-AA0324924DFF}"/>
                </a:ext>
              </a:extLst>
            </p:cNvPr>
            <p:cNvSpPr/>
            <p:nvPr/>
          </p:nvSpPr>
          <p:spPr>
            <a:xfrm>
              <a:off x="4624462" y="325968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02" name="Freeform 400">
              <a:extLst>
                <a:ext uri="{FF2B5EF4-FFF2-40B4-BE49-F238E27FC236}">
                  <a16:creationId xmlns:a16="http://schemas.microsoft.com/office/drawing/2014/main" id="{36CC6A26-1328-FC68-2F0E-B1BB24D97DB4}"/>
                </a:ext>
              </a:extLst>
            </p:cNvPr>
            <p:cNvSpPr/>
            <p:nvPr/>
          </p:nvSpPr>
          <p:spPr>
            <a:xfrm>
              <a:off x="4654679" y="322944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03" name="Freeform 401">
              <a:extLst>
                <a:ext uri="{FF2B5EF4-FFF2-40B4-BE49-F238E27FC236}">
                  <a16:creationId xmlns:a16="http://schemas.microsoft.com/office/drawing/2014/main" id="{6D12EE7F-436E-D983-65A3-D6D603EDFEAD}"/>
                </a:ext>
              </a:extLst>
            </p:cNvPr>
            <p:cNvSpPr/>
            <p:nvPr/>
          </p:nvSpPr>
          <p:spPr>
            <a:xfrm>
              <a:off x="4624462" y="325968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04" name="Freeform 402">
              <a:extLst>
                <a:ext uri="{FF2B5EF4-FFF2-40B4-BE49-F238E27FC236}">
                  <a16:creationId xmlns:a16="http://schemas.microsoft.com/office/drawing/2014/main" id="{FCE69FB0-4F93-AAC7-B7DF-D485A5BC994F}"/>
                </a:ext>
              </a:extLst>
            </p:cNvPr>
            <p:cNvSpPr/>
            <p:nvPr/>
          </p:nvSpPr>
          <p:spPr>
            <a:xfrm>
              <a:off x="4654679" y="322944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05" name="Freeform 403">
              <a:extLst>
                <a:ext uri="{FF2B5EF4-FFF2-40B4-BE49-F238E27FC236}">
                  <a16:creationId xmlns:a16="http://schemas.microsoft.com/office/drawing/2014/main" id="{A6F1DFB8-D998-1CA7-CF4E-9E632E0029B5}"/>
                </a:ext>
              </a:extLst>
            </p:cNvPr>
            <p:cNvSpPr/>
            <p:nvPr/>
          </p:nvSpPr>
          <p:spPr>
            <a:xfrm>
              <a:off x="4908496" y="348493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06" name="Freeform 404">
              <a:extLst>
                <a:ext uri="{FF2B5EF4-FFF2-40B4-BE49-F238E27FC236}">
                  <a16:creationId xmlns:a16="http://schemas.microsoft.com/office/drawing/2014/main" id="{729D19C9-2277-EE93-62A2-15D0B121ED52}"/>
                </a:ext>
              </a:extLst>
            </p:cNvPr>
            <p:cNvSpPr/>
            <p:nvPr/>
          </p:nvSpPr>
          <p:spPr>
            <a:xfrm>
              <a:off x="4938712" y="345469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07" name="Freeform 405">
              <a:extLst>
                <a:ext uri="{FF2B5EF4-FFF2-40B4-BE49-F238E27FC236}">
                  <a16:creationId xmlns:a16="http://schemas.microsoft.com/office/drawing/2014/main" id="{AE5913A0-C6A5-84F4-1FD6-17CAA7FF7E87}"/>
                </a:ext>
              </a:extLst>
            </p:cNvPr>
            <p:cNvSpPr/>
            <p:nvPr/>
          </p:nvSpPr>
          <p:spPr>
            <a:xfrm>
              <a:off x="5003677" y="365878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08" name="Freeform 406">
              <a:extLst>
                <a:ext uri="{FF2B5EF4-FFF2-40B4-BE49-F238E27FC236}">
                  <a16:creationId xmlns:a16="http://schemas.microsoft.com/office/drawing/2014/main" id="{A82D785F-7E11-D0EC-DC85-C608B6B9B0C3}"/>
                </a:ext>
              </a:extLst>
            </p:cNvPr>
            <p:cNvSpPr/>
            <p:nvPr/>
          </p:nvSpPr>
          <p:spPr>
            <a:xfrm>
              <a:off x="5033894" y="362855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09" name="Freeform 407">
              <a:extLst>
                <a:ext uri="{FF2B5EF4-FFF2-40B4-BE49-F238E27FC236}">
                  <a16:creationId xmlns:a16="http://schemas.microsoft.com/office/drawing/2014/main" id="{E86D6C09-7A70-8ED7-003F-EE31BA88B241}"/>
                </a:ext>
              </a:extLst>
            </p:cNvPr>
            <p:cNvSpPr/>
            <p:nvPr/>
          </p:nvSpPr>
          <p:spPr>
            <a:xfrm>
              <a:off x="5286200" y="368902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10" name="Freeform 408">
              <a:extLst>
                <a:ext uri="{FF2B5EF4-FFF2-40B4-BE49-F238E27FC236}">
                  <a16:creationId xmlns:a16="http://schemas.microsoft.com/office/drawing/2014/main" id="{9FBA02B8-266C-22B7-0E10-CE15D1D48866}"/>
                </a:ext>
              </a:extLst>
            </p:cNvPr>
            <p:cNvSpPr/>
            <p:nvPr/>
          </p:nvSpPr>
          <p:spPr>
            <a:xfrm>
              <a:off x="5316417" y="365878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11" name="Freeform 409">
              <a:extLst>
                <a:ext uri="{FF2B5EF4-FFF2-40B4-BE49-F238E27FC236}">
                  <a16:creationId xmlns:a16="http://schemas.microsoft.com/office/drawing/2014/main" id="{58DA1077-30F8-39AD-41B5-E1D2A5258545}"/>
                </a:ext>
              </a:extLst>
            </p:cNvPr>
            <p:cNvSpPr/>
            <p:nvPr/>
          </p:nvSpPr>
          <p:spPr>
            <a:xfrm>
              <a:off x="6106574" y="40261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12" name="Freeform 410">
              <a:extLst>
                <a:ext uri="{FF2B5EF4-FFF2-40B4-BE49-F238E27FC236}">
                  <a16:creationId xmlns:a16="http://schemas.microsoft.com/office/drawing/2014/main" id="{58F65AC5-C3DF-7903-3488-B2361FDC1FBB}"/>
                </a:ext>
              </a:extLst>
            </p:cNvPr>
            <p:cNvSpPr/>
            <p:nvPr/>
          </p:nvSpPr>
          <p:spPr>
            <a:xfrm>
              <a:off x="6136791" y="39959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13" name="Freeform 411">
              <a:extLst>
                <a:ext uri="{FF2B5EF4-FFF2-40B4-BE49-F238E27FC236}">
                  <a16:creationId xmlns:a16="http://schemas.microsoft.com/office/drawing/2014/main" id="{A38D9800-22E5-BDCA-A64A-C352490C0787}"/>
                </a:ext>
              </a:extLst>
            </p:cNvPr>
            <p:cNvSpPr/>
            <p:nvPr/>
          </p:nvSpPr>
          <p:spPr>
            <a:xfrm>
              <a:off x="6106574" y="40261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14" name="Freeform 412">
              <a:extLst>
                <a:ext uri="{FF2B5EF4-FFF2-40B4-BE49-F238E27FC236}">
                  <a16:creationId xmlns:a16="http://schemas.microsoft.com/office/drawing/2014/main" id="{AC33F520-054E-0856-2E9C-D9EA855B2864}"/>
                </a:ext>
              </a:extLst>
            </p:cNvPr>
            <p:cNvSpPr/>
            <p:nvPr/>
          </p:nvSpPr>
          <p:spPr>
            <a:xfrm>
              <a:off x="6136791" y="39959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15" name="Freeform 413">
              <a:extLst>
                <a:ext uri="{FF2B5EF4-FFF2-40B4-BE49-F238E27FC236}">
                  <a16:creationId xmlns:a16="http://schemas.microsoft.com/office/drawing/2014/main" id="{D18AEEDA-A8D6-F450-A1AF-B48915684015}"/>
                </a:ext>
              </a:extLst>
            </p:cNvPr>
            <p:cNvSpPr/>
            <p:nvPr/>
          </p:nvSpPr>
          <p:spPr>
            <a:xfrm>
              <a:off x="6106574" y="40261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16" name="Freeform 414">
              <a:extLst>
                <a:ext uri="{FF2B5EF4-FFF2-40B4-BE49-F238E27FC236}">
                  <a16:creationId xmlns:a16="http://schemas.microsoft.com/office/drawing/2014/main" id="{90FAB202-84FF-094A-DE03-6BFE07905CC8}"/>
                </a:ext>
              </a:extLst>
            </p:cNvPr>
            <p:cNvSpPr/>
            <p:nvPr/>
          </p:nvSpPr>
          <p:spPr>
            <a:xfrm>
              <a:off x="6136791" y="39959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17" name="Freeform 415">
              <a:extLst>
                <a:ext uri="{FF2B5EF4-FFF2-40B4-BE49-F238E27FC236}">
                  <a16:creationId xmlns:a16="http://schemas.microsoft.com/office/drawing/2014/main" id="{E4F34886-76BE-9D24-A060-6C8C35B63651}"/>
                </a:ext>
              </a:extLst>
            </p:cNvPr>
            <p:cNvSpPr/>
            <p:nvPr/>
          </p:nvSpPr>
          <p:spPr>
            <a:xfrm>
              <a:off x="6216864" y="40609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18" name="Freeform 416">
              <a:extLst>
                <a:ext uri="{FF2B5EF4-FFF2-40B4-BE49-F238E27FC236}">
                  <a16:creationId xmlns:a16="http://schemas.microsoft.com/office/drawing/2014/main" id="{3362DD1A-FF0D-8172-CDAB-C59F336DE5A5}"/>
                </a:ext>
              </a:extLst>
            </p:cNvPr>
            <p:cNvSpPr/>
            <p:nvPr/>
          </p:nvSpPr>
          <p:spPr>
            <a:xfrm>
              <a:off x="6247080" y="40306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19" name="Freeform 417">
              <a:extLst>
                <a:ext uri="{FF2B5EF4-FFF2-40B4-BE49-F238E27FC236}">
                  <a16:creationId xmlns:a16="http://schemas.microsoft.com/office/drawing/2014/main" id="{8E8D73F5-8D22-AECD-0A47-91C36943CB5C}"/>
                </a:ext>
              </a:extLst>
            </p:cNvPr>
            <p:cNvSpPr/>
            <p:nvPr/>
          </p:nvSpPr>
          <p:spPr>
            <a:xfrm>
              <a:off x="6216864" y="40609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20" name="Freeform 418">
              <a:extLst>
                <a:ext uri="{FF2B5EF4-FFF2-40B4-BE49-F238E27FC236}">
                  <a16:creationId xmlns:a16="http://schemas.microsoft.com/office/drawing/2014/main" id="{A32B7C44-FFED-9DFA-7C3A-AFD8CD45B306}"/>
                </a:ext>
              </a:extLst>
            </p:cNvPr>
            <p:cNvSpPr/>
            <p:nvPr/>
          </p:nvSpPr>
          <p:spPr>
            <a:xfrm>
              <a:off x="6247080" y="40306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21" name="Freeform 419">
              <a:extLst>
                <a:ext uri="{FF2B5EF4-FFF2-40B4-BE49-F238E27FC236}">
                  <a16:creationId xmlns:a16="http://schemas.microsoft.com/office/drawing/2014/main" id="{FF1962F9-BCA3-617B-19E3-6C68D689ED2D}"/>
                </a:ext>
              </a:extLst>
            </p:cNvPr>
            <p:cNvSpPr/>
            <p:nvPr/>
          </p:nvSpPr>
          <p:spPr>
            <a:xfrm>
              <a:off x="6389097" y="41410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22" name="Freeform 420">
              <a:extLst>
                <a:ext uri="{FF2B5EF4-FFF2-40B4-BE49-F238E27FC236}">
                  <a16:creationId xmlns:a16="http://schemas.microsoft.com/office/drawing/2014/main" id="{E706DCD0-AD93-13F0-54DE-DAE7B62F75B9}"/>
                </a:ext>
              </a:extLst>
            </p:cNvPr>
            <p:cNvSpPr/>
            <p:nvPr/>
          </p:nvSpPr>
          <p:spPr>
            <a:xfrm>
              <a:off x="6419313" y="41108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23" name="Freeform 421">
              <a:extLst>
                <a:ext uri="{FF2B5EF4-FFF2-40B4-BE49-F238E27FC236}">
                  <a16:creationId xmlns:a16="http://schemas.microsoft.com/office/drawing/2014/main" id="{189E0B57-730A-3637-4C98-E6FAD7874B7C}"/>
                </a:ext>
              </a:extLst>
            </p:cNvPr>
            <p:cNvSpPr/>
            <p:nvPr/>
          </p:nvSpPr>
          <p:spPr>
            <a:xfrm>
              <a:off x="6562841" y="41410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24" name="Freeform 422">
              <a:extLst>
                <a:ext uri="{FF2B5EF4-FFF2-40B4-BE49-F238E27FC236}">
                  <a16:creationId xmlns:a16="http://schemas.microsoft.com/office/drawing/2014/main" id="{1667C8EA-F649-0E2E-C1B8-9BAEE21DEABD}"/>
                </a:ext>
              </a:extLst>
            </p:cNvPr>
            <p:cNvSpPr/>
            <p:nvPr/>
          </p:nvSpPr>
          <p:spPr>
            <a:xfrm>
              <a:off x="6593057" y="41108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25" name="Freeform 423">
              <a:extLst>
                <a:ext uri="{FF2B5EF4-FFF2-40B4-BE49-F238E27FC236}">
                  <a16:creationId xmlns:a16="http://schemas.microsoft.com/office/drawing/2014/main" id="{41E98A35-04D0-E2AF-2E29-F82D9A9108E8}"/>
                </a:ext>
              </a:extLst>
            </p:cNvPr>
            <p:cNvSpPr/>
            <p:nvPr/>
          </p:nvSpPr>
          <p:spPr>
            <a:xfrm>
              <a:off x="6633850" y="418789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26" name="Freeform 424">
              <a:extLst>
                <a:ext uri="{FF2B5EF4-FFF2-40B4-BE49-F238E27FC236}">
                  <a16:creationId xmlns:a16="http://schemas.microsoft.com/office/drawing/2014/main" id="{D1C190FD-D18C-2201-9E34-A3B75544B678}"/>
                </a:ext>
              </a:extLst>
            </p:cNvPr>
            <p:cNvSpPr/>
            <p:nvPr/>
          </p:nvSpPr>
          <p:spPr>
            <a:xfrm>
              <a:off x="6664066" y="415766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27" name="Freeform 425">
              <a:extLst>
                <a:ext uri="{FF2B5EF4-FFF2-40B4-BE49-F238E27FC236}">
                  <a16:creationId xmlns:a16="http://schemas.microsoft.com/office/drawing/2014/main" id="{D8CE3502-1A41-17E6-CFC5-4311E2890619}"/>
                </a:ext>
              </a:extLst>
            </p:cNvPr>
            <p:cNvSpPr/>
            <p:nvPr/>
          </p:nvSpPr>
          <p:spPr>
            <a:xfrm>
              <a:off x="6641404" y="418789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28" name="Freeform 426">
              <a:extLst>
                <a:ext uri="{FF2B5EF4-FFF2-40B4-BE49-F238E27FC236}">
                  <a16:creationId xmlns:a16="http://schemas.microsoft.com/office/drawing/2014/main" id="{4D86DE39-B9D2-D12E-7546-3E285AEB993A}"/>
                </a:ext>
              </a:extLst>
            </p:cNvPr>
            <p:cNvSpPr/>
            <p:nvPr/>
          </p:nvSpPr>
          <p:spPr>
            <a:xfrm>
              <a:off x="6671620" y="415766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29" name="Freeform 427">
              <a:extLst>
                <a:ext uri="{FF2B5EF4-FFF2-40B4-BE49-F238E27FC236}">
                  <a16:creationId xmlns:a16="http://schemas.microsoft.com/office/drawing/2014/main" id="{DB590A60-72D0-F9BD-9E54-C0CC9FEA5BF5}"/>
                </a:ext>
              </a:extLst>
            </p:cNvPr>
            <p:cNvSpPr/>
            <p:nvPr/>
          </p:nvSpPr>
          <p:spPr>
            <a:xfrm>
              <a:off x="6917883" y="43027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30" name="Freeform 428">
              <a:extLst>
                <a:ext uri="{FF2B5EF4-FFF2-40B4-BE49-F238E27FC236}">
                  <a16:creationId xmlns:a16="http://schemas.microsoft.com/office/drawing/2014/main" id="{9E2A4A6B-65D8-5EF1-0FFC-A83528474A53}"/>
                </a:ext>
              </a:extLst>
            </p:cNvPr>
            <p:cNvSpPr/>
            <p:nvPr/>
          </p:nvSpPr>
          <p:spPr>
            <a:xfrm>
              <a:off x="6948100" y="42725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31" name="Freeform 429">
              <a:extLst>
                <a:ext uri="{FF2B5EF4-FFF2-40B4-BE49-F238E27FC236}">
                  <a16:creationId xmlns:a16="http://schemas.microsoft.com/office/drawing/2014/main" id="{8580B476-03A6-D72F-C871-6D415F6356AB}"/>
                </a:ext>
              </a:extLst>
            </p:cNvPr>
            <p:cNvSpPr/>
            <p:nvPr/>
          </p:nvSpPr>
          <p:spPr>
            <a:xfrm>
              <a:off x="6979827" y="43027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32" name="Freeform 430">
              <a:extLst>
                <a:ext uri="{FF2B5EF4-FFF2-40B4-BE49-F238E27FC236}">
                  <a16:creationId xmlns:a16="http://schemas.microsoft.com/office/drawing/2014/main" id="{BE555E6E-14D3-2134-D106-DE4A35E1289B}"/>
                </a:ext>
              </a:extLst>
            </p:cNvPr>
            <p:cNvSpPr/>
            <p:nvPr/>
          </p:nvSpPr>
          <p:spPr>
            <a:xfrm>
              <a:off x="7010043" y="42725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33" name="Freeform 431">
              <a:extLst>
                <a:ext uri="{FF2B5EF4-FFF2-40B4-BE49-F238E27FC236}">
                  <a16:creationId xmlns:a16="http://schemas.microsoft.com/office/drawing/2014/main" id="{86660C0A-5F2D-11AB-90E7-421A2B5E9638}"/>
                </a:ext>
              </a:extLst>
            </p:cNvPr>
            <p:cNvSpPr/>
            <p:nvPr/>
          </p:nvSpPr>
          <p:spPr>
            <a:xfrm>
              <a:off x="7082562" y="43027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34" name="Freeform 432">
              <a:extLst>
                <a:ext uri="{FF2B5EF4-FFF2-40B4-BE49-F238E27FC236}">
                  <a16:creationId xmlns:a16="http://schemas.microsoft.com/office/drawing/2014/main" id="{94A38948-BB4F-B577-F274-26FF8AFD8669}"/>
                </a:ext>
              </a:extLst>
            </p:cNvPr>
            <p:cNvSpPr/>
            <p:nvPr/>
          </p:nvSpPr>
          <p:spPr>
            <a:xfrm>
              <a:off x="7112779" y="42725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35" name="Freeform 433">
              <a:extLst>
                <a:ext uri="{FF2B5EF4-FFF2-40B4-BE49-F238E27FC236}">
                  <a16:creationId xmlns:a16="http://schemas.microsoft.com/office/drawing/2014/main" id="{616871E5-D4CA-2219-F789-E21AEA40E2C9}"/>
                </a:ext>
              </a:extLst>
            </p:cNvPr>
            <p:cNvSpPr/>
            <p:nvPr/>
          </p:nvSpPr>
          <p:spPr>
            <a:xfrm>
              <a:off x="7531275" y="44010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36" name="Freeform 434">
              <a:extLst>
                <a:ext uri="{FF2B5EF4-FFF2-40B4-BE49-F238E27FC236}">
                  <a16:creationId xmlns:a16="http://schemas.microsoft.com/office/drawing/2014/main" id="{E221FED6-1D3B-FDE0-B2B1-CB513F709385}"/>
                </a:ext>
              </a:extLst>
            </p:cNvPr>
            <p:cNvSpPr/>
            <p:nvPr/>
          </p:nvSpPr>
          <p:spPr>
            <a:xfrm>
              <a:off x="7561491" y="43708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37" name="Freeform 435">
              <a:extLst>
                <a:ext uri="{FF2B5EF4-FFF2-40B4-BE49-F238E27FC236}">
                  <a16:creationId xmlns:a16="http://schemas.microsoft.com/office/drawing/2014/main" id="{5D0099DA-D5BB-7AFE-8871-8BAC9F811383}"/>
                </a:ext>
              </a:extLst>
            </p:cNvPr>
            <p:cNvSpPr/>
            <p:nvPr/>
          </p:nvSpPr>
          <p:spPr>
            <a:xfrm>
              <a:off x="7587175" y="44010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38" name="Freeform 436">
              <a:extLst>
                <a:ext uri="{FF2B5EF4-FFF2-40B4-BE49-F238E27FC236}">
                  <a16:creationId xmlns:a16="http://schemas.microsoft.com/office/drawing/2014/main" id="{95CA0CF6-15EE-09F6-38EA-4C0D94948FE5}"/>
                </a:ext>
              </a:extLst>
            </p:cNvPr>
            <p:cNvSpPr/>
            <p:nvPr/>
          </p:nvSpPr>
          <p:spPr>
            <a:xfrm>
              <a:off x="7617392" y="43708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39" name="Freeform 437">
              <a:extLst>
                <a:ext uri="{FF2B5EF4-FFF2-40B4-BE49-F238E27FC236}">
                  <a16:creationId xmlns:a16="http://schemas.microsoft.com/office/drawing/2014/main" id="{D15D96D1-D35D-BD37-E67E-495E5AC3D058}"/>
                </a:ext>
              </a:extLst>
            </p:cNvPr>
            <p:cNvSpPr/>
            <p:nvPr/>
          </p:nvSpPr>
          <p:spPr>
            <a:xfrm>
              <a:off x="8996768" y="44010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40" name="Freeform 438">
              <a:extLst>
                <a:ext uri="{FF2B5EF4-FFF2-40B4-BE49-F238E27FC236}">
                  <a16:creationId xmlns:a16="http://schemas.microsoft.com/office/drawing/2014/main" id="{DD78A470-2025-E29B-4FCB-1527EC5AD030}"/>
                </a:ext>
              </a:extLst>
            </p:cNvPr>
            <p:cNvSpPr/>
            <p:nvPr/>
          </p:nvSpPr>
          <p:spPr>
            <a:xfrm>
              <a:off x="9026984" y="43708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grpSp>
      <p:grpSp>
        <p:nvGrpSpPr>
          <p:cNvPr id="1441" name="Graphic 4">
            <a:extLst>
              <a:ext uri="{FF2B5EF4-FFF2-40B4-BE49-F238E27FC236}">
                <a16:creationId xmlns:a16="http://schemas.microsoft.com/office/drawing/2014/main" id="{41719137-972E-384F-55AC-A8256795948C}"/>
              </a:ext>
            </a:extLst>
          </p:cNvPr>
          <p:cNvGrpSpPr/>
          <p:nvPr/>
        </p:nvGrpSpPr>
        <p:grpSpPr>
          <a:xfrm>
            <a:off x="6770922" y="2202965"/>
            <a:ext cx="5122763" cy="3083771"/>
            <a:chOff x="2741984" y="969378"/>
            <a:chExt cx="7359191" cy="3876133"/>
          </a:xfrm>
        </p:grpSpPr>
        <p:sp>
          <p:nvSpPr>
            <p:cNvPr id="1442" name="Freeform 5">
              <a:extLst>
                <a:ext uri="{FF2B5EF4-FFF2-40B4-BE49-F238E27FC236}">
                  <a16:creationId xmlns:a16="http://schemas.microsoft.com/office/drawing/2014/main" id="{9B084620-2F21-40F2-6149-5A46E9847CB1}"/>
                </a:ext>
              </a:extLst>
            </p:cNvPr>
            <p:cNvSpPr/>
            <p:nvPr/>
          </p:nvSpPr>
          <p:spPr>
            <a:xfrm>
              <a:off x="2806949" y="4782018"/>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43" name="Freeform 6">
              <a:extLst>
                <a:ext uri="{FF2B5EF4-FFF2-40B4-BE49-F238E27FC236}">
                  <a16:creationId xmlns:a16="http://schemas.microsoft.com/office/drawing/2014/main" id="{72E44FE5-101D-1C33-BB11-D6721AAAABD6}"/>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44" name="Freeform 7">
              <a:extLst>
                <a:ext uri="{FF2B5EF4-FFF2-40B4-BE49-F238E27FC236}">
                  <a16:creationId xmlns:a16="http://schemas.microsoft.com/office/drawing/2014/main" id="{7AAE14C9-0B3A-7E2C-B339-B5DFFC9EE2A1}"/>
                </a:ext>
              </a:extLst>
            </p:cNvPr>
            <p:cNvSpPr/>
            <p:nvPr/>
          </p:nvSpPr>
          <p:spPr>
            <a:xfrm>
              <a:off x="2806949" y="4782018"/>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45" name="Freeform 8">
              <a:extLst>
                <a:ext uri="{FF2B5EF4-FFF2-40B4-BE49-F238E27FC236}">
                  <a16:creationId xmlns:a16="http://schemas.microsoft.com/office/drawing/2014/main" id="{46B4D3B7-FAFF-02D6-F255-03CA37D49833}"/>
                </a:ext>
              </a:extLst>
            </p:cNvPr>
            <p:cNvSpPr/>
            <p:nvPr/>
          </p:nvSpPr>
          <p:spPr>
            <a:xfrm>
              <a:off x="297767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46" name="Freeform 9">
              <a:extLst>
                <a:ext uri="{FF2B5EF4-FFF2-40B4-BE49-F238E27FC236}">
                  <a16:creationId xmlns:a16="http://schemas.microsoft.com/office/drawing/2014/main" id="{673B57D2-E52E-5DAD-73A7-ED1028E9741D}"/>
                </a:ext>
              </a:extLst>
            </p:cNvPr>
            <p:cNvSpPr/>
            <p:nvPr/>
          </p:nvSpPr>
          <p:spPr>
            <a:xfrm>
              <a:off x="321789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47" name="Freeform 10">
              <a:extLst>
                <a:ext uri="{FF2B5EF4-FFF2-40B4-BE49-F238E27FC236}">
                  <a16:creationId xmlns:a16="http://schemas.microsoft.com/office/drawing/2014/main" id="{B254B23A-419D-653B-FE52-9D20F2F3EFFD}"/>
                </a:ext>
              </a:extLst>
            </p:cNvPr>
            <p:cNvSpPr/>
            <p:nvPr/>
          </p:nvSpPr>
          <p:spPr>
            <a:xfrm>
              <a:off x="345660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48" name="Freeform 11">
              <a:extLst>
                <a:ext uri="{FF2B5EF4-FFF2-40B4-BE49-F238E27FC236}">
                  <a16:creationId xmlns:a16="http://schemas.microsoft.com/office/drawing/2014/main" id="{53943EBD-22F6-67C3-727C-F707B90F823D}"/>
                </a:ext>
              </a:extLst>
            </p:cNvPr>
            <p:cNvSpPr/>
            <p:nvPr/>
          </p:nvSpPr>
          <p:spPr>
            <a:xfrm>
              <a:off x="369682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49" name="Freeform 12">
              <a:extLst>
                <a:ext uri="{FF2B5EF4-FFF2-40B4-BE49-F238E27FC236}">
                  <a16:creationId xmlns:a16="http://schemas.microsoft.com/office/drawing/2014/main" id="{3F24D297-51B5-B104-75B5-1F6AB766E6C5}"/>
                </a:ext>
              </a:extLst>
            </p:cNvPr>
            <p:cNvSpPr/>
            <p:nvPr/>
          </p:nvSpPr>
          <p:spPr>
            <a:xfrm>
              <a:off x="393704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50" name="Freeform 13">
              <a:extLst>
                <a:ext uri="{FF2B5EF4-FFF2-40B4-BE49-F238E27FC236}">
                  <a16:creationId xmlns:a16="http://schemas.microsoft.com/office/drawing/2014/main" id="{C7D8C25C-1C85-D387-9B87-FCB906798D43}"/>
                </a:ext>
              </a:extLst>
            </p:cNvPr>
            <p:cNvSpPr/>
            <p:nvPr/>
          </p:nvSpPr>
          <p:spPr>
            <a:xfrm>
              <a:off x="417575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51" name="Freeform 14">
              <a:extLst>
                <a:ext uri="{FF2B5EF4-FFF2-40B4-BE49-F238E27FC236}">
                  <a16:creationId xmlns:a16="http://schemas.microsoft.com/office/drawing/2014/main" id="{2AD8DF94-7186-770F-A2BA-8F78C398C9AF}"/>
                </a:ext>
              </a:extLst>
            </p:cNvPr>
            <p:cNvSpPr/>
            <p:nvPr/>
          </p:nvSpPr>
          <p:spPr>
            <a:xfrm>
              <a:off x="441597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52" name="Freeform 15">
              <a:extLst>
                <a:ext uri="{FF2B5EF4-FFF2-40B4-BE49-F238E27FC236}">
                  <a16:creationId xmlns:a16="http://schemas.microsoft.com/office/drawing/2014/main" id="{ED337DD7-5D59-4E79-6DF9-3AF4CB92935C}"/>
                </a:ext>
              </a:extLst>
            </p:cNvPr>
            <p:cNvSpPr/>
            <p:nvPr/>
          </p:nvSpPr>
          <p:spPr>
            <a:xfrm>
              <a:off x="465618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53" name="Freeform 16">
              <a:extLst>
                <a:ext uri="{FF2B5EF4-FFF2-40B4-BE49-F238E27FC236}">
                  <a16:creationId xmlns:a16="http://schemas.microsoft.com/office/drawing/2014/main" id="{D656AFB9-3E2C-9EAF-66B9-40A1E4AC9078}"/>
                </a:ext>
              </a:extLst>
            </p:cNvPr>
            <p:cNvSpPr/>
            <p:nvPr/>
          </p:nvSpPr>
          <p:spPr>
            <a:xfrm>
              <a:off x="489489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54" name="Freeform 17">
              <a:extLst>
                <a:ext uri="{FF2B5EF4-FFF2-40B4-BE49-F238E27FC236}">
                  <a16:creationId xmlns:a16="http://schemas.microsoft.com/office/drawing/2014/main" id="{D9676992-DCA4-D1C4-BE4B-7D559E7DA2A4}"/>
                </a:ext>
              </a:extLst>
            </p:cNvPr>
            <p:cNvSpPr/>
            <p:nvPr/>
          </p:nvSpPr>
          <p:spPr>
            <a:xfrm>
              <a:off x="513511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55" name="Freeform 18">
              <a:extLst>
                <a:ext uri="{FF2B5EF4-FFF2-40B4-BE49-F238E27FC236}">
                  <a16:creationId xmlns:a16="http://schemas.microsoft.com/office/drawing/2014/main" id="{707D5DAA-79FC-F246-04F7-1ACA940986C5}"/>
                </a:ext>
              </a:extLst>
            </p:cNvPr>
            <p:cNvSpPr/>
            <p:nvPr/>
          </p:nvSpPr>
          <p:spPr>
            <a:xfrm>
              <a:off x="537533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56" name="Freeform 19">
              <a:extLst>
                <a:ext uri="{FF2B5EF4-FFF2-40B4-BE49-F238E27FC236}">
                  <a16:creationId xmlns:a16="http://schemas.microsoft.com/office/drawing/2014/main" id="{D66690D5-CC14-9C96-3668-8AD96885E9AD}"/>
                </a:ext>
              </a:extLst>
            </p:cNvPr>
            <p:cNvSpPr/>
            <p:nvPr/>
          </p:nvSpPr>
          <p:spPr>
            <a:xfrm>
              <a:off x="561404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57" name="Freeform 20">
              <a:extLst>
                <a:ext uri="{FF2B5EF4-FFF2-40B4-BE49-F238E27FC236}">
                  <a16:creationId xmlns:a16="http://schemas.microsoft.com/office/drawing/2014/main" id="{3EE28245-8BED-C3D7-1700-9B1D4939978E}"/>
                </a:ext>
              </a:extLst>
            </p:cNvPr>
            <p:cNvSpPr/>
            <p:nvPr/>
          </p:nvSpPr>
          <p:spPr>
            <a:xfrm>
              <a:off x="585426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58" name="Freeform 21">
              <a:extLst>
                <a:ext uri="{FF2B5EF4-FFF2-40B4-BE49-F238E27FC236}">
                  <a16:creationId xmlns:a16="http://schemas.microsoft.com/office/drawing/2014/main" id="{8C83BF0E-363B-9D94-9EFF-A72B1B41EC66}"/>
                </a:ext>
              </a:extLst>
            </p:cNvPr>
            <p:cNvSpPr/>
            <p:nvPr/>
          </p:nvSpPr>
          <p:spPr>
            <a:xfrm>
              <a:off x="609448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59" name="Freeform 22">
              <a:extLst>
                <a:ext uri="{FF2B5EF4-FFF2-40B4-BE49-F238E27FC236}">
                  <a16:creationId xmlns:a16="http://schemas.microsoft.com/office/drawing/2014/main" id="{C081DD6E-85E4-476B-3726-37CB29E00E3F}"/>
                </a:ext>
              </a:extLst>
            </p:cNvPr>
            <p:cNvSpPr/>
            <p:nvPr/>
          </p:nvSpPr>
          <p:spPr>
            <a:xfrm>
              <a:off x="633319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60" name="Freeform 23">
              <a:extLst>
                <a:ext uri="{FF2B5EF4-FFF2-40B4-BE49-F238E27FC236}">
                  <a16:creationId xmlns:a16="http://schemas.microsoft.com/office/drawing/2014/main" id="{3E4ACD5C-836E-4CE6-7927-A493E9C49E59}"/>
                </a:ext>
              </a:extLst>
            </p:cNvPr>
            <p:cNvSpPr/>
            <p:nvPr/>
          </p:nvSpPr>
          <p:spPr>
            <a:xfrm>
              <a:off x="657341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61" name="Freeform 24">
              <a:extLst>
                <a:ext uri="{FF2B5EF4-FFF2-40B4-BE49-F238E27FC236}">
                  <a16:creationId xmlns:a16="http://schemas.microsoft.com/office/drawing/2014/main" id="{0039C0ED-A695-D80F-9646-D11997AEB5C0}"/>
                </a:ext>
              </a:extLst>
            </p:cNvPr>
            <p:cNvSpPr/>
            <p:nvPr/>
          </p:nvSpPr>
          <p:spPr>
            <a:xfrm>
              <a:off x="681363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62" name="Freeform 25">
              <a:extLst>
                <a:ext uri="{FF2B5EF4-FFF2-40B4-BE49-F238E27FC236}">
                  <a16:creationId xmlns:a16="http://schemas.microsoft.com/office/drawing/2014/main" id="{8E8792E2-E174-FD53-C0AF-260B875E055E}"/>
                </a:ext>
              </a:extLst>
            </p:cNvPr>
            <p:cNvSpPr/>
            <p:nvPr/>
          </p:nvSpPr>
          <p:spPr>
            <a:xfrm>
              <a:off x="705385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63" name="Freeform 26">
              <a:extLst>
                <a:ext uri="{FF2B5EF4-FFF2-40B4-BE49-F238E27FC236}">
                  <a16:creationId xmlns:a16="http://schemas.microsoft.com/office/drawing/2014/main" id="{A1FA208F-BE01-D75C-7D75-C908AB0CF34C}"/>
                </a:ext>
              </a:extLst>
            </p:cNvPr>
            <p:cNvSpPr/>
            <p:nvPr/>
          </p:nvSpPr>
          <p:spPr>
            <a:xfrm>
              <a:off x="729256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64" name="Freeform 27">
              <a:extLst>
                <a:ext uri="{FF2B5EF4-FFF2-40B4-BE49-F238E27FC236}">
                  <a16:creationId xmlns:a16="http://schemas.microsoft.com/office/drawing/2014/main" id="{021834EB-28AE-000F-1B7F-7DB9806876CE}"/>
                </a:ext>
              </a:extLst>
            </p:cNvPr>
            <p:cNvSpPr/>
            <p:nvPr/>
          </p:nvSpPr>
          <p:spPr>
            <a:xfrm>
              <a:off x="753278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65" name="Freeform 28">
              <a:extLst>
                <a:ext uri="{FF2B5EF4-FFF2-40B4-BE49-F238E27FC236}">
                  <a16:creationId xmlns:a16="http://schemas.microsoft.com/office/drawing/2014/main" id="{8DCA8EC0-7243-C2FD-85E4-95F4BCC0400E}"/>
                </a:ext>
              </a:extLst>
            </p:cNvPr>
            <p:cNvSpPr/>
            <p:nvPr/>
          </p:nvSpPr>
          <p:spPr>
            <a:xfrm>
              <a:off x="777300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66" name="Freeform 29">
              <a:extLst>
                <a:ext uri="{FF2B5EF4-FFF2-40B4-BE49-F238E27FC236}">
                  <a16:creationId xmlns:a16="http://schemas.microsoft.com/office/drawing/2014/main" id="{06717EB4-A370-9739-2DFC-6CEB09F3DB2B}"/>
                </a:ext>
              </a:extLst>
            </p:cNvPr>
            <p:cNvSpPr/>
            <p:nvPr/>
          </p:nvSpPr>
          <p:spPr>
            <a:xfrm>
              <a:off x="801171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67" name="Freeform 30">
              <a:extLst>
                <a:ext uri="{FF2B5EF4-FFF2-40B4-BE49-F238E27FC236}">
                  <a16:creationId xmlns:a16="http://schemas.microsoft.com/office/drawing/2014/main" id="{80AB9E3A-363F-85F7-12F8-9037F2FE0251}"/>
                </a:ext>
              </a:extLst>
            </p:cNvPr>
            <p:cNvSpPr/>
            <p:nvPr/>
          </p:nvSpPr>
          <p:spPr>
            <a:xfrm>
              <a:off x="825193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68" name="Freeform 31">
              <a:extLst>
                <a:ext uri="{FF2B5EF4-FFF2-40B4-BE49-F238E27FC236}">
                  <a16:creationId xmlns:a16="http://schemas.microsoft.com/office/drawing/2014/main" id="{05432D64-BA16-A552-117C-FF72E6A3F14C}"/>
                </a:ext>
              </a:extLst>
            </p:cNvPr>
            <p:cNvSpPr/>
            <p:nvPr/>
          </p:nvSpPr>
          <p:spPr>
            <a:xfrm>
              <a:off x="849215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69" name="Freeform 32">
              <a:extLst>
                <a:ext uri="{FF2B5EF4-FFF2-40B4-BE49-F238E27FC236}">
                  <a16:creationId xmlns:a16="http://schemas.microsoft.com/office/drawing/2014/main" id="{8DF1539E-8578-BED3-B001-D6884783BF9C}"/>
                </a:ext>
              </a:extLst>
            </p:cNvPr>
            <p:cNvSpPr/>
            <p:nvPr/>
          </p:nvSpPr>
          <p:spPr>
            <a:xfrm>
              <a:off x="873086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70" name="Freeform 33">
              <a:extLst>
                <a:ext uri="{FF2B5EF4-FFF2-40B4-BE49-F238E27FC236}">
                  <a16:creationId xmlns:a16="http://schemas.microsoft.com/office/drawing/2014/main" id="{A8889656-647C-62F8-EC4F-8942DF9CAC0F}"/>
                </a:ext>
              </a:extLst>
            </p:cNvPr>
            <p:cNvSpPr/>
            <p:nvPr/>
          </p:nvSpPr>
          <p:spPr>
            <a:xfrm>
              <a:off x="897108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71" name="Freeform 34">
              <a:extLst>
                <a:ext uri="{FF2B5EF4-FFF2-40B4-BE49-F238E27FC236}">
                  <a16:creationId xmlns:a16="http://schemas.microsoft.com/office/drawing/2014/main" id="{21D0B343-B7C2-4F18-6C21-F1780028C95A}"/>
                </a:ext>
              </a:extLst>
            </p:cNvPr>
            <p:cNvSpPr/>
            <p:nvPr/>
          </p:nvSpPr>
          <p:spPr>
            <a:xfrm>
              <a:off x="921130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72" name="Freeform 35">
              <a:extLst>
                <a:ext uri="{FF2B5EF4-FFF2-40B4-BE49-F238E27FC236}">
                  <a16:creationId xmlns:a16="http://schemas.microsoft.com/office/drawing/2014/main" id="{096F7883-5971-84C7-E59C-F65C5A907534}"/>
                </a:ext>
              </a:extLst>
            </p:cNvPr>
            <p:cNvSpPr/>
            <p:nvPr/>
          </p:nvSpPr>
          <p:spPr>
            <a:xfrm>
              <a:off x="945001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73" name="Freeform 36">
              <a:extLst>
                <a:ext uri="{FF2B5EF4-FFF2-40B4-BE49-F238E27FC236}">
                  <a16:creationId xmlns:a16="http://schemas.microsoft.com/office/drawing/2014/main" id="{DFD04252-4E59-999F-0506-419119A89D9F}"/>
                </a:ext>
              </a:extLst>
            </p:cNvPr>
            <p:cNvSpPr/>
            <p:nvPr/>
          </p:nvSpPr>
          <p:spPr>
            <a:xfrm>
              <a:off x="969023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74" name="Freeform 37">
              <a:extLst>
                <a:ext uri="{FF2B5EF4-FFF2-40B4-BE49-F238E27FC236}">
                  <a16:creationId xmlns:a16="http://schemas.microsoft.com/office/drawing/2014/main" id="{F93B693F-44AF-8915-15C8-1FA2BB5148B5}"/>
                </a:ext>
              </a:extLst>
            </p:cNvPr>
            <p:cNvSpPr/>
            <p:nvPr/>
          </p:nvSpPr>
          <p:spPr>
            <a:xfrm>
              <a:off x="993045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75" name="Freeform 38">
              <a:extLst>
                <a:ext uri="{FF2B5EF4-FFF2-40B4-BE49-F238E27FC236}">
                  <a16:creationId xmlns:a16="http://schemas.microsoft.com/office/drawing/2014/main" id="{AE196E2C-3EF3-78E1-E1F0-5335C9972EB6}"/>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81" name="Freeform 44">
              <a:extLst>
                <a:ext uri="{FF2B5EF4-FFF2-40B4-BE49-F238E27FC236}">
                  <a16:creationId xmlns:a16="http://schemas.microsoft.com/office/drawing/2014/main" id="{1817877A-EBD7-AA31-FFF8-F3BC5A664A18}"/>
                </a:ext>
              </a:extLst>
            </p:cNvPr>
            <p:cNvSpPr/>
            <p:nvPr/>
          </p:nvSpPr>
          <p:spPr>
            <a:xfrm>
              <a:off x="2741984" y="4701895"/>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82" name="Freeform 45">
              <a:extLst>
                <a:ext uri="{FF2B5EF4-FFF2-40B4-BE49-F238E27FC236}">
                  <a16:creationId xmlns:a16="http://schemas.microsoft.com/office/drawing/2014/main" id="{AF3FF650-C514-9754-C799-3A5D1654D67D}"/>
                </a:ext>
              </a:extLst>
            </p:cNvPr>
            <p:cNvSpPr/>
            <p:nvPr/>
          </p:nvSpPr>
          <p:spPr>
            <a:xfrm>
              <a:off x="2741984" y="397171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83" name="Freeform 46">
              <a:extLst>
                <a:ext uri="{FF2B5EF4-FFF2-40B4-BE49-F238E27FC236}">
                  <a16:creationId xmlns:a16="http://schemas.microsoft.com/office/drawing/2014/main" id="{29BD829B-8F10-90BE-5079-C1176BAB0EC9}"/>
                </a:ext>
              </a:extLst>
            </p:cNvPr>
            <p:cNvSpPr/>
            <p:nvPr/>
          </p:nvSpPr>
          <p:spPr>
            <a:xfrm>
              <a:off x="2741984" y="3241542"/>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84" name="Freeform 47">
              <a:extLst>
                <a:ext uri="{FF2B5EF4-FFF2-40B4-BE49-F238E27FC236}">
                  <a16:creationId xmlns:a16="http://schemas.microsoft.com/office/drawing/2014/main" id="{A798E099-E932-8446-CD91-CCF65CBA255C}"/>
                </a:ext>
              </a:extLst>
            </p:cNvPr>
            <p:cNvSpPr/>
            <p:nvPr/>
          </p:nvSpPr>
          <p:spPr>
            <a:xfrm>
              <a:off x="2741984" y="2511366"/>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85" name="Freeform 48">
              <a:extLst>
                <a:ext uri="{FF2B5EF4-FFF2-40B4-BE49-F238E27FC236}">
                  <a16:creationId xmlns:a16="http://schemas.microsoft.com/office/drawing/2014/main" id="{53F28772-A91E-77DC-A4E1-F45696421385}"/>
                </a:ext>
              </a:extLst>
            </p:cNvPr>
            <p:cNvSpPr/>
            <p:nvPr/>
          </p:nvSpPr>
          <p:spPr>
            <a:xfrm>
              <a:off x="2741984" y="178118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86" name="Freeform 49">
              <a:extLst>
                <a:ext uri="{FF2B5EF4-FFF2-40B4-BE49-F238E27FC236}">
                  <a16:creationId xmlns:a16="http://schemas.microsoft.com/office/drawing/2014/main" id="{F81E37FE-DDA6-82AD-4DBA-17CC084B3E35}"/>
                </a:ext>
              </a:extLst>
            </p:cNvPr>
            <p:cNvSpPr/>
            <p:nvPr/>
          </p:nvSpPr>
          <p:spPr>
            <a:xfrm>
              <a:off x="2741984" y="1051013"/>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grpSp>
      <p:sp>
        <p:nvSpPr>
          <p:cNvPr id="1487" name="TextBox 1486">
            <a:extLst>
              <a:ext uri="{FF2B5EF4-FFF2-40B4-BE49-F238E27FC236}">
                <a16:creationId xmlns:a16="http://schemas.microsoft.com/office/drawing/2014/main" id="{AB2DCB05-718D-686A-6975-F0AD7F61A968}"/>
              </a:ext>
            </a:extLst>
          </p:cNvPr>
          <p:cNvSpPr txBox="1"/>
          <p:nvPr/>
        </p:nvSpPr>
        <p:spPr>
          <a:xfrm>
            <a:off x="6798092" y="5220740"/>
            <a:ext cx="263214"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0</a:t>
            </a:r>
          </a:p>
        </p:txBody>
      </p:sp>
      <p:sp>
        <p:nvSpPr>
          <p:cNvPr id="1488" name="TextBox 1487">
            <a:extLst>
              <a:ext uri="{FF2B5EF4-FFF2-40B4-BE49-F238E27FC236}">
                <a16:creationId xmlns:a16="http://schemas.microsoft.com/office/drawing/2014/main" id="{3BCF7595-C6DB-487E-02F4-AE8848E58EDD}"/>
              </a:ext>
            </a:extLst>
          </p:cNvPr>
          <p:cNvSpPr txBox="1"/>
          <p:nvPr/>
        </p:nvSpPr>
        <p:spPr>
          <a:xfrm>
            <a:off x="6964985" y="5220740"/>
            <a:ext cx="263214"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a:t>
            </a:r>
          </a:p>
        </p:txBody>
      </p:sp>
      <p:sp>
        <p:nvSpPr>
          <p:cNvPr id="1489" name="TextBox 1488">
            <a:extLst>
              <a:ext uri="{FF2B5EF4-FFF2-40B4-BE49-F238E27FC236}">
                <a16:creationId xmlns:a16="http://schemas.microsoft.com/office/drawing/2014/main" id="{04DB32B6-90BD-67CA-A133-BEDCD37F1802}"/>
              </a:ext>
            </a:extLst>
          </p:cNvPr>
          <p:cNvSpPr txBox="1"/>
          <p:nvPr/>
        </p:nvSpPr>
        <p:spPr>
          <a:xfrm>
            <a:off x="7131842" y="5220740"/>
            <a:ext cx="263214"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a:t>
            </a:r>
          </a:p>
        </p:txBody>
      </p:sp>
      <p:sp>
        <p:nvSpPr>
          <p:cNvPr id="1490" name="TextBox 1489">
            <a:extLst>
              <a:ext uri="{FF2B5EF4-FFF2-40B4-BE49-F238E27FC236}">
                <a16:creationId xmlns:a16="http://schemas.microsoft.com/office/drawing/2014/main" id="{424E155D-ACFF-BF9A-BE62-1C556C345889}"/>
              </a:ext>
            </a:extLst>
          </p:cNvPr>
          <p:cNvSpPr txBox="1"/>
          <p:nvPr/>
        </p:nvSpPr>
        <p:spPr>
          <a:xfrm>
            <a:off x="7298746" y="5220740"/>
            <a:ext cx="263214"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3</a:t>
            </a:r>
          </a:p>
        </p:txBody>
      </p:sp>
      <p:sp>
        <p:nvSpPr>
          <p:cNvPr id="1491" name="TextBox 1490">
            <a:extLst>
              <a:ext uri="{FF2B5EF4-FFF2-40B4-BE49-F238E27FC236}">
                <a16:creationId xmlns:a16="http://schemas.microsoft.com/office/drawing/2014/main" id="{7896F946-ABFF-5559-9FFC-42F6B10C2A22}"/>
              </a:ext>
            </a:extLst>
          </p:cNvPr>
          <p:cNvSpPr txBox="1"/>
          <p:nvPr/>
        </p:nvSpPr>
        <p:spPr>
          <a:xfrm>
            <a:off x="7465659" y="5220740"/>
            <a:ext cx="263214"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4</a:t>
            </a:r>
          </a:p>
        </p:txBody>
      </p:sp>
      <p:sp>
        <p:nvSpPr>
          <p:cNvPr id="1492" name="TextBox 1491">
            <a:extLst>
              <a:ext uri="{FF2B5EF4-FFF2-40B4-BE49-F238E27FC236}">
                <a16:creationId xmlns:a16="http://schemas.microsoft.com/office/drawing/2014/main" id="{E96AAA5E-2BF4-1C38-0F28-6D4183533FA8}"/>
              </a:ext>
            </a:extLst>
          </p:cNvPr>
          <p:cNvSpPr txBox="1"/>
          <p:nvPr/>
        </p:nvSpPr>
        <p:spPr>
          <a:xfrm>
            <a:off x="7632573" y="5220740"/>
            <a:ext cx="263214"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5</a:t>
            </a:r>
          </a:p>
        </p:txBody>
      </p:sp>
      <p:sp>
        <p:nvSpPr>
          <p:cNvPr id="1493" name="TextBox 1492">
            <a:extLst>
              <a:ext uri="{FF2B5EF4-FFF2-40B4-BE49-F238E27FC236}">
                <a16:creationId xmlns:a16="http://schemas.microsoft.com/office/drawing/2014/main" id="{9EF82A2C-1FFC-E679-6BB0-0E045F9738CF}"/>
              </a:ext>
            </a:extLst>
          </p:cNvPr>
          <p:cNvSpPr txBox="1"/>
          <p:nvPr/>
        </p:nvSpPr>
        <p:spPr>
          <a:xfrm>
            <a:off x="7799465" y="5220740"/>
            <a:ext cx="263214"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6</a:t>
            </a:r>
          </a:p>
        </p:txBody>
      </p:sp>
      <p:sp>
        <p:nvSpPr>
          <p:cNvPr id="1494" name="TextBox 1493">
            <a:extLst>
              <a:ext uri="{FF2B5EF4-FFF2-40B4-BE49-F238E27FC236}">
                <a16:creationId xmlns:a16="http://schemas.microsoft.com/office/drawing/2014/main" id="{AA772340-D9F1-9CC6-D701-1DB2CED3E34B}"/>
              </a:ext>
            </a:extLst>
          </p:cNvPr>
          <p:cNvSpPr txBox="1"/>
          <p:nvPr/>
        </p:nvSpPr>
        <p:spPr>
          <a:xfrm>
            <a:off x="7966389" y="5220740"/>
            <a:ext cx="263214"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7</a:t>
            </a:r>
          </a:p>
        </p:txBody>
      </p:sp>
      <p:sp>
        <p:nvSpPr>
          <p:cNvPr id="1495" name="TextBox 1494">
            <a:extLst>
              <a:ext uri="{FF2B5EF4-FFF2-40B4-BE49-F238E27FC236}">
                <a16:creationId xmlns:a16="http://schemas.microsoft.com/office/drawing/2014/main" id="{2613E11F-C1F8-7AB6-109D-4050144D323C}"/>
              </a:ext>
            </a:extLst>
          </p:cNvPr>
          <p:cNvSpPr txBox="1"/>
          <p:nvPr/>
        </p:nvSpPr>
        <p:spPr>
          <a:xfrm>
            <a:off x="8133196" y="5220740"/>
            <a:ext cx="263214"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8</a:t>
            </a:r>
          </a:p>
        </p:txBody>
      </p:sp>
      <p:sp>
        <p:nvSpPr>
          <p:cNvPr id="1496" name="TextBox 1495">
            <a:extLst>
              <a:ext uri="{FF2B5EF4-FFF2-40B4-BE49-F238E27FC236}">
                <a16:creationId xmlns:a16="http://schemas.microsoft.com/office/drawing/2014/main" id="{D31351AE-E7DA-D87E-C039-193F173C30D1}"/>
              </a:ext>
            </a:extLst>
          </p:cNvPr>
          <p:cNvSpPr txBox="1"/>
          <p:nvPr/>
        </p:nvSpPr>
        <p:spPr>
          <a:xfrm>
            <a:off x="8300099" y="5220740"/>
            <a:ext cx="263214"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9</a:t>
            </a:r>
          </a:p>
        </p:txBody>
      </p:sp>
      <p:sp>
        <p:nvSpPr>
          <p:cNvPr id="1497" name="TextBox 1496">
            <a:extLst>
              <a:ext uri="{FF2B5EF4-FFF2-40B4-BE49-F238E27FC236}">
                <a16:creationId xmlns:a16="http://schemas.microsoft.com/office/drawing/2014/main" id="{983002C6-F799-4EA2-AD65-8E51378B672C}"/>
              </a:ext>
            </a:extLst>
          </p:cNvPr>
          <p:cNvSpPr txBox="1"/>
          <p:nvPr/>
        </p:nvSpPr>
        <p:spPr>
          <a:xfrm>
            <a:off x="8443149" y="5220740"/>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10</a:t>
            </a:r>
          </a:p>
        </p:txBody>
      </p:sp>
      <p:sp>
        <p:nvSpPr>
          <p:cNvPr id="1498" name="TextBox 1497">
            <a:extLst>
              <a:ext uri="{FF2B5EF4-FFF2-40B4-BE49-F238E27FC236}">
                <a16:creationId xmlns:a16="http://schemas.microsoft.com/office/drawing/2014/main" id="{F97B27CD-C343-AC00-82D0-2B6FFC955FF0}"/>
              </a:ext>
            </a:extLst>
          </p:cNvPr>
          <p:cNvSpPr txBox="1"/>
          <p:nvPr/>
        </p:nvSpPr>
        <p:spPr>
          <a:xfrm>
            <a:off x="8610042" y="5220740"/>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11</a:t>
            </a:r>
          </a:p>
        </p:txBody>
      </p:sp>
      <p:sp>
        <p:nvSpPr>
          <p:cNvPr id="1499" name="TextBox 1498">
            <a:extLst>
              <a:ext uri="{FF2B5EF4-FFF2-40B4-BE49-F238E27FC236}">
                <a16:creationId xmlns:a16="http://schemas.microsoft.com/office/drawing/2014/main" id="{C2E98B09-7886-CDEF-0E7E-F5688A18BB48}"/>
              </a:ext>
            </a:extLst>
          </p:cNvPr>
          <p:cNvSpPr txBox="1"/>
          <p:nvPr/>
        </p:nvSpPr>
        <p:spPr>
          <a:xfrm>
            <a:off x="8776902" y="5220740"/>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12</a:t>
            </a:r>
          </a:p>
        </p:txBody>
      </p:sp>
      <p:sp>
        <p:nvSpPr>
          <p:cNvPr id="1500" name="TextBox 1499">
            <a:extLst>
              <a:ext uri="{FF2B5EF4-FFF2-40B4-BE49-F238E27FC236}">
                <a16:creationId xmlns:a16="http://schemas.microsoft.com/office/drawing/2014/main" id="{D8F72239-F988-B565-D7BD-2D6BD844C813}"/>
              </a:ext>
            </a:extLst>
          </p:cNvPr>
          <p:cNvSpPr txBox="1"/>
          <p:nvPr/>
        </p:nvSpPr>
        <p:spPr>
          <a:xfrm>
            <a:off x="8943805" y="5220740"/>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13</a:t>
            </a:r>
          </a:p>
        </p:txBody>
      </p:sp>
      <p:sp>
        <p:nvSpPr>
          <p:cNvPr id="1501" name="TextBox 1500">
            <a:extLst>
              <a:ext uri="{FF2B5EF4-FFF2-40B4-BE49-F238E27FC236}">
                <a16:creationId xmlns:a16="http://schemas.microsoft.com/office/drawing/2014/main" id="{F50CB036-8CE7-9795-10DF-D76AD6B30653}"/>
              </a:ext>
            </a:extLst>
          </p:cNvPr>
          <p:cNvSpPr txBox="1"/>
          <p:nvPr/>
        </p:nvSpPr>
        <p:spPr>
          <a:xfrm>
            <a:off x="9110718" y="5220740"/>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14</a:t>
            </a:r>
          </a:p>
        </p:txBody>
      </p:sp>
      <p:sp>
        <p:nvSpPr>
          <p:cNvPr id="1502" name="TextBox 1501">
            <a:extLst>
              <a:ext uri="{FF2B5EF4-FFF2-40B4-BE49-F238E27FC236}">
                <a16:creationId xmlns:a16="http://schemas.microsoft.com/office/drawing/2014/main" id="{92D15BA9-9234-5955-C472-8DB9A01F2652}"/>
              </a:ext>
            </a:extLst>
          </p:cNvPr>
          <p:cNvSpPr txBox="1"/>
          <p:nvPr/>
        </p:nvSpPr>
        <p:spPr>
          <a:xfrm>
            <a:off x="9277621" y="5220740"/>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15</a:t>
            </a:r>
          </a:p>
        </p:txBody>
      </p:sp>
      <p:sp>
        <p:nvSpPr>
          <p:cNvPr id="1503" name="TextBox 1502">
            <a:extLst>
              <a:ext uri="{FF2B5EF4-FFF2-40B4-BE49-F238E27FC236}">
                <a16:creationId xmlns:a16="http://schemas.microsoft.com/office/drawing/2014/main" id="{C9FB70E4-988A-BF7B-BAFA-4DC8FB2E9709}"/>
              </a:ext>
            </a:extLst>
          </p:cNvPr>
          <p:cNvSpPr txBox="1"/>
          <p:nvPr/>
        </p:nvSpPr>
        <p:spPr>
          <a:xfrm>
            <a:off x="9444523" y="5220740"/>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16</a:t>
            </a:r>
          </a:p>
        </p:txBody>
      </p:sp>
      <p:sp>
        <p:nvSpPr>
          <p:cNvPr id="1504" name="TextBox 1503">
            <a:extLst>
              <a:ext uri="{FF2B5EF4-FFF2-40B4-BE49-F238E27FC236}">
                <a16:creationId xmlns:a16="http://schemas.microsoft.com/office/drawing/2014/main" id="{CC73DB24-DC13-8A1D-26BF-59814C832D1F}"/>
              </a:ext>
            </a:extLst>
          </p:cNvPr>
          <p:cNvSpPr txBox="1"/>
          <p:nvPr/>
        </p:nvSpPr>
        <p:spPr>
          <a:xfrm>
            <a:off x="9611436" y="5220740"/>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17</a:t>
            </a:r>
          </a:p>
        </p:txBody>
      </p:sp>
      <p:sp>
        <p:nvSpPr>
          <p:cNvPr id="1505" name="TextBox 1504">
            <a:extLst>
              <a:ext uri="{FF2B5EF4-FFF2-40B4-BE49-F238E27FC236}">
                <a16:creationId xmlns:a16="http://schemas.microsoft.com/office/drawing/2014/main" id="{0ED69F1C-3246-8198-93E8-4996B32C2B3C}"/>
              </a:ext>
            </a:extLst>
          </p:cNvPr>
          <p:cNvSpPr txBox="1"/>
          <p:nvPr/>
        </p:nvSpPr>
        <p:spPr>
          <a:xfrm>
            <a:off x="9778245" y="5220740"/>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18</a:t>
            </a:r>
          </a:p>
        </p:txBody>
      </p:sp>
      <p:sp>
        <p:nvSpPr>
          <p:cNvPr id="1506" name="TextBox 1505">
            <a:extLst>
              <a:ext uri="{FF2B5EF4-FFF2-40B4-BE49-F238E27FC236}">
                <a16:creationId xmlns:a16="http://schemas.microsoft.com/office/drawing/2014/main" id="{46A6C61A-4CAB-9404-B602-E5E9E51C9DA1}"/>
              </a:ext>
            </a:extLst>
          </p:cNvPr>
          <p:cNvSpPr txBox="1"/>
          <p:nvPr/>
        </p:nvSpPr>
        <p:spPr>
          <a:xfrm>
            <a:off x="9945158" y="5220740"/>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19</a:t>
            </a:r>
          </a:p>
        </p:txBody>
      </p:sp>
      <p:sp>
        <p:nvSpPr>
          <p:cNvPr id="1507" name="TextBox 1506">
            <a:extLst>
              <a:ext uri="{FF2B5EF4-FFF2-40B4-BE49-F238E27FC236}">
                <a16:creationId xmlns:a16="http://schemas.microsoft.com/office/drawing/2014/main" id="{25CA643B-2F0A-26CE-55F7-CFBFCC93A2DE}"/>
              </a:ext>
            </a:extLst>
          </p:cNvPr>
          <p:cNvSpPr txBox="1"/>
          <p:nvPr/>
        </p:nvSpPr>
        <p:spPr>
          <a:xfrm>
            <a:off x="10110914" y="5220740"/>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20</a:t>
            </a:r>
          </a:p>
        </p:txBody>
      </p:sp>
      <p:sp>
        <p:nvSpPr>
          <p:cNvPr id="1508" name="TextBox 1507">
            <a:extLst>
              <a:ext uri="{FF2B5EF4-FFF2-40B4-BE49-F238E27FC236}">
                <a16:creationId xmlns:a16="http://schemas.microsoft.com/office/drawing/2014/main" id="{BD316A9E-28BE-C757-7C56-D75429A1392F}"/>
              </a:ext>
            </a:extLst>
          </p:cNvPr>
          <p:cNvSpPr txBox="1"/>
          <p:nvPr/>
        </p:nvSpPr>
        <p:spPr>
          <a:xfrm>
            <a:off x="10277816" y="5220740"/>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21</a:t>
            </a:r>
          </a:p>
        </p:txBody>
      </p:sp>
      <p:sp>
        <p:nvSpPr>
          <p:cNvPr id="1509" name="TextBox 1508">
            <a:extLst>
              <a:ext uri="{FF2B5EF4-FFF2-40B4-BE49-F238E27FC236}">
                <a16:creationId xmlns:a16="http://schemas.microsoft.com/office/drawing/2014/main" id="{067D5230-5A61-970C-AD43-30FFFE4F6D91}"/>
              </a:ext>
            </a:extLst>
          </p:cNvPr>
          <p:cNvSpPr txBox="1"/>
          <p:nvPr/>
        </p:nvSpPr>
        <p:spPr>
          <a:xfrm>
            <a:off x="10444667" y="5220740"/>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22</a:t>
            </a:r>
          </a:p>
        </p:txBody>
      </p:sp>
      <p:sp>
        <p:nvSpPr>
          <p:cNvPr id="1510" name="TextBox 1509">
            <a:extLst>
              <a:ext uri="{FF2B5EF4-FFF2-40B4-BE49-F238E27FC236}">
                <a16:creationId xmlns:a16="http://schemas.microsoft.com/office/drawing/2014/main" id="{05495EC5-2FEE-1EDE-C479-9CA6917D2D80}"/>
              </a:ext>
            </a:extLst>
          </p:cNvPr>
          <p:cNvSpPr txBox="1"/>
          <p:nvPr/>
        </p:nvSpPr>
        <p:spPr>
          <a:xfrm>
            <a:off x="10611579" y="5220740"/>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23</a:t>
            </a:r>
          </a:p>
        </p:txBody>
      </p:sp>
      <p:sp>
        <p:nvSpPr>
          <p:cNvPr id="1511" name="TextBox 1510">
            <a:extLst>
              <a:ext uri="{FF2B5EF4-FFF2-40B4-BE49-F238E27FC236}">
                <a16:creationId xmlns:a16="http://schemas.microsoft.com/office/drawing/2014/main" id="{FBA1A2D4-9FAC-F6F7-32B8-E6BF0F163CAD}"/>
              </a:ext>
            </a:extLst>
          </p:cNvPr>
          <p:cNvSpPr txBox="1"/>
          <p:nvPr/>
        </p:nvSpPr>
        <p:spPr>
          <a:xfrm>
            <a:off x="10778482" y="5220740"/>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24</a:t>
            </a:r>
          </a:p>
        </p:txBody>
      </p:sp>
      <p:sp>
        <p:nvSpPr>
          <p:cNvPr id="1512" name="TextBox 1511">
            <a:extLst>
              <a:ext uri="{FF2B5EF4-FFF2-40B4-BE49-F238E27FC236}">
                <a16:creationId xmlns:a16="http://schemas.microsoft.com/office/drawing/2014/main" id="{3F9CF7BF-8F4B-EFAC-C25A-D155A7D7A14F}"/>
              </a:ext>
            </a:extLst>
          </p:cNvPr>
          <p:cNvSpPr txBox="1"/>
          <p:nvPr/>
        </p:nvSpPr>
        <p:spPr>
          <a:xfrm>
            <a:off x="10945395" y="5220740"/>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25</a:t>
            </a:r>
          </a:p>
        </p:txBody>
      </p:sp>
      <p:sp>
        <p:nvSpPr>
          <p:cNvPr id="1513" name="TextBox 1512">
            <a:extLst>
              <a:ext uri="{FF2B5EF4-FFF2-40B4-BE49-F238E27FC236}">
                <a16:creationId xmlns:a16="http://schemas.microsoft.com/office/drawing/2014/main" id="{ADA21C28-0088-92D5-06ED-7AB02A4DFB62}"/>
              </a:ext>
            </a:extLst>
          </p:cNvPr>
          <p:cNvSpPr txBox="1"/>
          <p:nvPr/>
        </p:nvSpPr>
        <p:spPr>
          <a:xfrm>
            <a:off x="11112298" y="5220740"/>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26</a:t>
            </a:r>
          </a:p>
        </p:txBody>
      </p:sp>
      <p:sp>
        <p:nvSpPr>
          <p:cNvPr id="1514" name="TextBox 1513">
            <a:extLst>
              <a:ext uri="{FF2B5EF4-FFF2-40B4-BE49-F238E27FC236}">
                <a16:creationId xmlns:a16="http://schemas.microsoft.com/office/drawing/2014/main" id="{AAB75F4A-F8FD-0F2D-89BC-2C0B3CC9424F}"/>
              </a:ext>
            </a:extLst>
          </p:cNvPr>
          <p:cNvSpPr txBox="1"/>
          <p:nvPr/>
        </p:nvSpPr>
        <p:spPr>
          <a:xfrm>
            <a:off x="11279212" y="5220740"/>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27</a:t>
            </a:r>
          </a:p>
        </p:txBody>
      </p:sp>
      <p:sp>
        <p:nvSpPr>
          <p:cNvPr id="1515" name="TextBox 1514">
            <a:extLst>
              <a:ext uri="{FF2B5EF4-FFF2-40B4-BE49-F238E27FC236}">
                <a16:creationId xmlns:a16="http://schemas.microsoft.com/office/drawing/2014/main" id="{4C1826B2-5C5C-33F4-13A8-08A45EC0D540}"/>
              </a:ext>
            </a:extLst>
          </p:cNvPr>
          <p:cNvSpPr txBox="1"/>
          <p:nvPr/>
        </p:nvSpPr>
        <p:spPr>
          <a:xfrm>
            <a:off x="11446019" y="5220740"/>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28</a:t>
            </a:r>
          </a:p>
        </p:txBody>
      </p:sp>
      <p:sp>
        <p:nvSpPr>
          <p:cNvPr id="1516" name="TextBox 1515">
            <a:extLst>
              <a:ext uri="{FF2B5EF4-FFF2-40B4-BE49-F238E27FC236}">
                <a16:creationId xmlns:a16="http://schemas.microsoft.com/office/drawing/2014/main" id="{8A28738D-E330-8CE0-9B60-2D9400C0D294}"/>
              </a:ext>
            </a:extLst>
          </p:cNvPr>
          <p:cNvSpPr txBox="1"/>
          <p:nvPr/>
        </p:nvSpPr>
        <p:spPr>
          <a:xfrm>
            <a:off x="11612922" y="5220740"/>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29</a:t>
            </a:r>
          </a:p>
        </p:txBody>
      </p:sp>
      <p:sp>
        <p:nvSpPr>
          <p:cNvPr id="1517" name="TextBox 1516">
            <a:extLst>
              <a:ext uri="{FF2B5EF4-FFF2-40B4-BE49-F238E27FC236}">
                <a16:creationId xmlns:a16="http://schemas.microsoft.com/office/drawing/2014/main" id="{F5DF6A97-6589-8A19-E3DB-C4AC596F631A}"/>
              </a:ext>
            </a:extLst>
          </p:cNvPr>
          <p:cNvSpPr txBox="1"/>
          <p:nvPr/>
        </p:nvSpPr>
        <p:spPr>
          <a:xfrm>
            <a:off x="6508656" y="5017798"/>
            <a:ext cx="27603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0</a:t>
            </a:r>
          </a:p>
        </p:txBody>
      </p:sp>
      <p:sp>
        <p:nvSpPr>
          <p:cNvPr id="1523" name="TextBox 1522">
            <a:extLst>
              <a:ext uri="{FF2B5EF4-FFF2-40B4-BE49-F238E27FC236}">
                <a16:creationId xmlns:a16="http://schemas.microsoft.com/office/drawing/2014/main" id="{C0CFDC00-73E0-F15E-BE24-9F981934E8DE}"/>
              </a:ext>
            </a:extLst>
          </p:cNvPr>
          <p:cNvSpPr txBox="1"/>
          <p:nvPr/>
        </p:nvSpPr>
        <p:spPr>
          <a:xfrm>
            <a:off x="8975359" y="5467526"/>
            <a:ext cx="437940"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1" kern="0" dirty="0">
                <a:solidFill>
                  <a:srgbClr val="000000"/>
                </a:solidFill>
                <a:latin typeface="+mn-lt"/>
                <a:cs typeface="+mn-cs"/>
                <a:sym typeface="Helvetica-Bold"/>
                <a:rtl val="0"/>
              </a:rPr>
              <a:t>Mo</a:t>
            </a:r>
          </a:p>
        </p:txBody>
      </p:sp>
      <p:grpSp>
        <p:nvGrpSpPr>
          <p:cNvPr id="1524" name="Group 1523">
            <a:extLst>
              <a:ext uri="{FF2B5EF4-FFF2-40B4-BE49-F238E27FC236}">
                <a16:creationId xmlns:a16="http://schemas.microsoft.com/office/drawing/2014/main" id="{151F9504-9C29-DEA2-BCCF-551B06067FC7}"/>
              </a:ext>
            </a:extLst>
          </p:cNvPr>
          <p:cNvGrpSpPr/>
          <p:nvPr/>
        </p:nvGrpSpPr>
        <p:grpSpPr>
          <a:xfrm>
            <a:off x="6146332" y="5527436"/>
            <a:ext cx="5832020" cy="529427"/>
            <a:chOff x="1449920" y="9650833"/>
            <a:chExt cx="10511404" cy="981511"/>
          </a:xfrm>
        </p:grpSpPr>
        <p:sp>
          <p:nvSpPr>
            <p:cNvPr id="1525" name="TextBox 1524">
              <a:extLst>
                <a:ext uri="{FF2B5EF4-FFF2-40B4-BE49-F238E27FC236}">
                  <a16:creationId xmlns:a16="http://schemas.microsoft.com/office/drawing/2014/main" id="{5449CF65-28F9-1DA1-4426-738581625FD5}"/>
                </a:ext>
              </a:extLst>
            </p:cNvPr>
            <p:cNvSpPr txBox="1"/>
            <p:nvPr/>
          </p:nvSpPr>
          <p:spPr>
            <a:xfrm>
              <a:off x="1640794" y="9650833"/>
              <a:ext cx="1702310"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1" kern="0" dirty="0">
                  <a:solidFill>
                    <a:srgbClr val="000000"/>
                  </a:solidFill>
                  <a:latin typeface="+mn-lt"/>
                  <a:cs typeface="+mn-cs"/>
                  <a:sym typeface="Helvetica-Bold"/>
                  <a:rtl val="0"/>
                </a:rPr>
                <a:t>Patients at Risk, n</a:t>
              </a:r>
            </a:p>
          </p:txBody>
        </p:sp>
        <p:sp>
          <p:nvSpPr>
            <p:cNvPr id="1526" name="TextBox 1525">
              <a:extLst>
                <a:ext uri="{FF2B5EF4-FFF2-40B4-BE49-F238E27FC236}">
                  <a16:creationId xmlns:a16="http://schemas.microsoft.com/office/drawing/2014/main" id="{996C1389-F26A-2425-18C2-E6FD950EB1F7}"/>
                </a:ext>
              </a:extLst>
            </p:cNvPr>
            <p:cNvSpPr txBox="1"/>
            <p:nvPr/>
          </p:nvSpPr>
          <p:spPr>
            <a:xfrm>
              <a:off x="2661570"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373</a:t>
              </a:r>
            </a:p>
          </p:txBody>
        </p:sp>
        <p:sp>
          <p:nvSpPr>
            <p:cNvPr id="1527" name="TextBox 1526">
              <a:extLst>
                <a:ext uri="{FF2B5EF4-FFF2-40B4-BE49-F238E27FC236}">
                  <a16:creationId xmlns:a16="http://schemas.microsoft.com/office/drawing/2014/main" id="{13151A71-C55D-DF48-166D-DBF031705BE0}"/>
                </a:ext>
              </a:extLst>
            </p:cNvPr>
            <p:cNvSpPr txBox="1"/>
            <p:nvPr/>
          </p:nvSpPr>
          <p:spPr>
            <a:xfrm>
              <a:off x="2964945"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365</a:t>
              </a:r>
            </a:p>
          </p:txBody>
        </p:sp>
        <p:sp>
          <p:nvSpPr>
            <p:cNvPr id="1528" name="TextBox 1527">
              <a:extLst>
                <a:ext uri="{FF2B5EF4-FFF2-40B4-BE49-F238E27FC236}">
                  <a16:creationId xmlns:a16="http://schemas.microsoft.com/office/drawing/2014/main" id="{6FA683D8-3300-CD9C-E4C3-2880C9CECA83}"/>
                </a:ext>
              </a:extLst>
            </p:cNvPr>
            <p:cNvSpPr txBox="1"/>
            <p:nvPr/>
          </p:nvSpPr>
          <p:spPr>
            <a:xfrm>
              <a:off x="3268251"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325</a:t>
              </a:r>
            </a:p>
          </p:txBody>
        </p:sp>
        <p:sp>
          <p:nvSpPr>
            <p:cNvPr id="1529" name="TextBox 1528">
              <a:extLst>
                <a:ext uri="{FF2B5EF4-FFF2-40B4-BE49-F238E27FC236}">
                  <a16:creationId xmlns:a16="http://schemas.microsoft.com/office/drawing/2014/main" id="{7F74AB7B-B65C-72A2-243F-E599D800217F}"/>
                </a:ext>
              </a:extLst>
            </p:cNvPr>
            <p:cNvSpPr txBox="1"/>
            <p:nvPr/>
          </p:nvSpPr>
          <p:spPr>
            <a:xfrm>
              <a:off x="3571652"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295</a:t>
              </a:r>
            </a:p>
          </p:txBody>
        </p:sp>
        <p:sp>
          <p:nvSpPr>
            <p:cNvPr id="1530" name="TextBox 1529">
              <a:extLst>
                <a:ext uri="{FF2B5EF4-FFF2-40B4-BE49-F238E27FC236}">
                  <a16:creationId xmlns:a16="http://schemas.microsoft.com/office/drawing/2014/main" id="{60C9ADC2-A891-31EF-2889-8046D8986EBE}"/>
                </a:ext>
              </a:extLst>
            </p:cNvPr>
            <p:cNvSpPr txBox="1"/>
            <p:nvPr/>
          </p:nvSpPr>
          <p:spPr>
            <a:xfrm>
              <a:off x="3875058"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290</a:t>
              </a:r>
            </a:p>
          </p:txBody>
        </p:sp>
        <p:sp>
          <p:nvSpPr>
            <p:cNvPr id="1531" name="TextBox 1530">
              <a:extLst>
                <a:ext uri="{FF2B5EF4-FFF2-40B4-BE49-F238E27FC236}">
                  <a16:creationId xmlns:a16="http://schemas.microsoft.com/office/drawing/2014/main" id="{E6318B8C-7BBA-F5CF-0C54-A375477801DA}"/>
                </a:ext>
              </a:extLst>
            </p:cNvPr>
            <p:cNvSpPr txBox="1"/>
            <p:nvPr/>
          </p:nvSpPr>
          <p:spPr>
            <a:xfrm>
              <a:off x="4178451"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272</a:t>
              </a:r>
            </a:p>
          </p:txBody>
        </p:sp>
        <p:sp>
          <p:nvSpPr>
            <p:cNvPr id="1532" name="TextBox 1531">
              <a:extLst>
                <a:ext uri="{FF2B5EF4-FFF2-40B4-BE49-F238E27FC236}">
                  <a16:creationId xmlns:a16="http://schemas.microsoft.com/office/drawing/2014/main" id="{9C2B5A6F-EAA5-DA80-4590-8A51753E7264}"/>
                </a:ext>
              </a:extLst>
            </p:cNvPr>
            <p:cNvSpPr txBox="1"/>
            <p:nvPr/>
          </p:nvSpPr>
          <p:spPr>
            <a:xfrm>
              <a:off x="4481838"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238</a:t>
              </a:r>
            </a:p>
          </p:txBody>
        </p:sp>
        <p:sp>
          <p:nvSpPr>
            <p:cNvPr id="1533" name="TextBox 1532">
              <a:extLst>
                <a:ext uri="{FF2B5EF4-FFF2-40B4-BE49-F238E27FC236}">
                  <a16:creationId xmlns:a16="http://schemas.microsoft.com/office/drawing/2014/main" id="{E068F467-25C2-4BBD-6E2B-9710892799A2}"/>
                </a:ext>
              </a:extLst>
            </p:cNvPr>
            <p:cNvSpPr txBox="1"/>
            <p:nvPr/>
          </p:nvSpPr>
          <p:spPr>
            <a:xfrm>
              <a:off x="4785248"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217</a:t>
              </a:r>
            </a:p>
          </p:txBody>
        </p:sp>
        <p:sp>
          <p:nvSpPr>
            <p:cNvPr id="1534" name="TextBox 1533">
              <a:extLst>
                <a:ext uri="{FF2B5EF4-FFF2-40B4-BE49-F238E27FC236}">
                  <a16:creationId xmlns:a16="http://schemas.microsoft.com/office/drawing/2014/main" id="{42D6F3FB-8847-0CF7-2672-0CFD196C251C}"/>
                </a:ext>
              </a:extLst>
            </p:cNvPr>
            <p:cNvSpPr txBox="1"/>
            <p:nvPr/>
          </p:nvSpPr>
          <p:spPr>
            <a:xfrm>
              <a:off x="5088463"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201</a:t>
              </a:r>
            </a:p>
          </p:txBody>
        </p:sp>
        <p:sp>
          <p:nvSpPr>
            <p:cNvPr id="1535" name="TextBox 1534">
              <a:extLst>
                <a:ext uri="{FF2B5EF4-FFF2-40B4-BE49-F238E27FC236}">
                  <a16:creationId xmlns:a16="http://schemas.microsoft.com/office/drawing/2014/main" id="{B07C1C43-9F79-02A3-CE1E-E16C543FB6EA}"/>
                </a:ext>
              </a:extLst>
            </p:cNvPr>
            <p:cNvSpPr txBox="1"/>
            <p:nvPr/>
          </p:nvSpPr>
          <p:spPr>
            <a:xfrm>
              <a:off x="5391856"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183</a:t>
              </a:r>
            </a:p>
          </p:txBody>
        </p:sp>
        <p:sp>
          <p:nvSpPr>
            <p:cNvPr id="1536" name="TextBox 1535">
              <a:extLst>
                <a:ext uri="{FF2B5EF4-FFF2-40B4-BE49-F238E27FC236}">
                  <a16:creationId xmlns:a16="http://schemas.microsoft.com/office/drawing/2014/main" id="{54698019-87DA-2B4E-B60B-3BA86E54AE47}"/>
                </a:ext>
              </a:extLst>
            </p:cNvPr>
            <p:cNvSpPr txBox="1"/>
            <p:nvPr/>
          </p:nvSpPr>
          <p:spPr>
            <a:xfrm>
              <a:off x="5694420"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156</a:t>
              </a:r>
            </a:p>
          </p:txBody>
        </p:sp>
        <p:sp>
          <p:nvSpPr>
            <p:cNvPr id="1537" name="TextBox 1536">
              <a:extLst>
                <a:ext uri="{FF2B5EF4-FFF2-40B4-BE49-F238E27FC236}">
                  <a16:creationId xmlns:a16="http://schemas.microsoft.com/office/drawing/2014/main" id="{CD9F7858-C7D7-83D2-7908-A217C514C267}"/>
                </a:ext>
              </a:extLst>
            </p:cNvPr>
            <p:cNvSpPr txBox="1"/>
            <p:nvPr/>
          </p:nvSpPr>
          <p:spPr>
            <a:xfrm>
              <a:off x="5997791"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142</a:t>
              </a:r>
            </a:p>
          </p:txBody>
        </p:sp>
        <p:sp>
          <p:nvSpPr>
            <p:cNvPr id="1538" name="TextBox 1537">
              <a:extLst>
                <a:ext uri="{FF2B5EF4-FFF2-40B4-BE49-F238E27FC236}">
                  <a16:creationId xmlns:a16="http://schemas.microsoft.com/office/drawing/2014/main" id="{8F75B5F6-8FA9-E5B5-494D-CDE0724BF00D}"/>
                </a:ext>
              </a:extLst>
            </p:cNvPr>
            <p:cNvSpPr txBox="1"/>
            <p:nvPr/>
          </p:nvSpPr>
          <p:spPr>
            <a:xfrm>
              <a:off x="6301103"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118</a:t>
              </a:r>
            </a:p>
          </p:txBody>
        </p:sp>
        <p:sp>
          <p:nvSpPr>
            <p:cNvPr id="1539" name="TextBox 1538">
              <a:extLst>
                <a:ext uri="{FF2B5EF4-FFF2-40B4-BE49-F238E27FC236}">
                  <a16:creationId xmlns:a16="http://schemas.microsoft.com/office/drawing/2014/main" id="{5D84D622-B86C-B1C0-3E41-E31DD867BAEE}"/>
                </a:ext>
              </a:extLst>
            </p:cNvPr>
            <p:cNvSpPr txBox="1"/>
            <p:nvPr/>
          </p:nvSpPr>
          <p:spPr>
            <a:xfrm>
              <a:off x="6604495"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100</a:t>
              </a:r>
            </a:p>
          </p:txBody>
        </p:sp>
        <p:sp>
          <p:nvSpPr>
            <p:cNvPr id="1540" name="TextBox 1539">
              <a:extLst>
                <a:ext uri="{FF2B5EF4-FFF2-40B4-BE49-F238E27FC236}">
                  <a16:creationId xmlns:a16="http://schemas.microsoft.com/office/drawing/2014/main" id="{22D718F4-3C4C-9CB1-E23F-8C9DCA9EEE74}"/>
                </a:ext>
              </a:extLst>
            </p:cNvPr>
            <p:cNvSpPr txBox="1"/>
            <p:nvPr/>
          </p:nvSpPr>
          <p:spPr>
            <a:xfrm>
              <a:off x="6947762" y="9992794"/>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88</a:t>
              </a:r>
            </a:p>
          </p:txBody>
        </p:sp>
        <p:sp>
          <p:nvSpPr>
            <p:cNvPr id="1541" name="TextBox 1540">
              <a:extLst>
                <a:ext uri="{FF2B5EF4-FFF2-40B4-BE49-F238E27FC236}">
                  <a16:creationId xmlns:a16="http://schemas.microsoft.com/office/drawing/2014/main" id="{FE09A038-6CED-6D00-6411-EE658CFDDFD7}"/>
                </a:ext>
              </a:extLst>
            </p:cNvPr>
            <p:cNvSpPr txBox="1"/>
            <p:nvPr/>
          </p:nvSpPr>
          <p:spPr>
            <a:xfrm>
              <a:off x="7251173" y="9992794"/>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81</a:t>
              </a:r>
            </a:p>
          </p:txBody>
        </p:sp>
        <p:sp>
          <p:nvSpPr>
            <p:cNvPr id="1542" name="TextBox 1541">
              <a:extLst>
                <a:ext uri="{FF2B5EF4-FFF2-40B4-BE49-F238E27FC236}">
                  <a16:creationId xmlns:a16="http://schemas.microsoft.com/office/drawing/2014/main" id="{F2C066F7-ABE0-4EFA-FA98-AA9EEA4232C6}"/>
                </a:ext>
              </a:extLst>
            </p:cNvPr>
            <p:cNvSpPr txBox="1"/>
            <p:nvPr/>
          </p:nvSpPr>
          <p:spPr>
            <a:xfrm>
              <a:off x="7554541" y="9992794"/>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71</a:t>
              </a:r>
            </a:p>
          </p:txBody>
        </p:sp>
        <p:sp>
          <p:nvSpPr>
            <p:cNvPr id="1543" name="TextBox 1542">
              <a:extLst>
                <a:ext uri="{FF2B5EF4-FFF2-40B4-BE49-F238E27FC236}">
                  <a16:creationId xmlns:a16="http://schemas.microsoft.com/office/drawing/2014/main" id="{5A78F1C0-7ADC-F8A0-942F-36DCA547FAA9}"/>
                </a:ext>
              </a:extLst>
            </p:cNvPr>
            <p:cNvSpPr txBox="1"/>
            <p:nvPr/>
          </p:nvSpPr>
          <p:spPr>
            <a:xfrm>
              <a:off x="7857948" y="9992794"/>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53</a:t>
              </a:r>
            </a:p>
          </p:txBody>
        </p:sp>
        <p:sp>
          <p:nvSpPr>
            <p:cNvPr id="1544" name="TextBox 1543">
              <a:extLst>
                <a:ext uri="{FF2B5EF4-FFF2-40B4-BE49-F238E27FC236}">
                  <a16:creationId xmlns:a16="http://schemas.microsoft.com/office/drawing/2014/main" id="{EB3B335E-3889-CC87-86F7-08F1E0963B27}"/>
                </a:ext>
              </a:extLst>
            </p:cNvPr>
            <p:cNvSpPr txBox="1"/>
            <p:nvPr/>
          </p:nvSpPr>
          <p:spPr>
            <a:xfrm>
              <a:off x="8161187" y="9992794"/>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42</a:t>
              </a:r>
            </a:p>
          </p:txBody>
        </p:sp>
        <p:sp>
          <p:nvSpPr>
            <p:cNvPr id="1545" name="TextBox 1544">
              <a:extLst>
                <a:ext uri="{FF2B5EF4-FFF2-40B4-BE49-F238E27FC236}">
                  <a16:creationId xmlns:a16="http://schemas.microsoft.com/office/drawing/2014/main" id="{E7DDF8D3-A78D-9E5D-A3E9-417B523C54DC}"/>
                </a:ext>
              </a:extLst>
            </p:cNvPr>
            <p:cNvSpPr txBox="1"/>
            <p:nvPr/>
          </p:nvSpPr>
          <p:spPr>
            <a:xfrm>
              <a:off x="8464578" y="9992794"/>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35</a:t>
              </a:r>
            </a:p>
          </p:txBody>
        </p:sp>
        <p:sp>
          <p:nvSpPr>
            <p:cNvPr id="1546" name="TextBox 1545">
              <a:extLst>
                <a:ext uri="{FF2B5EF4-FFF2-40B4-BE49-F238E27FC236}">
                  <a16:creationId xmlns:a16="http://schemas.microsoft.com/office/drawing/2014/main" id="{24AA6F3F-0662-64D5-6913-AC3550F7CC71}"/>
                </a:ext>
              </a:extLst>
            </p:cNvPr>
            <p:cNvSpPr txBox="1"/>
            <p:nvPr/>
          </p:nvSpPr>
          <p:spPr>
            <a:xfrm>
              <a:off x="8765882" y="9992794"/>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32</a:t>
              </a:r>
            </a:p>
          </p:txBody>
        </p:sp>
        <p:sp>
          <p:nvSpPr>
            <p:cNvPr id="1547" name="TextBox 1546">
              <a:extLst>
                <a:ext uri="{FF2B5EF4-FFF2-40B4-BE49-F238E27FC236}">
                  <a16:creationId xmlns:a16="http://schemas.microsoft.com/office/drawing/2014/main" id="{97792A00-47FA-F86B-7D8B-15E4DE38BF38}"/>
                </a:ext>
              </a:extLst>
            </p:cNvPr>
            <p:cNvSpPr txBox="1"/>
            <p:nvPr/>
          </p:nvSpPr>
          <p:spPr>
            <a:xfrm>
              <a:off x="9069272" y="9992794"/>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21</a:t>
              </a:r>
            </a:p>
          </p:txBody>
        </p:sp>
        <p:sp>
          <p:nvSpPr>
            <p:cNvPr id="1548" name="TextBox 1547">
              <a:extLst>
                <a:ext uri="{FF2B5EF4-FFF2-40B4-BE49-F238E27FC236}">
                  <a16:creationId xmlns:a16="http://schemas.microsoft.com/office/drawing/2014/main" id="{87D7B6B8-E39D-0194-0DF1-52020EE2B0CA}"/>
                </a:ext>
              </a:extLst>
            </p:cNvPr>
            <p:cNvSpPr txBox="1"/>
            <p:nvPr/>
          </p:nvSpPr>
          <p:spPr>
            <a:xfrm>
              <a:off x="9372566" y="9992794"/>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18</a:t>
              </a:r>
            </a:p>
          </p:txBody>
        </p:sp>
        <p:sp>
          <p:nvSpPr>
            <p:cNvPr id="1549" name="TextBox 1548">
              <a:extLst>
                <a:ext uri="{FF2B5EF4-FFF2-40B4-BE49-F238E27FC236}">
                  <a16:creationId xmlns:a16="http://schemas.microsoft.com/office/drawing/2014/main" id="{4A97976A-0ECF-67C2-3B04-B672B0B8551A}"/>
                </a:ext>
              </a:extLst>
            </p:cNvPr>
            <p:cNvSpPr txBox="1"/>
            <p:nvPr/>
          </p:nvSpPr>
          <p:spPr>
            <a:xfrm>
              <a:off x="9675973" y="9992794"/>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15</a:t>
              </a:r>
            </a:p>
          </p:txBody>
        </p:sp>
        <p:sp>
          <p:nvSpPr>
            <p:cNvPr id="1550" name="TextBox 1549">
              <a:extLst>
                <a:ext uri="{FF2B5EF4-FFF2-40B4-BE49-F238E27FC236}">
                  <a16:creationId xmlns:a16="http://schemas.microsoft.com/office/drawing/2014/main" id="{7B875D82-8228-E22D-7404-7A19290B81F8}"/>
                </a:ext>
              </a:extLst>
            </p:cNvPr>
            <p:cNvSpPr txBox="1"/>
            <p:nvPr/>
          </p:nvSpPr>
          <p:spPr>
            <a:xfrm>
              <a:off x="10019222" y="9992794"/>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a:t>
              </a:r>
            </a:p>
          </p:txBody>
        </p:sp>
        <p:sp>
          <p:nvSpPr>
            <p:cNvPr id="1551" name="TextBox 1550">
              <a:extLst>
                <a:ext uri="{FF2B5EF4-FFF2-40B4-BE49-F238E27FC236}">
                  <a16:creationId xmlns:a16="http://schemas.microsoft.com/office/drawing/2014/main" id="{A7B0A92C-592F-7036-5B60-B944AEBF69BB}"/>
                </a:ext>
              </a:extLst>
            </p:cNvPr>
            <p:cNvSpPr txBox="1"/>
            <p:nvPr/>
          </p:nvSpPr>
          <p:spPr>
            <a:xfrm>
              <a:off x="10322630" y="9992794"/>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a:t>
              </a:r>
            </a:p>
          </p:txBody>
        </p:sp>
        <p:sp>
          <p:nvSpPr>
            <p:cNvPr id="1552" name="TextBox 1551">
              <a:extLst>
                <a:ext uri="{FF2B5EF4-FFF2-40B4-BE49-F238E27FC236}">
                  <a16:creationId xmlns:a16="http://schemas.microsoft.com/office/drawing/2014/main" id="{DD5AF45B-B51B-81DA-F6F8-BA4FB0D50829}"/>
                </a:ext>
              </a:extLst>
            </p:cNvPr>
            <p:cNvSpPr txBox="1"/>
            <p:nvPr/>
          </p:nvSpPr>
          <p:spPr>
            <a:xfrm>
              <a:off x="10625999" y="9992794"/>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a:t>
              </a:r>
            </a:p>
          </p:txBody>
        </p:sp>
        <p:sp>
          <p:nvSpPr>
            <p:cNvPr id="1553" name="TextBox 1552">
              <a:extLst>
                <a:ext uri="{FF2B5EF4-FFF2-40B4-BE49-F238E27FC236}">
                  <a16:creationId xmlns:a16="http://schemas.microsoft.com/office/drawing/2014/main" id="{DBE937F8-7C14-3AF2-42D4-E0C30029B14A}"/>
                </a:ext>
              </a:extLst>
            </p:cNvPr>
            <p:cNvSpPr txBox="1"/>
            <p:nvPr/>
          </p:nvSpPr>
          <p:spPr>
            <a:xfrm>
              <a:off x="10929411" y="9992794"/>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554" name="TextBox 1553">
              <a:extLst>
                <a:ext uri="{FF2B5EF4-FFF2-40B4-BE49-F238E27FC236}">
                  <a16:creationId xmlns:a16="http://schemas.microsoft.com/office/drawing/2014/main" id="{29CF4259-48DA-1068-5DB6-6A4B4F46A3AA}"/>
                </a:ext>
              </a:extLst>
            </p:cNvPr>
            <p:cNvSpPr txBox="1"/>
            <p:nvPr/>
          </p:nvSpPr>
          <p:spPr>
            <a:xfrm>
              <a:off x="11232645" y="9992794"/>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555" name="TextBox 1554">
              <a:extLst>
                <a:ext uri="{FF2B5EF4-FFF2-40B4-BE49-F238E27FC236}">
                  <a16:creationId xmlns:a16="http://schemas.microsoft.com/office/drawing/2014/main" id="{E320483C-2556-02C1-19FB-B6021A5BFA29}"/>
                </a:ext>
              </a:extLst>
            </p:cNvPr>
            <p:cNvSpPr txBox="1"/>
            <p:nvPr/>
          </p:nvSpPr>
          <p:spPr>
            <a:xfrm>
              <a:off x="11536035" y="9992794"/>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0</a:t>
              </a:r>
            </a:p>
          </p:txBody>
        </p:sp>
        <p:sp>
          <p:nvSpPr>
            <p:cNvPr id="1556" name="TextBox 1555">
              <a:extLst>
                <a:ext uri="{FF2B5EF4-FFF2-40B4-BE49-F238E27FC236}">
                  <a16:creationId xmlns:a16="http://schemas.microsoft.com/office/drawing/2014/main" id="{356FDFC8-1939-E518-B219-90109CC1F035}"/>
                </a:ext>
              </a:extLst>
            </p:cNvPr>
            <p:cNvSpPr txBox="1"/>
            <p:nvPr/>
          </p:nvSpPr>
          <p:spPr>
            <a:xfrm>
              <a:off x="2661570" y="10232930"/>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184</a:t>
              </a:r>
            </a:p>
          </p:txBody>
        </p:sp>
        <p:sp>
          <p:nvSpPr>
            <p:cNvPr id="1557" name="TextBox 1556">
              <a:extLst>
                <a:ext uri="{FF2B5EF4-FFF2-40B4-BE49-F238E27FC236}">
                  <a16:creationId xmlns:a16="http://schemas.microsoft.com/office/drawing/2014/main" id="{0C69A637-7209-C29D-24BD-C54A5CE4F32F}"/>
                </a:ext>
              </a:extLst>
            </p:cNvPr>
            <p:cNvSpPr txBox="1"/>
            <p:nvPr/>
          </p:nvSpPr>
          <p:spPr>
            <a:xfrm>
              <a:off x="2964945" y="10232930"/>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166</a:t>
              </a:r>
            </a:p>
          </p:txBody>
        </p:sp>
        <p:sp>
          <p:nvSpPr>
            <p:cNvPr id="1558" name="TextBox 1557">
              <a:extLst>
                <a:ext uri="{FF2B5EF4-FFF2-40B4-BE49-F238E27FC236}">
                  <a16:creationId xmlns:a16="http://schemas.microsoft.com/office/drawing/2014/main" id="{BCECCF38-43DB-E75C-62C3-0C48BF425439}"/>
                </a:ext>
              </a:extLst>
            </p:cNvPr>
            <p:cNvSpPr txBox="1"/>
            <p:nvPr/>
          </p:nvSpPr>
          <p:spPr>
            <a:xfrm>
              <a:off x="3268251" y="10232930"/>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119</a:t>
              </a:r>
            </a:p>
          </p:txBody>
        </p:sp>
        <p:sp>
          <p:nvSpPr>
            <p:cNvPr id="1559" name="TextBox 1558">
              <a:extLst>
                <a:ext uri="{FF2B5EF4-FFF2-40B4-BE49-F238E27FC236}">
                  <a16:creationId xmlns:a16="http://schemas.microsoft.com/office/drawing/2014/main" id="{2F97AD2D-2D31-D722-2ADA-669F27693696}"/>
                </a:ext>
              </a:extLst>
            </p:cNvPr>
            <p:cNvSpPr txBox="1"/>
            <p:nvPr/>
          </p:nvSpPr>
          <p:spPr>
            <a:xfrm>
              <a:off x="3611509"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93</a:t>
              </a:r>
            </a:p>
          </p:txBody>
        </p:sp>
        <p:sp>
          <p:nvSpPr>
            <p:cNvPr id="1560" name="TextBox 1559">
              <a:extLst>
                <a:ext uri="{FF2B5EF4-FFF2-40B4-BE49-F238E27FC236}">
                  <a16:creationId xmlns:a16="http://schemas.microsoft.com/office/drawing/2014/main" id="{F3EDDC07-22C4-9CD9-BACA-2DD0F7670841}"/>
                </a:ext>
              </a:extLst>
            </p:cNvPr>
            <p:cNvSpPr txBox="1"/>
            <p:nvPr/>
          </p:nvSpPr>
          <p:spPr>
            <a:xfrm>
              <a:off x="3914919"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90</a:t>
              </a:r>
            </a:p>
          </p:txBody>
        </p:sp>
        <p:sp>
          <p:nvSpPr>
            <p:cNvPr id="1561" name="TextBox 1560">
              <a:extLst>
                <a:ext uri="{FF2B5EF4-FFF2-40B4-BE49-F238E27FC236}">
                  <a16:creationId xmlns:a16="http://schemas.microsoft.com/office/drawing/2014/main" id="{21DB0E7C-5FAA-DED8-1034-7D8D2A67A297}"/>
                </a:ext>
              </a:extLst>
            </p:cNvPr>
            <p:cNvSpPr txBox="1"/>
            <p:nvPr/>
          </p:nvSpPr>
          <p:spPr>
            <a:xfrm>
              <a:off x="4218308"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73</a:t>
              </a:r>
            </a:p>
          </p:txBody>
        </p:sp>
        <p:sp>
          <p:nvSpPr>
            <p:cNvPr id="1562" name="TextBox 1561">
              <a:extLst>
                <a:ext uri="{FF2B5EF4-FFF2-40B4-BE49-F238E27FC236}">
                  <a16:creationId xmlns:a16="http://schemas.microsoft.com/office/drawing/2014/main" id="{D6FA478F-C0F0-CB20-E988-939E7E404B8E}"/>
                </a:ext>
              </a:extLst>
            </p:cNvPr>
            <p:cNvSpPr txBox="1"/>
            <p:nvPr/>
          </p:nvSpPr>
          <p:spPr>
            <a:xfrm>
              <a:off x="4521698"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60</a:t>
              </a:r>
            </a:p>
          </p:txBody>
        </p:sp>
        <p:sp>
          <p:nvSpPr>
            <p:cNvPr id="1563" name="TextBox 1562">
              <a:extLst>
                <a:ext uri="{FF2B5EF4-FFF2-40B4-BE49-F238E27FC236}">
                  <a16:creationId xmlns:a16="http://schemas.microsoft.com/office/drawing/2014/main" id="{5B3DFB40-1BD2-5956-E29B-26D907F10B43}"/>
                </a:ext>
              </a:extLst>
            </p:cNvPr>
            <p:cNvSpPr txBox="1"/>
            <p:nvPr/>
          </p:nvSpPr>
          <p:spPr>
            <a:xfrm>
              <a:off x="4825105"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51</a:t>
              </a:r>
            </a:p>
          </p:txBody>
        </p:sp>
        <p:sp>
          <p:nvSpPr>
            <p:cNvPr id="1564" name="TextBox 1563">
              <a:extLst>
                <a:ext uri="{FF2B5EF4-FFF2-40B4-BE49-F238E27FC236}">
                  <a16:creationId xmlns:a16="http://schemas.microsoft.com/office/drawing/2014/main" id="{AA031017-7B8E-4C9D-E2DD-CB5498D9F3B0}"/>
                </a:ext>
              </a:extLst>
            </p:cNvPr>
            <p:cNvSpPr txBox="1"/>
            <p:nvPr/>
          </p:nvSpPr>
          <p:spPr>
            <a:xfrm>
              <a:off x="5128324"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45</a:t>
              </a:r>
            </a:p>
          </p:txBody>
        </p:sp>
        <p:sp>
          <p:nvSpPr>
            <p:cNvPr id="1565" name="TextBox 1564">
              <a:extLst>
                <a:ext uri="{FF2B5EF4-FFF2-40B4-BE49-F238E27FC236}">
                  <a16:creationId xmlns:a16="http://schemas.microsoft.com/office/drawing/2014/main" id="{DBCC10A0-DDFF-FB2E-56B7-6E3A4722E64B}"/>
                </a:ext>
              </a:extLst>
            </p:cNvPr>
            <p:cNvSpPr txBox="1"/>
            <p:nvPr/>
          </p:nvSpPr>
          <p:spPr>
            <a:xfrm>
              <a:off x="5431713"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34</a:t>
              </a:r>
            </a:p>
          </p:txBody>
        </p:sp>
        <p:sp>
          <p:nvSpPr>
            <p:cNvPr id="1566" name="TextBox 1565">
              <a:extLst>
                <a:ext uri="{FF2B5EF4-FFF2-40B4-BE49-F238E27FC236}">
                  <a16:creationId xmlns:a16="http://schemas.microsoft.com/office/drawing/2014/main" id="{9CB329D3-1AC4-3359-AABF-C5C71E525F9C}"/>
                </a:ext>
              </a:extLst>
            </p:cNvPr>
            <p:cNvSpPr txBox="1"/>
            <p:nvPr/>
          </p:nvSpPr>
          <p:spPr>
            <a:xfrm>
              <a:off x="5734281"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32</a:t>
              </a:r>
            </a:p>
          </p:txBody>
        </p:sp>
        <p:sp>
          <p:nvSpPr>
            <p:cNvPr id="1567" name="TextBox 1566">
              <a:extLst>
                <a:ext uri="{FF2B5EF4-FFF2-40B4-BE49-F238E27FC236}">
                  <a16:creationId xmlns:a16="http://schemas.microsoft.com/office/drawing/2014/main" id="{4F4E8F91-FE1F-1EF1-7948-043D195C697C}"/>
                </a:ext>
              </a:extLst>
            </p:cNvPr>
            <p:cNvSpPr txBox="1"/>
            <p:nvPr/>
          </p:nvSpPr>
          <p:spPr>
            <a:xfrm>
              <a:off x="6037651"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29</a:t>
              </a:r>
            </a:p>
          </p:txBody>
        </p:sp>
        <p:sp>
          <p:nvSpPr>
            <p:cNvPr id="1568" name="TextBox 1567">
              <a:extLst>
                <a:ext uri="{FF2B5EF4-FFF2-40B4-BE49-F238E27FC236}">
                  <a16:creationId xmlns:a16="http://schemas.microsoft.com/office/drawing/2014/main" id="{8DE88F9D-588A-452E-346D-A1AFE7E525A7}"/>
                </a:ext>
              </a:extLst>
            </p:cNvPr>
            <p:cNvSpPr txBox="1"/>
            <p:nvPr/>
          </p:nvSpPr>
          <p:spPr>
            <a:xfrm>
              <a:off x="6340963"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26</a:t>
              </a:r>
            </a:p>
          </p:txBody>
        </p:sp>
        <p:sp>
          <p:nvSpPr>
            <p:cNvPr id="1569" name="TextBox 1568">
              <a:extLst>
                <a:ext uri="{FF2B5EF4-FFF2-40B4-BE49-F238E27FC236}">
                  <a16:creationId xmlns:a16="http://schemas.microsoft.com/office/drawing/2014/main" id="{C3690607-FDE5-CA41-1285-6ADC49398EB0}"/>
                </a:ext>
              </a:extLst>
            </p:cNvPr>
            <p:cNvSpPr txBox="1"/>
            <p:nvPr/>
          </p:nvSpPr>
          <p:spPr>
            <a:xfrm>
              <a:off x="6644353"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22</a:t>
              </a:r>
            </a:p>
          </p:txBody>
        </p:sp>
        <p:sp>
          <p:nvSpPr>
            <p:cNvPr id="1570" name="TextBox 1569">
              <a:extLst>
                <a:ext uri="{FF2B5EF4-FFF2-40B4-BE49-F238E27FC236}">
                  <a16:creationId xmlns:a16="http://schemas.microsoft.com/office/drawing/2014/main" id="{68914E25-C970-77C8-576F-0241867FA0DA}"/>
                </a:ext>
              </a:extLst>
            </p:cNvPr>
            <p:cNvSpPr txBox="1"/>
            <p:nvPr/>
          </p:nvSpPr>
          <p:spPr>
            <a:xfrm>
              <a:off x="6947762"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15</a:t>
              </a:r>
            </a:p>
          </p:txBody>
        </p:sp>
        <p:sp>
          <p:nvSpPr>
            <p:cNvPr id="1571" name="TextBox 1570">
              <a:extLst>
                <a:ext uri="{FF2B5EF4-FFF2-40B4-BE49-F238E27FC236}">
                  <a16:creationId xmlns:a16="http://schemas.microsoft.com/office/drawing/2014/main" id="{7117AEB8-15C3-FA5D-0AA5-E1C03C68F5FA}"/>
                </a:ext>
              </a:extLst>
            </p:cNvPr>
            <p:cNvSpPr txBox="1"/>
            <p:nvPr/>
          </p:nvSpPr>
          <p:spPr>
            <a:xfrm>
              <a:off x="7251171"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13</a:t>
              </a:r>
            </a:p>
          </p:txBody>
        </p:sp>
        <p:sp>
          <p:nvSpPr>
            <p:cNvPr id="1572" name="TextBox 1571">
              <a:extLst>
                <a:ext uri="{FF2B5EF4-FFF2-40B4-BE49-F238E27FC236}">
                  <a16:creationId xmlns:a16="http://schemas.microsoft.com/office/drawing/2014/main" id="{092BD766-91C0-7D15-9FA3-66666FE23490}"/>
                </a:ext>
              </a:extLst>
            </p:cNvPr>
            <p:cNvSpPr txBox="1"/>
            <p:nvPr/>
          </p:nvSpPr>
          <p:spPr>
            <a:xfrm>
              <a:off x="7594400"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9</a:t>
              </a:r>
            </a:p>
          </p:txBody>
        </p:sp>
        <p:sp>
          <p:nvSpPr>
            <p:cNvPr id="1573" name="TextBox 1572">
              <a:extLst>
                <a:ext uri="{FF2B5EF4-FFF2-40B4-BE49-F238E27FC236}">
                  <a16:creationId xmlns:a16="http://schemas.microsoft.com/office/drawing/2014/main" id="{A36C3C0A-2CE2-36DC-9EF8-C2B92773883C}"/>
                </a:ext>
              </a:extLst>
            </p:cNvPr>
            <p:cNvSpPr txBox="1"/>
            <p:nvPr/>
          </p:nvSpPr>
          <p:spPr>
            <a:xfrm>
              <a:off x="7897810"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5</a:t>
              </a:r>
            </a:p>
          </p:txBody>
        </p:sp>
        <p:sp>
          <p:nvSpPr>
            <p:cNvPr id="1574" name="TextBox 1573">
              <a:extLst>
                <a:ext uri="{FF2B5EF4-FFF2-40B4-BE49-F238E27FC236}">
                  <a16:creationId xmlns:a16="http://schemas.microsoft.com/office/drawing/2014/main" id="{78B0D9C9-568B-EFA3-7223-B9491771BD1D}"/>
                </a:ext>
              </a:extLst>
            </p:cNvPr>
            <p:cNvSpPr txBox="1"/>
            <p:nvPr/>
          </p:nvSpPr>
          <p:spPr>
            <a:xfrm>
              <a:off x="8201026"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a:t>
              </a:r>
            </a:p>
          </p:txBody>
        </p:sp>
        <p:sp>
          <p:nvSpPr>
            <p:cNvPr id="1575" name="TextBox 1574">
              <a:extLst>
                <a:ext uri="{FF2B5EF4-FFF2-40B4-BE49-F238E27FC236}">
                  <a16:creationId xmlns:a16="http://schemas.microsoft.com/office/drawing/2014/main" id="{F37528F0-F447-CFBA-924A-2B80A29FA0B0}"/>
                </a:ext>
              </a:extLst>
            </p:cNvPr>
            <p:cNvSpPr txBox="1"/>
            <p:nvPr/>
          </p:nvSpPr>
          <p:spPr>
            <a:xfrm>
              <a:off x="8504416"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a:t>
              </a:r>
            </a:p>
          </p:txBody>
        </p:sp>
        <p:sp>
          <p:nvSpPr>
            <p:cNvPr id="1576" name="TextBox 1575">
              <a:extLst>
                <a:ext uri="{FF2B5EF4-FFF2-40B4-BE49-F238E27FC236}">
                  <a16:creationId xmlns:a16="http://schemas.microsoft.com/office/drawing/2014/main" id="{EAAC4595-BB08-3C26-8284-126FE0A9888B}"/>
                </a:ext>
              </a:extLst>
            </p:cNvPr>
            <p:cNvSpPr txBox="1"/>
            <p:nvPr/>
          </p:nvSpPr>
          <p:spPr>
            <a:xfrm>
              <a:off x="8805740"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577" name="TextBox 1576">
              <a:extLst>
                <a:ext uri="{FF2B5EF4-FFF2-40B4-BE49-F238E27FC236}">
                  <a16:creationId xmlns:a16="http://schemas.microsoft.com/office/drawing/2014/main" id="{6370D691-8CA9-8FD0-BD2A-8802D5025BE6}"/>
                </a:ext>
              </a:extLst>
            </p:cNvPr>
            <p:cNvSpPr txBox="1"/>
            <p:nvPr/>
          </p:nvSpPr>
          <p:spPr>
            <a:xfrm>
              <a:off x="9109112"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578" name="TextBox 1577">
              <a:extLst>
                <a:ext uri="{FF2B5EF4-FFF2-40B4-BE49-F238E27FC236}">
                  <a16:creationId xmlns:a16="http://schemas.microsoft.com/office/drawing/2014/main" id="{2ED83D8F-B1E0-712D-E9DE-5B2B03705970}"/>
                </a:ext>
              </a:extLst>
            </p:cNvPr>
            <p:cNvSpPr txBox="1"/>
            <p:nvPr/>
          </p:nvSpPr>
          <p:spPr>
            <a:xfrm>
              <a:off x="9412424"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579" name="TextBox 1578">
              <a:extLst>
                <a:ext uri="{FF2B5EF4-FFF2-40B4-BE49-F238E27FC236}">
                  <a16:creationId xmlns:a16="http://schemas.microsoft.com/office/drawing/2014/main" id="{45384CE3-0701-F6CA-BAF6-2269D251A98A}"/>
                </a:ext>
              </a:extLst>
            </p:cNvPr>
            <p:cNvSpPr txBox="1"/>
            <p:nvPr/>
          </p:nvSpPr>
          <p:spPr>
            <a:xfrm>
              <a:off x="9715813"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580" name="TextBox 1579">
              <a:extLst>
                <a:ext uri="{FF2B5EF4-FFF2-40B4-BE49-F238E27FC236}">
                  <a16:creationId xmlns:a16="http://schemas.microsoft.com/office/drawing/2014/main" id="{9DDDCB55-064E-5506-4C48-615781D7CF45}"/>
                </a:ext>
              </a:extLst>
            </p:cNvPr>
            <p:cNvSpPr txBox="1"/>
            <p:nvPr/>
          </p:nvSpPr>
          <p:spPr>
            <a:xfrm>
              <a:off x="10019223"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581" name="TextBox 1580">
              <a:extLst>
                <a:ext uri="{FF2B5EF4-FFF2-40B4-BE49-F238E27FC236}">
                  <a16:creationId xmlns:a16="http://schemas.microsoft.com/office/drawing/2014/main" id="{EE51800D-D785-212E-9933-67423A7D43FD}"/>
                </a:ext>
              </a:extLst>
            </p:cNvPr>
            <p:cNvSpPr txBox="1"/>
            <p:nvPr/>
          </p:nvSpPr>
          <p:spPr>
            <a:xfrm>
              <a:off x="10322632"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582" name="TextBox 1581">
              <a:extLst>
                <a:ext uri="{FF2B5EF4-FFF2-40B4-BE49-F238E27FC236}">
                  <a16:creationId xmlns:a16="http://schemas.microsoft.com/office/drawing/2014/main" id="{6BC15A0A-D487-3EAE-FCD6-56FC2ABE47E8}"/>
                </a:ext>
              </a:extLst>
            </p:cNvPr>
            <p:cNvSpPr txBox="1"/>
            <p:nvPr/>
          </p:nvSpPr>
          <p:spPr>
            <a:xfrm>
              <a:off x="10626002"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0</a:t>
              </a:r>
            </a:p>
          </p:txBody>
        </p:sp>
        <p:sp>
          <p:nvSpPr>
            <p:cNvPr id="1583" name="TextBox 1582">
              <a:extLst>
                <a:ext uri="{FF2B5EF4-FFF2-40B4-BE49-F238E27FC236}">
                  <a16:creationId xmlns:a16="http://schemas.microsoft.com/office/drawing/2014/main" id="{64DFFFA5-18AB-E401-AEE5-9F4B018C62D4}"/>
                </a:ext>
              </a:extLst>
            </p:cNvPr>
            <p:cNvSpPr txBox="1"/>
            <p:nvPr/>
          </p:nvSpPr>
          <p:spPr>
            <a:xfrm>
              <a:off x="1449920" y="9991968"/>
              <a:ext cx="1497762" cy="399414"/>
            </a:xfrm>
            <a:prstGeom prst="rect">
              <a:avLst/>
            </a:prstGeom>
            <a:noFill/>
          </p:spPr>
          <p:txBody>
            <a:bodyPr wrap="square" rtlCol="0">
              <a:spAutoFit/>
            </a:bodyPr>
            <a:lstStyle/>
            <a:p>
              <a:pPr algn="r" defTabSz="457109" eaLnBrk="1" fontAlgn="auto" hangingPunct="1">
                <a:spcBef>
                  <a:spcPts val="0"/>
                </a:spcBef>
                <a:spcAft>
                  <a:spcPts val="0"/>
                </a:spcAft>
                <a:defRPr/>
              </a:pPr>
              <a:r>
                <a:rPr lang="en-US" sz="800" b="0" kern="0" dirty="0">
                  <a:solidFill>
                    <a:schemeClr val="accent1"/>
                  </a:solidFill>
                  <a:latin typeface="+mn-lt"/>
                  <a:cs typeface="+mn-cs"/>
                  <a:sym typeface="Helvetica"/>
                  <a:rtl val="0"/>
                </a:rPr>
                <a:t>T-DXd</a:t>
              </a:r>
              <a:endParaRPr lang="en-US" sz="800" b="0" kern="0" dirty="0">
                <a:solidFill>
                  <a:srgbClr val="000000"/>
                </a:solidFill>
                <a:latin typeface="+mn-lt"/>
                <a:cs typeface="+mn-cs"/>
                <a:sym typeface="Helvetica"/>
                <a:rtl val="0"/>
              </a:endParaRPr>
            </a:p>
          </p:txBody>
        </p:sp>
        <p:sp>
          <p:nvSpPr>
            <p:cNvPr id="1584" name="TextBox 1583">
              <a:extLst>
                <a:ext uri="{FF2B5EF4-FFF2-40B4-BE49-F238E27FC236}">
                  <a16:creationId xmlns:a16="http://schemas.microsoft.com/office/drawing/2014/main" id="{D97C2440-0AB5-0BEA-3914-A2BB70A241D6}"/>
                </a:ext>
              </a:extLst>
            </p:cNvPr>
            <p:cNvSpPr txBox="1"/>
            <p:nvPr/>
          </p:nvSpPr>
          <p:spPr>
            <a:xfrm>
              <a:off x="1508751" y="10220568"/>
              <a:ext cx="1434975" cy="399414"/>
            </a:xfrm>
            <a:prstGeom prst="rect">
              <a:avLst/>
            </a:prstGeom>
            <a:noFill/>
          </p:spPr>
          <p:txBody>
            <a:bodyPr wrap="square" rtlCol="0">
              <a:spAutoFit/>
            </a:bodyPr>
            <a:lstStyle/>
            <a:p>
              <a:pPr algn="r" defTabSz="457109" eaLnBrk="1" fontAlgn="auto" hangingPunct="1">
                <a:spcBef>
                  <a:spcPts val="0"/>
                </a:spcBef>
                <a:spcAft>
                  <a:spcPts val="0"/>
                </a:spcAft>
                <a:defRPr/>
              </a:pPr>
              <a:r>
                <a:rPr lang="en-US" sz="800" b="0" kern="0" dirty="0">
                  <a:solidFill>
                    <a:schemeClr val="accent3"/>
                  </a:solidFill>
                  <a:latin typeface="+mn-lt"/>
                  <a:cs typeface="+mn-cs"/>
                  <a:sym typeface="Helvetica"/>
                  <a:rtl val="0"/>
                </a:rPr>
                <a:t>CT</a:t>
              </a:r>
              <a:endParaRPr lang="en-US" sz="800" b="0" kern="0" dirty="0">
                <a:solidFill>
                  <a:srgbClr val="000000"/>
                </a:solidFill>
                <a:latin typeface="+mn-lt"/>
                <a:cs typeface="+mn-cs"/>
                <a:sym typeface="Helvetica"/>
                <a:rtl val="0"/>
              </a:endParaRPr>
            </a:p>
          </p:txBody>
        </p:sp>
      </p:grpSp>
      <p:sp>
        <p:nvSpPr>
          <p:cNvPr id="1585" name="TextBox 1584">
            <a:extLst>
              <a:ext uri="{FF2B5EF4-FFF2-40B4-BE49-F238E27FC236}">
                <a16:creationId xmlns:a16="http://schemas.microsoft.com/office/drawing/2014/main" id="{245FA447-0C74-2F3D-A0D1-F7202B6AF62D}"/>
              </a:ext>
            </a:extLst>
          </p:cNvPr>
          <p:cNvSpPr txBox="1"/>
          <p:nvPr/>
        </p:nvSpPr>
        <p:spPr>
          <a:xfrm>
            <a:off x="442372" y="1470076"/>
            <a:ext cx="5564985" cy="430887"/>
          </a:xfrm>
          <a:prstGeom prst="rect">
            <a:avLst/>
          </a:prstGeom>
          <a:noFill/>
        </p:spPr>
        <p:txBody>
          <a:bodyPr wrap="none" rtlCol="0">
            <a:spAutoFit/>
          </a:bodyPr>
          <a:lstStyle/>
          <a:p>
            <a:pPr algn="ctr" defTabSz="914217" eaLnBrk="1" fontAlgn="auto" hangingPunct="1">
              <a:spcBef>
                <a:spcPts val="0"/>
              </a:spcBef>
              <a:spcAft>
                <a:spcPts val="0"/>
              </a:spcAft>
              <a:defRPr/>
            </a:pPr>
            <a:r>
              <a:rPr lang="en-NZ" sz="2200" b="1" dirty="0">
                <a:solidFill>
                  <a:schemeClr val="bg1"/>
                </a:solidFill>
                <a:latin typeface="+mn-lt"/>
                <a:ea typeface="MS Mincho" panose="02020609040205080304" pitchFamily="49" charset="-128"/>
              </a:rPr>
              <a:t>Patients With HR+ Disease (</a:t>
            </a:r>
            <a:r>
              <a:rPr lang="en-NZ" sz="2200" dirty="0">
                <a:solidFill>
                  <a:schemeClr val="bg1"/>
                </a:solidFill>
                <a:latin typeface="+mn-lt"/>
                <a:ea typeface="MS Mincho" panose="02020609040205080304" pitchFamily="49" charset="-128"/>
              </a:rPr>
              <a:t>P</a:t>
            </a:r>
            <a:r>
              <a:rPr lang="en-NZ" sz="2200" b="1" dirty="0">
                <a:solidFill>
                  <a:schemeClr val="bg1"/>
                </a:solidFill>
                <a:latin typeface="+mn-lt"/>
                <a:ea typeface="MS Mincho" panose="02020609040205080304" pitchFamily="49" charset="-128"/>
              </a:rPr>
              <a:t>rimary endpoint)</a:t>
            </a:r>
          </a:p>
        </p:txBody>
      </p:sp>
      <p:grpSp>
        <p:nvGrpSpPr>
          <p:cNvPr id="1586" name="Group 1585">
            <a:extLst>
              <a:ext uri="{FF2B5EF4-FFF2-40B4-BE49-F238E27FC236}">
                <a16:creationId xmlns:a16="http://schemas.microsoft.com/office/drawing/2014/main" id="{834DDD79-B025-6D41-4425-1BD5A6760FB9}"/>
              </a:ext>
            </a:extLst>
          </p:cNvPr>
          <p:cNvGrpSpPr/>
          <p:nvPr/>
        </p:nvGrpSpPr>
        <p:grpSpPr>
          <a:xfrm>
            <a:off x="42105" y="5577027"/>
            <a:ext cx="6005924" cy="495072"/>
            <a:chOff x="3649341" y="10612867"/>
            <a:chExt cx="16816843" cy="1317381"/>
          </a:xfrm>
        </p:grpSpPr>
        <p:sp>
          <p:nvSpPr>
            <p:cNvPr id="1587" name="TextBox 1586">
              <a:extLst>
                <a:ext uri="{FF2B5EF4-FFF2-40B4-BE49-F238E27FC236}">
                  <a16:creationId xmlns:a16="http://schemas.microsoft.com/office/drawing/2014/main" id="{DEB33EE1-AE1B-73AB-FA50-B89ED8578541}"/>
                </a:ext>
              </a:extLst>
            </p:cNvPr>
            <p:cNvSpPr txBox="1"/>
            <p:nvPr/>
          </p:nvSpPr>
          <p:spPr>
            <a:xfrm>
              <a:off x="3649341" y="10612867"/>
              <a:ext cx="2644609"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1" kern="0" dirty="0">
                  <a:solidFill>
                    <a:srgbClr val="000000"/>
                  </a:solidFill>
                  <a:latin typeface="+mn-lt"/>
                  <a:cs typeface="+mn-cs"/>
                  <a:sym typeface="Helvetica-Bold"/>
                  <a:rtl val="0"/>
                </a:rPr>
                <a:t>Patients at Risk, n</a:t>
              </a:r>
            </a:p>
          </p:txBody>
        </p:sp>
        <p:sp>
          <p:nvSpPr>
            <p:cNvPr id="1588" name="TextBox 1587">
              <a:extLst>
                <a:ext uri="{FF2B5EF4-FFF2-40B4-BE49-F238E27FC236}">
                  <a16:creationId xmlns:a16="http://schemas.microsoft.com/office/drawing/2014/main" id="{78C15B8F-8BA9-D50D-C6BD-F549986C07B5}"/>
                </a:ext>
              </a:extLst>
            </p:cNvPr>
            <p:cNvSpPr txBox="1"/>
            <p:nvPr/>
          </p:nvSpPr>
          <p:spPr>
            <a:xfrm>
              <a:off x="5918036"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331</a:t>
              </a:r>
            </a:p>
          </p:txBody>
        </p:sp>
        <p:sp>
          <p:nvSpPr>
            <p:cNvPr id="1589" name="TextBox 1588">
              <a:extLst>
                <a:ext uri="{FF2B5EF4-FFF2-40B4-BE49-F238E27FC236}">
                  <a16:creationId xmlns:a16="http://schemas.microsoft.com/office/drawing/2014/main" id="{4ABDB23A-661B-EC58-C365-94025A41E185}"/>
                </a:ext>
              </a:extLst>
            </p:cNvPr>
            <p:cNvSpPr txBox="1"/>
            <p:nvPr/>
          </p:nvSpPr>
          <p:spPr>
            <a:xfrm>
              <a:off x="4036047" y="10966377"/>
              <a:ext cx="2279204" cy="573294"/>
            </a:xfrm>
            <a:prstGeom prst="rect">
              <a:avLst/>
            </a:prstGeom>
            <a:noFill/>
          </p:spPr>
          <p:txBody>
            <a:bodyPr wrap="square" rtlCol="0">
              <a:spAutoFit/>
            </a:bodyPr>
            <a:lstStyle/>
            <a:p>
              <a:pPr algn="r" defTabSz="457109" eaLnBrk="1" fontAlgn="auto" hangingPunct="1">
                <a:spcBef>
                  <a:spcPts val="0"/>
                </a:spcBef>
                <a:spcAft>
                  <a:spcPts val="0"/>
                </a:spcAft>
                <a:defRPr/>
              </a:pPr>
              <a:r>
                <a:rPr lang="en-US" sz="800" b="0" kern="0" dirty="0">
                  <a:solidFill>
                    <a:schemeClr val="accent1"/>
                  </a:solidFill>
                  <a:latin typeface="+mn-lt"/>
                  <a:cs typeface="+mn-cs"/>
                  <a:sym typeface="Helvetica"/>
                  <a:rtl val="0"/>
                </a:rPr>
                <a:t>T-DXd</a:t>
              </a:r>
              <a:endParaRPr lang="en-US" sz="800" b="0" kern="0" dirty="0">
                <a:solidFill>
                  <a:srgbClr val="000000"/>
                </a:solidFill>
                <a:latin typeface="+mn-lt"/>
                <a:cs typeface="+mn-cs"/>
                <a:sym typeface="Helvetica"/>
                <a:rtl val="0"/>
              </a:endParaRPr>
            </a:p>
          </p:txBody>
        </p:sp>
        <p:sp>
          <p:nvSpPr>
            <p:cNvPr id="1590" name="TextBox 1589">
              <a:extLst>
                <a:ext uri="{FF2B5EF4-FFF2-40B4-BE49-F238E27FC236}">
                  <a16:creationId xmlns:a16="http://schemas.microsoft.com/office/drawing/2014/main" id="{AA83FD28-7184-62A5-3835-44D575C66984}"/>
                </a:ext>
              </a:extLst>
            </p:cNvPr>
            <p:cNvSpPr txBox="1"/>
            <p:nvPr/>
          </p:nvSpPr>
          <p:spPr>
            <a:xfrm>
              <a:off x="6392702"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324</a:t>
              </a:r>
            </a:p>
          </p:txBody>
        </p:sp>
        <p:sp>
          <p:nvSpPr>
            <p:cNvPr id="1591" name="TextBox 1590">
              <a:extLst>
                <a:ext uri="{FF2B5EF4-FFF2-40B4-BE49-F238E27FC236}">
                  <a16:creationId xmlns:a16="http://schemas.microsoft.com/office/drawing/2014/main" id="{0476C37D-0B13-8555-F159-67E8E08272C4}"/>
                </a:ext>
              </a:extLst>
            </p:cNvPr>
            <p:cNvSpPr txBox="1"/>
            <p:nvPr/>
          </p:nvSpPr>
          <p:spPr>
            <a:xfrm>
              <a:off x="6867259"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290</a:t>
              </a:r>
            </a:p>
          </p:txBody>
        </p:sp>
        <p:sp>
          <p:nvSpPr>
            <p:cNvPr id="1592" name="TextBox 1591">
              <a:extLst>
                <a:ext uri="{FF2B5EF4-FFF2-40B4-BE49-F238E27FC236}">
                  <a16:creationId xmlns:a16="http://schemas.microsoft.com/office/drawing/2014/main" id="{28C8569D-F21C-B07D-F838-1D155098C402}"/>
                </a:ext>
              </a:extLst>
            </p:cNvPr>
            <p:cNvSpPr txBox="1"/>
            <p:nvPr/>
          </p:nvSpPr>
          <p:spPr>
            <a:xfrm>
              <a:off x="7341978"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265</a:t>
              </a:r>
            </a:p>
          </p:txBody>
        </p:sp>
        <p:sp>
          <p:nvSpPr>
            <p:cNvPr id="1593" name="TextBox 1592">
              <a:extLst>
                <a:ext uri="{FF2B5EF4-FFF2-40B4-BE49-F238E27FC236}">
                  <a16:creationId xmlns:a16="http://schemas.microsoft.com/office/drawing/2014/main" id="{FEAE5B24-B011-95ED-F955-DB28F0E6437B}"/>
                </a:ext>
              </a:extLst>
            </p:cNvPr>
            <p:cNvSpPr txBox="1"/>
            <p:nvPr/>
          </p:nvSpPr>
          <p:spPr>
            <a:xfrm>
              <a:off x="7816664"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262</a:t>
              </a:r>
            </a:p>
          </p:txBody>
        </p:sp>
        <p:sp>
          <p:nvSpPr>
            <p:cNvPr id="1594" name="TextBox 1593">
              <a:extLst>
                <a:ext uri="{FF2B5EF4-FFF2-40B4-BE49-F238E27FC236}">
                  <a16:creationId xmlns:a16="http://schemas.microsoft.com/office/drawing/2014/main" id="{E3BBFFA0-56FC-C6A1-9B3A-0550DDB68C5B}"/>
                </a:ext>
              </a:extLst>
            </p:cNvPr>
            <p:cNvSpPr txBox="1"/>
            <p:nvPr/>
          </p:nvSpPr>
          <p:spPr>
            <a:xfrm>
              <a:off x="8291378"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248</a:t>
              </a:r>
            </a:p>
          </p:txBody>
        </p:sp>
        <p:sp>
          <p:nvSpPr>
            <p:cNvPr id="1595" name="TextBox 1594">
              <a:extLst>
                <a:ext uri="{FF2B5EF4-FFF2-40B4-BE49-F238E27FC236}">
                  <a16:creationId xmlns:a16="http://schemas.microsoft.com/office/drawing/2014/main" id="{912D233E-9AD7-B915-1346-649E6E619812}"/>
                </a:ext>
              </a:extLst>
            </p:cNvPr>
            <p:cNvSpPr txBox="1"/>
            <p:nvPr/>
          </p:nvSpPr>
          <p:spPr>
            <a:xfrm>
              <a:off x="8766035"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218</a:t>
              </a:r>
            </a:p>
          </p:txBody>
        </p:sp>
        <p:sp>
          <p:nvSpPr>
            <p:cNvPr id="1596" name="TextBox 1595">
              <a:extLst>
                <a:ext uri="{FF2B5EF4-FFF2-40B4-BE49-F238E27FC236}">
                  <a16:creationId xmlns:a16="http://schemas.microsoft.com/office/drawing/2014/main" id="{83D3732B-9C33-2143-D53D-E868A0F8D8BD}"/>
                </a:ext>
              </a:extLst>
            </p:cNvPr>
            <p:cNvSpPr txBox="1"/>
            <p:nvPr/>
          </p:nvSpPr>
          <p:spPr>
            <a:xfrm>
              <a:off x="9240749"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198</a:t>
              </a:r>
            </a:p>
          </p:txBody>
        </p:sp>
        <p:sp>
          <p:nvSpPr>
            <p:cNvPr id="1597" name="TextBox 1596">
              <a:extLst>
                <a:ext uri="{FF2B5EF4-FFF2-40B4-BE49-F238E27FC236}">
                  <a16:creationId xmlns:a16="http://schemas.microsoft.com/office/drawing/2014/main" id="{0853219C-F619-4384-D311-3462F8148B31}"/>
                </a:ext>
              </a:extLst>
            </p:cNvPr>
            <p:cNvSpPr txBox="1"/>
            <p:nvPr/>
          </p:nvSpPr>
          <p:spPr>
            <a:xfrm>
              <a:off x="9715194"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182</a:t>
              </a:r>
            </a:p>
          </p:txBody>
        </p:sp>
        <p:sp>
          <p:nvSpPr>
            <p:cNvPr id="1598" name="TextBox 1597">
              <a:extLst>
                <a:ext uri="{FF2B5EF4-FFF2-40B4-BE49-F238E27FC236}">
                  <a16:creationId xmlns:a16="http://schemas.microsoft.com/office/drawing/2014/main" id="{1A998B66-80B1-B130-1B6B-1846CE05C8A9}"/>
                </a:ext>
              </a:extLst>
            </p:cNvPr>
            <p:cNvSpPr txBox="1"/>
            <p:nvPr/>
          </p:nvSpPr>
          <p:spPr>
            <a:xfrm>
              <a:off x="10189879"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165</a:t>
              </a:r>
            </a:p>
          </p:txBody>
        </p:sp>
        <p:sp>
          <p:nvSpPr>
            <p:cNvPr id="1599" name="TextBox 1598">
              <a:extLst>
                <a:ext uri="{FF2B5EF4-FFF2-40B4-BE49-F238E27FC236}">
                  <a16:creationId xmlns:a16="http://schemas.microsoft.com/office/drawing/2014/main" id="{65C40323-C3DD-900D-8B9B-2338911274D5}"/>
                </a:ext>
              </a:extLst>
            </p:cNvPr>
            <p:cNvSpPr txBox="1"/>
            <p:nvPr/>
          </p:nvSpPr>
          <p:spPr>
            <a:xfrm>
              <a:off x="10663249"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142</a:t>
              </a:r>
            </a:p>
          </p:txBody>
        </p:sp>
        <p:sp>
          <p:nvSpPr>
            <p:cNvPr id="1600" name="TextBox 1599">
              <a:extLst>
                <a:ext uri="{FF2B5EF4-FFF2-40B4-BE49-F238E27FC236}">
                  <a16:creationId xmlns:a16="http://schemas.microsoft.com/office/drawing/2014/main" id="{8E085974-E6AF-9370-1E48-4F8F8A490CE0}"/>
                </a:ext>
              </a:extLst>
            </p:cNvPr>
            <p:cNvSpPr txBox="1"/>
            <p:nvPr/>
          </p:nvSpPr>
          <p:spPr>
            <a:xfrm>
              <a:off x="11137934"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128</a:t>
              </a:r>
            </a:p>
          </p:txBody>
        </p:sp>
        <p:sp>
          <p:nvSpPr>
            <p:cNvPr id="1601" name="TextBox 1600">
              <a:extLst>
                <a:ext uri="{FF2B5EF4-FFF2-40B4-BE49-F238E27FC236}">
                  <a16:creationId xmlns:a16="http://schemas.microsoft.com/office/drawing/2014/main" id="{A027B3C3-B577-7C3F-2F3B-F406CB05AB48}"/>
                </a:ext>
              </a:extLst>
            </p:cNvPr>
            <p:cNvSpPr txBox="1"/>
            <p:nvPr/>
          </p:nvSpPr>
          <p:spPr>
            <a:xfrm>
              <a:off x="11612472"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107</a:t>
              </a:r>
            </a:p>
          </p:txBody>
        </p:sp>
        <p:sp>
          <p:nvSpPr>
            <p:cNvPr id="1602" name="TextBox 1601">
              <a:extLst>
                <a:ext uri="{FF2B5EF4-FFF2-40B4-BE49-F238E27FC236}">
                  <a16:creationId xmlns:a16="http://schemas.microsoft.com/office/drawing/2014/main" id="{2C19AFE1-7C35-B2D1-9866-DAABEEFDD9DF}"/>
                </a:ext>
              </a:extLst>
            </p:cNvPr>
            <p:cNvSpPr txBox="1"/>
            <p:nvPr/>
          </p:nvSpPr>
          <p:spPr>
            <a:xfrm>
              <a:off x="12150718"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89</a:t>
              </a:r>
            </a:p>
          </p:txBody>
        </p:sp>
        <p:sp>
          <p:nvSpPr>
            <p:cNvPr id="1603" name="TextBox 1602">
              <a:extLst>
                <a:ext uri="{FF2B5EF4-FFF2-40B4-BE49-F238E27FC236}">
                  <a16:creationId xmlns:a16="http://schemas.microsoft.com/office/drawing/2014/main" id="{745AE5A2-BA16-BE18-DE08-CA6AC8E21BC2}"/>
                </a:ext>
              </a:extLst>
            </p:cNvPr>
            <p:cNvSpPr txBox="1"/>
            <p:nvPr/>
          </p:nvSpPr>
          <p:spPr>
            <a:xfrm>
              <a:off x="12625435"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78</a:t>
              </a:r>
            </a:p>
          </p:txBody>
        </p:sp>
        <p:sp>
          <p:nvSpPr>
            <p:cNvPr id="1604" name="TextBox 1603">
              <a:extLst>
                <a:ext uri="{FF2B5EF4-FFF2-40B4-BE49-F238E27FC236}">
                  <a16:creationId xmlns:a16="http://schemas.microsoft.com/office/drawing/2014/main" id="{35008075-72E0-F8C1-8998-4CFA365C9CB3}"/>
                </a:ext>
              </a:extLst>
            </p:cNvPr>
            <p:cNvSpPr txBox="1"/>
            <p:nvPr/>
          </p:nvSpPr>
          <p:spPr>
            <a:xfrm>
              <a:off x="13100117"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73</a:t>
              </a:r>
            </a:p>
          </p:txBody>
        </p:sp>
        <p:sp>
          <p:nvSpPr>
            <p:cNvPr id="1605" name="TextBox 1604">
              <a:extLst>
                <a:ext uri="{FF2B5EF4-FFF2-40B4-BE49-F238E27FC236}">
                  <a16:creationId xmlns:a16="http://schemas.microsoft.com/office/drawing/2014/main" id="{338E991B-8E6D-D1B1-FEB2-500E16317313}"/>
                </a:ext>
              </a:extLst>
            </p:cNvPr>
            <p:cNvSpPr txBox="1"/>
            <p:nvPr/>
          </p:nvSpPr>
          <p:spPr>
            <a:xfrm>
              <a:off x="13574806"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64</a:t>
              </a:r>
            </a:p>
          </p:txBody>
        </p:sp>
        <p:sp>
          <p:nvSpPr>
            <p:cNvPr id="1606" name="TextBox 1605">
              <a:extLst>
                <a:ext uri="{FF2B5EF4-FFF2-40B4-BE49-F238E27FC236}">
                  <a16:creationId xmlns:a16="http://schemas.microsoft.com/office/drawing/2014/main" id="{DFBEC0B0-393A-86A8-A501-64C3ACD78DF2}"/>
                </a:ext>
              </a:extLst>
            </p:cNvPr>
            <p:cNvSpPr txBox="1"/>
            <p:nvPr/>
          </p:nvSpPr>
          <p:spPr>
            <a:xfrm>
              <a:off x="14049522"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48</a:t>
              </a:r>
            </a:p>
          </p:txBody>
        </p:sp>
        <p:sp>
          <p:nvSpPr>
            <p:cNvPr id="1607" name="TextBox 1606">
              <a:extLst>
                <a:ext uri="{FF2B5EF4-FFF2-40B4-BE49-F238E27FC236}">
                  <a16:creationId xmlns:a16="http://schemas.microsoft.com/office/drawing/2014/main" id="{A1994F9D-86DE-5B26-1F8E-9FFBB35F6B90}"/>
                </a:ext>
              </a:extLst>
            </p:cNvPr>
            <p:cNvSpPr txBox="1"/>
            <p:nvPr/>
          </p:nvSpPr>
          <p:spPr>
            <a:xfrm>
              <a:off x="14523967"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37</a:t>
              </a:r>
            </a:p>
          </p:txBody>
        </p:sp>
        <p:sp>
          <p:nvSpPr>
            <p:cNvPr id="1608" name="TextBox 1607">
              <a:extLst>
                <a:ext uri="{FF2B5EF4-FFF2-40B4-BE49-F238E27FC236}">
                  <a16:creationId xmlns:a16="http://schemas.microsoft.com/office/drawing/2014/main" id="{E7DB2835-D4A0-B848-C232-C59F2690BFCF}"/>
                </a:ext>
              </a:extLst>
            </p:cNvPr>
            <p:cNvSpPr txBox="1"/>
            <p:nvPr/>
          </p:nvSpPr>
          <p:spPr>
            <a:xfrm>
              <a:off x="14998653"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31</a:t>
              </a:r>
            </a:p>
          </p:txBody>
        </p:sp>
        <p:sp>
          <p:nvSpPr>
            <p:cNvPr id="1609" name="TextBox 1608">
              <a:extLst>
                <a:ext uri="{FF2B5EF4-FFF2-40B4-BE49-F238E27FC236}">
                  <a16:creationId xmlns:a16="http://schemas.microsoft.com/office/drawing/2014/main" id="{56C6C6A0-4E54-C910-5F99-A5C8C5B9CF54}"/>
                </a:ext>
              </a:extLst>
            </p:cNvPr>
            <p:cNvSpPr txBox="1"/>
            <p:nvPr/>
          </p:nvSpPr>
          <p:spPr>
            <a:xfrm>
              <a:off x="15470079"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28</a:t>
              </a:r>
            </a:p>
          </p:txBody>
        </p:sp>
        <p:sp>
          <p:nvSpPr>
            <p:cNvPr id="1610" name="TextBox 1609">
              <a:extLst>
                <a:ext uri="{FF2B5EF4-FFF2-40B4-BE49-F238E27FC236}">
                  <a16:creationId xmlns:a16="http://schemas.microsoft.com/office/drawing/2014/main" id="{F6805C37-1909-709B-6B08-3A6D02FB536B}"/>
                </a:ext>
              </a:extLst>
            </p:cNvPr>
            <p:cNvSpPr txBox="1"/>
            <p:nvPr/>
          </p:nvSpPr>
          <p:spPr>
            <a:xfrm>
              <a:off x="15944762"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17</a:t>
              </a:r>
            </a:p>
          </p:txBody>
        </p:sp>
        <p:sp>
          <p:nvSpPr>
            <p:cNvPr id="1611" name="TextBox 1610">
              <a:extLst>
                <a:ext uri="{FF2B5EF4-FFF2-40B4-BE49-F238E27FC236}">
                  <a16:creationId xmlns:a16="http://schemas.microsoft.com/office/drawing/2014/main" id="{0AB435B1-DA63-3FE6-35EB-2AFDCD0B2316}"/>
                </a:ext>
              </a:extLst>
            </p:cNvPr>
            <p:cNvSpPr txBox="1"/>
            <p:nvPr/>
          </p:nvSpPr>
          <p:spPr>
            <a:xfrm>
              <a:off x="16419299"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14</a:t>
              </a:r>
            </a:p>
          </p:txBody>
        </p:sp>
        <p:sp>
          <p:nvSpPr>
            <p:cNvPr id="1612" name="TextBox 1611">
              <a:extLst>
                <a:ext uri="{FF2B5EF4-FFF2-40B4-BE49-F238E27FC236}">
                  <a16:creationId xmlns:a16="http://schemas.microsoft.com/office/drawing/2014/main" id="{5706D763-A894-7863-4574-370203A22310}"/>
                </a:ext>
              </a:extLst>
            </p:cNvPr>
            <p:cNvSpPr txBox="1"/>
            <p:nvPr/>
          </p:nvSpPr>
          <p:spPr>
            <a:xfrm>
              <a:off x="16894015"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12</a:t>
              </a:r>
            </a:p>
          </p:txBody>
        </p:sp>
        <p:sp>
          <p:nvSpPr>
            <p:cNvPr id="1613" name="TextBox 1612">
              <a:extLst>
                <a:ext uri="{FF2B5EF4-FFF2-40B4-BE49-F238E27FC236}">
                  <a16:creationId xmlns:a16="http://schemas.microsoft.com/office/drawing/2014/main" id="{235970F0-20A7-F5F4-4F02-A10A623E6589}"/>
                </a:ext>
              </a:extLst>
            </p:cNvPr>
            <p:cNvSpPr txBox="1"/>
            <p:nvPr/>
          </p:nvSpPr>
          <p:spPr>
            <a:xfrm>
              <a:off x="17432262"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7</a:t>
              </a:r>
            </a:p>
          </p:txBody>
        </p:sp>
        <p:sp>
          <p:nvSpPr>
            <p:cNvPr id="1614" name="TextBox 1613">
              <a:extLst>
                <a:ext uri="{FF2B5EF4-FFF2-40B4-BE49-F238E27FC236}">
                  <a16:creationId xmlns:a16="http://schemas.microsoft.com/office/drawing/2014/main" id="{80F103B4-5F5C-A11F-D969-7E526F974DBE}"/>
                </a:ext>
              </a:extLst>
            </p:cNvPr>
            <p:cNvSpPr txBox="1"/>
            <p:nvPr/>
          </p:nvSpPr>
          <p:spPr>
            <a:xfrm>
              <a:off x="17906978"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a:t>
              </a:r>
            </a:p>
          </p:txBody>
        </p:sp>
        <p:sp>
          <p:nvSpPr>
            <p:cNvPr id="1615" name="TextBox 1614">
              <a:extLst>
                <a:ext uri="{FF2B5EF4-FFF2-40B4-BE49-F238E27FC236}">
                  <a16:creationId xmlns:a16="http://schemas.microsoft.com/office/drawing/2014/main" id="{0FFFC621-4150-BCE6-8B89-C3F141818FF9}"/>
                </a:ext>
              </a:extLst>
            </p:cNvPr>
            <p:cNvSpPr txBox="1"/>
            <p:nvPr/>
          </p:nvSpPr>
          <p:spPr>
            <a:xfrm>
              <a:off x="18381633"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a:t>
              </a:r>
            </a:p>
          </p:txBody>
        </p:sp>
        <p:sp>
          <p:nvSpPr>
            <p:cNvPr id="1616" name="TextBox 1615">
              <a:extLst>
                <a:ext uri="{FF2B5EF4-FFF2-40B4-BE49-F238E27FC236}">
                  <a16:creationId xmlns:a16="http://schemas.microsoft.com/office/drawing/2014/main" id="{C9C23895-FE47-1312-7ECA-21A037ACAD67}"/>
                </a:ext>
              </a:extLst>
            </p:cNvPr>
            <p:cNvSpPr txBox="1"/>
            <p:nvPr/>
          </p:nvSpPr>
          <p:spPr>
            <a:xfrm>
              <a:off x="18856350"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617" name="TextBox 1616">
              <a:extLst>
                <a:ext uri="{FF2B5EF4-FFF2-40B4-BE49-F238E27FC236}">
                  <a16:creationId xmlns:a16="http://schemas.microsoft.com/office/drawing/2014/main" id="{0A576ED8-8377-2F3F-47CC-153284580D2B}"/>
                </a:ext>
              </a:extLst>
            </p:cNvPr>
            <p:cNvSpPr txBox="1"/>
            <p:nvPr/>
          </p:nvSpPr>
          <p:spPr>
            <a:xfrm>
              <a:off x="19330794"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618" name="TextBox 1617">
              <a:extLst>
                <a:ext uri="{FF2B5EF4-FFF2-40B4-BE49-F238E27FC236}">
                  <a16:creationId xmlns:a16="http://schemas.microsoft.com/office/drawing/2014/main" id="{80100EA4-2BA4-5AC5-35B0-264A367330EC}"/>
                </a:ext>
              </a:extLst>
            </p:cNvPr>
            <p:cNvSpPr txBox="1"/>
            <p:nvPr/>
          </p:nvSpPr>
          <p:spPr>
            <a:xfrm>
              <a:off x="19805480"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0</a:t>
              </a:r>
            </a:p>
          </p:txBody>
        </p:sp>
        <p:sp>
          <p:nvSpPr>
            <p:cNvPr id="1619" name="TextBox 1618">
              <a:extLst>
                <a:ext uri="{FF2B5EF4-FFF2-40B4-BE49-F238E27FC236}">
                  <a16:creationId xmlns:a16="http://schemas.microsoft.com/office/drawing/2014/main" id="{1A35071F-114A-94E7-4542-C894A30A5A07}"/>
                </a:ext>
              </a:extLst>
            </p:cNvPr>
            <p:cNvSpPr txBox="1"/>
            <p:nvPr/>
          </p:nvSpPr>
          <p:spPr>
            <a:xfrm>
              <a:off x="5918039" y="113569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163</a:t>
              </a:r>
            </a:p>
          </p:txBody>
        </p:sp>
        <p:sp>
          <p:nvSpPr>
            <p:cNvPr id="1620" name="TextBox 1619">
              <a:extLst>
                <a:ext uri="{FF2B5EF4-FFF2-40B4-BE49-F238E27FC236}">
                  <a16:creationId xmlns:a16="http://schemas.microsoft.com/office/drawing/2014/main" id="{57E52540-2D6E-8C20-A05A-8CF5309F7E0A}"/>
                </a:ext>
              </a:extLst>
            </p:cNvPr>
            <p:cNvSpPr txBox="1"/>
            <p:nvPr/>
          </p:nvSpPr>
          <p:spPr>
            <a:xfrm>
              <a:off x="4036047" y="11356954"/>
              <a:ext cx="2273007" cy="573294"/>
            </a:xfrm>
            <a:prstGeom prst="rect">
              <a:avLst/>
            </a:prstGeom>
            <a:noFill/>
          </p:spPr>
          <p:txBody>
            <a:bodyPr wrap="square" rtlCol="0">
              <a:spAutoFit/>
            </a:bodyPr>
            <a:lstStyle/>
            <a:p>
              <a:pPr algn="r" defTabSz="457109" eaLnBrk="1" fontAlgn="auto" hangingPunct="1">
                <a:spcBef>
                  <a:spcPts val="0"/>
                </a:spcBef>
                <a:spcAft>
                  <a:spcPts val="0"/>
                </a:spcAft>
                <a:defRPr/>
              </a:pPr>
              <a:r>
                <a:rPr lang="en-US" sz="800" b="0" kern="0" dirty="0">
                  <a:solidFill>
                    <a:schemeClr val="accent3"/>
                  </a:solidFill>
                  <a:latin typeface="+mn-lt"/>
                  <a:cs typeface="+mn-cs"/>
                  <a:sym typeface="Helvetica"/>
                  <a:rtl val="0"/>
                </a:rPr>
                <a:t>CT</a:t>
              </a:r>
              <a:endParaRPr lang="en-US" sz="800" b="0" kern="0" dirty="0">
                <a:solidFill>
                  <a:srgbClr val="000000"/>
                </a:solidFill>
                <a:latin typeface="+mn-lt"/>
                <a:cs typeface="+mn-cs"/>
                <a:sym typeface="Helvetica"/>
                <a:rtl val="0"/>
              </a:endParaRPr>
            </a:p>
          </p:txBody>
        </p:sp>
        <p:sp>
          <p:nvSpPr>
            <p:cNvPr id="1621" name="TextBox 1620">
              <a:extLst>
                <a:ext uri="{FF2B5EF4-FFF2-40B4-BE49-F238E27FC236}">
                  <a16:creationId xmlns:a16="http://schemas.microsoft.com/office/drawing/2014/main" id="{4E020D1E-F407-1E1A-9EE6-4D9B0F25D4AD}"/>
                </a:ext>
              </a:extLst>
            </p:cNvPr>
            <p:cNvSpPr txBox="1"/>
            <p:nvPr/>
          </p:nvSpPr>
          <p:spPr>
            <a:xfrm>
              <a:off x="6392702" y="11356954"/>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146</a:t>
              </a:r>
            </a:p>
          </p:txBody>
        </p:sp>
        <p:sp>
          <p:nvSpPr>
            <p:cNvPr id="1622" name="TextBox 1621">
              <a:extLst>
                <a:ext uri="{FF2B5EF4-FFF2-40B4-BE49-F238E27FC236}">
                  <a16:creationId xmlns:a16="http://schemas.microsoft.com/office/drawing/2014/main" id="{F90D367B-1D08-C7D6-9B78-F6B1D94AFF9F}"/>
                </a:ext>
              </a:extLst>
            </p:cNvPr>
            <p:cNvSpPr txBox="1"/>
            <p:nvPr/>
          </p:nvSpPr>
          <p:spPr>
            <a:xfrm>
              <a:off x="6867259" y="11356954"/>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105</a:t>
              </a:r>
            </a:p>
          </p:txBody>
        </p:sp>
        <p:sp>
          <p:nvSpPr>
            <p:cNvPr id="1623" name="TextBox 1622">
              <a:extLst>
                <a:ext uri="{FF2B5EF4-FFF2-40B4-BE49-F238E27FC236}">
                  <a16:creationId xmlns:a16="http://schemas.microsoft.com/office/drawing/2014/main" id="{84428B94-2C2B-A446-5D5C-F805B4C57DA1}"/>
                </a:ext>
              </a:extLst>
            </p:cNvPr>
            <p:cNvSpPr txBox="1"/>
            <p:nvPr/>
          </p:nvSpPr>
          <p:spPr>
            <a:xfrm>
              <a:off x="7405509"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85</a:t>
              </a:r>
            </a:p>
          </p:txBody>
        </p:sp>
        <p:sp>
          <p:nvSpPr>
            <p:cNvPr id="1624" name="TextBox 1623">
              <a:extLst>
                <a:ext uri="{FF2B5EF4-FFF2-40B4-BE49-F238E27FC236}">
                  <a16:creationId xmlns:a16="http://schemas.microsoft.com/office/drawing/2014/main" id="{FC484D36-5285-4EEB-9470-08A83B6C49B4}"/>
                </a:ext>
              </a:extLst>
            </p:cNvPr>
            <p:cNvSpPr txBox="1"/>
            <p:nvPr/>
          </p:nvSpPr>
          <p:spPr>
            <a:xfrm>
              <a:off x="7880222"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84</a:t>
              </a:r>
            </a:p>
          </p:txBody>
        </p:sp>
        <p:sp>
          <p:nvSpPr>
            <p:cNvPr id="1625" name="TextBox 1624">
              <a:extLst>
                <a:ext uri="{FF2B5EF4-FFF2-40B4-BE49-F238E27FC236}">
                  <a16:creationId xmlns:a16="http://schemas.microsoft.com/office/drawing/2014/main" id="{C7A97C8B-EE33-FC2F-9D2A-9E68F6B54AE4}"/>
                </a:ext>
              </a:extLst>
            </p:cNvPr>
            <p:cNvSpPr txBox="1"/>
            <p:nvPr/>
          </p:nvSpPr>
          <p:spPr>
            <a:xfrm>
              <a:off x="8354908"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69</a:t>
              </a:r>
            </a:p>
          </p:txBody>
        </p:sp>
        <p:sp>
          <p:nvSpPr>
            <p:cNvPr id="1626" name="TextBox 1625">
              <a:extLst>
                <a:ext uri="{FF2B5EF4-FFF2-40B4-BE49-F238E27FC236}">
                  <a16:creationId xmlns:a16="http://schemas.microsoft.com/office/drawing/2014/main" id="{88FEE265-DE0A-01C9-EE5F-16F30B98302D}"/>
                </a:ext>
              </a:extLst>
            </p:cNvPr>
            <p:cNvSpPr txBox="1"/>
            <p:nvPr/>
          </p:nvSpPr>
          <p:spPr>
            <a:xfrm>
              <a:off x="8829593"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57</a:t>
              </a:r>
            </a:p>
          </p:txBody>
        </p:sp>
        <p:sp>
          <p:nvSpPr>
            <p:cNvPr id="1627" name="TextBox 1626">
              <a:extLst>
                <a:ext uri="{FF2B5EF4-FFF2-40B4-BE49-F238E27FC236}">
                  <a16:creationId xmlns:a16="http://schemas.microsoft.com/office/drawing/2014/main" id="{4F1E8D55-74E6-37C1-B309-0D6F7012AF85}"/>
                </a:ext>
              </a:extLst>
            </p:cNvPr>
            <p:cNvSpPr txBox="1"/>
            <p:nvPr/>
          </p:nvSpPr>
          <p:spPr>
            <a:xfrm>
              <a:off x="9304310"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48</a:t>
              </a:r>
            </a:p>
          </p:txBody>
        </p:sp>
        <p:sp>
          <p:nvSpPr>
            <p:cNvPr id="1628" name="TextBox 1627">
              <a:extLst>
                <a:ext uri="{FF2B5EF4-FFF2-40B4-BE49-F238E27FC236}">
                  <a16:creationId xmlns:a16="http://schemas.microsoft.com/office/drawing/2014/main" id="{6DCD524D-093E-2AEE-2EF0-8234DE107F26}"/>
                </a:ext>
              </a:extLst>
            </p:cNvPr>
            <p:cNvSpPr txBox="1"/>
            <p:nvPr/>
          </p:nvSpPr>
          <p:spPr>
            <a:xfrm>
              <a:off x="9778724"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43</a:t>
              </a:r>
            </a:p>
          </p:txBody>
        </p:sp>
        <p:sp>
          <p:nvSpPr>
            <p:cNvPr id="1629" name="TextBox 1628">
              <a:extLst>
                <a:ext uri="{FF2B5EF4-FFF2-40B4-BE49-F238E27FC236}">
                  <a16:creationId xmlns:a16="http://schemas.microsoft.com/office/drawing/2014/main" id="{8114F286-DB0D-99C2-74AD-C55ACA493154}"/>
                </a:ext>
              </a:extLst>
            </p:cNvPr>
            <p:cNvSpPr txBox="1"/>
            <p:nvPr/>
          </p:nvSpPr>
          <p:spPr>
            <a:xfrm>
              <a:off x="10253409"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32</a:t>
              </a:r>
            </a:p>
          </p:txBody>
        </p:sp>
        <p:sp>
          <p:nvSpPr>
            <p:cNvPr id="1630" name="TextBox 1629">
              <a:extLst>
                <a:ext uri="{FF2B5EF4-FFF2-40B4-BE49-F238E27FC236}">
                  <a16:creationId xmlns:a16="http://schemas.microsoft.com/office/drawing/2014/main" id="{7C99C837-BBCC-4472-6D7E-4705F8B24D9B}"/>
                </a:ext>
              </a:extLst>
            </p:cNvPr>
            <p:cNvSpPr txBox="1"/>
            <p:nvPr/>
          </p:nvSpPr>
          <p:spPr>
            <a:xfrm>
              <a:off x="10726813"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30</a:t>
              </a:r>
            </a:p>
          </p:txBody>
        </p:sp>
        <p:sp>
          <p:nvSpPr>
            <p:cNvPr id="1631" name="TextBox 1630">
              <a:extLst>
                <a:ext uri="{FF2B5EF4-FFF2-40B4-BE49-F238E27FC236}">
                  <a16:creationId xmlns:a16="http://schemas.microsoft.com/office/drawing/2014/main" id="{A0C17F35-3DB3-6948-F7EA-85590F68D749}"/>
                </a:ext>
              </a:extLst>
            </p:cNvPr>
            <p:cNvSpPr txBox="1"/>
            <p:nvPr/>
          </p:nvSpPr>
          <p:spPr>
            <a:xfrm>
              <a:off x="11201468"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27</a:t>
              </a:r>
            </a:p>
          </p:txBody>
        </p:sp>
        <p:sp>
          <p:nvSpPr>
            <p:cNvPr id="1632" name="TextBox 1631">
              <a:extLst>
                <a:ext uri="{FF2B5EF4-FFF2-40B4-BE49-F238E27FC236}">
                  <a16:creationId xmlns:a16="http://schemas.microsoft.com/office/drawing/2014/main" id="{12102840-BC12-F4AC-5133-2CBB54C35FD3}"/>
                </a:ext>
              </a:extLst>
            </p:cNvPr>
            <p:cNvSpPr txBox="1"/>
            <p:nvPr/>
          </p:nvSpPr>
          <p:spPr>
            <a:xfrm>
              <a:off x="11676033"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24</a:t>
              </a:r>
            </a:p>
          </p:txBody>
        </p:sp>
        <p:sp>
          <p:nvSpPr>
            <p:cNvPr id="1633" name="TextBox 1632">
              <a:extLst>
                <a:ext uri="{FF2B5EF4-FFF2-40B4-BE49-F238E27FC236}">
                  <a16:creationId xmlns:a16="http://schemas.microsoft.com/office/drawing/2014/main" id="{A9ED1162-EA43-2766-4936-F93E9AC27E6E}"/>
                </a:ext>
              </a:extLst>
            </p:cNvPr>
            <p:cNvSpPr txBox="1"/>
            <p:nvPr/>
          </p:nvSpPr>
          <p:spPr>
            <a:xfrm>
              <a:off x="12150718"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20</a:t>
              </a:r>
            </a:p>
          </p:txBody>
        </p:sp>
        <p:sp>
          <p:nvSpPr>
            <p:cNvPr id="1634" name="TextBox 1633">
              <a:extLst>
                <a:ext uri="{FF2B5EF4-FFF2-40B4-BE49-F238E27FC236}">
                  <a16:creationId xmlns:a16="http://schemas.microsoft.com/office/drawing/2014/main" id="{87D8FCB5-805F-E97E-C329-C4FE2263EEA1}"/>
                </a:ext>
              </a:extLst>
            </p:cNvPr>
            <p:cNvSpPr txBox="1"/>
            <p:nvPr/>
          </p:nvSpPr>
          <p:spPr>
            <a:xfrm>
              <a:off x="12625435"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14</a:t>
              </a:r>
            </a:p>
          </p:txBody>
        </p:sp>
        <p:sp>
          <p:nvSpPr>
            <p:cNvPr id="1635" name="TextBox 1634">
              <a:extLst>
                <a:ext uri="{FF2B5EF4-FFF2-40B4-BE49-F238E27FC236}">
                  <a16:creationId xmlns:a16="http://schemas.microsoft.com/office/drawing/2014/main" id="{21E9FCCD-9602-80A3-305D-E66D808762B6}"/>
                </a:ext>
              </a:extLst>
            </p:cNvPr>
            <p:cNvSpPr txBox="1"/>
            <p:nvPr/>
          </p:nvSpPr>
          <p:spPr>
            <a:xfrm>
              <a:off x="13100120"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12</a:t>
              </a:r>
            </a:p>
          </p:txBody>
        </p:sp>
        <p:sp>
          <p:nvSpPr>
            <p:cNvPr id="1636" name="TextBox 1635">
              <a:extLst>
                <a:ext uri="{FF2B5EF4-FFF2-40B4-BE49-F238E27FC236}">
                  <a16:creationId xmlns:a16="http://schemas.microsoft.com/office/drawing/2014/main" id="{3E905F46-6621-08A6-BE2D-2356EFEB855D}"/>
                </a:ext>
              </a:extLst>
            </p:cNvPr>
            <p:cNvSpPr txBox="1"/>
            <p:nvPr/>
          </p:nvSpPr>
          <p:spPr>
            <a:xfrm>
              <a:off x="13638364"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a:t>
              </a:r>
            </a:p>
          </p:txBody>
        </p:sp>
        <p:sp>
          <p:nvSpPr>
            <p:cNvPr id="1637" name="TextBox 1636">
              <a:extLst>
                <a:ext uri="{FF2B5EF4-FFF2-40B4-BE49-F238E27FC236}">
                  <a16:creationId xmlns:a16="http://schemas.microsoft.com/office/drawing/2014/main" id="{5A765E24-B36F-5720-960A-9F3774915057}"/>
                </a:ext>
              </a:extLst>
            </p:cNvPr>
            <p:cNvSpPr txBox="1"/>
            <p:nvPr/>
          </p:nvSpPr>
          <p:spPr>
            <a:xfrm>
              <a:off x="14113083"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a:t>
              </a:r>
            </a:p>
          </p:txBody>
        </p:sp>
        <p:sp>
          <p:nvSpPr>
            <p:cNvPr id="1638" name="TextBox 1637">
              <a:extLst>
                <a:ext uri="{FF2B5EF4-FFF2-40B4-BE49-F238E27FC236}">
                  <a16:creationId xmlns:a16="http://schemas.microsoft.com/office/drawing/2014/main" id="{CFEB0892-AE3D-6C6C-42FB-42712EF09F7E}"/>
                </a:ext>
              </a:extLst>
            </p:cNvPr>
            <p:cNvSpPr txBox="1"/>
            <p:nvPr/>
          </p:nvSpPr>
          <p:spPr>
            <a:xfrm>
              <a:off x="14587500"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a:t>
              </a:r>
            </a:p>
          </p:txBody>
        </p:sp>
        <p:sp>
          <p:nvSpPr>
            <p:cNvPr id="1639" name="TextBox 1638">
              <a:extLst>
                <a:ext uri="{FF2B5EF4-FFF2-40B4-BE49-F238E27FC236}">
                  <a16:creationId xmlns:a16="http://schemas.microsoft.com/office/drawing/2014/main" id="{97DB68BB-24D4-929F-6689-DFC71E7CBEF8}"/>
                </a:ext>
              </a:extLst>
            </p:cNvPr>
            <p:cNvSpPr txBox="1"/>
            <p:nvPr/>
          </p:nvSpPr>
          <p:spPr>
            <a:xfrm>
              <a:off x="15062186"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a:t>
              </a:r>
            </a:p>
          </p:txBody>
        </p:sp>
        <p:sp>
          <p:nvSpPr>
            <p:cNvPr id="1640" name="TextBox 1639">
              <a:extLst>
                <a:ext uri="{FF2B5EF4-FFF2-40B4-BE49-F238E27FC236}">
                  <a16:creationId xmlns:a16="http://schemas.microsoft.com/office/drawing/2014/main" id="{2A2EC7E2-7CC3-663B-22EC-C4043DED4E6D}"/>
                </a:ext>
              </a:extLst>
            </p:cNvPr>
            <p:cNvSpPr txBox="1"/>
            <p:nvPr/>
          </p:nvSpPr>
          <p:spPr>
            <a:xfrm>
              <a:off x="15533637"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641" name="TextBox 1640">
              <a:extLst>
                <a:ext uri="{FF2B5EF4-FFF2-40B4-BE49-F238E27FC236}">
                  <a16:creationId xmlns:a16="http://schemas.microsoft.com/office/drawing/2014/main" id="{6EF0F55D-07AD-6D6B-39A3-A8D5648779B2}"/>
                </a:ext>
              </a:extLst>
            </p:cNvPr>
            <p:cNvSpPr txBox="1"/>
            <p:nvPr/>
          </p:nvSpPr>
          <p:spPr>
            <a:xfrm>
              <a:off x="16008292"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642" name="TextBox 1641">
              <a:extLst>
                <a:ext uri="{FF2B5EF4-FFF2-40B4-BE49-F238E27FC236}">
                  <a16:creationId xmlns:a16="http://schemas.microsoft.com/office/drawing/2014/main" id="{C5B4C313-A80B-BDED-91D4-CA9E27CB7FD2}"/>
                </a:ext>
              </a:extLst>
            </p:cNvPr>
            <p:cNvSpPr txBox="1"/>
            <p:nvPr/>
          </p:nvSpPr>
          <p:spPr>
            <a:xfrm>
              <a:off x="16482860"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643" name="TextBox 1642">
              <a:extLst>
                <a:ext uri="{FF2B5EF4-FFF2-40B4-BE49-F238E27FC236}">
                  <a16:creationId xmlns:a16="http://schemas.microsoft.com/office/drawing/2014/main" id="{A8991FA1-4A29-E24F-3344-3C97603D4F1E}"/>
                </a:ext>
              </a:extLst>
            </p:cNvPr>
            <p:cNvSpPr txBox="1"/>
            <p:nvPr/>
          </p:nvSpPr>
          <p:spPr>
            <a:xfrm>
              <a:off x="16957546"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644" name="TextBox 1643">
              <a:extLst>
                <a:ext uri="{FF2B5EF4-FFF2-40B4-BE49-F238E27FC236}">
                  <a16:creationId xmlns:a16="http://schemas.microsoft.com/office/drawing/2014/main" id="{8741A699-D964-5055-4A7E-503F38272D9A}"/>
                </a:ext>
              </a:extLst>
            </p:cNvPr>
            <p:cNvSpPr txBox="1"/>
            <p:nvPr/>
          </p:nvSpPr>
          <p:spPr>
            <a:xfrm>
              <a:off x="17432262"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645" name="TextBox 1644">
              <a:extLst>
                <a:ext uri="{FF2B5EF4-FFF2-40B4-BE49-F238E27FC236}">
                  <a16:creationId xmlns:a16="http://schemas.microsoft.com/office/drawing/2014/main" id="{AC5FE889-AB92-EC32-88AA-E6B98138EDC5}"/>
                </a:ext>
              </a:extLst>
            </p:cNvPr>
            <p:cNvSpPr txBox="1"/>
            <p:nvPr/>
          </p:nvSpPr>
          <p:spPr>
            <a:xfrm>
              <a:off x="17906979"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646" name="TextBox 1645">
              <a:extLst>
                <a:ext uri="{FF2B5EF4-FFF2-40B4-BE49-F238E27FC236}">
                  <a16:creationId xmlns:a16="http://schemas.microsoft.com/office/drawing/2014/main" id="{A8999B23-3C89-3237-4D41-1A7CD83D887D}"/>
                </a:ext>
              </a:extLst>
            </p:cNvPr>
            <p:cNvSpPr txBox="1"/>
            <p:nvPr/>
          </p:nvSpPr>
          <p:spPr>
            <a:xfrm>
              <a:off x="18381633"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0</a:t>
              </a:r>
            </a:p>
          </p:txBody>
        </p:sp>
      </p:grpSp>
      <p:grpSp>
        <p:nvGrpSpPr>
          <p:cNvPr id="1647" name="Graphic 4">
            <a:extLst>
              <a:ext uri="{FF2B5EF4-FFF2-40B4-BE49-F238E27FC236}">
                <a16:creationId xmlns:a16="http://schemas.microsoft.com/office/drawing/2014/main" id="{D38AA0FB-4607-F466-9865-5971B6180A4A}"/>
              </a:ext>
            </a:extLst>
          </p:cNvPr>
          <p:cNvGrpSpPr/>
          <p:nvPr/>
        </p:nvGrpSpPr>
        <p:grpSpPr>
          <a:xfrm>
            <a:off x="921455" y="2252917"/>
            <a:ext cx="4811989" cy="2920391"/>
            <a:chOff x="2955009" y="1020778"/>
            <a:chExt cx="6812275" cy="3681116"/>
          </a:xfrm>
          <a:noFill/>
        </p:grpSpPr>
        <p:sp>
          <p:nvSpPr>
            <p:cNvPr id="1648" name="Freeform 61">
              <a:extLst>
                <a:ext uri="{FF2B5EF4-FFF2-40B4-BE49-F238E27FC236}">
                  <a16:creationId xmlns:a16="http://schemas.microsoft.com/office/drawing/2014/main" id="{0C1FBCDE-E583-1DBD-117F-5F90795C6A33}"/>
                </a:ext>
              </a:extLst>
            </p:cNvPr>
            <p:cNvSpPr/>
            <p:nvPr/>
          </p:nvSpPr>
          <p:spPr>
            <a:xfrm>
              <a:off x="2977671" y="1051013"/>
              <a:ext cx="6789613" cy="3650881"/>
            </a:xfrm>
            <a:custGeom>
              <a:avLst/>
              <a:gdLst>
                <a:gd name="connsiteX0" fmla="*/ 0 w 6789613"/>
                <a:gd name="connsiteY0" fmla="*/ 0 h 3650881"/>
                <a:gd name="connsiteX1" fmla="*/ 93671 w 6789613"/>
                <a:gd name="connsiteY1" fmla="*/ 0 h 3650881"/>
                <a:gd name="connsiteX2" fmla="*/ 93671 w 6789613"/>
                <a:gd name="connsiteY2" fmla="*/ 10582 h 3650881"/>
                <a:gd name="connsiteX3" fmla="*/ 102736 w 6789613"/>
                <a:gd name="connsiteY3" fmla="*/ 10582 h 3650881"/>
                <a:gd name="connsiteX4" fmla="*/ 102736 w 6789613"/>
                <a:gd name="connsiteY4" fmla="*/ 21165 h 3650881"/>
                <a:gd name="connsiteX5" fmla="*/ 132952 w 6789613"/>
                <a:gd name="connsiteY5" fmla="*/ 21165 h 3650881"/>
                <a:gd name="connsiteX6" fmla="*/ 132952 w 6789613"/>
                <a:gd name="connsiteY6" fmla="*/ 33259 h 3650881"/>
                <a:gd name="connsiteX7" fmla="*/ 149571 w 6789613"/>
                <a:gd name="connsiteY7" fmla="*/ 33259 h 3650881"/>
                <a:gd name="connsiteX8" fmla="*/ 149571 w 6789613"/>
                <a:gd name="connsiteY8" fmla="*/ 43841 h 3650881"/>
                <a:gd name="connsiteX9" fmla="*/ 259861 w 6789613"/>
                <a:gd name="connsiteY9" fmla="*/ 43841 h 3650881"/>
                <a:gd name="connsiteX10" fmla="*/ 259861 w 6789613"/>
                <a:gd name="connsiteY10" fmla="*/ 54423 h 3650881"/>
                <a:gd name="connsiteX11" fmla="*/ 284034 w 6789613"/>
                <a:gd name="connsiteY11" fmla="*/ 54423 h 3650881"/>
                <a:gd name="connsiteX12" fmla="*/ 284034 w 6789613"/>
                <a:gd name="connsiteY12" fmla="*/ 89193 h 3650881"/>
                <a:gd name="connsiteX13" fmla="*/ 291588 w 6789613"/>
                <a:gd name="connsiteY13" fmla="*/ 89193 h 3650881"/>
                <a:gd name="connsiteX14" fmla="*/ 291588 w 6789613"/>
                <a:gd name="connsiteY14" fmla="*/ 99776 h 3650881"/>
                <a:gd name="connsiteX15" fmla="*/ 299142 w 6789613"/>
                <a:gd name="connsiteY15" fmla="*/ 99776 h 3650881"/>
                <a:gd name="connsiteX16" fmla="*/ 299142 w 6789613"/>
                <a:gd name="connsiteY16" fmla="*/ 110358 h 3650881"/>
                <a:gd name="connsiteX17" fmla="*/ 323315 w 6789613"/>
                <a:gd name="connsiteY17" fmla="*/ 110358 h 3650881"/>
                <a:gd name="connsiteX18" fmla="*/ 323315 w 6789613"/>
                <a:gd name="connsiteY18" fmla="*/ 133034 h 3650881"/>
                <a:gd name="connsiteX19" fmla="*/ 330869 w 6789613"/>
                <a:gd name="connsiteY19" fmla="*/ 133034 h 3650881"/>
                <a:gd name="connsiteX20" fmla="*/ 330869 w 6789613"/>
                <a:gd name="connsiteY20" fmla="*/ 155711 h 3650881"/>
                <a:gd name="connsiteX21" fmla="*/ 338423 w 6789613"/>
                <a:gd name="connsiteY21" fmla="*/ 155711 h 3650881"/>
                <a:gd name="connsiteX22" fmla="*/ 338423 w 6789613"/>
                <a:gd name="connsiteY22" fmla="*/ 213157 h 3650881"/>
                <a:gd name="connsiteX23" fmla="*/ 345977 w 6789613"/>
                <a:gd name="connsiteY23" fmla="*/ 213157 h 3650881"/>
                <a:gd name="connsiteX24" fmla="*/ 345977 w 6789613"/>
                <a:gd name="connsiteY24" fmla="*/ 246416 h 3650881"/>
                <a:gd name="connsiteX25" fmla="*/ 370150 w 6789613"/>
                <a:gd name="connsiteY25" fmla="*/ 246416 h 3650881"/>
                <a:gd name="connsiteX26" fmla="*/ 370150 w 6789613"/>
                <a:gd name="connsiteY26" fmla="*/ 269092 h 3650881"/>
                <a:gd name="connsiteX27" fmla="*/ 377704 w 6789613"/>
                <a:gd name="connsiteY27" fmla="*/ 269092 h 3650881"/>
                <a:gd name="connsiteX28" fmla="*/ 377704 w 6789613"/>
                <a:gd name="connsiteY28" fmla="*/ 303862 h 3650881"/>
                <a:gd name="connsiteX29" fmla="*/ 385258 w 6789613"/>
                <a:gd name="connsiteY29" fmla="*/ 303862 h 3650881"/>
                <a:gd name="connsiteX30" fmla="*/ 385258 w 6789613"/>
                <a:gd name="connsiteY30" fmla="*/ 314445 h 3650881"/>
                <a:gd name="connsiteX31" fmla="*/ 409432 w 6789613"/>
                <a:gd name="connsiteY31" fmla="*/ 314445 h 3650881"/>
                <a:gd name="connsiteX32" fmla="*/ 409432 w 6789613"/>
                <a:gd name="connsiteY32" fmla="*/ 326539 h 3650881"/>
                <a:gd name="connsiteX33" fmla="*/ 441159 w 6789613"/>
                <a:gd name="connsiteY33" fmla="*/ 326539 h 3650881"/>
                <a:gd name="connsiteX34" fmla="*/ 441159 w 6789613"/>
                <a:gd name="connsiteY34" fmla="*/ 337121 h 3650881"/>
                <a:gd name="connsiteX35" fmla="*/ 463821 w 6789613"/>
                <a:gd name="connsiteY35" fmla="*/ 337121 h 3650881"/>
                <a:gd name="connsiteX36" fmla="*/ 463821 w 6789613"/>
                <a:gd name="connsiteY36" fmla="*/ 349215 h 3650881"/>
                <a:gd name="connsiteX37" fmla="*/ 527275 w 6789613"/>
                <a:gd name="connsiteY37" fmla="*/ 349215 h 3650881"/>
                <a:gd name="connsiteX38" fmla="*/ 527275 w 6789613"/>
                <a:gd name="connsiteY38" fmla="*/ 359797 h 3650881"/>
                <a:gd name="connsiteX39" fmla="*/ 543894 w 6789613"/>
                <a:gd name="connsiteY39" fmla="*/ 359797 h 3650881"/>
                <a:gd name="connsiteX40" fmla="*/ 543894 w 6789613"/>
                <a:gd name="connsiteY40" fmla="*/ 371891 h 3650881"/>
                <a:gd name="connsiteX41" fmla="*/ 551448 w 6789613"/>
                <a:gd name="connsiteY41" fmla="*/ 371891 h 3650881"/>
                <a:gd name="connsiteX42" fmla="*/ 551448 w 6789613"/>
                <a:gd name="connsiteY42" fmla="*/ 382473 h 3650881"/>
                <a:gd name="connsiteX43" fmla="*/ 566557 w 6789613"/>
                <a:gd name="connsiteY43" fmla="*/ 382473 h 3650881"/>
                <a:gd name="connsiteX44" fmla="*/ 566557 w 6789613"/>
                <a:gd name="connsiteY44" fmla="*/ 394567 h 3650881"/>
                <a:gd name="connsiteX45" fmla="*/ 622457 w 6789613"/>
                <a:gd name="connsiteY45" fmla="*/ 394567 h 3650881"/>
                <a:gd name="connsiteX46" fmla="*/ 622457 w 6789613"/>
                <a:gd name="connsiteY46" fmla="*/ 405150 h 3650881"/>
                <a:gd name="connsiteX47" fmla="*/ 630011 w 6789613"/>
                <a:gd name="connsiteY47" fmla="*/ 405150 h 3650881"/>
                <a:gd name="connsiteX48" fmla="*/ 630011 w 6789613"/>
                <a:gd name="connsiteY48" fmla="*/ 417244 h 3650881"/>
                <a:gd name="connsiteX49" fmla="*/ 637565 w 6789613"/>
                <a:gd name="connsiteY49" fmla="*/ 417244 h 3650881"/>
                <a:gd name="connsiteX50" fmla="*/ 637565 w 6789613"/>
                <a:gd name="connsiteY50" fmla="*/ 439920 h 3650881"/>
                <a:gd name="connsiteX51" fmla="*/ 645119 w 6789613"/>
                <a:gd name="connsiteY51" fmla="*/ 439920 h 3650881"/>
                <a:gd name="connsiteX52" fmla="*/ 645119 w 6789613"/>
                <a:gd name="connsiteY52" fmla="*/ 450502 h 3650881"/>
                <a:gd name="connsiteX53" fmla="*/ 654184 w 6789613"/>
                <a:gd name="connsiteY53" fmla="*/ 450502 h 3650881"/>
                <a:gd name="connsiteX54" fmla="*/ 654184 w 6789613"/>
                <a:gd name="connsiteY54" fmla="*/ 474690 h 3650881"/>
                <a:gd name="connsiteX55" fmla="*/ 669292 w 6789613"/>
                <a:gd name="connsiteY55" fmla="*/ 474690 h 3650881"/>
                <a:gd name="connsiteX56" fmla="*/ 669292 w 6789613"/>
                <a:gd name="connsiteY56" fmla="*/ 520043 h 3650881"/>
                <a:gd name="connsiteX57" fmla="*/ 676846 w 6789613"/>
                <a:gd name="connsiteY57" fmla="*/ 520043 h 3650881"/>
                <a:gd name="connsiteX58" fmla="*/ 676846 w 6789613"/>
                <a:gd name="connsiteY58" fmla="*/ 565395 h 3650881"/>
                <a:gd name="connsiteX59" fmla="*/ 684400 w 6789613"/>
                <a:gd name="connsiteY59" fmla="*/ 565395 h 3650881"/>
                <a:gd name="connsiteX60" fmla="*/ 684400 w 6789613"/>
                <a:gd name="connsiteY60" fmla="*/ 575978 h 3650881"/>
                <a:gd name="connsiteX61" fmla="*/ 693465 w 6789613"/>
                <a:gd name="connsiteY61" fmla="*/ 575978 h 3650881"/>
                <a:gd name="connsiteX62" fmla="*/ 693465 w 6789613"/>
                <a:gd name="connsiteY62" fmla="*/ 600166 h 3650881"/>
                <a:gd name="connsiteX63" fmla="*/ 716128 w 6789613"/>
                <a:gd name="connsiteY63" fmla="*/ 600166 h 3650881"/>
                <a:gd name="connsiteX64" fmla="*/ 716128 w 6789613"/>
                <a:gd name="connsiteY64" fmla="*/ 610748 h 3650881"/>
                <a:gd name="connsiteX65" fmla="*/ 725192 w 6789613"/>
                <a:gd name="connsiteY65" fmla="*/ 610748 h 3650881"/>
                <a:gd name="connsiteX66" fmla="*/ 725192 w 6789613"/>
                <a:gd name="connsiteY66" fmla="*/ 622842 h 3650881"/>
                <a:gd name="connsiteX67" fmla="*/ 740301 w 6789613"/>
                <a:gd name="connsiteY67" fmla="*/ 622842 h 3650881"/>
                <a:gd name="connsiteX68" fmla="*/ 740301 w 6789613"/>
                <a:gd name="connsiteY68" fmla="*/ 633424 h 3650881"/>
                <a:gd name="connsiteX69" fmla="*/ 968434 w 6789613"/>
                <a:gd name="connsiteY69" fmla="*/ 633424 h 3650881"/>
                <a:gd name="connsiteX70" fmla="*/ 968434 w 6789613"/>
                <a:gd name="connsiteY70" fmla="*/ 645518 h 3650881"/>
                <a:gd name="connsiteX71" fmla="*/ 1000161 w 6789613"/>
                <a:gd name="connsiteY71" fmla="*/ 645518 h 3650881"/>
                <a:gd name="connsiteX72" fmla="*/ 1000161 w 6789613"/>
                <a:gd name="connsiteY72" fmla="*/ 680289 h 3650881"/>
                <a:gd name="connsiteX73" fmla="*/ 1007715 w 6789613"/>
                <a:gd name="connsiteY73" fmla="*/ 680289 h 3650881"/>
                <a:gd name="connsiteX74" fmla="*/ 1007715 w 6789613"/>
                <a:gd name="connsiteY74" fmla="*/ 737735 h 3650881"/>
                <a:gd name="connsiteX75" fmla="*/ 1039442 w 6789613"/>
                <a:gd name="connsiteY75" fmla="*/ 737735 h 3650881"/>
                <a:gd name="connsiteX76" fmla="*/ 1039442 w 6789613"/>
                <a:gd name="connsiteY76" fmla="*/ 749829 h 3650881"/>
                <a:gd name="connsiteX77" fmla="*/ 1078724 w 6789613"/>
                <a:gd name="connsiteY77" fmla="*/ 749829 h 3650881"/>
                <a:gd name="connsiteX78" fmla="*/ 1078724 w 6789613"/>
                <a:gd name="connsiteY78" fmla="*/ 760411 h 3650881"/>
                <a:gd name="connsiteX79" fmla="*/ 1110451 w 6789613"/>
                <a:gd name="connsiteY79" fmla="*/ 760411 h 3650881"/>
                <a:gd name="connsiteX80" fmla="*/ 1110451 w 6789613"/>
                <a:gd name="connsiteY80" fmla="*/ 772505 h 3650881"/>
                <a:gd name="connsiteX81" fmla="*/ 1228295 w 6789613"/>
                <a:gd name="connsiteY81" fmla="*/ 772505 h 3650881"/>
                <a:gd name="connsiteX82" fmla="*/ 1228295 w 6789613"/>
                <a:gd name="connsiteY82" fmla="*/ 784599 h 3650881"/>
                <a:gd name="connsiteX83" fmla="*/ 1267576 w 6789613"/>
                <a:gd name="connsiteY83" fmla="*/ 784599 h 3650881"/>
                <a:gd name="connsiteX84" fmla="*/ 1267576 w 6789613"/>
                <a:gd name="connsiteY84" fmla="*/ 807276 h 3650881"/>
                <a:gd name="connsiteX85" fmla="*/ 1284195 w 6789613"/>
                <a:gd name="connsiteY85" fmla="*/ 807276 h 3650881"/>
                <a:gd name="connsiteX86" fmla="*/ 1284195 w 6789613"/>
                <a:gd name="connsiteY86" fmla="*/ 819370 h 3650881"/>
                <a:gd name="connsiteX87" fmla="*/ 1291749 w 6789613"/>
                <a:gd name="connsiteY87" fmla="*/ 819370 h 3650881"/>
                <a:gd name="connsiteX88" fmla="*/ 1291749 w 6789613"/>
                <a:gd name="connsiteY88" fmla="*/ 866234 h 3650881"/>
                <a:gd name="connsiteX89" fmla="*/ 1314411 w 6789613"/>
                <a:gd name="connsiteY89" fmla="*/ 866234 h 3650881"/>
                <a:gd name="connsiteX90" fmla="*/ 1314411 w 6789613"/>
                <a:gd name="connsiteY90" fmla="*/ 878328 h 3650881"/>
                <a:gd name="connsiteX91" fmla="*/ 1323476 w 6789613"/>
                <a:gd name="connsiteY91" fmla="*/ 878328 h 3650881"/>
                <a:gd name="connsiteX92" fmla="*/ 1323476 w 6789613"/>
                <a:gd name="connsiteY92" fmla="*/ 888910 h 3650881"/>
                <a:gd name="connsiteX93" fmla="*/ 1331030 w 6789613"/>
                <a:gd name="connsiteY93" fmla="*/ 888910 h 3650881"/>
                <a:gd name="connsiteX94" fmla="*/ 1331030 w 6789613"/>
                <a:gd name="connsiteY94" fmla="*/ 947869 h 3650881"/>
                <a:gd name="connsiteX95" fmla="*/ 1338584 w 6789613"/>
                <a:gd name="connsiteY95" fmla="*/ 947869 h 3650881"/>
                <a:gd name="connsiteX96" fmla="*/ 1338584 w 6789613"/>
                <a:gd name="connsiteY96" fmla="*/ 982639 h 3650881"/>
                <a:gd name="connsiteX97" fmla="*/ 1346138 w 6789613"/>
                <a:gd name="connsiteY97" fmla="*/ 982639 h 3650881"/>
                <a:gd name="connsiteX98" fmla="*/ 1346138 w 6789613"/>
                <a:gd name="connsiteY98" fmla="*/ 1006827 h 3650881"/>
                <a:gd name="connsiteX99" fmla="*/ 1355203 w 6789613"/>
                <a:gd name="connsiteY99" fmla="*/ 1006827 h 3650881"/>
                <a:gd name="connsiteX100" fmla="*/ 1355203 w 6789613"/>
                <a:gd name="connsiteY100" fmla="*/ 1017409 h 3650881"/>
                <a:gd name="connsiteX101" fmla="*/ 1362757 w 6789613"/>
                <a:gd name="connsiteY101" fmla="*/ 1017409 h 3650881"/>
                <a:gd name="connsiteX102" fmla="*/ 1362757 w 6789613"/>
                <a:gd name="connsiteY102" fmla="*/ 1029503 h 3650881"/>
                <a:gd name="connsiteX103" fmla="*/ 1370312 w 6789613"/>
                <a:gd name="connsiteY103" fmla="*/ 1029503 h 3650881"/>
                <a:gd name="connsiteX104" fmla="*/ 1370312 w 6789613"/>
                <a:gd name="connsiteY104" fmla="*/ 1053691 h 3650881"/>
                <a:gd name="connsiteX105" fmla="*/ 1377866 w 6789613"/>
                <a:gd name="connsiteY105" fmla="*/ 1053691 h 3650881"/>
                <a:gd name="connsiteX106" fmla="*/ 1377866 w 6789613"/>
                <a:gd name="connsiteY106" fmla="*/ 1064274 h 3650881"/>
                <a:gd name="connsiteX107" fmla="*/ 1385420 w 6789613"/>
                <a:gd name="connsiteY107" fmla="*/ 1064274 h 3650881"/>
                <a:gd name="connsiteX108" fmla="*/ 1385420 w 6789613"/>
                <a:gd name="connsiteY108" fmla="*/ 1076368 h 3650881"/>
                <a:gd name="connsiteX109" fmla="*/ 1433766 w 6789613"/>
                <a:gd name="connsiteY109" fmla="*/ 1076368 h 3650881"/>
                <a:gd name="connsiteX110" fmla="*/ 1433766 w 6789613"/>
                <a:gd name="connsiteY110" fmla="*/ 1088462 h 3650881"/>
                <a:gd name="connsiteX111" fmla="*/ 1441320 w 6789613"/>
                <a:gd name="connsiteY111" fmla="*/ 1088462 h 3650881"/>
                <a:gd name="connsiteX112" fmla="*/ 1441320 w 6789613"/>
                <a:gd name="connsiteY112" fmla="*/ 1100556 h 3650881"/>
                <a:gd name="connsiteX113" fmla="*/ 1465493 w 6789613"/>
                <a:gd name="connsiteY113" fmla="*/ 1100556 h 3650881"/>
                <a:gd name="connsiteX114" fmla="*/ 1465493 w 6789613"/>
                <a:gd name="connsiteY114" fmla="*/ 1111138 h 3650881"/>
                <a:gd name="connsiteX115" fmla="*/ 1512328 w 6789613"/>
                <a:gd name="connsiteY115" fmla="*/ 1111138 h 3650881"/>
                <a:gd name="connsiteX116" fmla="*/ 1512328 w 6789613"/>
                <a:gd name="connsiteY116" fmla="*/ 1123232 h 3650881"/>
                <a:gd name="connsiteX117" fmla="*/ 1544056 w 6789613"/>
                <a:gd name="connsiteY117" fmla="*/ 1123232 h 3650881"/>
                <a:gd name="connsiteX118" fmla="*/ 1544056 w 6789613"/>
                <a:gd name="connsiteY118" fmla="*/ 1135326 h 3650881"/>
                <a:gd name="connsiteX119" fmla="*/ 1583337 w 6789613"/>
                <a:gd name="connsiteY119" fmla="*/ 1135326 h 3650881"/>
                <a:gd name="connsiteX120" fmla="*/ 1583337 w 6789613"/>
                <a:gd name="connsiteY120" fmla="*/ 1147420 h 3650881"/>
                <a:gd name="connsiteX121" fmla="*/ 1590891 w 6789613"/>
                <a:gd name="connsiteY121" fmla="*/ 1147420 h 3650881"/>
                <a:gd name="connsiteX122" fmla="*/ 1590891 w 6789613"/>
                <a:gd name="connsiteY122" fmla="*/ 1159514 h 3650881"/>
                <a:gd name="connsiteX123" fmla="*/ 1615064 w 6789613"/>
                <a:gd name="connsiteY123" fmla="*/ 1159514 h 3650881"/>
                <a:gd name="connsiteX124" fmla="*/ 1615064 w 6789613"/>
                <a:gd name="connsiteY124" fmla="*/ 1170096 h 3650881"/>
                <a:gd name="connsiteX125" fmla="*/ 1630172 w 6789613"/>
                <a:gd name="connsiteY125" fmla="*/ 1170096 h 3650881"/>
                <a:gd name="connsiteX126" fmla="*/ 1630172 w 6789613"/>
                <a:gd name="connsiteY126" fmla="*/ 1182190 h 3650881"/>
                <a:gd name="connsiteX127" fmla="*/ 1637726 w 6789613"/>
                <a:gd name="connsiteY127" fmla="*/ 1182190 h 3650881"/>
                <a:gd name="connsiteX128" fmla="*/ 1637726 w 6789613"/>
                <a:gd name="connsiteY128" fmla="*/ 1194284 h 3650881"/>
                <a:gd name="connsiteX129" fmla="*/ 1645280 w 6789613"/>
                <a:gd name="connsiteY129" fmla="*/ 1194284 h 3650881"/>
                <a:gd name="connsiteX130" fmla="*/ 1645280 w 6789613"/>
                <a:gd name="connsiteY130" fmla="*/ 1206378 h 3650881"/>
                <a:gd name="connsiteX131" fmla="*/ 1654345 w 6789613"/>
                <a:gd name="connsiteY131" fmla="*/ 1206378 h 3650881"/>
                <a:gd name="connsiteX132" fmla="*/ 1654345 w 6789613"/>
                <a:gd name="connsiteY132" fmla="*/ 1218473 h 3650881"/>
                <a:gd name="connsiteX133" fmla="*/ 1661899 w 6789613"/>
                <a:gd name="connsiteY133" fmla="*/ 1218473 h 3650881"/>
                <a:gd name="connsiteX134" fmla="*/ 1661899 w 6789613"/>
                <a:gd name="connsiteY134" fmla="*/ 1241149 h 3650881"/>
                <a:gd name="connsiteX135" fmla="*/ 1669453 w 6789613"/>
                <a:gd name="connsiteY135" fmla="*/ 1241149 h 3650881"/>
                <a:gd name="connsiteX136" fmla="*/ 1669453 w 6789613"/>
                <a:gd name="connsiteY136" fmla="*/ 1277431 h 3650881"/>
                <a:gd name="connsiteX137" fmla="*/ 1686072 w 6789613"/>
                <a:gd name="connsiteY137" fmla="*/ 1277431 h 3650881"/>
                <a:gd name="connsiteX138" fmla="*/ 1686072 w 6789613"/>
                <a:gd name="connsiteY138" fmla="*/ 1301619 h 3650881"/>
                <a:gd name="connsiteX139" fmla="*/ 1701180 w 6789613"/>
                <a:gd name="connsiteY139" fmla="*/ 1301619 h 3650881"/>
                <a:gd name="connsiteX140" fmla="*/ 1701180 w 6789613"/>
                <a:gd name="connsiteY140" fmla="*/ 1313713 h 3650881"/>
                <a:gd name="connsiteX141" fmla="*/ 1708735 w 6789613"/>
                <a:gd name="connsiteY141" fmla="*/ 1313713 h 3650881"/>
                <a:gd name="connsiteX142" fmla="*/ 1708735 w 6789613"/>
                <a:gd name="connsiteY142" fmla="*/ 1337901 h 3650881"/>
                <a:gd name="connsiteX143" fmla="*/ 1716289 w 6789613"/>
                <a:gd name="connsiteY143" fmla="*/ 1337901 h 3650881"/>
                <a:gd name="connsiteX144" fmla="*/ 1716289 w 6789613"/>
                <a:gd name="connsiteY144" fmla="*/ 1349995 h 3650881"/>
                <a:gd name="connsiteX145" fmla="*/ 1725354 w 6789613"/>
                <a:gd name="connsiteY145" fmla="*/ 1349995 h 3650881"/>
                <a:gd name="connsiteX146" fmla="*/ 1725354 w 6789613"/>
                <a:gd name="connsiteY146" fmla="*/ 1362089 h 3650881"/>
                <a:gd name="connsiteX147" fmla="*/ 1755570 w 6789613"/>
                <a:gd name="connsiteY147" fmla="*/ 1362089 h 3650881"/>
                <a:gd name="connsiteX148" fmla="*/ 1755570 w 6789613"/>
                <a:gd name="connsiteY148" fmla="*/ 1374183 h 3650881"/>
                <a:gd name="connsiteX149" fmla="*/ 1787297 w 6789613"/>
                <a:gd name="connsiteY149" fmla="*/ 1374183 h 3650881"/>
                <a:gd name="connsiteX150" fmla="*/ 1787297 w 6789613"/>
                <a:gd name="connsiteY150" fmla="*/ 1386277 h 3650881"/>
                <a:gd name="connsiteX151" fmla="*/ 1803916 w 6789613"/>
                <a:gd name="connsiteY151" fmla="*/ 1386277 h 3650881"/>
                <a:gd name="connsiteX152" fmla="*/ 1803916 w 6789613"/>
                <a:gd name="connsiteY152" fmla="*/ 1410465 h 3650881"/>
                <a:gd name="connsiteX153" fmla="*/ 1835643 w 6789613"/>
                <a:gd name="connsiteY153" fmla="*/ 1410465 h 3650881"/>
                <a:gd name="connsiteX154" fmla="*/ 1835643 w 6789613"/>
                <a:gd name="connsiteY154" fmla="*/ 1422559 h 3650881"/>
                <a:gd name="connsiteX155" fmla="*/ 1914206 w 6789613"/>
                <a:gd name="connsiteY155" fmla="*/ 1422559 h 3650881"/>
                <a:gd name="connsiteX156" fmla="*/ 1914206 w 6789613"/>
                <a:gd name="connsiteY156" fmla="*/ 1434653 h 3650881"/>
                <a:gd name="connsiteX157" fmla="*/ 1929314 w 6789613"/>
                <a:gd name="connsiteY157" fmla="*/ 1434653 h 3650881"/>
                <a:gd name="connsiteX158" fmla="*/ 1929314 w 6789613"/>
                <a:gd name="connsiteY158" fmla="*/ 1446747 h 3650881"/>
                <a:gd name="connsiteX159" fmla="*/ 1945933 w 6789613"/>
                <a:gd name="connsiteY159" fmla="*/ 1446747 h 3650881"/>
                <a:gd name="connsiteX160" fmla="*/ 1945933 w 6789613"/>
                <a:gd name="connsiteY160" fmla="*/ 1458841 h 3650881"/>
                <a:gd name="connsiteX161" fmla="*/ 1953487 w 6789613"/>
                <a:gd name="connsiteY161" fmla="*/ 1458841 h 3650881"/>
                <a:gd name="connsiteX162" fmla="*/ 1953487 w 6789613"/>
                <a:gd name="connsiteY162" fmla="*/ 1470935 h 3650881"/>
                <a:gd name="connsiteX163" fmla="*/ 1961041 w 6789613"/>
                <a:gd name="connsiteY163" fmla="*/ 1470935 h 3650881"/>
                <a:gd name="connsiteX164" fmla="*/ 1961041 w 6789613"/>
                <a:gd name="connsiteY164" fmla="*/ 1483029 h 3650881"/>
                <a:gd name="connsiteX165" fmla="*/ 1992768 w 6789613"/>
                <a:gd name="connsiteY165" fmla="*/ 1483029 h 3650881"/>
                <a:gd name="connsiteX166" fmla="*/ 1992768 w 6789613"/>
                <a:gd name="connsiteY166" fmla="*/ 1508729 h 3650881"/>
                <a:gd name="connsiteX167" fmla="*/ 2007876 w 6789613"/>
                <a:gd name="connsiteY167" fmla="*/ 1508729 h 3650881"/>
                <a:gd name="connsiteX168" fmla="*/ 2007876 w 6789613"/>
                <a:gd name="connsiteY168" fmla="*/ 1520823 h 3650881"/>
                <a:gd name="connsiteX169" fmla="*/ 2024496 w 6789613"/>
                <a:gd name="connsiteY169" fmla="*/ 1520823 h 3650881"/>
                <a:gd name="connsiteX170" fmla="*/ 2024496 w 6789613"/>
                <a:gd name="connsiteY170" fmla="*/ 1545011 h 3650881"/>
                <a:gd name="connsiteX171" fmla="*/ 2032050 w 6789613"/>
                <a:gd name="connsiteY171" fmla="*/ 1545011 h 3650881"/>
                <a:gd name="connsiteX172" fmla="*/ 2032050 w 6789613"/>
                <a:gd name="connsiteY172" fmla="*/ 1557105 h 3650881"/>
                <a:gd name="connsiteX173" fmla="*/ 2039604 w 6789613"/>
                <a:gd name="connsiteY173" fmla="*/ 1557105 h 3650881"/>
                <a:gd name="connsiteX174" fmla="*/ 2039604 w 6789613"/>
                <a:gd name="connsiteY174" fmla="*/ 1570711 h 3650881"/>
                <a:gd name="connsiteX175" fmla="*/ 2071331 w 6789613"/>
                <a:gd name="connsiteY175" fmla="*/ 1570711 h 3650881"/>
                <a:gd name="connsiteX176" fmla="*/ 2071331 w 6789613"/>
                <a:gd name="connsiteY176" fmla="*/ 1582805 h 3650881"/>
                <a:gd name="connsiteX177" fmla="*/ 2157447 w 6789613"/>
                <a:gd name="connsiteY177" fmla="*/ 1582805 h 3650881"/>
                <a:gd name="connsiteX178" fmla="*/ 2157447 w 6789613"/>
                <a:gd name="connsiteY178" fmla="*/ 1594899 h 3650881"/>
                <a:gd name="connsiteX179" fmla="*/ 2267737 w 6789613"/>
                <a:gd name="connsiteY179" fmla="*/ 1594899 h 3650881"/>
                <a:gd name="connsiteX180" fmla="*/ 2267737 w 6789613"/>
                <a:gd name="connsiteY180" fmla="*/ 1608505 h 3650881"/>
                <a:gd name="connsiteX181" fmla="*/ 2276802 w 6789613"/>
                <a:gd name="connsiteY181" fmla="*/ 1608505 h 3650881"/>
                <a:gd name="connsiteX182" fmla="*/ 2276802 w 6789613"/>
                <a:gd name="connsiteY182" fmla="*/ 1620599 h 3650881"/>
                <a:gd name="connsiteX183" fmla="*/ 2284356 w 6789613"/>
                <a:gd name="connsiteY183" fmla="*/ 1620599 h 3650881"/>
                <a:gd name="connsiteX184" fmla="*/ 2284356 w 6789613"/>
                <a:gd name="connsiteY184" fmla="*/ 1646298 h 3650881"/>
                <a:gd name="connsiteX185" fmla="*/ 2291910 w 6789613"/>
                <a:gd name="connsiteY185" fmla="*/ 1646298 h 3650881"/>
                <a:gd name="connsiteX186" fmla="*/ 2291910 w 6789613"/>
                <a:gd name="connsiteY186" fmla="*/ 1671998 h 3650881"/>
                <a:gd name="connsiteX187" fmla="*/ 2316083 w 6789613"/>
                <a:gd name="connsiteY187" fmla="*/ 1671998 h 3650881"/>
                <a:gd name="connsiteX188" fmla="*/ 2316083 w 6789613"/>
                <a:gd name="connsiteY188" fmla="*/ 1697698 h 3650881"/>
                <a:gd name="connsiteX189" fmla="*/ 2323637 w 6789613"/>
                <a:gd name="connsiteY189" fmla="*/ 1697698 h 3650881"/>
                <a:gd name="connsiteX190" fmla="*/ 2323637 w 6789613"/>
                <a:gd name="connsiteY190" fmla="*/ 1709792 h 3650881"/>
                <a:gd name="connsiteX191" fmla="*/ 2331191 w 6789613"/>
                <a:gd name="connsiteY191" fmla="*/ 1709792 h 3650881"/>
                <a:gd name="connsiteX192" fmla="*/ 2331191 w 6789613"/>
                <a:gd name="connsiteY192" fmla="*/ 1723398 h 3650881"/>
                <a:gd name="connsiteX193" fmla="*/ 2338745 w 6789613"/>
                <a:gd name="connsiteY193" fmla="*/ 1723398 h 3650881"/>
                <a:gd name="connsiteX194" fmla="*/ 2338745 w 6789613"/>
                <a:gd name="connsiteY194" fmla="*/ 1735492 h 3650881"/>
                <a:gd name="connsiteX195" fmla="*/ 2346300 w 6789613"/>
                <a:gd name="connsiteY195" fmla="*/ 1735492 h 3650881"/>
                <a:gd name="connsiteX196" fmla="*/ 2346300 w 6789613"/>
                <a:gd name="connsiteY196" fmla="*/ 1749098 h 3650881"/>
                <a:gd name="connsiteX197" fmla="*/ 2355365 w 6789613"/>
                <a:gd name="connsiteY197" fmla="*/ 1749098 h 3650881"/>
                <a:gd name="connsiteX198" fmla="*/ 2355365 w 6789613"/>
                <a:gd name="connsiteY198" fmla="*/ 1761192 h 3650881"/>
                <a:gd name="connsiteX199" fmla="*/ 2370473 w 6789613"/>
                <a:gd name="connsiteY199" fmla="*/ 1761192 h 3650881"/>
                <a:gd name="connsiteX200" fmla="*/ 2370473 w 6789613"/>
                <a:gd name="connsiteY200" fmla="*/ 1774797 h 3650881"/>
                <a:gd name="connsiteX201" fmla="*/ 2387092 w 6789613"/>
                <a:gd name="connsiteY201" fmla="*/ 1774797 h 3650881"/>
                <a:gd name="connsiteX202" fmla="*/ 2387092 w 6789613"/>
                <a:gd name="connsiteY202" fmla="*/ 1788403 h 3650881"/>
                <a:gd name="connsiteX203" fmla="*/ 2394646 w 6789613"/>
                <a:gd name="connsiteY203" fmla="*/ 1788403 h 3650881"/>
                <a:gd name="connsiteX204" fmla="*/ 2394646 w 6789613"/>
                <a:gd name="connsiteY204" fmla="*/ 1800497 h 3650881"/>
                <a:gd name="connsiteX205" fmla="*/ 2402200 w 6789613"/>
                <a:gd name="connsiteY205" fmla="*/ 1800497 h 3650881"/>
                <a:gd name="connsiteX206" fmla="*/ 2402200 w 6789613"/>
                <a:gd name="connsiteY206" fmla="*/ 1814103 h 3650881"/>
                <a:gd name="connsiteX207" fmla="*/ 2409754 w 6789613"/>
                <a:gd name="connsiteY207" fmla="*/ 1814103 h 3650881"/>
                <a:gd name="connsiteX208" fmla="*/ 2409754 w 6789613"/>
                <a:gd name="connsiteY208" fmla="*/ 1826197 h 3650881"/>
                <a:gd name="connsiteX209" fmla="*/ 2465654 w 6789613"/>
                <a:gd name="connsiteY209" fmla="*/ 1826197 h 3650881"/>
                <a:gd name="connsiteX210" fmla="*/ 2465654 w 6789613"/>
                <a:gd name="connsiteY210" fmla="*/ 1839803 h 3650881"/>
                <a:gd name="connsiteX211" fmla="*/ 2473208 w 6789613"/>
                <a:gd name="connsiteY211" fmla="*/ 1839803 h 3650881"/>
                <a:gd name="connsiteX212" fmla="*/ 2473208 w 6789613"/>
                <a:gd name="connsiteY212" fmla="*/ 1853409 h 3650881"/>
                <a:gd name="connsiteX213" fmla="*/ 2527598 w 6789613"/>
                <a:gd name="connsiteY213" fmla="*/ 1853409 h 3650881"/>
                <a:gd name="connsiteX214" fmla="*/ 2527598 w 6789613"/>
                <a:gd name="connsiteY214" fmla="*/ 1865503 h 3650881"/>
                <a:gd name="connsiteX215" fmla="*/ 2598606 w 6789613"/>
                <a:gd name="connsiteY215" fmla="*/ 1865503 h 3650881"/>
                <a:gd name="connsiteX216" fmla="*/ 2598606 w 6789613"/>
                <a:gd name="connsiteY216" fmla="*/ 1879108 h 3650881"/>
                <a:gd name="connsiteX217" fmla="*/ 2607671 w 6789613"/>
                <a:gd name="connsiteY217" fmla="*/ 1879108 h 3650881"/>
                <a:gd name="connsiteX218" fmla="*/ 2607671 w 6789613"/>
                <a:gd name="connsiteY218" fmla="*/ 1906320 h 3650881"/>
                <a:gd name="connsiteX219" fmla="*/ 2615225 w 6789613"/>
                <a:gd name="connsiteY219" fmla="*/ 1906320 h 3650881"/>
                <a:gd name="connsiteX220" fmla="*/ 2615225 w 6789613"/>
                <a:gd name="connsiteY220" fmla="*/ 1918414 h 3650881"/>
                <a:gd name="connsiteX221" fmla="*/ 2622779 w 6789613"/>
                <a:gd name="connsiteY221" fmla="*/ 1918414 h 3650881"/>
                <a:gd name="connsiteX222" fmla="*/ 2622779 w 6789613"/>
                <a:gd name="connsiteY222" fmla="*/ 1932020 h 3650881"/>
                <a:gd name="connsiteX223" fmla="*/ 2630333 w 6789613"/>
                <a:gd name="connsiteY223" fmla="*/ 1932020 h 3650881"/>
                <a:gd name="connsiteX224" fmla="*/ 2630333 w 6789613"/>
                <a:gd name="connsiteY224" fmla="*/ 1945625 h 3650881"/>
                <a:gd name="connsiteX225" fmla="*/ 2654506 w 6789613"/>
                <a:gd name="connsiteY225" fmla="*/ 1945625 h 3650881"/>
                <a:gd name="connsiteX226" fmla="*/ 2654506 w 6789613"/>
                <a:gd name="connsiteY226" fmla="*/ 1959231 h 3650881"/>
                <a:gd name="connsiteX227" fmla="*/ 2701342 w 6789613"/>
                <a:gd name="connsiteY227" fmla="*/ 1959231 h 3650881"/>
                <a:gd name="connsiteX228" fmla="*/ 2701342 w 6789613"/>
                <a:gd name="connsiteY228" fmla="*/ 1972837 h 3650881"/>
                <a:gd name="connsiteX229" fmla="*/ 2708896 w 6789613"/>
                <a:gd name="connsiteY229" fmla="*/ 1972837 h 3650881"/>
                <a:gd name="connsiteX230" fmla="*/ 2708896 w 6789613"/>
                <a:gd name="connsiteY230" fmla="*/ 1987954 h 3650881"/>
                <a:gd name="connsiteX231" fmla="*/ 2717961 w 6789613"/>
                <a:gd name="connsiteY231" fmla="*/ 1987954 h 3650881"/>
                <a:gd name="connsiteX232" fmla="*/ 2717961 w 6789613"/>
                <a:gd name="connsiteY232" fmla="*/ 2001560 h 3650881"/>
                <a:gd name="connsiteX233" fmla="*/ 2733069 w 6789613"/>
                <a:gd name="connsiteY233" fmla="*/ 2001560 h 3650881"/>
                <a:gd name="connsiteX234" fmla="*/ 2733069 w 6789613"/>
                <a:gd name="connsiteY234" fmla="*/ 2016678 h 3650881"/>
                <a:gd name="connsiteX235" fmla="*/ 2764796 w 6789613"/>
                <a:gd name="connsiteY235" fmla="*/ 2016678 h 3650881"/>
                <a:gd name="connsiteX236" fmla="*/ 2764796 w 6789613"/>
                <a:gd name="connsiteY236" fmla="*/ 2030284 h 3650881"/>
                <a:gd name="connsiteX237" fmla="*/ 2811631 w 6789613"/>
                <a:gd name="connsiteY237" fmla="*/ 2030284 h 3650881"/>
                <a:gd name="connsiteX238" fmla="*/ 2811631 w 6789613"/>
                <a:gd name="connsiteY238" fmla="*/ 2045401 h 3650881"/>
                <a:gd name="connsiteX239" fmla="*/ 2875086 w 6789613"/>
                <a:gd name="connsiteY239" fmla="*/ 2045401 h 3650881"/>
                <a:gd name="connsiteX240" fmla="*/ 2875086 w 6789613"/>
                <a:gd name="connsiteY240" fmla="*/ 2074124 h 3650881"/>
                <a:gd name="connsiteX241" fmla="*/ 2929475 w 6789613"/>
                <a:gd name="connsiteY241" fmla="*/ 2074124 h 3650881"/>
                <a:gd name="connsiteX242" fmla="*/ 2929475 w 6789613"/>
                <a:gd name="connsiteY242" fmla="*/ 2104359 h 3650881"/>
                <a:gd name="connsiteX243" fmla="*/ 2946094 w 6789613"/>
                <a:gd name="connsiteY243" fmla="*/ 2104359 h 3650881"/>
                <a:gd name="connsiteX244" fmla="*/ 2946094 w 6789613"/>
                <a:gd name="connsiteY244" fmla="*/ 2133083 h 3650881"/>
                <a:gd name="connsiteX245" fmla="*/ 2953648 w 6789613"/>
                <a:gd name="connsiteY245" fmla="*/ 2133083 h 3650881"/>
                <a:gd name="connsiteX246" fmla="*/ 2953648 w 6789613"/>
                <a:gd name="connsiteY246" fmla="*/ 2148200 h 3650881"/>
                <a:gd name="connsiteX247" fmla="*/ 2985376 w 6789613"/>
                <a:gd name="connsiteY247" fmla="*/ 2148200 h 3650881"/>
                <a:gd name="connsiteX248" fmla="*/ 2985376 w 6789613"/>
                <a:gd name="connsiteY248" fmla="*/ 2178435 h 3650881"/>
                <a:gd name="connsiteX249" fmla="*/ 3017102 w 6789613"/>
                <a:gd name="connsiteY249" fmla="*/ 2178435 h 3650881"/>
                <a:gd name="connsiteX250" fmla="*/ 3017102 w 6789613"/>
                <a:gd name="connsiteY250" fmla="*/ 2193553 h 3650881"/>
                <a:gd name="connsiteX251" fmla="*/ 3110773 w 6789613"/>
                <a:gd name="connsiteY251" fmla="*/ 2193553 h 3650881"/>
                <a:gd name="connsiteX252" fmla="*/ 3110773 w 6789613"/>
                <a:gd name="connsiteY252" fmla="*/ 2210182 h 3650881"/>
                <a:gd name="connsiteX253" fmla="*/ 3189336 w 6789613"/>
                <a:gd name="connsiteY253" fmla="*/ 2210182 h 3650881"/>
                <a:gd name="connsiteX254" fmla="*/ 3189336 w 6789613"/>
                <a:gd name="connsiteY254" fmla="*/ 2225300 h 3650881"/>
                <a:gd name="connsiteX255" fmla="*/ 3260344 w 6789613"/>
                <a:gd name="connsiteY255" fmla="*/ 2225300 h 3650881"/>
                <a:gd name="connsiteX256" fmla="*/ 3260344 w 6789613"/>
                <a:gd name="connsiteY256" fmla="*/ 2241929 h 3650881"/>
                <a:gd name="connsiteX257" fmla="*/ 3299625 w 6789613"/>
                <a:gd name="connsiteY257" fmla="*/ 2241929 h 3650881"/>
                <a:gd name="connsiteX258" fmla="*/ 3299625 w 6789613"/>
                <a:gd name="connsiteY258" fmla="*/ 2258558 h 3650881"/>
                <a:gd name="connsiteX259" fmla="*/ 3512651 w 6789613"/>
                <a:gd name="connsiteY259" fmla="*/ 2258558 h 3650881"/>
                <a:gd name="connsiteX260" fmla="*/ 3512651 w 6789613"/>
                <a:gd name="connsiteY260" fmla="*/ 2278211 h 3650881"/>
                <a:gd name="connsiteX261" fmla="*/ 3622940 w 6789613"/>
                <a:gd name="connsiteY261" fmla="*/ 2278211 h 3650881"/>
                <a:gd name="connsiteX262" fmla="*/ 3622940 w 6789613"/>
                <a:gd name="connsiteY262" fmla="*/ 2316005 h 3650881"/>
                <a:gd name="connsiteX263" fmla="*/ 3630494 w 6789613"/>
                <a:gd name="connsiteY263" fmla="*/ 2316005 h 3650881"/>
                <a:gd name="connsiteX264" fmla="*/ 3630494 w 6789613"/>
                <a:gd name="connsiteY264" fmla="*/ 2353798 h 3650881"/>
                <a:gd name="connsiteX265" fmla="*/ 3654668 w 6789613"/>
                <a:gd name="connsiteY265" fmla="*/ 2353798 h 3650881"/>
                <a:gd name="connsiteX266" fmla="*/ 3654668 w 6789613"/>
                <a:gd name="connsiteY266" fmla="*/ 2371940 h 3650881"/>
                <a:gd name="connsiteX267" fmla="*/ 3875247 w 6789613"/>
                <a:gd name="connsiteY267" fmla="*/ 2371940 h 3650881"/>
                <a:gd name="connsiteX268" fmla="*/ 3875247 w 6789613"/>
                <a:gd name="connsiteY268" fmla="*/ 2393104 h 3650881"/>
                <a:gd name="connsiteX269" fmla="*/ 3929636 w 6789613"/>
                <a:gd name="connsiteY269" fmla="*/ 2393104 h 3650881"/>
                <a:gd name="connsiteX270" fmla="*/ 3929636 w 6789613"/>
                <a:gd name="connsiteY270" fmla="*/ 2414269 h 3650881"/>
                <a:gd name="connsiteX271" fmla="*/ 3938701 w 6789613"/>
                <a:gd name="connsiteY271" fmla="*/ 2414269 h 3650881"/>
                <a:gd name="connsiteX272" fmla="*/ 3938701 w 6789613"/>
                <a:gd name="connsiteY272" fmla="*/ 2456598 h 3650881"/>
                <a:gd name="connsiteX273" fmla="*/ 3977982 w 6789613"/>
                <a:gd name="connsiteY273" fmla="*/ 2456598 h 3650881"/>
                <a:gd name="connsiteX274" fmla="*/ 3977982 w 6789613"/>
                <a:gd name="connsiteY274" fmla="*/ 2476251 h 3650881"/>
                <a:gd name="connsiteX275" fmla="*/ 4252951 w 6789613"/>
                <a:gd name="connsiteY275" fmla="*/ 2476251 h 3650881"/>
                <a:gd name="connsiteX276" fmla="*/ 4252951 w 6789613"/>
                <a:gd name="connsiteY276" fmla="*/ 2501950 h 3650881"/>
                <a:gd name="connsiteX277" fmla="*/ 4284679 w 6789613"/>
                <a:gd name="connsiteY277" fmla="*/ 2501950 h 3650881"/>
                <a:gd name="connsiteX278" fmla="*/ 4284679 w 6789613"/>
                <a:gd name="connsiteY278" fmla="*/ 2529162 h 3650881"/>
                <a:gd name="connsiteX279" fmla="*/ 4363241 w 6789613"/>
                <a:gd name="connsiteY279" fmla="*/ 2529162 h 3650881"/>
                <a:gd name="connsiteX280" fmla="*/ 4363241 w 6789613"/>
                <a:gd name="connsiteY280" fmla="*/ 2560909 h 3650881"/>
                <a:gd name="connsiteX281" fmla="*/ 4419141 w 6789613"/>
                <a:gd name="connsiteY281" fmla="*/ 2560909 h 3650881"/>
                <a:gd name="connsiteX282" fmla="*/ 4419141 w 6789613"/>
                <a:gd name="connsiteY282" fmla="*/ 2592655 h 3650881"/>
                <a:gd name="connsiteX283" fmla="*/ 4512812 w 6789613"/>
                <a:gd name="connsiteY283" fmla="*/ 2592655 h 3650881"/>
                <a:gd name="connsiteX284" fmla="*/ 4512812 w 6789613"/>
                <a:gd name="connsiteY284" fmla="*/ 2625914 h 3650881"/>
                <a:gd name="connsiteX285" fmla="*/ 4591374 w 6789613"/>
                <a:gd name="connsiteY285" fmla="*/ 2625914 h 3650881"/>
                <a:gd name="connsiteX286" fmla="*/ 4591374 w 6789613"/>
                <a:gd name="connsiteY286" fmla="*/ 2659173 h 3650881"/>
                <a:gd name="connsiteX287" fmla="*/ 4710729 w 6789613"/>
                <a:gd name="connsiteY287" fmla="*/ 2659173 h 3650881"/>
                <a:gd name="connsiteX288" fmla="*/ 4710729 w 6789613"/>
                <a:gd name="connsiteY288" fmla="*/ 2692431 h 3650881"/>
                <a:gd name="connsiteX289" fmla="*/ 4811954 w 6789613"/>
                <a:gd name="connsiteY289" fmla="*/ 2692431 h 3650881"/>
                <a:gd name="connsiteX290" fmla="*/ 4811954 w 6789613"/>
                <a:gd name="connsiteY290" fmla="*/ 2727202 h 3650881"/>
                <a:gd name="connsiteX291" fmla="*/ 5009871 w 6789613"/>
                <a:gd name="connsiteY291" fmla="*/ 2727202 h 3650881"/>
                <a:gd name="connsiteX292" fmla="*/ 5009871 w 6789613"/>
                <a:gd name="connsiteY292" fmla="*/ 2769530 h 3650881"/>
                <a:gd name="connsiteX293" fmla="*/ 5017425 w 6789613"/>
                <a:gd name="connsiteY293" fmla="*/ 2769530 h 3650881"/>
                <a:gd name="connsiteX294" fmla="*/ 5017425 w 6789613"/>
                <a:gd name="connsiteY294" fmla="*/ 2810348 h 3650881"/>
                <a:gd name="connsiteX295" fmla="*/ 5671609 w 6789613"/>
                <a:gd name="connsiteY295" fmla="*/ 2810348 h 3650881"/>
                <a:gd name="connsiteX296" fmla="*/ 5671609 w 6789613"/>
                <a:gd name="connsiteY296" fmla="*/ 2895006 h 3650881"/>
                <a:gd name="connsiteX297" fmla="*/ 5875569 w 6789613"/>
                <a:gd name="connsiteY297" fmla="*/ 2895006 h 3650881"/>
                <a:gd name="connsiteX298" fmla="*/ 5875569 w 6789613"/>
                <a:gd name="connsiteY298" fmla="*/ 3002340 h 3650881"/>
                <a:gd name="connsiteX299" fmla="*/ 6324282 w 6789613"/>
                <a:gd name="connsiteY299" fmla="*/ 3002340 h 3650881"/>
                <a:gd name="connsiteX300" fmla="*/ 6324282 w 6789613"/>
                <a:gd name="connsiteY300" fmla="*/ 3325855 h 3650881"/>
                <a:gd name="connsiteX301" fmla="*/ 6789614 w 6789613"/>
                <a:gd name="connsiteY301" fmla="*/ 3325855 h 3650881"/>
                <a:gd name="connsiteX302" fmla="*/ 6789614 w 6789613"/>
                <a:gd name="connsiteY302" fmla="*/ 3650882 h 365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Lst>
              <a:rect l="l" t="t" r="r" b="b"/>
              <a:pathLst>
                <a:path w="6789613" h="3650881">
                  <a:moveTo>
                    <a:pt x="0" y="0"/>
                  </a:moveTo>
                  <a:lnTo>
                    <a:pt x="93671" y="0"/>
                  </a:lnTo>
                  <a:lnTo>
                    <a:pt x="93671" y="10582"/>
                  </a:lnTo>
                  <a:lnTo>
                    <a:pt x="102736" y="10582"/>
                  </a:lnTo>
                  <a:lnTo>
                    <a:pt x="102736" y="21165"/>
                  </a:lnTo>
                  <a:lnTo>
                    <a:pt x="132952" y="21165"/>
                  </a:lnTo>
                  <a:lnTo>
                    <a:pt x="132952" y="33259"/>
                  </a:lnTo>
                  <a:lnTo>
                    <a:pt x="149571" y="33259"/>
                  </a:lnTo>
                  <a:lnTo>
                    <a:pt x="149571" y="43841"/>
                  </a:lnTo>
                  <a:lnTo>
                    <a:pt x="259861" y="43841"/>
                  </a:lnTo>
                  <a:lnTo>
                    <a:pt x="259861" y="54423"/>
                  </a:lnTo>
                  <a:lnTo>
                    <a:pt x="284034" y="54423"/>
                  </a:lnTo>
                  <a:lnTo>
                    <a:pt x="284034" y="89193"/>
                  </a:lnTo>
                  <a:lnTo>
                    <a:pt x="291588" y="89193"/>
                  </a:lnTo>
                  <a:lnTo>
                    <a:pt x="291588" y="99776"/>
                  </a:lnTo>
                  <a:lnTo>
                    <a:pt x="299142" y="99776"/>
                  </a:lnTo>
                  <a:lnTo>
                    <a:pt x="299142" y="110358"/>
                  </a:lnTo>
                  <a:lnTo>
                    <a:pt x="323315" y="110358"/>
                  </a:lnTo>
                  <a:lnTo>
                    <a:pt x="323315" y="133034"/>
                  </a:lnTo>
                  <a:lnTo>
                    <a:pt x="330869" y="133034"/>
                  </a:lnTo>
                  <a:lnTo>
                    <a:pt x="330869" y="155711"/>
                  </a:lnTo>
                  <a:lnTo>
                    <a:pt x="338423" y="155711"/>
                  </a:lnTo>
                  <a:lnTo>
                    <a:pt x="338423" y="213157"/>
                  </a:lnTo>
                  <a:lnTo>
                    <a:pt x="345977" y="213157"/>
                  </a:lnTo>
                  <a:lnTo>
                    <a:pt x="345977" y="246416"/>
                  </a:lnTo>
                  <a:lnTo>
                    <a:pt x="370150" y="246416"/>
                  </a:lnTo>
                  <a:lnTo>
                    <a:pt x="370150" y="269092"/>
                  </a:lnTo>
                  <a:lnTo>
                    <a:pt x="377704" y="269092"/>
                  </a:lnTo>
                  <a:lnTo>
                    <a:pt x="377704" y="303862"/>
                  </a:lnTo>
                  <a:lnTo>
                    <a:pt x="385258" y="303862"/>
                  </a:lnTo>
                  <a:lnTo>
                    <a:pt x="385258" y="314445"/>
                  </a:lnTo>
                  <a:lnTo>
                    <a:pt x="409432" y="314445"/>
                  </a:lnTo>
                  <a:lnTo>
                    <a:pt x="409432" y="326539"/>
                  </a:lnTo>
                  <a:lnTo>
                    <a:pt x="441159" y="326539"/>
                  </a:lnTo>
                  <a:lnTo>
                    <a:pt x="441159" y="337121"/>
                  </a:lnTo>
                  <a:lnTo>
                    <a:pt x="463821" y="337121"/>
                  </a:lnTo>
                  <a:lnTo>
                    <a:pt x="463821" y="349215"/>
                  </a:lnTo>
                  <a:lnTo>
                    <a:pt x="527275" y="349215"/>
                  </a:lnTo>
                  <a:lnTo>
                    <a:pt x="527275" y="359797"/>
                  </a:lnTo>
                  <a:lnTo>
                    <a:pt x="543894" y="359797"/>
                  </a:lnTo>
                  <a:lnTo>
                    <a:pt x="543894" y="371891"/>
                  </a:lnTo>
                  <a:lnTo>
                    <a:pt x="551448" y="371891"/>
                  </a:lnTo>
                  <a:lnTo>
                    <a:pt x="551448" y="382473"/>
                  </a:lnTo>
                  <a:lnTo>
                    <a:pt x="566557" y="382473"/>
                  </a:lnTo>
                  <a:lnTo>
                    <a:pt x="566557" y="394567"/>
                  </a:lnTo>
                  <a:lnTo>
                    <a:pt x="622457" y="394567"/>
                  </a:lnTo>
                  <a:lnTo>
                    <a:pt x="622457" y="405150"/>
                  </a:lnTo>
                  <a:lnTo>
                    <a:pt x="630011" y="405150"/>
                  </a:lnTo>
                  <a:lnTo>
                    <a:pt x="630011" y="417244"/>
                  </a:lnTo>
                  <a:lnTo>
                    <a:pt x="637565" y="417244"/>
                  </a:lnTo>
                  <a:lnTo>
                    <a:pt x="637565" y="439920"/>
                  </a:lnTo>
                  <a:lnTo>
                    <a:pt x="645119" y="439920"/>
                  </a:lnTo>
                  <a:lnTo>
                    <a:pt x="645119" y="450502"/>
                  </a:lnTo>
                  <a:lnTo>
                    <a:pt x="654184" y="450502"/>
                  </a:lnTo>
                  <a:lnTo>
                    <a:pt x="654184" y="474690"/>
                  </a:lnTo>
                  <a:lnTo>
                    <a:pt x="669292" y="474690"/>
                  </a:lnTo>
                  <a:lnTo>
                    <a:pt x="669292" y="520043"/>
                  </a:lnTo>
                  <a:lnTo>
                    <a:pt x="676846" y="520043"/>
                  </a:lnTo>
                  <a:lnTo>
                    <a:pt x="676846" y="565395"/>
                  </a:lnTo>
                  <a:lnTo>
                    <a:pt x="684400" y="565395"/>
                  </a:lnTo>
                  <a:lnTo>
                    <a:pt x="684400" y="575978"/>
                  </a:lnTo>
                  <a:lnTo>
                    <a:pt x="693465" y="575978"/>
                  </a:lnTo>
                  <a:lnTo>
                    <a:pt x="693465" y="600166"/>
                  </a:lnTo>
                  <a:lnTo>
                    <a:pt x="716128" y="600166"/>
                  </a:lnTo>
                  <a:lnTo>
                    <a:pt x="716128" y="610748"/>
                  </a:lnTo>
                  <a:lnTo>
                    <a:pt x="725192" y="610748"/>
                  </a:lnTo>
                  <a:lnTo>
                    <a:pt x="725192" y="622842"/>
                  </a:lnTo>
                  <a:lnTo>
                    <a:pt x="740301" y="622842"/>
                  </a:lnTo>
                  <a:lnTo>
                    <a:pt x="740301" y="633424"/>
                  </a:lnTo>
                  <a:lnTo>
                    <a:pt x="968434" y="633424"/>
                  </a:lnTo>
                  <a:lnTo>
                    <a:pt x="968434" y="645518"/>
                  </a:lnTo>
                  <a:lnTo>
                    <a:pt x="1000161" y="645518"/>
                  </a:lnTo>
                  <a:lnTo>
                    <a:pt x="1000161" y="680289"/>
                  </a:lnTo>
                  <a:lnTo>
                    <a:pt x="1007715" y="680289"/>
                  </a:lnTo>
                  <a:lnTo>
                    <a:pt x="1007715" y="737735"/>
                  </a:lnTo>
                  <a:lnTo>
                    <a:pt x="1039442" y="737735"/>
                  </a:lnTo>
                  <a:lnTo>
                    <a:pt x="1039442" y="749829"/>
                  </a:lnTo>
                  <a:lnTo>
                    <a:pt x="1078724" y="749829"/>
                  </a:lnTo>
                  <a:lnTo>
                    <a:pt x="1078724" y="760411"/>
                  </a:lnTo>
                  <a:lnTo>
                    <a:pt x="1110451" y="760411"/>
                  </a:lnTo>
                  <a:lnTo>
                    <a:pt x="1110451" y="772505"/>
                  </a:lnTo>
                  <a:lnTo>
                    <a:pt x="1228295" y="772505"/>
                  </a:lnTo>
                  <a:lnTo>
                    <a:pt x="1228295" y="784599"/>
                  </a:lnTo>
                  <a:lnTo>
                    <a:pt x="1267576" y="784599"/>
                  </a:lnTo>
                  <a:lnTo>
                    <a:pt x="1267576" y="807276"/>
                  </a:lnTo>
                  <a:lnTo>
                    <a:pt x="1284195" y="807276"/>
                  </a:lnTo>
                  <a:lnTo>
                    <a:pt x="1284195" y="819370"/>
                  </a:lnTo>
                  <a:lnTo>
                    <a:pt x="1291749" y="819370"/>
                  </a:lnTo>
                  <a:lnTo>
                    <a:pt x="1291749" y="866234"/>
                  </a:lnTo>
                  <a:lnTo>
                    <a:pt x="1314411" y="866234"/>
                  </a:lnTo>
                  <a:lnTo>
                    <a:pt x="1314411" y="878328"/>
                  </a:lnTo>
                  <a:lnTo>
                    <a:pt x="1323476" y="878328"/>
                  </a:lnTo>
                  <a:lnTo>
                    <a:pt x="1323476" y="888910"/>
                  </a:lnTo>
                  <a:lnTo>
                    <a:pt x="1331030" y="888910"/>
                  </a:lnTo>
                  <a:lnTo>
                    <a:pt x="1331030" y="947869"/>
                  </a:lnTo>
                  <a:lnTo>
                    <a:pt x="1338584" y="947869"/>
                  </a:lnTo>
                  <a:lnTo>
                    <a:pt x="1338584" y="982639"/>
                  </a:lnTo>
                  <a:lnTo>
                    <a:pt x="1346138" y="982639"/>
                  </a:lnTo>
                  <a:lnTo>
                    <a:pt x="1346138" y="1006827"/>
                  </a:lnTo>
                  <a:lnTo>
                    <a:pt x="1355203" y="1006827"/>
                  </a:lnTo>
                  <a:lnTo>
                    <a:pt x="1355203" y="1017409"/>
                  </a:lnTo>
                  <a:lnTo>
                    <a:pt x="1362757" y="1017409"/>
                  </a:lnTo>
                  <a:lnTo>
                    <a:pt x="1362757" y="1029503"/>
                  </a:lnTo>
                  <a:lnTo>
                    <a:pt x="1370312" y="1029503"/>
                  </a:lnTo>
                  <a:lnTo>
                    <a:pt x="1370312" y="1053691"/>
                  </a:lnTo>
                  <a:lnTo>
                    <a:pt x="1377866" y="1053691"/>
                  </a:lnTo>
                  <a:lnTo>
                    <a:pt x="1377866" y="1064274"/>
                  </a:lnTo>
                  <a:lnTo>
                    <a:pt x="1385420" y="1064274"/>
                  </a:lnTo>
                  <a:lnTo>
                    <a:pt x="1385420" y="1076368"/>
                  </a:lnTo>
                  <a:lnTo>
                    <a:pt x="1433766" y="1076368"/>
                  </a:lnTo>
                  <a:lnTo>
                    <a:pt x="1433766" y="1088462"/>
                  </a:lnTo>
                  <a:lnTo>
                    <a:pt x="1441320" y="1088462"/>
                  </a:lnTo>
                  <a:lnTo>
                    <a:pt x="1441320" y="1100556"/>
                  </a:lnTo>
                  <a:lnTo>
                    <a:pt x="1465493" y="1100556"/>
                  </a:lnTo>
                  <a:lnTo>
                    <a:pt x="1465493" y="1111138"/>
                  </a:lnTo>
                  <a:lnTo>
                    <a:pt x="1512328" y="1111138"/>
                  </a:lnTo>
                  <a:lnTo>
                    <a:pt x="1512328" y="1123232"/>
                  </a:lnTo>
                  <a:lnTo>
                    <a:pt x="1544056" y="1123232"/>
                  </a:lnTo>
                  <a:lnTo>
                    <a:pt x="1544056" y="1135326"/>
                  </a:lnTo>
                  <a:lnTo>
                    <a:pt x="1583337" y="1135326"/>
                  </a:lnTo>
                  <a:lnTo>
                    <a:pt x="1583337" y="1147420"/>
                  </a:lnTo>
                  <a:lnTo>
                    <a:pt x="1590891" y="1147420"/>
                  </a:lnTo>
                  <a:lnTo>
                    <a:pt x="1590891" y="1159514"/>
                  </a:lnTo>
                  <a:lnTo>
                    <a:pt x="1615064" y="1159514"/>
                  </a:lnTo>
                  <a:lnTo>
                    <a:pt x="1615064" y="1170096"/>
                  </a:lnTo>
                  <a:lnTo>
                    <a:pt x="1630172" y="1170096"/>
                  </a:lnTo>
                  <a:lnTo>
                    <a:pt x="1630172" y="1182190"/>
                  </a:lnTo>
                  <a:lnTo>
                    <a:pt x="1637726" y="1182190"/>
                  </a:lnTo>
                  <a:lnTo>
                    <a:pt x="1637726" y="1194284"/>
                  </a:lnTo>
                  <a:lnTo>
                    <a:pt x="1645280" y="1194284"/>
                  </a:lnTo>
                  <a:lnTo>
                    <a:pt x="1645280" y="1206378"/>
                  </a:lnTo>
                  <a:lnTo>
                    <a:pt x="1654345" y="1206378"/>
                  </a:lnTo>
                  <a:lnTo>
                    <a:pt x="1654345" y="1218473"/>
                  </a:lnTo>
                  <a:lnTo>
                    <a:pt x="1661899" y="1218473"/>
                  </a:lnTo>
                  <a:lnTo>
                    <a:pt x="1661899" y="1241149"/>
                  </a:lnTo>
                  <a:lnTo>
                    <a:pt x="1669453" y="1241149"/>
                  </a:lnTo>
                  <a:lnTo>
                    <a:pt x="1669453" y="1277431"/>
                  </a:lnTo>
                  <a:lnTo>
                    <a:pt x="1686072" y="1277431"/>
                  </a:lnTo>
                  <a:lnTo>
                    <a:pt x="1686072" y="1301619"/>
                  </a:lnTo>
                  <a:lnTo>
                    <a:pt x="1701180" y="1301619"/>
                  </a:lnTo>
                  <a:lnTo>
                    <a:pt x="1701180" y="1313713"/>
                  </a:lnTo>
                  <a:lnTo>
                    <a:pt x="1708735" y="1313713"/>
                  </a:lnTo>
                  <a:lnTo>
                    <a:pt x="1708735" y="1337901"/>
                  </a:lnTo>
                  <a:lnTo>
                    <a:pt x="1716289" y="1337901"/>
                  </a:lnTo>
                  <a:lnTo>
                    <a:pt x="1716289" y="1349995"/>
                  </a:lnTo>
                  <a:lnTo>
                    <a:pt x="1725354" y="1349995"/>
                  </a:lnTo>
                  <a:lnTo>
                    <a:pt x="1725354" y="1362089"/>
                  </a:lnTo>
                  <a:lnTo>
                    <a:pt x="1755570" y="1362089"/>
                  </a:lnTo>
                  <a:lnTo>
                    <a:pt x="1755570" y="1374183"/>
                  </a:lnTo>
                  <a:lnTo>
                    <a:pt x="1787297" y="1374183"/>
                  </a:lnTo>
                  <a:lnTo>
                    <a:pt x="1787297" y="1386277"/>
                  </a:lnTo>
                  <a:lnTo>
                    <a:pt x="1803916" y="1386277"/>
                  </a:lnTo>
                  <a:lnTo>
                    <a:pt x="1803916" y="1410465"/>
                  </a:lnTo>
                  <a:lnTo>
                    <a:pt x="1835643" y="1410465"/>
                  </a:lnTo>
                  <a:lnTo>
                    <a:pt x="1835643" y="1422559"/>
                  </a:lnTo>
                  <a:lnTo>
                    <a:pt x="1914206" y="1422559"/>
                  </a:lnTo>
                  <a:lnTo>
                    <a:pt x="1914206" y="1434653"/>
                  </a:lnTo>
                  <a:lnTo>
                    <a:pt x="1929314" y="1434653"/>
                  </a:lnTo>
                  <a:lnTo>
                    <a:pt x="1929314" y="1446747"/>
                  </a:lnTo>
                  <a:lnTo>
                    <a:pt x="1945933" y="1446747"/>
                  </a:lnTo>
                  <a:lnTo>
                    <a:pt x="1945933" y="1458841"/>
                  </a:lnTo>
                  <a:lnTo>
                    <a:pt x="1953487" y="1458841"/>
                  </a:lnTo>
                  <a:lnTo>
                    <a:pt x="1953487" y="1470935"/>
                  </a:lnTo>
                  <a:lnTo>
                    <a:pt x="1961041" y="1470935"/>
                  </a:lnTo>
                  <a:lnTo>
                    <a:pt x="1961041" y="1483029"/>
                  </a:lnTo>
                  <a:lnTo>
                    <a:pt x="1992768" y="1483029"/>
                  </a:lnTo>
                  <a:lnTo>
                    <a:pt x="1992768" y="1508729"/>
                  </a:lnTo>
                  <a:lnTo>
                    <a:pt x="2007876" y="1508729"/>
                  </a:lnTo>
                  <a:lnTo>
                    <a:pt x="2007876" y="1520823"/>
                  </a:lnTo>
                  <a:lnTo>
                    <a:pt x="2024496" y="1520823"/>
                  </a:lnTo>
                  <a:lnTo>
                    <a:pt x="2024496" y="1545011"/>
                  </a:lnTo>
                  <a:lnTo>
                    <a:pt x="2032050" y="1545011"/>
                  </a:lnTo>
                  <a:lnTo>
                    <a:pt x="2032050" y="1557105"/>
                  </a:lnTo>
                  <a:lnTo>
                    <a:pt x="2039604" y="1557105"/>
                  </a:lnTo>
                  <a:lnTo>
                    <a:pt x="2039604" y="1570711"/>
                  </a:lnTo>
                  <a:lnTo>
                    <a:pt x="2071331" y="1570711"/>
                  </a:lnTo>
                  <a:lnTo>
                    <a:pt x="2071331" y="1582805"/>
                  </a:lnTo>
                  <a:lnTo>
                    <a:pt x="2157447" y="1582805"/>
                  </a:lnTo>
                  <a:lnTo>
                    <a:pt x="2157447" y="1594899"/>
                  </a:lnTo>
                  <a:lnTo>
                    <a:pt x="2267737" y="1594899"/>
                  </a:lnTo>
                  <a:lnTo>
                    <a:pt x="2267737" y="1608505"/>
                  </a:lnTo>
                  <a:lnTo>
                    <a:pt x="2276802" y="1608505"/>
                  </a:lnTo>
                  <a:lnTo>
                    <a:pt x="2276802" y="1620599"/>
                  </a:lnTo>
                  <a:lnTo>
                    <a:pt x="2284356" y="1620599"/>
                  </a:lnTo>
                  <a:lnTo>
                    <a:pt x="2284356" y="1646298"/>
                  </a:lnTo>
                  <a:lnTo>
                    <a:pt x="2291910" y="1646298"/>
                  </a:lnTo>
                  <a:lnTo>
                    <a:pt x="2291910" y="1671998"/>
                  </a:lnTo>
                  <a:lnTo>
                    <a:pt x="2316083" y="1671998"/>
                  </a:lnTo>
                  <a:lnTo>
                    <a:pt x="2316083" y="1697698"/>
                  </a:lnTo>
                  <a:lnTo>
                    <a:pt x="2323637" y="1697698"/>
                  </a:lnTo>
                  <a:lnTo>
                    <a:pt x="2323637" y="1709792"/>
                  </a:lnTo>
                  <a:lnTo>
                    <a:pt x="2331191" y="1709792"/>
                  </a:lnTo>
                  <a:lnTo>
                    <a:pt x="2331191" y="1723398"/>
                  </a:lnTo>
                  <a:lnTo>
                    <a:pt x="2338745" y="1723398"/>
                  </a:lnTo>
                  <a:lnTo>
                    <a:pt x="2338745" y="1735492"/>
                  </a:lnTo>
                  <a:lnTo>
                    <a:pt x="2346300" y="1735492"/>
                  </a:lnTo>
                  <a:lnTo>
                    <a:pt x="2346300" y="1749098"/>
                  </a:lnTo>
                  <a:lnTo>
                    <a:pt x="2355365" y="1749098"/>
                  </a:lnTo>
                  <a:lnTo>
                    <a:pt x="2355365" y="1761192"/>
                  </a:lnTo>
                  <a:lnTo>
                    <a:pt x="2370473" y="1761192"/>
                  </a:lnTo>
                  <a:lnTo>
                    <a:pt x="2370473" y="1774797"/>
                  </a:lnTo>
                  <a:lnTo>
                    <a:pt x="2387092" y="1774797"/>
                  </a:lnTo>
                  <a:lnTo>
                    <a:pt x="2387092" y="1788403"/>
                  </a:lnTo>
                  <a:lnTo>
                    <a:pt x="2394646" y="1788403"/>
                  </a:lnTo>
                  <a:lnTo>
                    <a:pt x="2394646" y="1800497"/>
                  </a:lnTo>
                  <a:lnTo>
                    <a:pt x="2402200" y="1800497"/>
                  </a:lnTo>
                  <a:lnTo>
                    <a:pt x="2402200" y="1814103"/>
                  </a:lnTo>
                  <a:lnTo>
                    <a:pt x="2409754" y="1814103"/>
                  </a:lnTo>
                  <a:lnTo>
                    <a:pt x="2409754" y="1826197"/>
                  </a:lnTo>
                  <a:lnTo>
                    <a:pt x="2465654" y="1826197"/>
                  </a:lnTo>
                  <a:lnTo>
                    <a:pt x="2465654" y="1839803"/>
                  </a:lnTo>
                  <a:lnTo>
                    <a:pt x="2473208" y="1839803"/>
                  </a:lnTo>
                  <a:lnTo>
                    <a:pt x="2473208" y="1853409"/>
                  </a:lnTo>
                  <a:lnTo>
                    <a:pt x="2527598" y="1853409"/>
                  </a:lnTo>
                  <a:lnTo>
                    <a:pt x="2527598" y="1865503"/>
                  </a:lnTo>
                  <a:lnTo>
                    <a:pt x="2598606" y="1865503"/>
                  </a:lnTo>
                  <a:lnTo>
                    <a:pt x="2598606" y="1879108"/>
                  </a:lnTo>
                  <a:lnTo>
                    <a:pt x="2607671" y="1879108"/>
                  </a:lnTo>
                  <a:lnTo>
                    <a:pt x="2607671" y="1906320"/>
                  </a:lnTo>
                  <a:lnTo>
                    <a:pt x="2615225" y="1906320"/>
                  </a:lnTo>
                  <a:lnTo>
                    <a:pt x="2615225" y="1918414"/>
                  </a:lnTo>
                  <a:lnTo>
                    <a:pt x="2622779" y="1918414"/>
                  </a:lnTo>
                  <a:lnTo>
                    <a:pt x="2622779" y="1932020"/>
                  </a:lnTo>
                  <a:lnTo>
                    <a:pt x="2630333" y="1932020"/>
                  </a:lnTo>
                  <a:lnTo>
                    <a:pt x="2630333" y="1945625"/>
                  </a:lnTo>
                  <a:lnTo>
                    <a:pt x="2654506" y="1945625"/>
                  </a:lnTo>
                  <a:lnTo>
                    <a:pt x="2654506" y="1959231"/>
                  </a:lnTo>
                  <a:lnTo>
                    <a:pt x="2701342" y="1959231"/>
                  </a:lnTo>
                  <a:lnTo>
                    <a:pt x="2701342" y="1972837"/>
                  </a:lnTo>
                  <a:lnTo>
                    <a:pt x="2708896" y="1972837"/>
                  </a:lnTo>
                  <a:lnTo>
                    <a:pt x="2708896" y="1987954"/>
                  </a:lnTo>
                  <a:lnTo>
                    <a:pt x="2717961" y="1987954"/>
                  </a:lnTo>
                  <a:lnTo>
                    <a:pt x="2717961" y="2001560"/>
                  </a:lnTo>
                  <a:lnTo>
                    <a:pt x="2733069" y="2001560"/>
                  </a:lnTo>
                  <a:lnTo>
                    <a:pt x="2733069" y="2016678"/>
                  </a:lnTo>
                  <a:lnTo>
                    <a:pt x="2764796" y="2016678"/>
                  </a:lnTo>
                  <a:lnTo>
                    <a:pt x="2764796" y="2030284"/>
                  </a:lnTo>
                  <a:lnTo>
                    <a:pt x="2811631" y="2030284"/>
                  </a:lnTo>
                  <a:lnTo>
                    <a:pt x="2811631" y="2045401"/>
                  </a:lnTo>
                  <a:lnTo>
                    <a:pt x="2875086" y="2045401"/>
                  </a:lnTo>
                  <a:lnTo>
                    <a:pt x="2875086" y="2074124"/>
                  </a:lnTo>
                  <a:lnTo>
                    <a:pt x="2929475" y="2074124"/>
                  </a:lnTo>
                  <a:lnTo>
                    <a:pt x="2929475" y="2104359"/>
                  </a:lnTo>
                  <a:lnTo>
                    <a:pt x="2946094" y="2104359"/>
                  </a:lnTo>
                  <a:lnTo>
                    <a:pt x="2946094" y="2133083"/>
                  </a:lnTo>
                  <a:lnTo>
                    <a:pt x="2953648" y="2133083"/>
                  </a:lnTo>
                  <a:lnTo>
                    <a:pt x="2953648" y="2148200"/>
                  </a:lnTo>
                  <a:lnTo>
                    <a:pt x="2985376" y="2148200"/>
                  </a:lnTo>
                  <a:lnTo>
                    <a:pt x="2985376" y="2178435"/>
                  </a:lnTo>
                  <a:lnTo>
                    <a:pt x="3017102" y="2178435"/>
                  </a:lnTo>
                  <a:lnTo>
                    <a:pt x="3017102" y="2193553"/>
                  </a:lnTo>
                  <a:lnTo>
                    <a:pt x="3110773" y="2193553"/>
                  </a:lnTo>
                  <a:lnTo>
                    <a:pt x="3110773" y="2210182"/>
                  </a:lnTo>
                  <a:lnTo>
                    <a:pt x="3189336" y="2210182"/>
                  </a:lnTo>
                  <a:lnTo>
                    <a:pt x="3189336" y="2225300"/>
                  </a:lnTo>
                  <a:lnTo>
                    <a:pt x="3260344" y="2225300"/>
                  </a:lnTo>
                  <a:lnTo>
                    <a:pt x="3260344" y="2241929"/>
                  </a:lnTo>
                  <a:lnTo>
                    <a:pt x="3299625" y="2241929"/>
                  </a:lnTo>
                  <a:lnTo>
                    <a:pt x="3299625" y="2258558"/>
                  </a:lnTo>
                  <a:lnTo>
                    <a:pt x="3512651" y="2258558"/>
                  </a:lnTo>
                  <a:lnTo>
                    <a:pt x="3512651" y="2278211"/>
                  </a:lnTo>
                  <a:lnTo>
                    <a:pt x="3622940" y="2278211"/>
                  </a:lnTo>
                  <a:lnTo>
                    <a:pt x="3622940" y="2316005"/>
                  </a:lnTo>
                  <a:lnTo>
                    <a:pt x="3630494" y="2316005"/>
                  </a:lnTo>
                  <a:lnTo>
                    <a:pt x="3630494" y="2353798"/>
                  </a:lnTo>
                  <a:lnTo>
                    <a:pt x="3654668" y="2353798"/>
                  </a:lnTo>
                  <a:lnTo>
                    <a:pt x="3654668" y="2371940"/>
                  </a:lnTo>
                  <a:lnTo>
                    <a:pt x="3875247" y="2371940"/>
                  </a:lnTo>
                  <a:lnTo>
                    <a:pt x="3875247" y="2393104"/>
                  </a:lnTo>
                  <a:lnTo>
                    <a:pt x="3929636" y="2393104"/>
                  </a:lnTo>
                  <a:lnTo>
                    <a:pt x="3929636" y="2414269"/>
                  </a:lnTo>
                  <a:lnTo>
                    <a:pt x="3938701" y="2414269"/>
                  </a:lnTo>
                  <a:lnTo>
                    <a:pt x="3938701" y="2456598"/>
                  </a:lnTo>
                  <a:lnTo>
                    <a:pt x="3977982" y="2456598"/>
                  </a:lnTo>
                  <a:lnTo>
                    <a:pt x="3977982" y="2476251"/>
                  </a:lnTo>
                  <a:lnTo>
                    <a:pt x="4252951" y="2476251"/>
                  </a:lnTo>
                  <a:lnTo>
                    <a:pt x="4252951" y="2501950"/>
                  </a:lnTo>
                  <a:lnTo>
                    <a:pt x="4284679" y="2501950"/>
                  </a:lnTo>
                  <a:lnTo>
                    <a:pt x="4284679" y="2529162"/>
                  </a:lnTo>
                  <a:lnTo>
                    <a:pt x="4363241" y="2529162"/>
                  </a:lnTo>
                  <a:lnTo>
                    <a:pt x="4363241" y="2560909"/>
                  </a:lnTo>
                  <a:lnTo>
                    <a:pt x="4419141" y="2560909"/>
                  </a:lnTo>
                  <a:lnTo>
                    <a:pt x="4419141" y="2592655"/>
                  </a:lnTo>
                  <a:lnTo>
                    <a:pt x="4512812" y="2592655"/>
                  </a:lnTo>
                  <a:lnTo>
                    <a:pt x="4512812" y="2625914"/>
                  </a:lnTo>
                  <a:lnTo>
                    <a:pt x="4591374" y="2625914"/>
                  </a:lnTo>
                  <a:lnTo>
                    <a:pt x="4591374" y="2659173"/>
                  </a:lnTo>
                  <a:lnTo>
                    <a:pt x="4710729" y="2659173"/>
                  </a:lnTo>
                  <a:lnTo>
                    <a:pt x="4710729" y="2692431"/>
                  </a:lnTo>
                  <a:lnTo>
                    <a:pt x="4811954" y="2692431"/>
                  </a:lnTo>
                  <a:lnTo>
                    <a:pt x="4811954" y="2727202"/>
                  </a:lnTo>
                  <a:lnTo>
                    <a:pt x="5009871" y="2727202"/>
                  </a:lnTo>
                  <a:lnTo>
                    <a:pt x="5009871" y="2769530"/>
                  </a:lnTo>
                  <a:lnTo>
                    <a:pt x="5017425" y="2769530"/>
                  </a:lnTo>
                  <a:lnTo>
                    <a:pt x="5017425" y="2810348"/>
                  </a:lnTo>
                  <a:lnTo>
                    <a:pt x="5671609" y="2810348"/>
                  </a:lnTo>
                  <a:lnTo>
                    <a:pt x="5671609" y="2895006"/>
                  </a:lnTo>
                  <a:lnTo>
                    <a:pt x="5875569" y="2895006"/>
                  </a:lnTo>
                  <a:lnTo>
                    <a:pt x="5875569" y="3002340"/>
                  </a:lnTo>
                  <a:lnTo>
                    <a:pt x="6324282" y="3002340"/>
                  </a:lnTo>
                  <a:lnTo>
                    <a:pt x="6324282" y="3325855"/>
                  </a:lnTo>
                  <a:lnTo>
                    <a:pt x="6789614" y="3325855"/>
                  </a:lnTo>
                  <a:lnTo>
                    <a:pt x="6789614" y="3650882"/>
                  </a:lnTo>
                </a:path>
              </a:pathLst>
            </a:custGeom>
            <a:noFill/>
            <a:ln w="28575" cap="flat">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49" name="Freeform 62">
              <a:extLst>
                <a:ext uri="{FF2B5EF4-FFF2-40B4-BE49-F238E27FC236}">
                  <a16:creationId xmlns:a16="http://schemas.microsoft.com/office/drawing/2014/main" id="{7802EECE-34A3-9C1F-0BF8-ECDC929AA55C}"/>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50" name="Freeform 63">
              <a:extLst>
                <a:ext uri="{FF2B5EF4-FFF2-40B4-BE49-F238E27FC236}">
                  <a16:creationId xmlns:a16="http://schemas.microsoft.com/office/drawing/2014/main" id="{48EAB966-0643-942F-2877-8A83832BC16C}"/>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51" name="Freeform 64">
              <a:extLst>
                <a:ext uri="{FF2B5EF4-FFF2-40B4-BE49-F238E27FC236}">
                  <a16:creationId xmlns:a16="http://schemas.microsoft.com/office/drawing/2014/main" id="{02884229-0C65-7B64-354E-9B73BD364A82}"/>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52" name="Freeform 65">
              <a:extLst>
                <a:ext uri="{FF2B5EF4-FFF2-40B4-BE49-F238E27FC236}">
                  <a16:creationId xmlns:a16="http://schemas.microsoft.com/office/drawing/2014/main" id="{509B4C7A-4205-00A7-FD49-47A685F04FCB}"/>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53" name="Freeform 66">
              <a:extLst>
                <a:ext uri="{FF2B5EF4-FFF2-40B4-BE49-F238E27FC236}">
                  <a16:creationId xmlns:a16="http://schemas.microsoft.com/office/drawing/2014/main" id="{06165364-F4C7-A668-3178-CBFCEBD43765}"/>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54" name="Freeform 67">
              <a:extLst>
                <a:ext uri="{FF2B5EF4-FFF2-40B4-BE49-F238E27FC236}">
                  <a16:creationId xmlns:a16="http://schemas.microsoft.com/office/drawing/2014/main" id="{CD3AAC59-4C8A-9CFF-C141-E156F413D41B}"/>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55" name="Freeform 68">
              <a:extLst>
                <a:ext uri="{FF2B5EF4-FFF2-40B4-BE49-F238E27FC236}">
                  <a16:creationId xmlns:a16="http://schemas.microsoft.com/office/drawing/2014/main" id="{B68A1C4D-6E82-1675-070E-39B9E61FF03F}"/>
                </a:ext>
              </a:extLst>
            </p:cNvPr>
            <p:cNvSpPr/>
            <p:nvPr/>
          </p:nvSpPr>
          <p:spPr>
            <a:xfrm>
              <a:off x="3239043" y="115078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56" name="Freeform 69">
              <a:extLst>
                <a:ext uri="{FF2B5EF4-FFF2-40B4-BE49-F238E27FC236}">
                  <a16:creationId xmlns:a16="http://schemas.microsoft.com/office/drawing/2014/main" id="{96E3D153-938A-278B-7C9A-BAE7A2390F7D}"/>
                </a:ext>
              </a:extLst>
            </p:cNvPr>
            <p:cNvSpPr/>
            <p:nvPr/>
          </p:nvSpPr>
          <p:spPr>
            <a:xfrm>
              <a:off x="3269259" y="112055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57" name="Freeform 70">
              <a:extLst>
                <a:ext uri="{FF2B5EF4-FFF2-40B4-BE49-F238E27FC236}">
                  <a16:creationId xmlns:a16="http://schemas.microsoft.com/office/drawing/2014/main" id="{2BC4E719-E3D0-006D-2138-A2D0D15F1F93}"/>
                </a:ext>
              </a:extLst>
            </p:cNvPr>
            <p:cNvSpPr/>
            <p:nvPr/>
          </p:nvSpPr>
          <p:spPr>
            <a:xfrm>
              <a:off x="3246597" y="11613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58" name="Freeform 71">
              <a:extLst>
                <a:ext uri="{FF2B5EF4-FFF2-40B4-BE49-F238E27FC236}">
                  <a16:creationId xmlns:a16="http://schemas.microsoft.com/office/drawing/2014/main" id="{6214D79F-2123-87ED-6BDC-40084B9D0EBC}"/>
                </a:ext>
              </a:extLst>
            </p:cNvPr>
            <p:cNvSpPr/>
            <p:nvPr/>
          </p:nvSpPr>
          <p:spPr>
            <a:xfrm>
              <a:off x="3276813" y="11311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59" name="Freeform 72">
              <a:extLst>
                <a:ext uri="{FF2B5EF4-FFF2-40B4-BE49-F238E27FC236}">
                  <a16:creationId xmlns:a16="http://schemas.microsoft.com/office/drawing/2014/main" id="{2928E601-82D8-AF3B-3751-AE4E206E9AA7}"/>
                </a:ext>
              </a:extLst>
            </p:cNvPr>
            <p:cNvSpPr/>
            <p:nvPr/>
          </p:nvSpPr>
          <p:spPr>
            <a:xfrm>
              <a:off x="3254151" y="11613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60" name="Freeform 73">
              <a:extLst>
                <a:ext uri="{FF2B5EF4-FFF2-40B4-BE49-F238E27FC236}">
                  <a16:creationId xmlns:a16="http://schemas.microsoft.com/office/drawing/2014/main" id="{98E1A95C-0DC5-80EB-B044-8ABB89526D53}"/>
                </a:ext>
              </a:extLst>
            </p:cNvPr>
            <p:cNvSpPr/>
            <p:nvPr/>
          </p:nvSpPr>
          <p:spPr>
            <a:xfrm>
              <a:off x="3284367" y="11311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61" name="Freeform 74">
              <a:extLst>
                <a:ext uri="{FF2B5EF4-FFF2-40B4-BE49-F238E27FC236}">
                  <a16:creationId xmlns:a16="http://schemas.microsoft.com/office/drawing/2014/main" id="{4CE727E7-C35C-3780-27AC-7A19544547CF}"/>
                </a:ext>
              </a:extLst>
            </p:cNvPr>
            <p:cNvSpPr/>
            <p:nvPr/>
          </p:nvSpPr>
          <p:spPr>
            <a:xfrm>
              <a:off x="3261705" y="11613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62" name="Freeform 75">
              <a:extLst>
                <a:ext uri="{FF2B5EF4-FFF2-40B4-BE49-F238E27FC236}">
                  <a16:creationId xmlns:a16="http://schemas.microsoft.com/office/drawing/2014/main" id="{F0493514-8DF7-8F59-B53D-C9C0A8E35EAD}"/>
                </a:ext>
              </a:extLst>
            </p:cNvPr>
            <p:cNvSpPr/>
            <p:nvPr/>
          </p:nvSpPr>
          <p:spPr>
            <a:xfrm>
              <a:off x="3291921" y="11311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63" name="Freeform 76">
              <a:extLst>
                <a:ext uri="{FF2B5EF4-FFF2-40B4-BE49-F238E27FC236}">
                  <a16:creationId xmlns:a16="http://schemas.microsoft.com/office/drawing/2014/main" id="{8FB657CD-39CE-8315-5D5B-9847FD84B583}"/>
                </a:ext>
              </a:extLst>
            </p:cNvPr>
            <p:cNvSpPr/>
            <p:nvPr/>
          </p:nvSpPr>
          <p:spPr>
            <a:xfrm>
              <a:off x="3270770" y="11840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64" name="Freeform 77">
              <a:extLst>
                <a:ext uri="{FF2B5EF4-FFF2-40B4-BE49-F238E27FC236}">
                  <a16:creationId xmlns:a16="http://schemas.microsoft.com/office/drawing/2014/main" id="{B02A308F-B385-E1B0-302E-16696CC59E90}"/>
                </a:ext>
              </a:extLst>
            </p:cNvPr>
            <p:cNvSpPr/>
            <p:nvPr/>
          </p:nvSpPr>
          <p:spPr>
            <a:xfrm>
              <a:off x="3300986" y="11538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65" name="Freeform 78">
              <a:extLst>
                <a:ext uri="{FF2B5EF4-FFF2-40B4-BE49-F238E27FC236}">
                  <a16:creationId xmlns:a16="http://schemas.microsoft.com/office/drawing/2014/main" id="{694AE020-58D0-0F94-C8FB-153A2F0EE44C}"/>
                </a:ext>
              </a:extLst>
            </p:cNvPr>
            <p:cNvSpPr/>
            <p:nvPr/>
          </p:nvSpPr>
          <p:spPr>
            <a:xfrm>
              <a:off x="3293432" y="129742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66" name="Freeform 79">
              <a:extLst>
                <a:ext uri="{FF2B5EF4-FFF2-40B4-BE49-F238E27FC236}">
                  <a16:creationId xmlns:a16="http://schemas.microsoft.com/office/drawing/2014/main" id="{0918CC74-84C0-F235-61B3-9BDB42D6CADD}"/>
                </a:ext>
              </a:extLst>
            </p:cNvPr>
            <p:cNvSpPr/>
            <p:nvPr/>
          </p:nvSpPr>
          <p:spPr>
            <a:xfrm>
              <a:off x="3323648" y="126719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67" name="Freeform 80">
              <a:extLst>
                <a:ext uri="{FF2B5EF4-FFF2-40B4-BE49-F238E27FC236}">
                  <a16:creationId xmlns:a16="http://schemas.microsoft.com/office/drawing/2014/main" id="{4287A959-DE34-52D2-90C0-048DD8A8FB00}"/>
                </a:ext>
              </a:extLst>
            </p:cNvPr>
            <p:cNvSpPr/>
            <p:nvPr/>
          </p:nvSpPr>
          <p:spPr>
            <a:xfrm>
              <a:off x="3317605" y="132010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68" name="Freeform 81">
              <a:extLst>
                <a:ext uri="{FF2B5EF4-FFF2-40B4-BE49-F238E27FC236}">
                  <a16:creationId xmlns:a16="http://schemas.microsoft.com/office/drawing/2014/main" id="{3822EFAF-CA12-5DFC-FF64-80BA9A992D02}"/>
                </a:ext>
              </a:extLst>
            </p:cNvPr>
            <p:cNvSpPr/>
            <p:nvPr/>
          </p:nvSpPr>
          <p:spPr>
            <a:xfrm>
              <a:off x="3347822" y="128987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69" name="Freeform 82">
              <a:extLst>
                <a:ext uri="{FF2B5EF4-FFF2-40B4-BE49-F238E27FC236}">
                  <a16:creationId xmlns:a16="http://schemas.microsoft.com/office/drawing/2014/main" id="{4E21FFF6-F214-9BAA-5BB6-E6C6F64BC589}"/>
                </a:ext>
              </a:extLst>
            </p:cNvPr>
            <p:cNvSpPr/>
            <p:nvPr/>
          </p:nvSpPr>
          <p:spPr>
            <a:xfrm>
              <a:off x="3616747" y="15710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70" name="Freeform 83">
              <a:extLst>
                <a:ext uri="{FF2B5EF4-FFF2-40B4-BE49-F238E27FC236}">
                  <a16:creationId xmlns:a16="http://schemas.microsoft.com/office/drawing/2014/main" id="{736FF2E3-5E44-A26A-398E-189C2BD0C861}"/>
                </a:ext>
              </a:extLst>
            </p:cNvPr>
            <p:cNvSpPr/>
            <p:nvPr/>
          </p:nvSpPr>
          <p:spPr>
            <a:xfrm>
              <a:off x="3646963" y="15408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71" name="Freeform 84">
              <a:extLst>
                <a:ext uri="{FF2B5EF4-FFF2-40B4-BE49-F238E27FC236}">
                  <a16:creationId xmlns:a16="http://schemas.microsoft.com/office/drawing/2014/main" id="{A578A17C-5AF0-C3F4-41AC-71CA30E76771}"/>
                </a:ext>
              </a:extLst>
            </p:cNvPr>
            <p:cNvSpPr/>
            <p:nvPr/>
          </p:nvSpPr>
          <p:spPr>
            <a:xfrm>
              <a:off x="3648474" y="16511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72" name="Freeform 85">
              <a:extLst>
                <a:ext uri="{FF2B5EF4-FFF2-40B4-BE49-F238E27FC236}">
                  <a16:creationId xmlns:a16="http://schemas.microsoft.com/office/drawing/2014/main" id="{D0A9094E-6384-0598-44C8-5D1F9BFB7FA1}"/>
                </a:ext>
              </a:extLst>
            </p:cNvPr>
            <p:cNvSpPr/>
            <p:nvPr/>
          </p:nvSpPr>
          <p:spPr>
            <a:xfrm>
              <a:off x="3678691" y="162094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73" name="Freeform 86">
              <a:extLst>
                <a:ext uri="{FF2B5EF4-FFF2-40B4-BE49-F238E27FC236}">
                  <a16:creationId xmlns:a16="http://schemas.microsoft.com/office/drawing/2014/main" id="{F1E124D0-7F9E-7D06-6A61-FAE3D5EF5EFF}"/>
                </a:ext>
              </a:extLst>
            </p:cNvPr>
            <p:cNvSpPr/>
            <p:nvPr/>
          </p:nvSpPr>
          <p:spPr>
            <a:xfrm>
              <a:off x="3695310" y="168443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74" name="Freeform 87">
              <a:extLst>
                <a:ext uri="{FF2B5EF4-FFF2-40B4-BE49-F238E27FC236}">
                  <a16:creationId xmlns:a16="http://schemas.microsoft.com/office/drawing/2014/main" id="{168B99E3-E182-065B-387F-1C8F092287C2}"/>
                </a:ext>
              </a:extLst>
            </p:cNvPr>
            <p:cNvSpPr/>
            <p:nvPr/>
          </p:nvSpPr>
          <p:spPr>
            <a:xfrm>
              <a:off x="3725526" y="165420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75" name="Freeform 88">
              <a:extLst>
                <a:ext uri="{FF2B5EF4-FFF2-40B4-BE49-F238E27FC236}">
                  <a16:creationId xmlns:a16="http://schemas.microsoft.com/office/drawing/2014/main" id="{B734D697-A0B8-73CA-B447-1C0C3F1CA4FC}"/>
                </a:ext>
              </a:extLst>
            </p:cNvPr>
            <p:cNvSpPr/>
            <p:nvPr/>
          </p:nvSpPr>
          <p:spPr>
            <a:xfrm>
              <a:off x="3915889" y="169653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76" name="Freeform 89">
              <a:extLst>
                <a:ext uri="{FF2B5EF4-FFF2-40B4-BE49-F238E27FC236}">
                  <a16:creationId xmlns:a16="http://schemas.microsoft.com/office/drawing/2014/main" id="{04A480E4-2447-0AA0-26E9-0545F663ECCE}"/>
                </a:ext>
              </a:extLst>
            </p:cNvPr>
            <p:cNvSpPr/>
            <p:nvPr/>
          </p:nvSpPr>
          <p:spPr>
            <a:xfrm>
              <a:off x="3946105" y="166629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77" name="Freeform 90">
              <a:extLst>
                <a:ext uri="{FF2B5EF4-FFF2-40B4-BE49-F238E27FC236}">
                  <a16:creationId xmlns:a16="http://schemas.microsoft.com/office/drawing/2014/main" id="{9FA8EBA5-EA49-353D-119E-39354CE21E38}"/>
                </a:ext>
              </a:extLst>
            </p:cNvPr>
            <p:cNvSpPr/>
            <p:nvPr/>
          </p:nvSpPr>
          <p:spPr>
            <a:xfrm>
              <a:off x="4011070" y="18008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78" name="Freeform 91">
              <a:extLst>
                <a:ext uri="{FF2B5EF4-FFF2-40B4-BE49-F238E27FC236}">
                  <a16:creationId xmlns:a16="http://schemas.microsoft.com/office/drawing/2014/main" id="{76268230-BAB3-9C3C-9F5B-87871C4E3D3C}"/>
                </a:ext>
              </a:extLst>
            </p:cNvPr>
            <p:cNvSpPr/>
            <p:nvPr/>
          </p:nvSpPr>
          <p:spPr>
            <a:xfrm>
              <a:off x="4041287" y="17706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79" name="Freeform 92">
              <a:extLst>
                <a:ext uri="{FF2B5EF4-FFF2-40B4-BE49-F238E27FC236}">
                  <a16:creationId xmlns:a16="http://schemas.microsoft.com/office/drawing/2014/main" id="{CE6430D2-6494-76C0-9C59-833EC98E59BA}"/>
                </a:ext>
              </a:extLst>
            </p:cNvPr>
            <p:cNvSpPr/>
            <p:nvPr/>
          </p:nvSpPr>
          <p:spPr>
            <a:xfrm>
              <a:off x="4192369" y="18356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80" name="Freeform 93">
              <a:extLst>
                <a:ext uri="{FF2B5EF4-FFF2-40B4-BE49-F238E27FC236}">
                  <a16:creationId xmlns:a16="http://schemas.microsoft.com/office/drawing/2014/main" id="{2BFA90EE-42C7-4B4A-92F2-DD89ABE515E9}"/>
                </a:ext>
              </a:extLst>
            </p:cNvPr>
            <p:cNvSpPr/>
            <p:nvPr/>
          </p:nvSpPr>
          <p:spPr>
            <a:xfrm>
              <a:off x="4222585" y="18053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81" name="Freeform 94">
              <a:extLst>
                <a:ext uri="{FF2B5EF4-FFF2-40B4-BE49-F238E27FC236}">
                  <a16:creationId xmlns:a16="http://schemas.microsoft.com/office/drawing/2014/main" id="{FB07DDC4-0E73-3FFE-F298-CA76D8E06056}"/>
                </a:ext>
              </a:extLst>
            </p:cNvPr>
            <p:cNvSpPr/>
            <p:nvPr/>
          </p:nvSpPr>
          <p:spPr>
            <a:xfrm>
              <a:off x="4254312" y="19172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82" name="Freeform 95">
              <a:extLst>
                <a:ext uri="{FF2B5EF4-FFF2-40B4-BE49-F238E27FC236}">
                  <a16:creationId xmlns:a16="http://schemas.microsoft.com/office/drawing/2014/main" id="{18E0228D-2982-C84D-F073-48535AE0C903}"/>
                </a:ext>
              </a:extLst>
            </p:cNvPr>
            <p:cNvSpPr/>
            <p:nvPr/>
          </p:nvSpPr>
          <p:spPr>
            <a:xfrm>
              <a:off x="4284528" y="18870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83" name="Freeform 96">
              <a:extLst>
                <a:ext uri="{FF2B5EF4-FFF2-40B4-BE49-F238E27FC236}">
                  <a16:creationId xmlns:a16="http://schemas.microsoft.com/office/drawing/2014/main" id="{E009CFD1-CDF0-3F77-1F5F-FA7B77CB5278}"/>
                </a:ext>
              </a:extLst>
            </p:cNvPr>
            <p:cNvSpPr/>
            <p:nvPr/>
          </p:nvSpPr>
          <p:spPr>
            <a:xfrm>
              <a:off x="4332875" y="212738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84" name="Freeform 97">
              <a:extLst>
                <a:ext uri="{FF2B5EF4-FFF2-40B4-BE49-F238E27FC236}">
                  <a16:creationId xmlns:a16="http://schemas.microsoft.com/office/drawing/2014/main" id="{997DD9CE-E080-1589-C1DE-F8CE2219D4EB}"/>
                </a:ext>
              </a:extLst>
            </p:cNvPr>
            <p:cNvSpPr/>
            <p:nvPr/>
          </p:nvSpPr>
          <p:spPr>
            <a:xfrm>
              <a:off x="4363091" y="209714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85" name="Freeform 98">
              <a:extLst>
                <a:ext uri="{FF2B5EF4-FFF2-40B4-BE49-F238E27FC236}">
                  <a16:creationId xmlns:a16="http://schemas.microsoft.com/office/drawing/2014/main" id="{93361217-C75F-AF07-BD65-6C5DA55B5C99}"/>
                </a:ext>
              </a:extLst>
            </p:cNvPr>
            <p:cNvSpPr/>
            <p:nvPr/>
          </p:nvSpPr>
          <p:spPr>
            <a:xfrm>
              <a:off x="4499064" y="21863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86" name="Freeform 99">
              <a:extLst>
                <a:ext uri="{FF2B5EF4-FFF2-40B4-BE49-F238E27FC236}">
                  <a16:creationId xmlns:a16="http://schemas.microsoft.com/office/drawing/2014/main" id="{0E0333FF-8E72-ACD5-6FB6-473B276F3A9F}"/>
                </a:ext>
              </a:extLst>
            </p:cNvPr>
            <p:cNvSpPr/>
            <p:nvPr/>
          </p:nvSpPr>
          <p:spPr>
            <a:xfrm>
              <a:off x="4529281" y="21561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87" name="Freeform 100">
              <a:extLst>
                <a:ext uri="{FF2B5EF4-FFF2-40B4-BE49-F238E27FC236}">
                  <a16:creationId xmlns:a16="http://schemas.microsoft.com/office/drawing/2014/main" id="{AE493A37-3460-E7DB-873F-91EE7E1D1E2A}"/>
                </a:ext>
              </a:extLst>
            </p:cNvPr>
            <p:cNvSpPr/>
            <p:nvPr/>
          </p:nvSpPr>
          <p:spPr>
            <a:xfrm>
              <a:off x="4570073" y="222110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88" name="Freeform 101">
              <a:extLst>
                <a:ext uri="{FF2B5EF4-FFF2-40B4-BE49-F238E27FC236}">
                  <a16:creationId xmlns:a16="http://schemas.microsoft.com/office/drawing/2014/main" id="{123330C2-3BAB-BC2B-CADD-31494F94ECBE}"/>
                </a:ext>
              </a:extLst>
            </p:cNvPr>
            <p:cNvSpPr/>
            <p:nvPr/>
          </p:nvSpPr>
          <p:spPr>
            <a:xfrm>
              <a:off x="4600289" y="219087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89" name="Freeform 102">
              <a:extLst>
                <a:ext uri="{FF2B5EF4-FFF2-40B4-BE49-F238E27FC236}">
                  <a16:creationId xmlns:a16="http://schemas.microsoft.com/office/drawing/2014/main" id="{8660C19D-17E2-1527-4F9B-FEE96432B212}"/>
                </a:ext>
              </a:extLst>
            </p:cNvPr>
            <p:cNvSpPr/>
            <p:nvPr/>
          </p:nvSpPr>
          <p:spPr>
            <a:xfrm>
              <a:off x="4609354" y="229216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90" name="Freeform 103">
              <a:extLst>
                <a:ext uri="{FF2B5EF4-FFF2-40B4-BE49-F238E27FC236}">
                  <a16:creationId xmlns:a16="http://schemas.microsoft.com/office/drawing/2014/main" id="{67AC89B2-BB92-D353-25C2-D4653D89CBED}"/>
                </a:ext>
              </a:extLst>
            </p:cNvPr>
            <p:cNvSpPr/>
            <p:nvPr/>
          </p:nvSpPr>
          <p:spPr>
            <a:xfrm>
              <a:off x="4639570" y="226192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91" name="Freeform 104">
              <a:extLst>
                <a:ext uri="{FF2B5EF4-FFF2-40B4-BE49-F238E27FC236}">
                  <a16:creationId xmlns:a16="http://schemas.microsoft.com/office/drawing/2014/main" id="{1D026650-A186-E5B9-61BC-40EFCDD3A593}"/>
                </a:ext>
              </a:extLst>
            </p:cNvPr>
            <p:cNvSpPr/>
            <p:nvPr/>
          </p:nvSpPr>
          <p:spPr>
            <a:xfrm>
              <a:off x="4616908" y="23284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92" name="Freeform 105">
              <a:extLst>
                <a:ext uri="{FF2B5EF4-FFF2-40B4-BE49-F238E27FC236}">
                  <a16:creationId xmlns:a16="http://schemas.microsoft.com/office/drawing/2014/main" id="{DBA16D56-FDAF-169E-A7B5-0020FFA50D08}"/>
                </a:ext>
              </a:extLst>
            </p:cNvPr>
            <p:cNvSpPr/>
            <p:nvPr/>
          </p:nvSpPr>
          <p:spPr>
            <a:xfrm>
              <a:off x="4647125" y="22982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93" name="Freeform 106">
              <a:extLst>
                <a:ext uri="{FF2B5EF4-FFF2-40B4-BE49-F238E27FC236}">
                  <a16:creationId xmlns:a16="http://schemas.microsoft.com/office/drawing/2014/main" id="{88BD7EE2-A592-4CBE-D057-8B82082127F8}"/>
                </a:ext>
              </a:extLst>
            </p:cNvPr>
            <p:cNvSpPr/>
            <p:nvPr/>
          </p:nvSpPr>
          <p:spPr>
            <a:xfrm>
              <a:off x="4648635" y="23647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94" name="Freeform 107">
              <a:extLst>
                <a:ext uri="{FF2B5EF4-FFF2-40B4-BE49-F238E27FC236}">
                  <a16:creationId xmlns:a16="http://schemas.microsoft.com/office/drawing/2014/main" id="{BE7AEC52-CF84-B801-7572-FE4966031645}"/>
                </a:ext>
              </a:extLst>
            </p:cNvPr>
            <p:cNvSpPr/>
            <p:nvPr/>
          </p:nvSpPr>
          <p:spPr>
            <a:xfrm>
              <a:off x="4678852" y="23344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95" name="Freeform 108">
              <a:extLst>
                <a:ext uri="{FF2B5EF4-FFF2-40B4-BE49-F238E27FC236}">
                  <a16:creationId xmlns:a16="http://schemas.microsoft.com/office/drawing/2014/main" id="{EC9B50A1-3480-07FE-B4EB-4BE3BFC9891D}"/>
                </a:ext>
              </a:extLst>
            </p:cNvPr>
            <p:cNvSpPr/>
            <p:nvPr/>
          </p:nvSpPr>
          <p:spPr>
            <a:xfrm>
              <a:off x="4656189" y="23889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96" name="Freeform 109">
              <a:extLst>
                <a:ext uri="{FF2B5EF4-FFF2-40B4-BE49-F238E27FC236}">
                  <a16:creationId xmlns:a16="http://schemas.microsoft.com/office/drawing/2014/main" id="{C301D6EB-4F46-14A5-06D6-CFF4EEC7E238}"/>
                </a:ext>
              </a:extLst>
            </p:cNvPr>
            <p:cNvSpPr/>
            <p:nvPr/>
          </p:nvSpPr>
          <p:spPr>
            <a:xfrm>
              <a:off x="4686406" y="23586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97" name="Freeform 110">
              <a:extLst>
                <a:ext uri="{FF2B5EF4-FFF2-40B4-BE49-F238E27FC236}">
                  <a16:creationId xmlns:a16="http://schemas.microsoft.com/office/drawing/2014/main" id="{78D94EAB-07FB-A450-BFCD-0E50B0BF9C8A}"/>
                </a:ext>
              </a:extLst>
            </p:cNvPr>
            <p:cNvSpPr/>
            <p:nvPr/>
          </p:nvSpPr>
          <p:spPr>
            <a:xfrm>
              <a:off x="4687917" y="241310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98" name="Freeform 111">
              <a:extLst>
                <a:ext uri="{FF2B5EF4-FFF2-40B4-BE49-F238E27FC236}">
                  <a16:creationId xmlns:a16="http://schemas.microsoft.com/office/drawing/2014/main" id="{29BE1821-47A6-CBD7-3604-1FADA3B0CCD1}"/>
                </a:ext>
              </a:extLst>
            </p:cNvPr>
            <p:cNvSpPr/>
            <p:nvPr/>
          </p:nvSpPr>
          <p:spPr>
            <a:xfrm>
              <a:off x="4718133" y="238286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99" name="Freeform 112">
              <a:extLst>
                <a:ext uri="{FF2B5EF4-FFF2-40B4-BE49-F238E27FC236}">
                  <a16:creationId xmlns:a16="http://schemas.microsoft.com/office/drawing/2014/main" id="{525C2889-F812-DE87-3B84-F13B80F87E79}"/>
                </a:ext>
              </a:extLst>
            </p:cNvPr>
            <p:cNvSpPr/>
            <p:nvPr/>
          </p:nvSpPr>
          <p:spPr>
            <a:xfrm>
              <a:off x="4893388" y="25098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00" name="Freeform 113">
              <a:extLst>
                <a:ext uri="{FF2B5EF4-FFF2-40B4-BE49-F238E27FC236}">
                  <a16:creationId xmlns:a16="http://schemas.microsoft.com/office/drawing/2014/main" id="{5E3CA002-CA94-5C21-F827-5EB396A3C0A5}"/>
                </a:ext>
              </a:extLst>
            </p:cNvPr>
            <p:cNvSpPr/>
            <p:nvPr/>
          </p:nvSpPr>
          <p:spPr>
            <a:xfrm>
              <a:off x="4923604" y="24796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01" name="Freeform 114">
              <a:extLst>
                <a:ext uri="{FF2B5EF4-FFF2-40B4-BE49-F238E27FC236}">
                  <a16:creationId xmlns:a16="http://schemas.microsoft.com/office/drawing/2014/main" id="{E2186F70-666C-8070-BCBD-97A7E7C82378}"/>
                </a:ext>
              </a:extLst>
            </p:cNvPr>
            <p:cNvSpPr/>
            <p:nvPr/>
          </p:nvSpPr>
          <p:spPr>
            <a:xfrm>
              <a:off x="4947777" y="25597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02" name="Freeform 115">
              <a:extLst>
                <a:ext uri="{FF2B5EF4-FFF2-40B4-BE49-F238E27FC236}">
                  <a16:creationId xmlns:a16="http://schemas.microsoft.com/office/drawing/2014/main" id="{7DC5BB36-7AFE-4BFF-D4EE-B224435D7897}"/>
                </a:ext>
              </a:extLst>
            </p:cNvPr>
            <p:cNvSpPr/>
            <p:nvPr/>
          </p:nvSpPr>
          <p:spPr>
            <a:xfrm>
              <a:off x="4977994" y="25295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03" name="Freeform 116">
              <a:extLst>
                <a:ext uri="{FF2B5EF4-FFF2-40B4-BE49-F238E27FC236}">
                  <a16:creationId xmlns:a16="http://schemas.microsoft.com/office/drawing/2014/main" id="{288C1EFE-17F4-AC56-F232-EA19341FD0DF}"/>
                </a:ext>
              </a:extLst>
            </p:cNvPr>
            <p:cNvSpPr/>
            <p:nvPr/>
          </p:nvSpPr>
          <p:spPr>
            <a:xfrm>
              <a:off x="4962885" y="257183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04" name="Freeform 117">
              <a:extLst>
                <a:ext uri="{FF2B5EF4-FFF2-40B4-BE49-F238E27FC236}">
                  <a16:creationId xmlns:a16="http://schemas.microsoft.com/office/drawing/2014/main" id="{3A4A5AE8-A262-4618-8BF5-16B2B9E3EC97}"/>
                </a:ext>
              </a:extLst>
            </p:cNvPr>
            <p:cNvSpPr/>
            <p:nvPr/>
          </p:nvSpPr>
          <p:spPr>
            <a:xfrm>
              <a:off x="4993102" y="25416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05" name="Freeform 118">
              <a:extLst>
                <a:ext uri="{FF2B5EF4-FFF2-40B4-BE49-F238E27FC236}">
                  <a16:creationId xmlns:a16="http://schemas.microsoft.com/office/drawing/2014/main" id="{265ED510-C55E-E3C1-D448-D9A4D7DE5FCD}"/>
                </a:ext>
              </a:extLst>
            </p:cNvPr>
            <p:cNvSpPr/>
            <p:nvPr/>
          </p:nvSpPr>
          <p:spPr>
            <a:xfrm>
              <a:off x="4962885" y="257183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06" name="Freeform 119">
              <a:extLst>
                <a:ext uri="{FF2B5EF4-FFF2-40B4-BE49-F238E27FC236}">
                  <a16:creationId xmlns:a16="http://schemas.microsoft.com/office/drawing/2014/main" id="{EB208968-4A18-6672-7B7B-46E4E9697D3F}"/>
                </a:ext>
              </a:extLst>
            </p:cNvPr>
            <p:cNvSpPr/>
            <p:nvPr/>
          </p:nvSpPr>
          <p:spPr>
            <a:xfrm>
              <a:off x="4993102" y="25416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07" name="Freeform 120">
              <a:extLst>
                <a:ext uri="{FF2B5EF4-FFF2-40B4-BE49-F238E27FC236}">
                  <a16:creationId xmlns:a16="http://schemas.microsoft.com/office/drawing/2014/main" id="{CA7E864B-7BA8-4E65-0497-C2D8BFA63502}"/>
                </a:ext>
              </a:extLst>
            </p:cNvPr>
            <p:cNvSpPr/>
            <p:nvPr/>
          </p:nvSpPr>
          <p:spPr>
            <a:xfrm>
              <a:off x="4979504" y="260811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08" name="Freeform 121">
              <a:extLst>
                <a:ext uri="{FF2B5EF4-FFF2-40B4-BE49-F238E27FC236}">
                  <a16:creationId xmlns:a16="http://schemas.microsoft.com/office/drawing/2014/main" id="{6B73F0C3-C7D1-AC4D-6F2A-BA7FFBBDFD38}"/>
                </a:ext>
              </a:extLst>
            </p:cNvPr>
            <p:cNvSpPr/>
            <p:nvPr/>
          </p:nvSpPr>
          <p:spPr>
            <a:xfrm>
              <a:off x="5009721" y="2577883"/>
              <a:ext cx="15108" cy="61981"/>
            </a:xfrm>
            <a:custGeom>
              <a:avLst/>
              <a:gdLst>
                <a:gd name="connsiteX0" fmla="*/ 0 w 15108"/>
                <a:gd name="connsiteY0" fmla="*/ 0 h 61981"/>
                <a:gd name="connsiteX1" fmla="*/ 0 w 15108"/>
                <a:gd name="connsiteY1" fmla="*/ 61982 h 61981"/>
              </a:gdLst>
              <a:ahLst/>
              <a:cxnLst>
                <a:cxn ang="0">
                  <a:pos x="connsiteX0" y="connsiteY0"/>
                </a:cxn>
                <a:cxn ang="0">
                  <a:pos x="connsiteX1" y="connsiteY1"/>
                </a:cxn>
              </a:cxnLst>
              <a:rect l="l" t="t" r="r" b="b"/>
              <a:pathLst>
                <a:path w="15108" h="61981">
                  <a:moveTo>
                    <a:pt x="0" y="0"/>
                  </a:moveTo>
                  <a:lnTo>
                    <a:pt x="0" y="61982"/>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09" name="Freeform 122">
              <a:extLst>
                <a:ext uri="{FF2B5EF4-FFF2-40B4-BE49-F238E27FC236}">
                  <a16:creationId xmlns:a16="http://schemas.microsoft.com/office/drawing/2014/main" id="{FB40CDB3-5408-B985-377B-9A850CBB24AD}"/>
                </a:ext>
              </a:extLst>
            </p:cNvPr>
            <p:cNvSpPr/>
            <p:nvPr/>
          </p:nvSpPr>
          <p:spPr>
            <a:xfrm>
              <a:off x="5144184" y="26459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10" name="Freeform 123">
              <a:extLst>
                <a:ext uri="{FF2B5EF4-FFF2-40B4-BE49-F238E27FC236}">
                  <a16:creationId xmlns:a16="http://schemas.microsoft.com/office/drawing/2014/main" id="{6400B647-A617-FE35-5B41-D62381B41261}"/>
                </a:ext>
              </a:extLst>
            </p:cNvPr>
            <p:cNvSpPr/>
            <p:nvPr/>
          </p:nvSpPr>
          <p:spPr>
            <a:xfrm>
              <a:off x="5174400" y="26156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11" name="Freeform 124">
              <a:extLst>
                <a:ext uri="{FF2B5EF4-FFF2-40B4-BE49-F238E27FC236}">
                  <a16:creationId xmlns:a16="http://schemas.microsoft.com/office/drawing/2014/main" id="{E0E50DC2-1432-63A1-B7E5-E0FAA596E955}"/>
                </a:ext>
              </a:extLst>
            </p:cNvPr>
            <p:cNvSpPr/>
            <p:nvPr/>
          </p:nvSpPr>
          <p:spPr>
            <a:xfrm>
              <a:off x="5168357" y="26459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12" name="Freeform 125">
              <a:extLst>
                <a:ext uri="{FF2B5EF4-FFF2-40B4-BE49-F238E27FC236}">
                  <a16:creationId xmlns:a16="http://schemas.microsoft.com/office/drawing/2014/main" id="{97B51440-86AE-536B-E8FB-07445CF9CCA5}"/>
                </a:ext>
              </a:extLst>
            </p:cNvPr>
            <p:cNvSpPr/>
            <p:nvPr/>
          </p:nvSpPr>
          <p:spPr>
            <a:xfrm>
              <a:off x="5198573" y="26156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13" name="Freeform 126">
              <a:extLst>
                <a:ext uri="{FF2B5EF4-FFF2-40B4-BE49-F238E27FC236}">
                  <a16:creationId xmlns:a16="http://schemas.microsoft.com/office/drawing/2014/main" id="{95C48385-3AEA-432E-A653-85D2B07C3709}"/>
                </a:ext>
              </a:extLst>
            </p:cNvPr>
            <p:cNvSpPr/>
            <p:nvPr/>
          </p:nvSpPr>
          <p:spPr>
            <a:xfrm>
              <a:off x="5224257" y="26716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14" name="Freeform 127">
              <a:extLst>
                <a:ext uri="{FF2B5EF4-FFF2-40B4-BE49-F238E27FC236}">
                  <a16:creationId xmlns:a16="http://schemas.microsoft.com/office/drawing/2014/main" id="{228CEB74-40C7-63F1-8172-45A324750250}"/>
                </a:ext>
              </a:extLst>
            </p:cNvPr>
            <p:cNvSpPr/>
            <p:nvPr/>
          </p:nvSpPr>
          <p:spPr>
            <a:xfrm>
              <a:off x="5254473" y="26413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15" name="Freeform 128">
              <a:extLst>
                <a:ext uri="{FF2B5EF4-FFF2-40B4-BE49-F238E27FC236}">
                  <a16:creationId xmlns:a16="http://schemas.microsoft.com/office/drawing/2014/main" id="{A7C5CC4C-8068-5085-5EDE-43202E409F1C}"/>
                </a:ext>
              </a:extLst>
            </p:cNvPr>
            <p:cNvSpPr/>
            <p:nvPr/>
          </p:nvSpPr>
          <p:spPr>
            <a:xfrm>
              <a:off x="5271092" y="276080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16" name="Freeform 129">
              <a:extLst>
                <a:ext uri="{FF2B5EF4-FFF2-40B4-BE49-F238E27FC236}">
                  <a16:creationId xmlns:a16="http://schemas.microsoft.com/office/drawing/2014/main" id="{BDF7B531-3C0A-585B-D393-7DF6E8E63068}"/>
                </a:ext>
              </a:extLst>
            </p:cNvPr>
            <p:cNvSpPr/>
            <p:nvPr/>
          </p:nvSpPr>
          <p:spPr>
            <a:xfrm>
              <a:off x="5301309" y="273057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17" name="Freeform 130">
              <a:extLst>
                <a:ext uri="{FF2B5EF4-FFF2-40B4-BE49-F238E27FC236}">
                  <a16:creationId xmlns:a16="http://schemas.microsoft.com/office/drawing/2014/main" id="{F302F193-FEA3-6762-827D-D58FACB056AB}"/>
                </a:ext>
              </a:extLst>
            </p:cNvPr>
            <p:cNvSpPr/>
            <p:nvPr/>
          </p:nvSpPr>
          <p:spPr>
            <a:xfrm>
              <a:off x="5271092" y="276080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18" name="Freeform 131">
              <a:extLst>
                <a:ext uri="{FF2B5EF4-FFF2-40B4-BE49-F238E27FC236}">
                  <a16:creationId xmlns:a16="http://schemas.microsoft.com/office/drawing/2014/main" id="{257D7DDB-4DB1-A6AF-0292-5EC5BAE7B230}"/>
                </a:ext>
              </a:extLst>
            </p:cNvPr>
            <p:cNvSpPr/>
            <p:nvPr/>
          </p:nvSpPr>
          <p:spPr>
            <a:xfrm>
              <a:off x="5301309" y="273057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19" name="Freeform 132">
              <a:extLst>
                <a:ext uri="{FF2B5EF4-FFF2-40B4-BE49-F238E27FC236}">
                  <a16:creationId xmlns:a16="http://schemas.microsoft.com/office/drawing/2014/main" id="{66F7F4D1-F6F7-605A-D218-7314A78012D3}"/>
                </a:ext>
              </a:extLst>
            </p:cNvPr>
            <p:cNvSpPr/>
            <p:nvPr/>
          </p:nvSpPr>
          <p:spPr>
            <a:xfrm>
              <a:off x="5310373" y="281220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20" name="Freeform 133">
              <a:extLst>
                <a:ext uri="{FF2B5EF4-FFF2-40B4-BE49-F238E27FC236}">
                  <a16:creationId xmlns:a16="http://schemas.microsoft.com/office/drawing/2014/main" id="{8CF99481-480D-11E5-63A2-C2B39C24D56E}"/>
                </a:ext>
              </a:extLst>
            </p:cNvPr>
            <p:cNvSpPr/>
            <p:nvPr/>
          </p:nvSpPr>
          <p:spPr>
            <a:xfrm>
              <a:off x="5340590" y="278196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21" name="Freeform 134">
              <a:extLst>
                <a:ext uri="{FF2B5EF4-FFF2-40B4-BE49-F238E27FC236}">
                  <a16:creationId xmlns:a16="http://schemas.microsoft.com/office/drawing/2014/main" id="{C44EC72D-C1E7-1E0A-3A1D-AFC957F40F4E}"/>
                </a:ext>
              </a:extLst>
            </p:cNvPr>
            <p:cNvSpPr/>
            <p:nvPr/>
          </p:nvSpPr>
          <p:spPr>
            <a:xfrm>
              <a:off x="5428217" y="290442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22" name="Freeform 135">
              <a:extLst>
                <a:ext uri="{FF2B5EF4-FFF2-40B4-BE49-F238E27FC236}">
                  <a16:creationId xmlns:a16="http://schemas.microsoft.com/office/drawing/2014/main" id="{2166D1D1-794D-4EBA-3ACA-625BA6D440C7}"/>
                </a:ext>
              </a:extLst>
            </p:cNvPr>
            <p:cNvSpPr/>
            <p:nvPr/>
          </p:nvSpPr>
          <p:spPr>
            <a:xfrm>
              <a:off x="5458434" y="287418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23" name="Freeform 136">
              <a:extLst>
                <a:ext uri="{FF2B5EF4-FFF2-40B4-BE49-F238E27FC236}">
                  <a16:creationId xmlns:a16="http://schemas.microsoft.com/office/drawing/2014/main" id="{27BA50C0-7839-4032-92BE-C15DCC1F1EE5}"/>
                </a:ext>
              </a:extLst>
            </p:cNvPr>
            <p:cNvSpPr/>
            <p:nvPr/>
          </p:nvSpPr>
          <p:spPr>
            <a:xfrm>
              <a:off x="5475053" y="291651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24" name="Freeform 137">
              <a:extLst>
                <a:ext uri="{FF2B5EF4-FFF2-40B4-BE49-F238E27FC236}">
                  <a16:creationId xmlns:a16="http://schemas.microsoft.com/office/drawing/2014/main" id="{3256C40E-A2EA-D543-BAB5-8F24704EF3CB}"/>
                </a:ext>
              </a:extLst>
            </p:cNvPr>
            <p:cNvSpPr/>
            <p:nvPr/>
          </p:nvSpPr>
          <p:spPr>
            <a:xfrm>
              <a:off x="5505269" y="288628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25" name="Freeform 138">
              <a:extLst>
                <a:ext uri="{FF2B5EF4-FFF2-40B4-BE49-F238E27FC236}">
                  <a16:creationId xmlns:a16="http://schemas.microsoft.com/office/drawing/2014/main" id="{A91D2610-150B-EABC-B43C-E5847F986A9A}"/>
                </a:ext>
              </a:extLst>
            </p:cNvPr>
            <p:cNvSpPr/>
            <p:nvPr/>
          </p:nvSpPr>
          <p:spPr>
            <a:xfrm>
              <a:off x="5555126" y="295733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26" name="Freeform 139">
              <a:extLst>
                <a:ext uri="{FF2B5EF4-FFF2-40B4-BE49-F238E27FC236}">
                  <a16:creationId xmlns:a16="http://schemas.microsoft.com/office/drawing/2014/main" id="{3E0B495C-923C-048A-0C93-7F4A2F4E877F}"/>
                </a:ext>
              </a:extLst>
            </p:cNvPr>
            <p:cNvSpPr/>
            <p:nvPr/>
          </p:nvSpPr>
          <p:spPr>
            <a:xfrm>
              <a:off x="5585342" y="292709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27" name="Freeform 140">
              <a:extLst>
                <a:ext uri="{FF2B5EF4-FFF2-40B4-BE49-F238E27FC236}">
                  <a16:creationId xmlns:a16="http://schemas.microsoft.com/office/drawing/2014/main" id="{3AA6A0E0-8E9D-99B6-EA3F-00A60EC028BB}"/>
                </a:ext>
              </a:extLst>
            </p:cNvPr>
            <p:cNvSpPr/>
            <p:nvPr/>
          </p:nvSpPr>
          <p:spPr>
            <a:xfrm>
              <a:off x="5585342" y="299663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28" name="Freeform 141">
              <a:extLst>
                <a:ext uri="{FF2B5EF4-FFF2-40B4-BE49-F238E27FC236}">
                  <a16:creationId xmlns:a16="http://schemas.microsoft.com/office/drawing/2014/main" id="{FDBA3965-114C-3B8C-0098-6147420304CE}"/>
                </a:ext>
              </a:extLst>
            </p:cNvPr>
            <p:cNvSpPr/>
            <p:nvPr/>
          </p:nvSpPr>
          <p:spPr>
            <a:xfrm>
              <a:off x="5615559" y="296640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29" name="Freeform 142">
              <a:extLst>
                <a:ext uri="{FF2B5EF4-FFF2-40B4-BE49-F238E27FC236}">
                  <a16:creationId xmlns:a16="http://schemas.microsoft.com/office/drawing/2014/main" id="{3CA016A5-C710-C599-FDE6-345E10EEA237}"/>
                </a:ext>
              </a:extLst>
            </p:cNvPr>
            <p:cNvSpPr/>
            <p:nvPr/>
          </p:nvSpPr>
          <p:spPr>
            <a:xfrm>
              <a:off x="5585342" y="299663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30" name="Freeform 143">
              <a:extLst>
                <a:ext uri="{FF2B5EF4-FFF2-40B4-BE49-F238E27FC236}">
                  <a16:creationId xmlns:a16="http://schemas.microsoft.com/office/drawing/2014/main" id="{756E66CB-0AB2-09B3-4315-C819A97C2601}"/>
                </a:ext>
              </a:extLst>
            </p:cNvPr>
            <p:cNvSpPr/>
            <p:nvPr/>
          </p:nvSpPr>
          <p:spPr>
            <a:xfrm>
              <a:off x="5615559" y="296640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31" name="Freeform 144">
              <a:extLst>
                <a:ext uri="{FF2B5EF4-FFF2-40B4-BE49-F238E27FC236}">
                  <a16:creationId xmlns:a16="http://schemas.microsoft.com/office/drawing/2014/main" id="{E0440BC3-96A0-0280-E9CA-BFE223922358}"/>
                </a:ext>
              </a:extLst>
            </p:cNvPr>
            <p:cNvSpPr/>
            <p:nvPr/>
          </p:nvSpPr>
          <p:spPr>
            <a:xfrm>
              <a:off x="5601961" y="30102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32" name="Freeform 145">
              <a:extLst>
                <a:ext uri="{FF2B5EF4-FFF2-40B4-BE49-F238E27FC236}">
                  <a16:creationId xmlns:a16="http://schemas.microsoft.com/office/drawing/2014/main" id="{A4649932-01A9-D623-DBD2-DA82A8B69229}"/>
                </a:ext>
              </a:extLst>
            </p:cNvPr>
            <p:cNvSpPr/>
            <p:nvPr/>
          </p:nvSpPr>
          <p:spPr>
            <a:xfrm>
              <a:off x="5632178" y="29800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33" name="Freeform 146">
              <a:extLst>
                <a:ext uri="{FF2B5EF4-FFF2-40B4-BE49-F238E27FC236}">
                  <a16:creationId xmlns:a16="http://schemas.microsoft.com/office/drawing/2014/main" id="{01B2B906-F73D-1D61-DCE5-77C9182EA798}"/>
                </a:ext>
              </a:extLst>
            </p:cNvPr>
            <p:cNvSpPr/>
            <p:nvPr/>
          </p:nvSpPr>
          <p:spPr>
            <a:xfrm>
              <a:off x="5601961" y="30102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34" name="Freeform 147">
              <a:extLst>
                <a:ext uri="{FF2B5EF4-FFF2-40B4-BE49-F238E27FC236}">
                  <a16:creationId xmlns:a16="http://schemas.microsoft.com/office/drawing/2014/main" id="{F2C55A93-267C-10B5-EA96-54FFE493447A}"/>
                </a:ext>
              </a:extLst>
            </p:cNvPr>
            <p:cNvSpPr/>
            <p:nvPr/>
          </p:nvSpPr>
          <p:spPr>
            <a:xfrm>
              <a:off x="5632178" y="29800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35" name="Freeform 148">
              <a:extLst>
                <a:ext uri="{FF2B5EF4-FFF2-40B4-BE49-F238E27FC236}">
                  <a16:creationId xmlns:a16="http://schemas.microsoft.com/office/drawing/2014/main" id="{F008CB86-3251-366E-5E6A-FD5CB8ABF827}"/>
                </a:ext>
              </a:extLst>
            </p:cNvPr>
            <p:cNvSpPr/>
            <p:nvPr/>
          </p:nvSpPr>
          <p:spPr>
            <a:xfrm>
              <a:off x="5624623" y="30102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36" name="Freeform 149">
              <a:extLst>
                <a:ext uri="{FF2B5EF4-FFF2-40B4-BE49-F238E27FC236}">
                  <a16:creationId xmlns:a16="http://schemas.microsoft.com/office/drawing/2014/main" id="{E1F75D1E-F0E3-CE51-5921-B59C7B21C6FE}"/>
                </a:ext>
              </a:extLst>
            </p:cNvPr>
            <p:cNvSpPr/>
            <p:nvPr/>
          </p:nvSpPr>
          <p:spPr>
            <a:xfrm>
              <a:off x="5654840" y="29800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37" name="Freeform 150">
              <a:extLst>
                <a:ext uri="{FF2B5EF4-FFF2-40B4-BE49-F238E27FC236}">
                  <a16:creationId xmlns:a16="http://schemas.microsoft.com/office/drawing/2014/main" id="{CE8C973B-5048-6775-9C64-B4E7B3C5ACBD}"/>
                </a:ext>
              </a:extLst>
            </p:cNvPr>
            <p:cNvSpPr/>
            <p:nvPr/>
          </p:nvSpPr>
          <p:spPr>
            <a:xfrm>
              <a:off x="5624623" y="30102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38" name="Freeform 151">
              <a:extLst>
                <a:ext uri="{FF2B5EF4-FFF2-40B4-BE49-F238E27FC236}">
                  <a16:creationId xmlns:a16="http://schemas.microsoft.com/office/drawing/2014/main" id="{7F2DE066-53BF-DF61-EA1F-E09B996A4BAB}"/>
                </a:ext>
              </a:extLst>
            </p:cNvPr>
            <p:cNvSpPr/>
            <p:nvPr/>
          </p:nvSpPr>
          <p:spPr>
            <a:xfrm>
              <a:off x="5654840" y="29800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39" name="Freeform 152">
              <a:extLst>
                <a:ext uri="{FF2B5EF4-FFF2-40B4-BE49-F238E27FC236}">
                  <a16:creationId xmlns:a16="http://schemas.microsoft.com/office/drawing/2014/main" id="{FF047158-ED3E-18D2-F035-AE7177376479}"/>
                </a:ext>
              </a:extLst>
            </p:cNvPr>
            <p:cNvSpPr/>
            <p:nvPr/>
          </p:nvSpPr>
          <p:spPr>
            <a:xfrm>
              <a:off x="5633688" y="30102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40" name="Freeform 153">
              <a:extLst>
                <a:ext uri="{FF2B5EF4-FFF2-40B4-BE49-F238E27FC236}">
                  <a16:creationId xmlns:a16="http://schemas.microsoft.com/office/drawing/2014/main" id="{1DAD9326-0759-33F5-8E79-0AABF3DB8176}"/>
                </a:ext>
              </a:extLst>
            </p:cNvPr>
            <p:cNvSpPr/>
            <p:nvPr/>
          </p:nvSpPr>
          <p:spPr>
            <a:xfrm>
              <a:off x="5663905" y="29800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41" name="Freeform 154">
              <a:extLst>
                <a:ext uri="{FF2B5EF4-FFF2-40B4-BE49-F238E27FC236}">
                  <a16:creationId xmlns:a16="http://schemas.microsoft.com/office/drawing/2014/main" id="{60CF459B-3F3B-08F3-9B99-50E466704D92}"/>
                </a:ext>
              </a:extLst>
            </p:cNvPr>
            <p:cNvSpPr/>
            <p:nvPr/>
          </p:nvSpPr>
          <p:spPr>
            <a:xfrm>
              <a:off x="5648797" y="302385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42" name="Freeform 155">
              <a:extLst>
                <a:ext uri="{FF2B5EF4-FFF2-40B4-BE49-F238E27FC236}">
                  <a16:creationId xmlns:a16="http://schemas.microsoft.com/office/drawing/2014/main" id="{4211B866-E61A-74D7-FE4E-A7DB91DAA382}"/>
                </a:ext>
              </a:extLst>
            </p:cNvPr>
            <p:cNvSpPr/>
            <p:nvPr/>
          </p:nvSpPr>
          <p:spPr>
            <a:xfrm>
              <a:off x="5679013" y="299361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43" name="Freeform 156">
              <a:extLst>
                <a:ext uri="{FF2B5EF4-FFF2-40B4-BE49-F238E27FC236}">
                  <a16:creationId xmlns:a16="http://schemas.microsoft.com/office/drawing/2014/main" id="{E7AFBAF7-87EF-A887-352C-9CB87D53BC41}"/>
                </a:ext>
              </a:extLst>
            </p:cNvPr>
            <p:cNvSpPr/>
            <p:nvPr/>
          </p:nvSpPr>
          <p:spPr>
            <a:xfrm>
              <a:off x="5688078" y="306769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44" name="Freeform 157">
              <a:extLst>
                <a:ext uri="{FF2B5EF4-FFF2-40B4-BE49-F238E27FC236}">
                  <a16:creationId xmlns:a16="http://schemas.microsoft.com/office/drawing/2014/main" id="{B3E7D189-1E10-0593-6CC4-609CEB78429C}"/>
                </a:ext>
              </a:extLst>
            </p:cNvPr>
            <p:cNvSpPr/>
            <p:nvPr/>
          </p:nvSpPr>
          <p:spPr>
            <a:xfrm>
              <a:off x="5718294" y="303745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45" name="Freeform 158">
              <a:extLst>
                <a:ext uri="{FF2B5EF4-FFF2-40B4-BE49-F238E27FC236}">
                  <a16:creationId xmlns:a16="http://schemas.microsoft.com/office/drawing/2014/main" id="{70C481B1-CA63-DF4D-A414-ADF187276495}"/>
                </a:ext>
              </a:extLst>
            </p:cNvPr>
            <p:cNvSpPr/>
            <p:nvPr/>
          </p:nvSpPr>
          <p:spPr>
            <a:xfrm>
              <a:off x="5712251" y="308129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46" name="Freeform 159">
              <a:extLst>
                <a:ext uri="{FF2B5EF4-FFF2-40B4-BE49-F238E27FC236}">
                  <a16:creationId xmlns:a16="http://schemas.microsoft.com/office/drawing/2014/main" id="{1C2DA0C2-3C20-CA6D-8A08-0B451153BDF9}"/>
                </a:ext>
              </a:extLst>
            </p:cNvPr>
            <p:cNvSpPr/>
            <p:nvPr/>
          </p:nvSpPr>
          <p:spPr>
            <a:xfrm>
              <a:off x="5742467" y="305106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47" name="Freeform 160">
              <a:extLst>
                <a:ext uri="{FF2B5EF4-FFF2-40B4-BE49-F238E27FC236}">
                  <a16:creationId xmlns:a16="http://schemas.microsoft.com/office/drawing/2014/main" id="{5C69E199-D940-4134-F154-A3A7B2F6A993}"/>
                </a:ext>
              </a:extLst>
            </p:cNvPr>
            <p:cNvSpPr/>
            <p:nvPr/>
          </p:nvSpPr>
          <p:spPr>
            <a:xfrm>
              <a:off x="5719805" y="308129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48" name="Freeform 161">
              <a:extLst>
                <a:ext uri="{FF2B5EF4-FFF2-40B4-BE49-F238E27FC236}">
                  <a16:creationId xmlns:a16="http://schemas.microsoft.com/office/drawing/2014/main" id="{451CDA7D-2C01-5EE6-D0E3-6C1359E4299A}"/>
                </a:ext>
              </a:extLst>
            </p:cNvPr>
            <p:cNvSpPr/>
            <p:nvPr/>
          </p:nvSpPr>
          <p:spPr>
            <a:xfrm>
              <a:off x="5750021" y="305106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49" name="Freeform 162">
              <a:extLst>
                <a:ext uri="{FF2B5EF4-FFF2-40B4-BE49-F238E27FC236}">
                  <a16:creationId xmlns:a16="http://schemas.microsoft.com/office/drawing/2014/main" id="{D1274072-4328-C30B-4DD3-5B65E1E96394}"/>
                </a:ext>
              </a:extLst>
            </p:cNvPr>
            <p:cNvSpPr/>
            <p:nvPr/>
          </p:nvSpPr>
          <p:spPr>
            <a:xfrm>
              <a:off x="5805922" y="30964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50" name="Freeform 163">
              <a:extLst>
                <a:ext uri="{FF2B5EF4-FFF2-40B4-BE49-F238E27FC236}">
                  <a16:creationId xmlns:a16="http://schemas.microsoft.com/office/drawing/2014/main" id="{72D1C503-29FD-9583-2101-3AD240245663}"/>
                </a:ext>
              </a:extLst>
            </p:cNvPr>
            <p:cNvSpPr/>
            <p:nvPr/>
          </p:nvSpPr>
          <p:spPr>
            <a:xfrm>
              <a:off x="5836138" y="30661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51" name="Freeform 164">
              <a:extLst>
                <a:ext uri="{FF2B5EF4-FFF2-40B4-BE49-F238E27FC236}">
                  <a16:creationId xmlns:a16="http://schemas.microsoft.com/office/drawing/2014/main" id="{ADED9446-4E6C-2583-8739-A3641EFAAA09}"/>
                </a:ext>
              </a:extLst>
            </p:cNvPr>
            <p:cNvSpPr/>
            <p:nvPr/>
          </p:nvSpPr>
          <p:spPr>
            <a:xfrm>
              <a:off x="5884484" y="3155372"/>
              <a:ext cx="61943" cy="15117"/>
            </a:xfrm>
            <a:custGeom>
              <a:avLst/>
              <a:gdLst>
                <a:gd name="connsiteX0" fmla="*/ 0 w 61943"/>
                <a:gd name="connsiteY0" fmla="*/ 0 h 15117"/>
                <a:gd name="connsiteX1" fmla="*/ 61944 w 61943"/>
                <a:gd name="connsiteY1" fmla="*/ 0 h 15117"/>
              </a:gdLst>
              <a:ahLst/>
              <a:cxnLst>
                <a:cxn ang="0">
                  <a:pos x="connsiteX0" y="connsiteY0"/>
                </a:cxn>
                <a:cxn ang="0">
                  <a:pos x="connsiteX1" y="connsiteY1"/>
                </a:cxn>
              </a:cxnLst>
              <a:rect l="l" t="t" r="r" b="b"/>
              <a:pathLst>
                <a:path w="61943" h="15117">
                  <a:moveTo>
                    <a:pt x="0" y="0"/>
                  </a:moveTo>
                  <a:lnTo>
                    <a:pt x="61944"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52" name="Freeform 165">
              <a:extLst>
                <a:ext uri="{FF2B5EF4-FFF2-40B4-BE49-F238E27FC236}">
                  <a16:creationId xmlns:a16="http://schemas.microsoft.com/office/drawing/2014/main" id="{ED494941-B0BD-BBA0-BE5C-B04B4A0AB512}"/>
                </a:ext>
              </a:extLst>
            </p:cNvPr>
            <p:cNvSpPr/>
            <p:nvPr/>
          </p:nvSpPr>
          <p:spPr>
            <a:xfrm>
              <a:off x="5914700" y="312513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53" name="Freeform 166">
              <a:extLst>
                <a:ext uri="{FF2B5EF4-FFF2-40B4-BE49-F238E27FC236}">
                  <a16:creationId xmlns:a16="http://schemas.microsoft.com/office/drawing/2014/main" id="{DE368475-90DF-EDE4-240D-2DC014A458AD}"/>
                </a:ext>
              </a:extLst>
            </p:cNvPr>
            <p:cNvSpPr/>
            <p:nvPr/>
          </p:nvSpPr>
          <p:spPr>
            <a:xfrm>
              <a:off x="5908657" y="31992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54" name="Freeform 167">
              <a:extLst>
                <a:ext uri="{FF2B5EF4-FFF2-40B4-BE49-F238E27FC236}">
                  <a16:creationId xmlns:a16="http://schemas.microsoft.com/office/drawing/2014/main" id="{AB73B24C-EAE2-5E5D-8274-0D1E14AD328E}"/>
                </a:ext>
              </a:extLst>
            </p:cNvPr>
            <p:cNvSpPr/>
            <p:nvPr/>
          </p:nvSpPr>
          <p:spPr>
            <a:xfrm>
              <a:off x="5938873" y="31689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55" name="Freeform 168">
              <a:extLst>
                <a:ext uri="{FF2B5EF4-FFF2-40B4-BE49-F238E27FC236}">
                  <a16:creationId xmlns:a16="http://schemas.microsoft.com/office/drawing/2014/main" id="{2F49839A-A2C6-6A3D-F379-37F38A9E83E6}"/>
                </a:ext>
              </a:extLst>
            </p:cNvPr>
            <p:cNvSpPr/>
            <p:nvPr/>
          </p:nvSpPr>
          <p:spPr>
            <a:xfrm>
              <a:off x="5932830" y="322944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56" name="Freeform 169">
              <a:extLst>
                <a:ext uri="{FF2B5EF4-FFF2-40B4-BE49-F238E27FC236}">
                  <a16:creationId xmlns:a16="http://schemas.microsoft.com/office/drawing/2014/main" id="{962A6573-17CE-8930-FEF1-9D27C53E54A4}"/>
                </a:ext>
              </a:extLst>
            </p:cNvPr>
            <p:cNvSpPr/>
            <p:nvPr/>
          </p:nvSpPr>
          <p:spPr>
            <a:xfrm>
              <a:off x="5963047" y="319921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57" name="Freeform 170">
              <a:extLst>
                <a:ext uri="{FF2B5EF4-FFF2-40B4-BE49-F238E27FC236}">
                  <a16:creationId xmlns:a16="http://schemas.microsoft.com/office/drawing/2014/main" id="{53ACCDC9-7CB5-5946-4382-B9A853E23D11}"/>
                </a:ext>
              </a:extLst>
            </p:cNvPr>
            <p:cNvSpPr/>
            <p:nvPr/>
          </p:nvSpPr>
          <p:spPr>
            <a:xfrm>
              <a:off x="5964557" y="32445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58" name="Freeform 171">
              <a:extLst>
                <a:ext uri="{FF2B5EF4-FFF2-40B4-BE49-F238E27FC236}">
                  <a16:creationId xmlns:a16="http://schemas.microsoft.com/office/drawing/2014/main" id="{3CA165C8-FDCA-F5B9-400C-78D574701EC6}"/>
                </a:ext>
              </a:extLst>
            </p:cNvPr>
            <p:cNvSpPr/>
            <p:nvPr/>
          </p:nvSpPr>
          <p:spPr>
            <a:xfrm>
              <a:off x="5994774" y="32143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59" name="Freeform 172">
              <a:extLst>
                <a:ext uri="{FF2B5EF4-FFF2-40B4-BE49-F238E27FC236}">
                  <a16:creationId xmlns:a16="http://schemas.microsoft.com/office/drawing/2014/main" id="{898673E3-0558-AB40-904D-0CE287BB3A62}"/>
                </a:ext>
              </a:extLst>
            </p:cNvPr>
            <p:cNvSpPr/>
            <p:nvPr/>
          </p:nvSpPr>
          <p:spPr>
            <a:xfrm>
              <a:off x="5972111" y="32445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60" name="Freeform 173">
              <a:extLst>
                <a:ext uri="{FF2B5EF4-FFF2-40B4-BE49-F238E27FC236}">
                  <a16:creationId xmlns:a16="http://schemas.microsoft.com/office/drawing/2014/main" id="{EF7C1392-9320-F89B-BB4A-32750C5F1CC1}"/>
                </a:ext>
              </a:extLst>
            </p:cNvPr>
            <p:cNvSpPr/>
            <p:nvPr/>
          </p:nvSpPr>
          <p:spPr>
            <a:xfrm>
              <a:off x="6002328" y="32143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61" name="Freeform 174">
              <a:extLst>
                <a:ext uri="{FF2B5EF4-FFF2-40B4-BE49-F238E27FC236}">
                  <a16:creationId xmlns:a16="http://schemas.microsoft.com/office/drawing/2014/main" id="{0A617B62-6526-A648-5898-230C51603C60}"/>
                </a:ext>
              </a:extLst>
            </p:cNvPr>
            <p:cNvSpPr/>
            <p:nvPr/>
          </p:nvSpPr>
          <p:spPr>
            <a:xfrm>
              <a:off x="5979666" y="32445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62" name="Freeform 175">
              <a:extLst>
                <a:ext uri="{FF2B5EF4-FFF2-40B4-BE49-F238E27FC236}">
                  <a16:creationId xmlns:a16="http://schemas.microsoft.com/office/drawing/2014/main" id="{2BCA0EA6-61F3-4808-3CA7-6483FF622491}"/>
                </a:ext>
              </a:extLst>
            </p:cNvPr>
            <p:cNvSpPr/>
            <p:nvPr/>
          </p:nvSpPr>
          <p:spPr>
            <a:xfrm>
              <a:off x="6009882" y="32143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63" name="Freeform 176">
              <a:extLst>
                <a:ext uri="{FF2B5EF4-FFF2-40B4-BE49-F238E27FC236}">
                  <a16:creationId xmlns:a16="http://schemas.microsoft.com/office/drawing/2014/main" id="{F911ACC4-D5A4-A78C-353F-8E6BE15F7ABB}"/>
                </a:ext>
              </a:extLst>
            </p:cNvPr>
            <p:cNvSpPr/>
            <p:nvPr/>
          </p:nvSpPr>
          <p:spPr>
            <a:xfrm>
              <a:off x="6011393" y="32445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64" name="Freeform 177">
              <a:extLst>
                <a:ext uri="{FF2B5EF4-FFF2-40B4-BE49-F238E27FC236}">
                  <a16:creationId xmlns:a16="http://schemas.microsoft.com/office/drawing/2014/main" id="{268E630B-3631-019F-8040-6A2B65B5947F}"/>
                </a:ext>
              </a:extLst>
            </p:cNvPr>
            <p:cNvSpPr/>
            <p:nvPr/>
          </p:nvSpPr>
          <p:spPr>
            <a:xfrm>
              <a:off x="6041609" y="32143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65" name="Freeform 178">
              <a:extLst>
                <a:ext uri="{FF2B5EF4-FFF2-40B4-BE49-F238E27FC236}">
                  <a16:creationId xmlns:a16="http://schemas.microsoft.com/office/drawing/2014/main" id="{5C0833CE-FBE6-D24D-6568-6BB2D2F56A14}"/>
                </a:ext>
              </a:extLst>
            </p:cNvPr>
            <p:cNvSpPr/>
            <p:nvPr/>
          </p:nvSpPr>
          <p:spPr>
            <a:xfrm>
              <a:off x="6043120" y="32445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66" name="Freeform 179">
              <a:extLst>
                <a:ext uri="{FF2B5EF4-FFF2-40B4-BE49-F238E27FC236}">
                  <a16:creationId xmlns:a16="http://schemas.microsoft.com/office/drawing/2014/main" id="{CF96833D-576F-BB6E-A292-91593C85A894}"/>
                </a:ext>
              </a:extLst>
            </p:cNvPr>
            <p:cNvSpPr/>
            <p:nvPr/>
          </p:nvSpPr>
          <p:spPr>
            <a:xfrm>
              <a:off x="6073336" y="32143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67" name="Freeform 180">
              <a:extLst>
                <a:ext uri="{FF2B5EF4-FFF2-40B4-BE49-F238E27FC236}">
                  <a16:creationId xmlns:a16="http://schemas.microsoft.com/office/drawing/2014/main" id="{51DB9748-F5AD-51B8-4F38-A7FC8D721BBB}"/>
                </a:ext>
              </a:extLst>
            </p:cNvPr>
            <p:cNvSpPr/>
            <p:nvPr/>
          </p:nvSpPr>
          <p:spPr>
            <a:xfrm>
              <a:off x="6058228" y="326119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68" name="Freeform 181">
              <a:extLst>
                <a:ext uri="{FF2B5EF4-FFF2-40B4-BE49-F238E27FC236}">
                  <a16:creationId xmlns:a16="http://schemas.microsoft.com/office/drawing/2014/main" id="{C940B2BB-9383-A110-E347-6F55AEF7CA02}"/>
                </a:ext>
              </a:extLst>
            </p:cNvPr>
            <p:cNvSpPr/>
            <p:nvPr/>
          </p:nvSpPr>
          <p:spPr>
            <a:xfrm>
              <a:off x="6088444" y="323096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69" name="Freeform 182">
              <a:extLst>
                <a:ext uri="{FF2B5EF4-FFF2-40B4-BE49-F238E27FC236}">
                  <a16:creationId xmlns:a16="http://schemas.microsoft.com/office/drawing/2014/main" id="{4D0203C1-0A3F-8267-9B91-75CDE4B882A3}"/>
                </a:ext>
              </a:extLst>
            </p:cNvPr>
            <p:cNvSpPr/>
            <p:nvPr/>
          </p:nvSpPr>
          <p:spPr>
            <a:xfrm>
              <a:off x="6097509" y="326119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70" name="Freeform 183">
              <a:extLst>
                <a:ext uri="{FF2B5EF4-FFF2-40B4-BE49-F238E27FC236}">
                  <a16:creationId xmlns:a16="http://schemas.microsoft.com/office/drawing/2014/main" id="{898DC484-8491-20CF-EE56-A758D1650F29}"/>
                </a:ext>
              </a:extLst>
            </p:cNvPr>
            <p:cNvSpPr/>
            <p:nvPr/>
          </p:nvSpPr>
          <p:spPr>
            <a:xfrm>
              <a:off x="6127726" y="323096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71" name="Freeform 184">
              <a:extLst>
                <a:ext uri="{FF2B5EF4-FFF2-40B4-BE49-F238E27FC236}">
                  <a16:creationId xmlns:a16="http://schemas.microsoft.com/office/drawing/2014/main" id="{CA89EA09-61ED-87CF-44AE-26CD8F625C81}"/>
                </a:ext>
              </a:extLst>
            </p:cNvPr>
            <p:cNvSpPr/>
            <p:nvPr/>
          </p:nvSpPr>
          <p:spPr>
            <a:xfrm>
              <a:off x="6207799" y="32929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72" name="Freeform 185">
              <a:extLst>
                <a:ext uri="{FF2B5EF4-FFF2-40B4-BE49-F238E27FC236}">
                  <a16:creationId xmlns:a16="http://schemas.microsoft.com/office/drawing/2014/main" id="{542CF5CE-9E09-5D12-6114-DF16B1DAA681}"/>
                </a:ext>
              </a:extLst>
            </p:cNvPr>
            <p:cNvSpPr/>
            <p:nvPr/>
          </p:nvSpPr>
          <p:spPr>
            <a:xfrm>
              <a:off x="6238015" y="32627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73" name="Freeform 186">
              <a:extLst>
                <a:ext uri="{FF2B5EF4-FFF2-40B4-BE49-F238E27FC236}">
                  <a16:creationId xmlns:a16="http://schemas.microsoft.com/office/drawing/2014/main" id="{56B88699-1D5A-81F7-AF8B-B009492869AE}"/>
                </a:ext>
              </a:extLst>
            </p:cNvPr>
            <p:cNvSpPr/>
            <p:nvPr/>
          </p:nvSpPr>
          <p:spPr>
            <a:xfrm>
              <a:off x="6231972" y="32929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74" name="Freeform 187">
              <a:extLst>
                <a:ext uri="{FF2B5EF4-FFF2-40B4-BE49-F238E27FC236}">
                  <a16:creationId xmlns:a16="http://schemas.microsoft.com/office/drawing/2014/main" id="{7AEFFDCA-9754-EF6A-604C-D4124E7B5C73}"/>
                </a:ext>
              </a:extLst>
            </p:cNvPr>
            <p:cNvSpPr/>
            <p:nvPr/>
          </p:nvSpPr>
          <p:spPr>
            <a:xfrm>
              <a:off x="6262188" y="32627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75" name="Freeform 188">
              <a:extLst>
                <a:ext uri="{FF2B5EF4-FFF2-40B4-BE49-F238E27FC236}">
                  <a16:creationId xmlns:a16="http://schemas.microsoft.com/office/drawing/2014/main" id="{7BD53B23-1B83-1EB1-A2E8-A648FBEDDAD0}"/>
                </a:ext>
              </a:extLst>
            </p:cNvPr>
            <p:cNvSpPr/>
            <p:nvPr/>
          </p:nvSpPr>
          <p:spPr>
            <a:xfrm>
              <a:off x="6247080"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76" name="Freeform 189">
              <a:extLst>
                <a:ext uri="{FF2B5EF4-FFF2-40B4-BE49-F238E27FC236}">
                  <a16:creationId xmlns:a16="http://schemas.microsoft.com/office/drawing/2014/main" id="{678FBD02-7B42-2D45-FED3-FB74D703FAAA}"/>
                </a:ext>
              </a:extLst>
            </p:cNvPr>
            <p:cNvSpPr/>
            <p:nvPr/>
          </p:nvSpPr>
          <p:spPr>
            <a:xfrm>
              <a:off x="6277297"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77" name="Freeform 190">
              <a:extLst>
                <a:ext uri="{FF2B5EF4-FFF2-40B4-BE49-F238E27FC236}">
                  <a16:creationId xmlns:a16="http://schemas.microsoft.com/office/drawing/2014/main" id="{E83850BB-BB0B-D017-77A2-F56BAB16E524}"/>
                </a:ext>
              </a:extLst>
            </p:cNvPr>
            <p:cNvSpPr/>
            <p:nvPr/>
          </p:nvSpPr>
          <p:spPr>
            <a:xfrm>
              <a:off x="6263699"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78" name="Freeform 191">
              <a:extLst>
                <a:ext uri="{FF2B5EF4-FFF2-40B4-BE49-F238E27FC236}">
                  <a16:creationId xmlns:a16="http://schemas.microsoft.com/office/drawing/2014/main" id="{A352082B-BEC8-F889-D0C6-826D792612FE}"/>
                </a:ext>
              </a:extLst>
            </p:cNvPr>
            <p:cNvSpPr/>
            <p:nvPr/>
          </p:nvSpPr>
          <p:spPr>
            <a:xfrm>
              <a:off x="6293916"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79" name="Freeform 192">
              <a:extLst>
                <a:ext uri="{FF2B5EF4-FFF2-40B4-BE49-F238E27FC236}">
                  <a16:creationId xmlns:a16="http://schemas.microsoft.com/office/drawing/2014/main" id="{89129680-9EE9-410C-6774-E62760D5E407}"/>
                </a:ext>
              </a:extLst>
            </p:cNvPr>
            <p:cNvSpPr/>
            <p:nvPr/>
          </p:nvSpPr>
          <p:spPr>
            <a:xfrm>
              <a:off x="6263699"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80" name="Freeform 193">
              <a:extLst>
                <a:ext uri="{FF2B5EF4-FFF2-40B4-BE49-F238E27FC236}">
                  <a16:creationId xmlns:a16="http://schemas.microsoft.com/office/drawing/2014/main" id="{584FE521-AA0A-C779-66AA-E859DDAF14AC}"/>
                </a:ext>
              </a:extLst>
            </p:cNvPr>
            <p:cNvSpPr/>
            <p:nvPr/>
          </p:nvSpPr>
          <p:spPr>
            <a:xfrm>
              <a:off x="6293916"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81" name="Freeform 194">
              <a:extLst>
                <a:ext uri="{FF2B5EF4-FFF2-40B4-BE49-F238E27FC236}">
                  <a16:creationId xmlns:a16="http://schemas.microsoft.com/office/drawing/2014/main" id="{E6759BEC-93E7-BC7C-E972-57F0CA22B86D}"/>
                </a:ext>
              </a:extLst>
            </p:cNvPr>
            <p:cNvSpPr/>
            <p:nvPr/>
          </p:nvSpPr>
          <p:spPr>
            <a:xfrm>
              <a:off x="6271253"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82" name="Freeform 195">
              <a:extLst>
                <a:ext uri="{FF2B5EF4-FFF2-40B4-BE49-F238E27FC236}">
                  <a16:creationId xmlns:a16="http://schemas.microsoft.com/office/drawing/2014/main" id="{9F1361D7-5BBB-6AA5-6D07-324A96F04FE9}"/>
                </a:ext>
              </a:extLst>
            </p:cNvPr>
            <p:cNvSpPr/>
            <p:nvPr/>
          </p:nvSpPr>
          <p:spPr>
            <a:xfrm>
              <a:off x="6301470"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83" name="Freeform 196">
              <a:extLst>
                <a:ext uri="{FF2B5EF4-FFF2-40B4-BE49-F238E27FC236}">
                  <a16:creationId xmlns:a16="http://schemas.microsoft.com/office/drawing/2014/main" id="{2E665848-661F-612B-6E54-3222F895E419}"/>
                </a:ext>
              </a:extLst>
            </p:cNvPr>
            <p:cNvSpPr/>
            <p:nvPr/>
          </p:nvSpPr>
          <p:spPr>
            <a:xfrm>
              <a:off x="6295426"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84" name="Freeform 197">
              <a:extLst>
                <a:ext uri="{FF2B5EF4-FFF2-40B4-BE49-F238E27FC236}">
                  <a16:creationId xmlns:a16="http://schemas.microsoft.com/office/drawing/2014/main" id="{0BA6B84F-B361-A013-3A0F-42B72C115A09}"/>
                </a:ext>
              </a:extLst>
            </p:cNvPr>
            <p:cNvSpPr/>
            <p:nvPr/>
          </p:nvSpPr>
          <p:spPr>
            <a:xfrm>
              <a:off x="6325643"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85" name="Freeform 198">
              <a:extLst>
                <a:ext uri="{FF2B5EF4-FFF2-40B4-BE49-F238E27FC236}">
                  <a16:creationId xmlns:a16="http://schemas.microsoft.com/office/drawing/2014/main" id="{DF07118E-A009-C049-8EE2-849394761B28}"/>
                </a:ext>
              </a:extLst>
            </p:cNvPr>
            <p:cNvSpPr/>
            <p:nvPr/>
          </p:nvSpPr>
          <p:spPr>
            <a:xfrm>
              <a:off x="6381543"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86" name="Freeform 199">
              <a:extLst>
                <a:ext uri="{FF2B5EF4-FFF2-40B4-BE49-F238E27FC236}">
                  <a16:creationId xmlns:a16="http://schemas.microsoft.com/office/drawing/2014/main" id="{95035EAF-8A7E-A97B-5094-11AF99E5591D}"/>
                </a:ext>
              </a:extLst>
            </p:cNvPr>
            <p:cNvSpPr/>
            <p:nvPr/>
          </p:nvSpPr>
          <p:spPr>
            <a:xfrm>
              <a:off x="6411759"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87" name="Freeform 200">
              <a:extLst>
                <a:ext uri="{FF2B5EF4-FFF2-40B4-BE49-F238E27FC236}">
                  <a16:creationId xmlns:a16="http://schemas.microsoft.com/office/drawing/2014/main" id="{C36604AE-C9AF-844A-5C92-34B51A9EA86C}"/>
                </a:ext>
              </a:extLst>
            </p:cNvPr>
            <p:cNvSpPr/>
            <p:nvPr/>
          </p:nvSpPr>
          <p:spPr>
            <a:xfrm>
              <a:off x="6389097"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88" name="Freeform 201">
              <a:extLst>
                <a:ext uri="{FF2B5EF4-FFF2-40B4-BE49-F238E27FC236}">
                  <a16:creationId xmlns:a16="http://schemas.microsoft.com/office/drawing/2014/main" id="{D269F446-3A02-C3F0-1A47-E829F09B2F37}"/>
                </a:ext>
              </a:extLst>
            </p:cNvPr>
            <p:cNvSpPr/>
            <p:nvPr/>
          </p:nvSpPr>
          <p:spPr>
            <a:xfrm>
              <a:off x="6419313"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89" name="Freeform 202">
              <a:extLst>
                <a:ext uri="{FF2B5EF4-FFF2-40B4-BE49-F238E27FC236}">
                  <a16:creationId xmlns:a16="http://schemas.microsoft.com/office/drawing/2014/main" id="{8306C935-0163-3E8A-24F1-4462B0DF1C0D}"/>
                </a:ext>
              </a:extLst>
            </p:cNvPr>
            <p:cNvSpPr/>
            <p:nvPr/>
          </p:nvSpPr>
          <p:spPr>
            <a:xfrm>
              <a:off x="6396651"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90" name="Freeform 203">
              <a:extLst>
                <a:ext uri="{FF2B5EF4-FFF2-40B4-BE49-F238E27FC236}">
                  <a16:creationId xmlns:a16="http://schemas.microsoft.com/office/drawing/2014/main" id="{46FFD15D-0366-ADF2-8250-082B0289960D}"/>
                </a:ext>
              </a:extLst>
            </p:cNvPr>
            <p:cNvSpPr/>
            <p:nvPr/>
          </p:nvSpPr>
          <p:spPr>
            <a:xfrm>
              <a:off x="6426868"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91" name="Freeform 204">
              <a:extLst>
                <a:ext uri="{FF2B5EF4-FFF2-40B4-BE49-F238E27FC236}">
                  <a16:creationId xmlns:a16="http://schemas.microsoft.com/office/drawing/2014/main" id="{7521AB00-CCDB-6838-BEF6-6FA355C1CB48}"/>
                </a:ext>
              </a:extLst>
            </p:cNvPr>
            <p:cNvSpPr/>
            <p:nvPr/>
          </p:nvSpPr>
          <p:spPr>
            <a:xfrm>
              <a:off x="6435932"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92" name="Freeform 205">
              <a:extLst>
                <a:ext uri="{FF2B5EF4-FFF2-40B4-BE49-F238E27FC236}">
                  <a16:creationId xmlns:a16="http://schemas.microsoft.com/office/drawing/2014/main" id="{65B3E87B-29A0-B6F2-A427-1E0B9C8ACE7A}"/>
                </a:ext>
              </a:extLst>
            </p:cNvPr>
            <p:cNvSpPr/>
            <p:nvPr/>
          </p:nvSpPr>
          <p:spPr>
            <a:xfrm>
              <a:off x="6466149"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93" name="Freeform 206">
              <a:extLst>
                <a:ext uri="{FF2B5EF4-FFF2-40B4-BE49-F238E27FC236}">
                  <a16:creationId xmlns:a16="http://schemas.microsoft.com/office/drawing/2014/main" id="{B143D85C-0448-133D-302C-D9340FCFA98B}"/>
                </a:ext>
              </a:extLst>
            </p:cNvPr>
            <p:cNvSpPr/>
            <p:nvPr/>
          </p:nvSpPr>
          <p:spPr>
            <a:xfrm>
              <a:off x="6602122"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94" name="Freeform 207">
              <a:extLst>
                <a:ext uri="{FF2B5EF4-FFF2-40B4-BE49-F238E27FC236}">
                  <a16:creationId xmlns:a16="http://schemas.microsoft.com/office/drawing/2014/main" id="{7024F11B-ED98-2656-7FBF-B013A8B15F05}"/>
                </a:ext>
              </a:extLst>
            </p:cNvPr>
            <p:cNvSpPr/>
            <p:nvPr/>
          </p:nvSpPr>
          <p:spPr>
            <a:xfrm>
              <a:off x="6632339"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95" name="Freeform 208">
              <a:extLst>
                <a:ext uri="{FF2B5EF4-FFF2-40B4-BE49-F238E27FC236}">
                  <a16:creationId xmlns:a16="http://schemas.microsoft.com/office/drawing/2014/main" id="{62330F27-A0E8-7353-FFAF-976FB27C22B5}"/>
                </a:ext>
              </a:extLst>
            </p:cNvPr>
            <p:cNvSpPr/>
            <p:nvPr/>
          </p:nvSpPr>
          <p:spPr>
            <a:xfrm>
              <a:off x="6617231"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96" name="Freeform 209">
              <a:extLst>
                <a:ext uri="{FF2B5EF4-FFF2-40B4-BE49-F238E27FC236}">
                  <a16:creationId xmlns:a16="http://schemas.microsoft.com/office/drawing/2014/main" id="{F7E7BA57-69CE-337B-1EF1-1FD0322E6A3E}"/>
                </a:ext>
              </a:extLst>
            </p:cNvPr>
            <p:cNvSpPr/>
            <p:nvPr/>
          </p:nvSpPr>
          <p:spPr>
            <a:xfrm>
              <a:off x="6647447"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97" name="Freeform 210">
              <a:extLst>
                <a:ext uri="{FF2B5EF4-FFF2-40B4-BE49-F238E27FC236}">
                  <a16:creationId xmlns:a16="http://schemas.microsoft.com/office/drawing/2014/main" id="{FB2D5844-2CC5-FB8C-6E98-341EB513F9E9}"/>
                </a:ext>
              </a:extLst>
            </p:cNvPr>
            <p:cNvSpPr/>
            <p:nvPr/>
          </p:nvSpPr>
          <p:spPr>
            <a:xfrm>
              <a:off x="6626295"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98" name="Freeform 211">
              <a:extLst>
                <a:ext uri="{FF2B5EF4-FFF2-40B4-BE49-F238E27FC236}">
                  <a16:creationId xmlns:a16="http://schemas.microsoft.com/office/drawing/2014/main" id="{354FEBF4-589F-E649-AFBC-6C144EC9AA94}"/>
                </a:ext>
              </a:extLst>
            </p:cNvPr>
            <p:cNvSpPr/>
            <p:nvPr/>
          </p:nvSpPr>
          <p:spPr>
            <a:xfrm>
              <a:off x="6656512"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99" name="Freeform 212">
              <a:extLst>
                <a:ext uri="{FF2B5EF4-FFF2-40B4-BE49-F238E27FC236}">
                  <a16:creationId xmlns:a16="http://schemas.microsoft.com/office/drawing/2014/main" id="{ABD00E9E-C0CB-7CF1-689B-BA1E5262A639}"/>
                </a:ext>
              </a:extLst>
            </p:cNvPr>
            <p:cNvSpPr/>
            <p:nvPr/>
          </p:nvSpPr>
          <p:spPr>
            <a:xfrm>
              <a:off x="6648958"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00" name="Freeform 213">
              <a:extLst>
                <a:ext uri="{FF2B5EF4-FFF2-40B4-BE49-F238E27FC236}">
                  <a16:creationId xmlns:a16="http://schemas.microsoft.com/office/drawing/2014/main" id="{A1592142-2C6C-66FC-AE88-5C4704767324}"/>
                </a:ext>
              </a:extLst>
            </p:cNvPr>
            <p:cNvSpPr/>
            <p:nvPr/>
          </p:nvSpPr>
          <p:spPr>
            <a:xfrm>
              <a:off x="6679174"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01" name="Freeform 214">
              <a:extLst>
                <a:ext uri="{FF2B5EF4-FFF2-40B4-BE49-F238E27FC236}">
                  <a16:creationId xmlns:a16="http://schemas.microsoft.com/office/drawing/2014/main" id="{095B43EC-85C0-5501-6438-66C36577354F}"/>
                </a:ext>
              </a:extLst>
            </p:cNvPr>
            <p:cNvSpPr/>
            <p:nvPr/>
          </p:nvSpPr>
          <p:spPr>
            <a:xfrm>
              <a:off x="6798529"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02" name="Freeform 215">
              <a:extLst>
                <a:ext uri="{FF2B5EF4-FFF2-40B4-BE49-F238E27FC236}">
                  <a16:creationId xmlns:a16="http://schemas.microsoft.com/office/drawing/2014/main" id="{8D6502D6-33A9-2C04-DFA4-A644000024F2}"/>
                </a:ext>
              </a:extLst>
            </p:cNvPr>
            <p:cNvSpPr/>
            <p:nvPr/>
          </p:nvSpPr>
          <p:spPr>
            <a:xfrm>
              <a:off x="6828745"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03" name="Freeform 216">
              <a:extLst>
                <a:ext uri="{FF2B5EF4-FFF2-40B4-BE49-F238E27FC236}">
                  <a16:creationId xmlns:a16="http://schemas.microsoft.com/office/drawing/2014/main" id="{7FB4BF51-8E9D-A5BA-8BCE-DE3F5D62F5B3}"/>
                </a:ext>
              </a:extLst>
            </p:cNvPr>
            <p:cNvSpPr/>
            <p:nvPr/>
          </p:nvSpPr>
          <p:spPr>
            <a:xfrm>
              <a:off x="6798529"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04" name="Freeform 217">
              <a:extLst>
                <a:ext uri="{FF2B5EF4-FFF2-40B4-BE49-F238E27FC236}">
                  <a16:creationId xmlns:a16="http://schemas.microsoft.com/office/drawing/2014/main" id="{44E63B7E-D43B-8F06-7945-6454E4116F8D}"/>
                </a:ext>
              </a:extLst>
            </p:cNvPr>
            <p:cNvSpPr/>
            <p:nvPr/>
          </p:nvSpPr>
          <p:spPr>
            <a:xfrm>
              <a:off x="6828745"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05" name="Freeform 218">
              <a:extLst>
                <a:ext uri="{FF2B5EF4-FFF2-40B4-BE49-F238E27FC236}">
                  <a16:creationId xmlns:a16="http://schemas.microsoft.com/office/drawing/2014/main" id="{6F4BACE1-2CFB-5483-2D78-8266A4B237CF}"/>
                </a:ext>
              </a:extLst>
            </p:cNvPr>
            <p:cNvSpPr/>
            <p:nvPr/>
          </p:nvSpPr>
          <p:spPr>
            <a:xfrm>
              <a:off x="6807594"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06" name="Freeform 219">
              <a:extLst>
                <a:ext uri="{FF2B5EF4-FFF2-40B4-BE49-F238E27FC236}">
                  <a16:creationId xmlns:a16="http://schemas.microsoft.com/office/drawing/2014/main" id="{F1D6B667-5B46-A9F0-EED2-AE5BCB98DA15}"/>
                </a:ext>
              </a:extLst>
            </p:cNvPr>
            <p:cNvSpPr/>
            <p:nvPr/>
          </p:nvSpPr>
          <p:spPr>
            <a:xfrm>
              <a:off x="6837810"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07" name="Freeform 220">
              <a:extLst>
                <a:ext uri="{FF2B5EF4-FFF2-40B4-BE49-F238E27FC236}">
                  <a16:creationId xmlns:a16="http://schemas.microsoft.com/office/drawing/2014/main" id="{A87CEBEB-4A8C-E212-B996-6FD47F7ED672}"/>
                </a:ext>
              </a:extLst>
            </p:cNvPr>
            <p:cNvSpPr/>
            <p:nvPr/>
          </p:nvSpPr>
          <p:spPr>
            <a:xfrm>
              <a:off x="6925437"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08" name="Freeform 221">
              <a:extLst>
                <a:ext uri="{FF2B5EF4-FFF2-40B4-BE49-F238E27FC236}">
                  <a16:creationId xmlns:a16="http://schemas.microsoft.com/office/drawing/2014/main" id="{161CB47C-79C4-FD0A-54D2-F8D443BAF5BC}"/>
                </a:ext>
              </a:extLst>
            </p:cNvPr>
            <p:cNvSpPr/>
            <p:nvPr/>
          </p:nvSpPr>
          <p:spPr>
            <a:xfrm>
              <a:off x="6955654"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09" name="Freeform 222">
              <a:extLst>
                <a:ext uri="{FF2B5EF4-FFF2-40B4-BE49-F238E27FC236}">
                  <a16:creationId xmlns:a16="http://schemas.microsoft.com/office/drawing/2014/main" id="{CFBC6132-E975-7B90-EAB8-E3CC466805D5}"/>
                </a:ext>
              </a:extLst>
            </p:cNvPr>
            <p:cNvSpPr/>
            <p:nvPr/>
          </p:nvSpPr>
          <p:spPr>
            <a:xfrm>
              <a:off x="6932991"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10" name="Freeform 223">
              <a:extLst>
                <a:ext uri="{FF2B5EF4-FFF2-40B4-BE49-F238E27FC236}">
                  <a16:creationId xmlns:a16="http://schemas.microsoft.com/office/drawing/2014/main" id="{303EF0BA-CDCE-A881-1D9F-B3AA87C414E7}"/>
                </a:ext>
              </a:extLst>
            </p:cNvPr>
            <p:cNvSpPr/>
            <p:nvPr/>
          </p:nvSpPr>
          <p:spPr>
            <a:xfrm>
              <a:off x="6963208"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11" name="Freeform 224">
              <a:extLst>
                <a:ext uri="{FF2B5EF4-FFF2-40B4-BE49-F238E27FC236}">
                  <a16:creationId xmlns:a16="http://schemas.microsoft.com/office/drawing/2014/main" id="{2789B3C4-999D-4832-7B79-EC0F03E65958}"/>
                </a:ext>
              </a:extLst>
            </p:cNvPr>
            <p:cNvSpPr/>
            <p:nvPr/>
          </p:nvSpPr>
          <p:spPr>
            <a:xfrm>
              <a:off x="6932991"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12" name="Freeform 225">
              <a:extLst>
                <a:ext uri="{FF2B5EF4-FFF2-40B4-BE49-F238E27FC236}">
                  <a16:creationId xmlns:a16="http://schemas.microsoft.com/office/drawing/2014/main" id="{1780ACBF-DA02-66AC-FA21-A41878CB7BD1}"/>
                </a:ext>
              </a:extLst>
            </p:cNvPr>
            <p:cNvSpPr/>
            <p:nvPr/>
          </p:nvSpPr>
          <p:spPr>
            <a:xfrm>
              <a:off x="6963208"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13" name="Freeform 226">
              <a:extLst>
                <a:ext uri="{FF2B5EF4-FFF2-40B4-BE49-F238E27FC236}">
                  <a16:creationId xmlns:a16="http://schemas.microsoft.com/office/drawing/2014/main" id="{5824A631-819C-7788-F7DA-21C7C607552C}"/>
                </a:ext>
              </a:extLst>
            </p:cNvPr>
            <p:cNvSpPr/>
            <p:nvPr/>
          </p:nvSpPr>
          <p:spPr>
            <a:xfrm>
              <a:off x="6957164"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14" name="Freeform 227">
              <a:extLst>
                <a:ext uri="{FF2B5EF4-FFF2-40B4-BE49-F238E27FC236}">
                  <a16:creationId xmlns:a16="http://schemas.microsoft.com/office/drawing/2014/main" id="{3E5AF241-5488-8D85-A257-8D55AFAB2979}"/>
                </a:ext>
              </a:extLst>
            </p:cNvPr>
            <p:cNvSpPr/>
            <p:nvPr/>
          </p:nvSpPr>
          <p:spPr>
            <a:xfrm>
              <a:off x="6987381"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15" name="Freeform 228">
              <a:extLst>
                <a:ext uri="{FF2B5EF4-FFF2-40B4-BE49-F238E27FC236}">
                  <a16:creationId xmlns:a16="http://schemas.microsoft.com/office/drawing/2014/main" id="{72DDA38B-9FA3-1F53-FDB8-F021973039EF}"/>
                </a:ext>
              </a:extLst>
            </p:cNvPr>
            <p:cNvSpPr/>
            <p:nvPr/>
          </p:nvSpPr>
          <p:spPr>
            <a:xfrm>
              <a:off x="6972273"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16" name="Freeform 229">
              <a:extLst>
                <a:ext uri="{FF2B5EF4-FFF2-40B4-BE49-F238E27FC236}">
                  <a16:creationId xmlns:a16="http://schemas.microsoft.com/office/drawing/2014/main" id="{61B42AD7-B212-FF27-B5AE-C785F9C334F7}"/>
                </a:ext>
              </a:extLst>
            </p:cNvPr>
            <p:cNvSpPr/>
            <p:nvPr/>
          </p:nvSpPr>
          <p:spPr>
            <a:xfrm>
              <a:off x="7002489"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17" name="Freeform 230">
              <a:extLst>
                <a:ext uri="{FF2B5EF4-FFF2-40B4-BE49-F238E27FC236}">
                  <a16:creationId xmlns:a16="http://schemas.microsoft.com/office/drawing/2014/main" id="{87D23038-2B42-168D-2ED2-83F164FAE425}"/>
                </a:ext>
              </a:extLst>
            </p:cNvPr>
            <p:cNvSpPr/>
            <p:nvPr/>
          </p:nvSpPr>
          <p:spPr>
            <a:xfrm>
              <a:off x="6972273"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18" name="Freeform 231">
              <a:extLst>
                <a:ext uri="{FF2B5EF4-FFF2-40B4-BE49-F238E27FC236}">
                  <a16:creationId xmlns:a16="http://schemas.microsoft.com/office/drawing/2014/main" id="{1F8FB44D-5A93-9B3D-E6B5-BD281CC62EEB}"/>
                </a:ext>
              </a:extLst>
            </p:cNvPr>
            <p:cNvSpPr/>
            <p:nvPr/>
          </p:nvSpPr>
          <p:spPr>
            <a:xfrm>
              <a:off x="7002489"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19" name="Freeform 232">
              <a:extLst>
                <a:ext uri="{FF2B5EF4-FFF2-40B4-BE49-F238E27FC236}">
                  <a16:creationId xmlns:a16="http://schemas.microsoft.com/office/drawing/2014/main" id="{BA979F99-512E-AA3C-2789-8CF899D7B1FD}"/>
                </a:ext>
              </a:extLst>
            </p:cNvPr>
            <p:cNvSpPr/>
            <p:nvPr/>
          </p:nvSpPr>
          <p:spPr>
            <a:xfrm>
              <a:off x="6979827"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20" name="Freeform 233">
              <a:extLst>
                <a:ext uri="{FF2B5EF4-FFF2-40B4-BE49-F238E27FC236}">
                  <a16:creationId xmlns:a16="http://schemas.microsoft.com/office/drawing/2014/main" id="{284686A5-850E-1041-7011-F4E81AF7CA5F}"/>
                </a:ext>
              </a:extLst>
            </p:cNvPr>
            <p:cNvSpPr/>
            <p:nvPr/>
          </p:nvSpPr>
          <p:spPr>
            <a:xfrm>
              <a:off x="7010043"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21" name="Freeform 234">
              <a:extLst>
                <a:ext uri="{FF2B5EF4-FFF2-40B4-BE49-F238E27FC236}">
                  <a16:creationId xmlns:a16="http://schemas.microsoft.com/office/drawing/2014/main" id="{81C3F4D2-02D3-AC72-5064-1EBB5AC36EF5}"/>
                </a:ext>
              </a:extLst>
            </p:cNvPr>
            <p:cNvSpPr/>
            <p:nvPr/>
          </p:nvSpPr>
          <p:spPr>
            <a:xfrm>
              <a:off x="6979827"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22" name="Freeform 235">
              <a:extLst>
                <a:ext uri="{FF2B5EF4-FFF2-40B4-BE49-F238E27FC236}">
                  <a16:creationId xmlns:a16="http://schemas.microsoft.com/office/drawing/2014/main" id="{E9406E1C-89A4-939E-B395-66D91F13485C}"/>
                </a:ext>
              </a:extLst>
            </p:cNvPr>
            <p:cNvSpPr/>
            <p:nvPr/>
          </p:nvSpPr>
          <p:spPr>
            <a:xfrm>
              <a:off x="7010043"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23" name="Freeform 236">
              <a:extLst>
                <a:ext uri="{FF2B5EF4-FFF2-40B4-BE49-F238E27FC236}">
                  <a16:creationId xmlns:a16="http://schemas.microsoft.com/office/drawing/2014/main" id="{9B90A1E3-53B1-FDCF-ED90-52DE7E9910BA}"/>
                </a:ext>
              </a:extLst>
            </p:cNvPr>
            <p:cNvSpPr/>
            <p:nvPr/>
          </p:nvSpPr>
          <p:spPr>
            <a:xfrm>
              <a:off x="7090116"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24" name="Freeform 237">
              <a:extLst>
                <a:ext uri="{FF2B5EF4-FFF2-40B4-BE49-F238E27FC236}">
                  <a16:creationId xmlns:a16="http://schemas.microsoft.com/office/drawing/2014/main" id="{1D704698-D2F4-491A-EF59-AC13B986CE05}"/>
                </a:ext>
              </a:extLst>
            </p:cNvPr>
            <p:cNvSpPr/>
            <p:nvPr/>
          </p:nvSpPr>
          <p:spPr>
            <a:xfrm>
              <a:off x="7120333"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25" name="Freeform 238">
              <a:extLst>
                <a:ext uri="{FF2B5EF4-FFF2-40B4-BE49-F238E27FC236}">
                  <a16:creationId xmlns:a16="http://schemas.microsoft.com/office/drawing/2014/main" id="{89EA309C-74B7-D5EC-C1E1-B6AE3722B096}"/>
                </a:ext>
              </a:extLst>
            </p:cNvPr>
            <p:cNvSpPr/>
            <p:nvPr/>
          </p:nvSpPr>
          <p:spPr>
            <a:xfrm>
              <a:off x="7153571"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26" name="Freeform 239">
              <a:extLst>
                <a:ext uri="{FF2B5EF4-FFF2-40B4-BE49-F238E27FC236}">
                  <a16:creationId xmlns:a16="http://schemas.microsoft.com/office/drawing/2014/main" id="{64D0C9CB-6434-9DB2-8774-A6E2E2B63659}"/>
                </a:ext>
              </a:extLst>
            </p:cNvPr>
            <p:cNvSpPr/>
            <p:nvPr/>
          </p:nvSpPr>
          <p:spPr>
            <a:xfrm>
              <a:off x="7183787"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27" name="Freeform 240">
              <a:extLst>
                <a:ext uri="{FF2B5EF4-FFF2-40B4-BE49-F238E27FC236}">
                  <a16:creationId xmlns:a16="http://schemas.microsoft.com/office/drawing/2014/main" id="{037C573C-8899-7452-508A-122092A270A1}"/>
                </a:ext>
              </a:extLst>
            </p:cNvPr>
            <p:cNvSpPr/>
            <p:nvPr/>
          </p:nvSpPr>
          <p:spPr>
            <a:xfrm>
              <a:off x="7200406" y="35529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28" name="Freeform 241">
              <a:extLst>
                <a:ext uri="{FF2B5EF4-FFF2-40B4-BE49-F238E27FC236}">
                  <a16:creationId xmlns:a16="http://schemas.microsoft.com/office/drawing/2014/main" id="{A1307B8B-9E8A-8DF6-2E8B-CED8D0EACE98}"/>
                </a:ext>
              </a:extLst>
            </p:cNvPr>
            <p:cNvSpPr/>
            <p:nvPr/>
          </p:nvSpPr>
          <p:spPr>
            <a:xfrm>
              <a:off x="7230622" y="35227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29" name="Freeform 242">
              <a:extLst>
                <a:ext uri="{FF2B5EF4-FFF2-40B4-BE49-F238E27FC236}">
                  <a16:creationId xmlns:a16="http://schemas.microsoft.com/office/drawing/2014/main" id="{010E7D8C-94C5-B8FE-4092-55F7BB7F4C69}"/>
                </a:ext>
              </a:extLst>
            </p:cNvPr>
            <p:cNvSpPr/>
            <p:nvPr/>
          </p:nvSpPr>
          <p:spPr>
            <a:xfrm>
              <a:off x="7207960" y="35529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30" name="Freeform 243">
              <a:extLst>
                <a:ext uri="{FF2B5EF4-FFF2-40B4-BE49-F238E27FC236}">
                  <a16:creationId xmlns:a16="http://schemas.microsoft.com/office/drawing/2014/main" id="{9A386438-A65E-EE10-34A7-DBDF610D0513}"/>
                </a:ext>
              </a:extLst>
            </p:cNvPr>
            <p:cNvSpPr/>
            <p:nvPr/>
          </p:nvSpPr>
          <p:spPr>
            <a:xfrm>
              <a:off x="7238176" y="35227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31" name="Freeform 244">
              <a:extLst>
                <a:ext uri="{FF2B5EF4-FFF2-40B4-BE49-F238E27FC236}">
                  <a16:creationId xmlns:a16="http://schemas.microsoft.com/office/drawing/2014/main" id="{FCCAE71F-28F1-3062-F222-B70880184081}"/>
                </a:ext>
              </a:extLst>
            </p:cNvPr>
            <p:cNvSpPr/>
            <p:nvPr/>
          </p:nvSpPr>
          <p:spPr>
            <a:xfrm>
              <a:off x="7217025" y="35529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32" name="Freeform 245">
              <a:extLst>
                <a:ext uri="{FF2B5EF4-FFF2-40B4-BE49-F238E27FC236}">
                  <a16:creationId xmlns:a16="http://schemas.microsoft.com/office/drawing/2014/main" id="{B102E656-82A3-2E9A-0B3A-ABBCCEEEC6E6}"/>
                </a:ext>
              </a:extLst>
            </p:cNvPr>
            <p:cNvSpPr/>
            <p:nvPr/>
          </p:nvSpPr>
          <p:spPr>
            <a:xfrm>
              <a:off x="7247241" y="35227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33" name="Freeform 246">
              <a:extLst>
                <a:ext uri="{FF2B5EF4-FFF2-40B4-BE49-F238E27FC236}">
                  <a16:creationId xmlns:a16="http://schemas.microsoft.com/office/drawing/2014/main" id="{1F6BA584-444E-51C6-E2F5-01E72244E8DA}"/>
                </a:ext>
              </a:extLst>
            </p:cNvPr>
            <p:cNvSpPr/>
            <p:nvPr/>
          </p:nvSpPr>
          <p:spPr>
            <a:xfrm>
              <a:off x="7239687" y="35801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34" name="Freeform 247">
              <a:extLst>
                <a:ext uri="{FF2B5EF4-FFF2-40B4-BE49-F238E27FC236}">
                  <a16:creationId xmlns:a16="http://schemas.microsoft.com/office/drawing/2014/main" id="{3A1A7ED1-F33C-1662-93FD-F0E82D2CC891}"/>
                </a:ext>
              </a:extLst>
            </p:cNvPr>
            <p:cNvSpPr/>
            <p:nvPr/>
          </p:nvSpPr>
          <p:spPr>
            <a:xfrm>
              <a:off x="7269904" y="35499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35" name="Freeform 248">
              <a:extLst>
                <a:ext uri="{FF2B5EF4-FFF2-40B4-BE49-F238E27FC236}">
                  <a16:creationId xmlns:a16="http://schemas.microsoft.com/office/drawing/2014/main" id="{B24172CB-CD07-CC71-2A30-994E46FEA515}"/>
                </a:ext>
              </a:extLst>
            </p:cNvPr>
            <p:cNvSpPr/>
            <p:nvPr/>
          </p:nvSpPr>
          <p:spPr>
            <a:xfrm>
              <a:off x="7247241" y="35801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36" name="Freeform 249">
              <a:extLst>
                <a:ext uri="{FF2B5EF4-FFF2-40B4-BE49-F238E27FC236}">
                  <a16:creationId xmlns:a16="http://schemas.microsoft.com/office/drawing/2014/main" id="{47288540-7CCA-0837-1378-45BC081EB1D0}"/>
                </a:ext>
              </a:extLst>
            </p:cNvPr>
            <p:cNvSpPr/>
            <p:nvPr/>
          </p:nvSpPr>
          <p:spPr>
            <a:xfrm>
              <a:off x="7277458" y="35499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37" name="Freeform 250">
              <a:extLst>
                <a:ext uri="{FF2B5EF4-FFF2-40B4-BE49-F238E27FC236}">
                  <a16:creationId xmlns:a16="http://schemas.microsoft.com/office/drawing/2014/main" id="{FD068406-1A88-032D-4519-3C9901224353}"/>
                </a:ext>
              </a:extLst>
            </p:cNvPr>
            <p:cNvSpPr/>
            <p:nvPr/>
          </p:nvSpPr>
          <p:spPr>
            <a:xfrm>
              <a:off x="7247241" y="35801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38" name="Freeform 251">
              <a:extLst>
                <a:ext uri="{FF2B5EF4-FFF2-40B4-BE49-F238E27FC236}">
                  <a16:creationId xmlns:a16="http://schemas.microsoft.com/office/drawing/2014/main" id="{1B45E350-942C-2CCD-F43C-378F09CC9884}"/>
                </a:ext>
              </a:extLst>
            </p:cNvPr>
            <p:cNvSpPr/>
            <p:nvPr/>
          </p:nvSpPr>
          <p:spPr>
            <a:xfrm>
              <a:off x="7277458" y="35499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39" name="Freeform 252">
              <a:extLst>
                <a:ext uri="{FF2B5EF4-FFF2-40B4-BE49-F238E27FC236}">
                  <a16:creationId xmlns:a16="http://schemas.microsoft.com/office/drawing/2014/main" id="{C5DE031C-FE88-640D-5C07-846CCF196A95}"/>
                </a:ext>
              </a:extLst>
            </p:cNvPr>
            <p:cNvSpPr/>
            <p:nvPr/>
          </p:nvSpPr>
          <p:spPr>
            <a:xfrm>
              <a:off x="7256306" y="35801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40" name="Freeform 253">
              <a:extLst>
                <a:ext uri="{FF2B5EF4-FFF2-40B4-BE49-F238E27FC236}">
                  <a16:creationId xmlns:a16="http://schemas.microsoft.com/office/drawing/2014/main" id="{0365E8AD-0F55-BB25-BCB6-758B33D8B784}"/>
                </a:ext>
              </a:extLst>
            </p:cNvPr>
            <p:cNvSpPr/>
            <p:nvPr/>
          </p:nvSpPr>
          <p:spPr>
            <a:xfrm>
              <a:off x="7286523" y="35499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41" name="Freeform 254">
              <a:extLst>
                <a:ext uri="{FF2B5EF4-FFF2-40B4-BE49-F238E27FC236}">
                  <a16:creationId xmlns:a16="http://schemas.microsoft.com/office/drawing/2014/main" id="{A877CA08-C124-CAFD-44E3-18089822F3B9}"/>
                </a:ext>
              </a:extLst>
            </p:cNvPr>
            <p:cNvSpPr/>
            <p:nvPr/>
          </p:nvSpPr>
          <p:spPr>
            <a:xfrm>
              <a:off x="7263860" y="35801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42" name="Freeform 255">
              <a:extLst>
                <a:ext uri="{FF2B5EF4-FFF2-40B4-BE49-F238E27FC236}">
                  <a16:creationId xmlns:a16="http://schemas.microsoft.com/office/drawing/2014/main" id="{06493A40-DC55-93B3-3742-AC1B4460A7C9}"/>
                </a:ext>
              </a:extLst>
            </p:cNvPr>
            <p:cNvSpPr/>
            <p:nvPr/>
          </p:nvSpPr>
          <p:spPr>
            <a:xfrm>
              <a:off x="7294077" y="35499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43" name="Freeform 256">
              <a:extLst>
                <a:ext uri="{FF2B5EF4-FFF2-40B4-BE49-F238E27FC236}">
                  <a16:creationId xmlns:a16="http://schemas.microsoft.com/office/drawing/2014/main" id="{0F7EEE92-F6B3-8C99-7D3D-ECBA979ADB96}"/>
                </a:ext>
              </a:extLst>
            </p:cNvPr>
            <p:cNvSpPr/>
            <p:nvPr/>
          </p:nvSpPr>
          <p:spPr>
            <a:xfrm>
              <a:off x="7349977" y="361192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44" name="Freeform 257">
              <a:extLst>
                <a:ext uri="{FF2B5EF4-FFF2-40B4-BE49-F238E27FC236}">
                  <a16:creationId xmlns:a16="http://schemas.microsoft.com/office/drawing/2014/main" id="{AFF73109-2F0C-73D9-9F09-399AC4ED11DF}"/>
                </a:ext>
              </a:extLst>
            </p:cNvPr>
            <p:cNvSpPr/>
            <p:nvPr/>
          </p:nvSpPr>
          <p:spPr>
            <a:xfrm>
              <a:off x="7380193" y="358168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45" name="Freeform 258">
              <a:extLst>
                <a:ext uri="{FF2B5EF4-FFF2-40B4-BE49-F238E27FC236}">
                  <a16:creationId xmlns:a16="http://schemas.microsoft.com/office/drawing/2014/main" id="{3FB00F53-5FE0-F2C5-F8E8-529F7DD995E0}"/>
                </a:ext>
              </a:extLst>
            </p:cNvPr>
            <p:cNvSpPr/>
            <p:nvPr/>
          </p:nvSpPr>
          <p:spPr>
            <a:xfrm>
              <a:off x="7437604" y="364366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46" name="Freeform 259">
              <a:extLst>
                <a:ext uri="{FF2B5EF4-FFF2-40B4-BE49-F238E27FC236}">
                  <a16:creationId xmlns:a16="http://schemas.microsoft.com/office/drawing/2014/main" id="{EE772710-9E94-0B4D-C25E-C72327EEACFF}"/>
                </a:ext>
              </a:extLst>
            </p:cNvPr>
            <p:cNvSpPr/>
            <p:nvPr/>
          </p:nvSpPr>
          <p:spPr>
            <a:xfrm>
              <a:off x="7467821" y="361343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47" name="Freeform 260">
              <a:extLst>
                <a:ext uri="{FF2B5EF4-FFF2-40B4-BE49-F238E27FC236}">
                  <a16:creationId xmlns:a16="http://schemas.microsoft.com/office/drawing/2014/main" id="{48DD60E9-9B96-C261-90B6-72A4D51D52DE}"/>
                </a:ext>
              </a:extLst>
            </p:cNvPr>
            <p:cNvSpPr/>
            <p:nvPr/>
          </p:nvSpPr>
          <p:spPr>
            <a:xfrm>
              <a:off x="7594729" y="37101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48" name="Freeform 261">
              <a:extLst>
                <a:ext uri="{FF2B5EF4-FFF2-40B4-BE49-F238E27FC236}">
                  <a16:creationId xmlns:a16="http://schemas.microsoft.com/office/drawing/2014/main" id="{CD7BBC98-702B-5F16-8C62-F984DD3E5901}"/>
                </a:ext>
              </a:extLst>
            </p:cNvPr>
            <p:cNvSpPr/>
            <p:nvPr/>
          </p:nvSpPr>
          <p:spPr>
            <a:xfrm>
              <a:off x="7624946" y="36799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49" name="Freeform 262">
              <a:extLst>
                <a:ext uri="{FF2B5EF4-FFF2-40B4-BE49-F238E27FC236}">
                  <a16:creationId xmlns:a16="http://schemas.microsoft.com/office/drawing/2014/main" id="{4B3FB424-206A-8682-9E38-998E46A3052B}"/>
                </a:ext>
              </a:extLst>
            </p:cNvPr>
            <p:cNvSpPr/>
            <p:nvPr/>
          </p:nvSpPr>
          <p:spPr>
            <a:xfrm>
              <a:off x="7759409" y="3778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50" name="Freeform 263">
              <a:extLst>
                <a:ext uri="{FF2B5EF4-FFF2-40B4-BE49-F238E27FC236}">
                  <a16:creationId xmlns:a16="http://schemas.microsoft.com/office/drawing/2014/main" id="{B3E5A78D-4547-887A-A07F-7265EC8145BE}"/>
                </a:ext>
              </a:extLst>
            </p:cNvPr>
            <p:cNvSpPr/>
            <p:nvPr/>
          </p:nvSpPr>
          <p:spPr>
            <a:xfrm>
              <a:off x="7789625" y="3747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51" name="Freeform 264">
              <a:extLst>
                <a:ext uri="{FF2B5EF4-FFF2-40B4-BE49-F238E27FC236}">
                  <a16:creationId xmlns:a16="http://schemas.microsoft.com/office/drawing/2014/main" id="{E6FEF5BC-2E78-418E-8452-E441B6D4D1A6}"/>
                </a:ext>
              </a:extLst>
            </p:cNvPr>
            <p:cNvSpPr/>
            <p:nvPr/>
          </p:nvSpPr>
          <p:spPr>
            <a:xfrm>
              <a:off x="7869698" y="3778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52" name="Freeform 265">
              <a:extLst>
                <a:ext uri="{FF2B5EF4-FFF2-40B4-BE49-F238E27FC236}">
                  <a16:creationId xmlns:a16="http://schemas.microsoft.com/office/drawing/2014/main" id="{50F5B46F-3DED-A8CE-2C2B-B950C43C6016}"/>
                </a:ext>
              </a:extLst>
            </p:cNvPr>
            <p:cNvSpPr/>
            <p:nvPr/>
          </p:nvSpPr>
          <p:spPr>
            <a:xfrm>
              <a:off x="7899915" y="3747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53" name="Freeform 266">
              <a:extLst>
                <a:ext uri="{FF2B5EF4-FFF2-40B4-BE49-F238E27FC236}">
                  <a16:creationId xmlns:a16="http://schemas.microsoft.com/office/drawing/2014/main" id="{B6B61AA4-2983-688A-5F5C-246F73915EF4}"/>
                </a:ext>
              </a:extLst>
            </p:cNvPr>
            <p:cNvSpPr/>
            <p:nvPr/>
          </p:nvSpPr>
          <p:spPr>
            <a:xfrm>
              <a:off x="7918044" y="3778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54" name="Freeform 267">
              <a:extLst>
                <a:ext uri="{FF2B5EF4-FFF2-40B4-BE49-F238E27FC236}">
                  <a16:creationId xmlns:a16="http://schemas.microsoft.com/office/drawing/2014/main" id="{A6F5C40B-2880-6CF1-AED5-587CE07CEA7E}"/>
                </a:ext>
              </a:extLst>
            </p:cNvPr>
            <p:cNvSpPr/>
            <p:nvPr/>
          </p:nvSpPr>
          <p:spPr>
            <a:xfrm>
              <a:off x="7948261" y="3747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55" name="Freeform 268">
              <a:extLst>
                <a:ext uri="{FF2B5EF4-FFF2-40B4-BE49-F238E27FC236}">
                  <a16:creationId xmlns:a16="http://schemas.microsoft.com/office/drawing/2014/main" id="{BB6A45FD-8A76-07BB-207B-0C99C07C7137}"/>
                </a:ext>
              </a:extLst>
            </p:cNvPr>
            <p:cNvSpPr/>
            <p:nvPr/>
          </p:nvSpPr>
          <p:spPr>
            <a:xfrm>
              <a:off x="7925598" y="3778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56" name="Freeform 269">
              <a:extLst>
                <a:ext uri="{FF2B5EF4-FFF2-40B4-BE49-F238E27FC236}">
                  <a16:creationId xmlns:a16="http://schemas.microsoft.com/office/drawing/2014/main" id="{21C24889-6E1E-955B-4FC7-8BF2B898DD1A}"/>
                </a:ext>
              </a:extLst>
            </p:cNvPr>
            <p:cNvSpPr/>
            <p:nvPr/>
          </p:nvSpPr>
          <p:spPr>
            <a:xfrm>
              <a:off x="7955815" y="3747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57" name="Freeform 270">
              <a:extLst>
                <a:ext uri="{FF2B5EF4-FFF2-40B4-BE49-F238E27FC236}">
                  <a16:creationId xmlns:a16="http://schemas.microsoft.com/office/drawing/2014/main" id="{BE765163-2A4F-6B3F-F2C5-C0DABD765A8E}"/>
                </a:ext>
              </a:extLst>
            </p:cNvPr>
            <p:cNvSpPr/>
            <p:nvPr/>
          </p:nvSpPr>
          <p:spPr>
            <a:xfrm>
              <a:off x="7925598" y="3778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58" name="Freeform 271">
              <a:extLst>
                <a:ext uri="{FF2B5EF4-FFF2-40B4-BE49-F238E27FC236}">
                  <a16:creationId xmlns:a16="http://schemas.microsoft.com/office/drawing/2014/main" id="{85EEA001-63C7-3C23-FD0F-226B892C3525}"/>
                </a:ext>
              </a:extLst>
            </p:cNvPr>
            <p:cNvSpPr/>
            <p:nvPr/>
          </p:nvSpPr>
          <p:spPr>
            <a:xfrm>
              <a:off x="7955815" y="3747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59" name="Freeform 272">
              <a:extLst>
                <a:ext uri="{FF2B5EF4-FFF2-40B4-BE49-F238E27FC236}">
                  <a16:creationId xmlns:a16="http://schemas.microsoft.com/office/drawing/2014/main" id="{55D51229-38E9-545C-D104-106D3FCA56AC}"/>
                </a:ext>
              </a:extLst>
            </p:cNvPr>
            <p:cNvSpPr/>
            <p:nvPr/>
          </p:nvSpPr>
          <p:spPr>
            <a:xfrm>
              <a:off x="7964880"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60" name="Freeform 273">
              <a:extLst>
                <a:ext uri="{FF2B5EF4-FFF2-40B4-BE49-F238E27FC236}">
                  <a16:creationId xmlns:a16="http://schemas.microsoft.com/office/drawing/2014/main" id="{851E1E0B-1191-4C15-DF99-75C45B22F920}"/>
                </a:ext>
              </a:extLst>
            </p:cNvPr>
            <p:cNvSpPr/>
            <p:nvPr/>
          </p:nvSpPr>
          <p:spPr>
            <a:xfrm>
              <a:off x="7995096"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61" name="Freeform 274">
              <a:extLst>
                <a:ext uri="{FF2B5EF4-FFF2-40B4-BE49-F238E27FC236}">
                  <a16:creationId xmlns:a16="http://schemas.microsoft.com/office/drawing/2014/main" id="{A3AB4CBA-50CE-5B57-B065-67D277C5A8DB}"/>
                </a:ext>
              </a:extLst>
            </p:cNvPr>
            <p:cNvSpPr/>
            <p:nvPr/>
          </p:nvSpPr>
          <p:spPr>
            <a:xfrm>
              <a:off x="7964880"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62" name="Freeform 275">
              <a:extLst>
                <a:ext uri="{FF2B5EF4-FFF2-40B4-BE49-F238E27FC236}">
                  <a16:creationId xmlns:a16="http://schemas.microsoft.com/office/drawing/2014/main" id="{30A4DD68-8DDD-BDB8-6DE7-B13ADAF1D148}"/>
                </a:ext>
              </a:extLst>
            </p:cNvPr>
            <p:cNvSpPr/>
            <p:nvPr/>
          </p:nvSpPr>
          <p:spPr>
            <a:xfrm>
              <a:off x="7995096"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63" name="Freeform 276">
              <a:extLst>
                <a:ext uri="{FF2B5EF4-FFF2-40B4-BE49-F238E27FC236}">
                  <a16:creationId xmlns:a16="http://schemas.microsoft.com/office/drawing/2014/main" id="{17E0899D-A168-5809-3D35-DE7DC24A7454}"/>
                </a:ext>
              </a:extLst>
            </p:cNvPr>
            <p:cNvSpPr/>
            <p:nvPr/>
          </p:nvSpPr>
          <p:spPr>
            <a:xfrm>
              <a:off x="7972434"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64" name="Freeform 277">
              <a:extLst>
                <a:ext uri="{FF2B5EF4-FFF2-40B4-BE49-F238E27FC236}">
                  <a16:creationId xmlns:a16="http://schemas.microsoft.com/office/drawing/2014/main" id="{02AEB551-B66D-BB2D-4E7F-E0DDD2E7E4B1}"/>
                </a:ext>
              </a:extLst>
            </p:cNvPr>
            <p:cNvSpPr/>
            <p:nvPr/>
          </p:nvSpPr>
          <p:spPr>
            <a:xfrm>
              <a:off x="8002650"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65" name="Freeform 278">
              <a:extLst>
                <a:ext uri="{FF2B5EF4-FFF2-40B4-BE49-F238E27FC236}">
                  <a16:creationId xmlns:a16="http://schemas.microsoft.com/office/drawing/2014/main" id="{B257731E-3B02-326C-6FF4-75BC30ABF3AE}"/>
                </a:ext>
              </a:extLst>
            </p:cNvPr>
            <p:cNvSpPr/>
            <p:nvPr/>
          </p:nvSpPr>
          <p:spPr>
            <a:xfrm>
              <a:off x="8011715"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66" name="Freeform 279">
              <a:extLst>
                <a:ext uri="{FF2B5EF4-FFF2-40B4-BE49-F238E27FC236}">
                  <a16:creationId xmlns:a16="http://schemas.microsoft.com/office/drawing/2014/main" id="{794ACA85-EF6E-85B2-6E88-7B981FE17831}"/>
                </a:ext>
              </a:extLst>
            </p:cNvPr>
            <p:cNvSpPr/>
            <p:nvPr/>
          </p:nvSpPr>
          <p:spPr>
            <a:xfrm>
              <a:off x="8041931"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67" name="Freeform 280">
              <a:extLst>
                <a:ext uri="{FF2B5EF4-FFF2-40B4-BE49-F238E27FC236}">
                  <a16:creationId xmlns:a16="http://schemas.microsoft.com/office/drawing/2014/main" id="{41888E49-8494-B93E-8399-73E8864B759E}"/>
                </a:ext>
              </a:extLst>
            </p:cNvPr>
            <p:cNvSpPr/>
            <p:nvPr/>
          </p:nvSpPr>
          <p:spPr>
            <a:xfrm>
              <a:off x="8099342"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68" name="Freeform 281">
              <a:extLst>
                <a:ext uri="{FF2B5EF4-FFF2-40B4-BE49-F238E27FC236}">
                  <a16:creationId xmlns:a16="http://schemas.microsoft.com/office/drawing/2014/main" id="{50AD6E1B-44FC-D3AF-E771-5C60598B075D}"/>
                </a:ext>
              </a:extLst>
            </p:cNvPr>
            <p:cNvSpPr/>
            <p:nvPr/>
          </p:nvSpPr>
          <p:spPr>
            <a:xfrm>
              <a:off x="8129559"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69" name="Freeform 282">
              <a:extLst>
                <a:ext uri="{FF2B5EF4-FFF2-40B4-BE49-F238E27FC236}">
                  <a16:creationId xmlns:a16="http://schemas.microsoft.com/office/drawing/2014/main" id="{9106BE08-181A-4BAA-E0D3-44A37D87BF55}"/>
                </a:ext>
              </a:extLst>
            </p:cNvPr>
            <p:cNvSpPr/>
            <p:nvPr/>
          </p:nvSpPr>
          <p:spPr>
            <a:xfrm>
              <a:off x="8106897"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70" name="Freeform 283">
              <a:extLst>
                <a:ext uri="{FF2B5EF4-FFF2-40B4-BE49-F238E27FC236}">
                  <a16:creationId xmlns:a16="http://schemas.microsoft.com/office/drawing/2014/main" id="{7FCE68C8-2DFD-E74E-1303-EE4F1BFB820C}"/>
                </a:ext>
              </a:extLst>
            </p:cNvPr>
            <p:cNvSpPr/>
            <p:nvPr/>
          </p:nvSpPr>
          <p:spPr>
            <a:xfrm>
              <a:off x="8137113"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71" name="Freeform 284">
              <a:extLst>
                <a:ext uri="{FF2B5EF4-FFF2-40B4-BE49-F238E27FC236}">
                  <a16:creationId xmlns:a16="http://schemas.microsoft.com/office/drawing/2014/main" id="{7040A469-8E38-32E5-7339-4C55EEF7E808}"/>
                </a:ext>
              </a:extLst>
            </p:cNvPr>
            <p:cNvSpPr/>
            <p:nvPr/>
          </p:nvSpPr>
          <p:spPr>
            <a:xfrm>
              <a:off x="8264022"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72" name="Freeform 285">
              <a:extLst>
                <a:ext uri="{FF2B5EF4-FFF2-40B4-BE49-F238E27FC236}">
                  <a16:creationId xmlns:a16="http://schemas.microsoft.com/office/drawing/2014/main" id="{04E1434E-2B18-7205-4884-998ABAB4FDD6}"/>
                </a:ext>
              </a:extLst>
            </p:cNvPr>
            <p:cNvSpPr/>
            <p:nvPr/>
          </p:nvSpPr>
          <p:spPr>
            <a:xfrm>
              <a:off x="8294238"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73" name="Freeform 286">
              <a:extLst>
                <a:ext uri="{FF2B5EF4-FFF2-40B4-BE49-F238E27FC236}">
                  <a16:creationId xmlns:a16="http://schemas.microsoft.com/office/drawing/2014/main" id="{9154EFF9-FDA8-DF00-66B1-75B562198C2E}"/>
                </a:ext>
              </a:extLst>
            </p:cNvPr>
            <p:cNvSpPr/>
            <p:nvPr/>
          </p:nvSpPr>
          <p:spPr>
            <a:xfrm>
              <a:off x="8406038"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74" name="Freeform 287">
              <a:extLst>
                <a:ext uri="{FF2B5EF4-FFF2-40B4-BE49-F238E27FC236}">
                  <a16:creationId xmlns:a16="http://schemas.microsoft.com/office/drawing/2014/main" id="{3FC0A75B-9CA5-8137-35F6-E4421F9756B8}"/>
                </a:ext>
              </a:extLst>
            </p:cNvPr>
            <p:cNvSpPr/>
            <p:nvPr/>
          </p:nvSpPr>
          <p:spPr>
            <a:xfrm>
              <a:off x="8436255"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75" name="Freeform 288">
              <a:extLst>
                <a:ext uri="{FF2B5EF4-FFF2-40B4-BE49-F238E27FC236}">
                  <a16:creationId xmlns:a16="http://schemas.microsoft.com/office/drawing/2014/main" id="{29A09214-41BC-4EF2-B731-26CA281367EF}"/>
                </a:ext>
              </a:extLst>
            </p:cNvPr>
            <p:cNvSpPr/>
            <p:nvPr/>
          </p:nvSpPr>
          <p:spPr>
            <a:xfrm>
              <a:off x="8538990"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76" name="Freeform 289">
              <a:extLst>
                <a:ext uri="{FF2B5EF4-FFF2-40B4-BE49-F238E27FC236}">
                  <a16:creationId xmlns:a16="http://schemas.microsoft.com/office/drawing/2014/main" id="{212A8278-398C-F205-4EEA-198B24726EC7}"/>
                </a:ext>
              </a:extLst>
            </p:cNvPr>
            <p:cNvSpPr/>
            <p:nvPr/>
          </p:nvSpPr>
          <p:spPr>
            <a:xfrm>
              <a:off x="8569207"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77" name="Freeform 290">
              <a:extLst>
                <a:ext uri="{FF2B5EF4-FFF2-40B4-BE49-F238E27FC236}">
                  <a16:creationId xmlns:a16="http://schemas.microsoft.com/office/drawing/2014/main" id="{BC88628D-E877-A687-AF2E-A2705BC024D0}"/>
                </a:ext>
              </a:extLst>
            </p:cNvPr>
            <p:cNvSpPr/>
            <p:nvPr/>
          </p:nvSpPr>
          <p:spPr>
            <a:xfrm>
              <a:off x="8579782"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78" name="Freeform 291">
              <a:extLst>
                <a:ext uri="{FF2B5EF4-FFF2-40B4-BE49-F238E27FC236}">
                  <a16:creationId xmlns:a16="http://schemas.microsoft.com/office/drawing/2014/main" id="{51343E54-3B71-08EC-0D19-CC588A6DECEA}"/>
                </a:ext>
              </a:extLst>
            </p:cNvPr>
            <p:cNvSpPr/>
            <p:nvPr/>
          </p:nvSpPr>
          <p:spPr>
            <a:xfrm>
              <a:off x="8609999"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79" name="Freeform 292">
              <a:extLst>
                <a:ext uri="{FF2B5EF4-FFF2-40B4-BE49-F238E27FC236}">
                  <a16:creationId xmlns:a16="http://schemas.microsoft.com/office/drawing/2014/main" id="{D8BC9048-9939-D661-745B-04471A7DD7BA}"/>
                </a:ext>
              </a:extLst>
            </p:cNvPr>
            <p:cNvSpPr/>
            <p:nvPr/>
          </p:nvSpPr>
          <p:spPr>
            <a:xfrm>
              <a:off x="8634172" y="39460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80" name="Freeform 293">
              <a:extLst>
                <a:ext uri="{FF2B5EF4-FFF2-40B4-BE49-F238E27FC236}">
                  <a16:creationId xmlns:a16="http://schemas.microsoft.com/office/drawing/2014/main" id="{979FC96D-AD83-1243-672A-1353052E08D4}"/>
                </a:ext>
              </a:extLst>
            </p:cNvPr>
            <p:cNvSpPr/>
            <p:nvPr/>
          </p:nvSpPr>
          <p:spPr>
            <a:xfrm>
              <a:off x="8664388" y="39157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81" name="Freeform 294">
              <a:extLst>
                <a:ext uri="{FF2B5EF4-FFF2-40B4-BE49-F238E27FC236}">
                  <a16:creationId xmlns:a16="http://schemas.microsoft.com/office/drawing/2014/main" id="{EC570AA5-1DBF-4265-14F4-C1BEB25B026C}"/>
                </a:ext>
              </a:extLst>
            </p:cNvPr>
            <p:cNvSpPr/>
            <p:nvPr/>
          </p:nvSpPr>
          <p:spPr>
            <a:xfrm>
              <a:off x="8641726" y="39460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82" name="Freeform 295">
              <a:extLst>
                <a:ext uri="{FF2B5EF4-FFF2-40B4-BE49-F238E27FC236}">
                  <a16:creationId xmlns:a16="http://schemas.microsoft.com/office/drawing/2014/main" id="{0ADEE1BC-EB89-014B-501C-9F05EB1DA9BB}"/>
                </a:ext>
              </a:extLst>
            </p:cNvPr>
            <p:cNvSpPr/>
            <p:nvPr/>
          </p:nvSpPr>
          <p:spPr>
            <a:xfrm>
              <a:off x="8671942" y="39157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83" name="Freeform 296">
              <a:extLst>
                <a:ext uri="{FF2B5EF4-FFF2-40B4-BE49-F238E27FC236}">
                  <a16:creationId xmlns:a16="http://schemas.microsoft.com/office/drawing/2014/main" id="{D07E88D7-564E-5644-689C-0A075C83B275}"/>
                </a:ext>
              </a:extLst>
            </p:cNvPr>
            <p:cNvSpPr/>
            <p:nvPr/>
          </p:nvSpPr>
          <p:spPr>
            <a:xfrm>
              <a:off x="8886478" y="40533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84" name="Freeform 297">
              <a:extLst>
                <a:ext uri="{FF2B5EF4-FFF2-40B4-BE49-F238E27FC236}">
                  <a16:creationId xmlns:a16="http://schemas.microsoft.com/office/drawing/2014/main" id="{29954ADB-539A-1232-FBC3-A530731F8BAF}"/>
                </a:ext>
              </a:extLst>
            </p:cNvPr>
            <p:cNvSpPr/>
            <p:nvPr/>
          </p:nvSpPr>
          <p:spPr>
            <a:xfrm>
              <a:off x="8916695" y="40231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85" name="Freeform 298">
              <a:extLst>
                <a:ext uri="{FF2B5EF4-FFF2-40B4-BE49-F238E27FC236}">
                  <a16:creationId xmlns:a16="http://schemas.microsoft.com/office/drawing/2014/main" id="{1E652504-82F8-F3F2-DC60-D11C372306B7}"/>
                </a:ext>
              </a:extLst>
            </p:cNvPr>
            <p:cNvSpPr/>
            <p:nvPr/>
          </p:nvSpPr>
          <p:spPr>
            <a:xfrm>
              <a:off x="8894032" y="40533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86" name="Freeform 299">
              <a:extLst>
                <a:ext uri="{FF2B5EF4-FFF2-40B4-BE49-F238E27FC236}">
                  <a16:creationId xmlns:a16="http://schemas.microsoft.com/office/drawing/2014/main" id="{A786BCB2-AF6E-D4BB-93E8-80018AE2878F}"/>
                </a:ext>
              </a:extLst>
            </p:cNvPr>
            <p:cNvSpPr/>
            <p:nvPr/>
          </p:nvSpPr>
          <p:spPr>
            <a:xfrm>
              <a:off x="8924249" y="40231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87" name="Freeform 300">
              <a:extLst>
                <a:ext uri="{FF2B5EF4-FFF2-40B4-BE49-F238E27FC236}">
                  <a16:creationId xmlns:a16="http://schemas.microsoft.com/office/drawing/2014/main" id="{D6F9025F-CC6F-1F41-E764-6C4471AA46B5}"/>
                </a:ext>
              </a:extLst>
            </p:cNvPr>
            <p:cNvSpPr/>
            <p:nvPr/>
          </p:nvSpPr>
          <p:spPr>
            <a:xfrm>
              <a:off x="9350299" y="437686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88" name="Freeform 301">
              <a:extLst>
                <a:ext uri="{FF2B5EF4-FFF2-40B4-BE49-F238E27FC236}">
                  <a16:creationId xmlns:a16="http://schemas.microsoft.com/office/drawing/2014/main" id="{D6F3A7E0-6983-922F-FA9C-F1D53909C85E}"/>
                </a:ext>
              </a:extLst>
            </p:cNvPr>
            <p:cNvSpPr/>
            <p:nvPr/>
          </p:nvSpPr>
          <p:spPr>
            <a:xfrm>
              <a:off x="9380516" y="434663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grpSp>
      <p:grpSp>
        <p:nvGrpSpPr>
          <p:cNvPr id="1889" name="Graphic 4">
            <a:extLst>
              <a:ext uri="{FF2B5EF4-FFF2-40B4-BE49-F238E27FC236}">
                <a16:creationId xmlns:a16="http://schemas.microsoft.com/office/drawing/2014/main" id="{A23AD121-AAC9-674E-77F7-5D6048E47335}"/>
              </a:ext>
            </a:extLst>
          </p:cNvPr>
          <p:cNvGrpSpPr/>
          <p:nvPr/>
        </p:nvGrpSpPr>
        <p:grpSpPr>
          <a:xfrm>
            <a:off x="921455" y="2252917"/>
            <a:ext cx="4310406" cy="2726098"/>
            <a:chOff x="2955009" y="1020778"/>
            <a:chExt cx="6102191" cy="3436213"/>
          </a:xfrm>
          <a:noFill/>
        </p:grpSpPr>
        <p:sp>
          <p:nvSpPr>
            <p:cNvPr id="1890" name="Freeform 303">
              <a:extLst>
                <a:ext uri="{FF2B5EF4-FFF2-40B4-BE49-F238E27FC236}">
                  <a16:creationId xmlns:a16="http://schemas.microsoft.com/office/drawing/2014/main" id="{7BD0E849-80D3-5F14-9F47-208B29F02802}"/>
                </a:ext>
              </a:extLst>
            </p:cNvPr>
            <p:cNvSpPr/>
            <p:nvPr/>
          </p:nvSpPr>
          <p:spPr>
            <a:xfrm>
              <a:off x="2977671" y="1051013"/>
              <a:ext cx="6049313" cy="3375743"/>
            </a:xfrm>
            <a:custGeom>
              <a:avLst/>
              <a:gdLst>
                <a:gd name="connsiteX0" fmla="*/ 0 w 6049313"/>
                <a:gd name="connsiteY0" fmla="*/ 0 h 3375743"/>
                <a:gd name="connsiteX1" fmla="*/ 86117 w 6049313"/>
                <a:gd name="connsiteY1" fmla="*/ 0 h 3375743"/>
                <a:gd name="connsiteX2" fmla="*/ 86117 w 6049313"/>
                <a:gd name="connsiteY2" fmla="*/ 24188 h 3375743"/>
                <a:gd name="connsiteX3" fmla="*/ 125398 w 6049313"/>
                <a:gd name="connsiteY3" fmla="*/ 24188 h 3375743"/>
                <a:gd name="connsiteX4" fmla="*/ 125398 w 6049313"/>
                <a:gd name="connsiteY4" fmla="*/ 48376 h 3375743"/>
                <a:gd name="connsiteX5" fmla="*/ 142017 w 6049313"/>
                <a:gd name="connsiteY5" fmla="*/ 48376 h 3375743"/>
                <a:gd name="connsiteX6" fmla="*/ 142017 w 6049313"/>
                <a:gd name="connsiteY6" fmla="*/ 72564 h 3375743"/>
                <a:gd name="connsiteX7" fmla="*/ 243242 w 6049313"/>
                <a:gd name="connsiteY7" fmla="*/ 72564 h 3375743"/>
                <a:gd name="connsiteX8" fmla="*/ 243242 w 6049313"/>
                <a:gd name="connsiteY8" fmla="*/ 96752 h 3375743"/>
                <a:gd name="connsiteX9" fmla="*/ 291588 w 6049313"/>
                <a:gd name="connsiteY9" fmla="*/ 96752 h 3375743"/>
                <a:gd name="connsiteX10" fmla="*/ 291588 w 6049313"/>
                <a:gd name="connsiteY10" fmla="*/ 122452 h 3375743"/>
                <a:gd name="connsiteX11" fmla="*/ 299142 w 6049313"/>
                <a:gd name="connsiteY11" fmla="*/ 122452 h 3375743"/>
                <a:gd name="connsiteX12" fmla="*/ 299142 w 6049313"/>
                <a:gd name="connsiteY12" fmla="*/ 244904 h 3375743"/>
                <a:gd name="connsiteX13" fmla="*/ 306696 w 6049313"/>
                <a:gd name="connsiteY13" fmla="*/ 244904 h 3375743"/>
                <a:gd name="connsiteX14" fmla="*/ 306696 w 6049313"/>
                <a:gd name="connsiteY14" fmla="*/ 270604 h 3375743"/>
                <a:gd name="connsiteX15" fmla="*/ 314250 w 6049313"/>
                <a:gd name="connsiteY15" fmla="*/ 270604 h 3375743"/>
                <a:gd name="connsiteX16" fmla="*/ 314250 w 6049313"/>
                <a:gd name="connsiteY16" fmla="*/ 344680 h 3375743"/>
                <a:gd name="connsiteX17" fmla="*/ 323315 w 6049313"/>
                <a:gd name="connsiteY17" fmla="*/ 344680 h 3375743"/>
                <a:gd name="connsiteX18" fmla="*/ 323315 w 6049313"/>
                <a:gd name="connsiteY18" fmla="*/ 368868 h 3375743"/>
                <a:gd name="connsiteX19" fmla="*/ 330869 w 6049313"/>
                <a:gd name="connsiteY19" fmla="*/ 368868 h 3375743"/>
                <a:gd name="connsiteX20" fmla="*/ 330869 w 6049313"/>
                <a:gd name="connsiteY20" fmla="*/ 470155 h 3375743"/>
                <a:gd name="connsiteX21" fmla="*/ 338423 w 6049313"/>
                <a:gd name="connsiteY21" fmla="*/ 470155 h 3375743"/>
                <a:gd name="connsiteX22" fmla="*/ 338423 w 6049313"/>
                <a:gd name="connsiteY22" fmla="*/ 569931 h 3375743"/>
                <a:gd name="connsiteX23" fmla="*/ 345977 w 6049313"/>
                <a:gd name="connsiteY23" fmla="*/ 569931 h 3375743"/>
                <a:gd name="connsiteX24" fmla="*/ 345977 w 6049313"/>
                <a:gd name="connsiteY24" fmla="*/ 672730 h 3375743"/>
                <a:gd name="connsiteX25" fmla="*/ 353531 w 6049313"/>
                <a:gd name="connsiteY25" fmla="*/ 672730 h 3375743"/>
                <a:gd name="connsiteX26" fmla="*/ 353531 w 6049313"/>
                <a:gd name="connsiteY26" fmla="*/ 722618 h 3375743"/>
                <a:gd name="connsiteX27" fmla="*/ 377704 w 6049313"/>
                <a:gd name="connsiteY27" fmla="*/ 722618 h 3375743"/>
                <a:gd name="connsiteX28" fmla="*/ 377704 w 6049313"/>
                <a:gd name="connsiteY28" fmla="*/ 748317 h 3375743"/>
                <a:gd name="connsiteX29" fmla="*/ 385258 w 6049313"/>
                <a:gd name="connsiteY29" fmla="*/ 748317 h 3375743"/>
                <a:gd name="connsiteX30" fmla="*/ 385258 w 6049313"/>
                <a:gd name="connsiteY30" fmla="*/ 799717 h 3375743"/>
                <a:gd name="connsiteX31" fmla="*/ 394323 w 6049313"/>
                <a:gd name="connsiteY31" fmla="*/ 799717 h 3375743"/>
                <a:gd name="connsiteX32" fmla="*/ 394323 w 6049313"/>
                <a:gd name="connsiteY32" fmla="*/ 851117 h 3375743"/>
                <a:gd name="connsiteX33" fmla="*/ 472886 w 6049313"/>
                <a:gd name="connsiteY33" fmla="*/ 851117 h 3375743"/>
                <a:gd name="connsiteX34" fmla="*/ 472886 w 6049313"/>
                <a:gd name="connsiteY34" fmla="*/ 876816 h 3375743"/>
                <a:gd name="connsiteX35" fmla="*/ 559002 w 6049313"/>
                <a:gd name="connsiteY35" fmla="*/ 876816 h 3375743"/>
                <a:gd name="connsiteX36" fmla="*/ 559002 w 6049313"/>
                <a:gd name="connsiteY36" fmla="*/ 904028 h 3375743"/>
                <a:gd name="connsiteX37" fmla="*/ 566557 w 6049313"/>
                <a:gd name="connsiteY37" fmla="*/ 904028 h 3375743"/>
                <a:gd name="connsiteX38" fmla="*/ 566557 w 6049313"/>
                <a:gd name="connsiteY38" fmla="*/ 929728 h 3375743"/>
                <a:gd name="connsiteX39" fmla="*/ 605838 w 6049313"/>
                <a:gd name="connsiteY39" fmla="*/ 929728 h 3375743"/>
                <a:gd name="connsiteX40" fmla="*/ 605838 w 6049313"/>
                <a:gd name="connsiteY40" fmla="*/ 956939 h 3375743"/>
                <a:gd name="connsiteX41" fmla="*/ 614903 w 6049313"/>
                <a:gd name="connsiteY41" fmla="*/ 956939 h 3375743"/>
                <a:gd name="connsiteX42" fmla="*/ 614903 w 6049313"/>
                <a:gd name="connsiteY42" fmla="*/ 982639 h 3375743"/>
                <a:gd name="connsiteX43" fmla="*/ 622457 w 6049313"/>
                <a:gd name="connsiteY43" fmla="*/ 982639 h 3375743"/>
                <a:gd name="connsiteX44" fmla="*/ 622457 w 6049313"/>
                <a:gd name="connsiteY44" fmla="*/ 1009851 h 3375743"/>
                <a:gd name="connsiteX45" fmla="*/ 630011 w 6049313"/>
                <a:gd name="connsiteY45" fmla="*/ 1009851 h 3375743"/>
                <a:gd name="connsiteX46" fmla="*/ 630011 w 6049313"/>
                <a:gd name="connsiteY46" fmla="*/ 1037062 h 3375743"/>
                <a:gd name="connsiteX47" fmla="*/ 637565 w 6049313"/>
                <a:gd name="connsiteY47" fmla="*/ 1037062 h 3375743"/>
                <a:gd name="connsiteX48" fmla="*/ 637565 w 6049313"/>
                <a:gd name="connsiteY48" fmla="*/ 1062762 h 3375743"/>
                <a:gd name="connsiteX49" fmla="*/ 654184 w 6049313"/>
                <a:gd name="connsiteY49" fmla="*/ 1062762 h 3375743"/>
                <a:gd name="connsiteX50" fmla="*/ 654184 w 6049313"/>
                <a:gd name="connsiteY50" fmla="*/ 1089974 h 3375743"/>
                <a:gd name="connsiteX51" fmla="*/ 661738 w 6049313"/>
                <a:gd name="connsiteY51" fmla="*/ 1089974 h 3375743"/>
                <a:gd name="connsiteX52" fmla="*/ 661738 w 6049313"/>
                <a:gd name="connsiteY52" fmla="*/ 1117185 h 3375743"/>
                <a:gd name="connsiteX53" fmla="*/ 669292 w 6049313"/>
                <a:gd name="connsiteY53" fmla="*/ 1117185 h 3375743"/>
                <a:gd name="connsiteX54" fmla="*/ 669292 w 6049313"/>
                <a:gd name="connsiteY54" fmla="*/ 1142885 h 3375743"/>
                <a:gd name="connsiteX55" fmla="*/ 676846 w 6049313"/>
                <a:gd name="connsiteY55" fmla="*/ 1142885 h 3375743"/>
                <a:gd name="connsiteX56" fmla="*/ 676846 w 6049313"/>
                <a:gd name="connsiteY56" fmla="*/ 1197308 h 3375743"/>
                <a:gd name="connsiteX57" fmla="*/ 701019 w 6049313"/>
                <a:gd name="connsiteY57" fmla="*/ 1197308 h 3375743"/>
                <a:gd name="connsiteX58" fmla="*/ 701019 w 6049313"/>
                <a:gd name="connsiteY58" fmla="*/ 1251731 h 3375743"/>
                <a:gd name="connsiteX59" fmla="*/ 708573 w 6049313"/>
                <a:gd name="connsiteY59" fmla="*/ 1251731 h 3375743"/>
                <a:gd name="connsiteX60" fmla="*/ 708573 w 6049313"/>
                <a:gd name="connsiteY60" fmla="*/ 1307666 h 3375743"/>
                <a:gd name="connsiteX61" fmla="*/ 960880 w 6049313"/>
                <a:gd name="connsiteY61" fmla="*/ 1307666 h 3375743"/>
                <a:gd name="connsiteX62" fmla="*/ 960880 w 6049313"/>
                <a:gd name="connsiteY62" fmla="*/ 1334877 h 3375743"/>
                <a:gd name="connsiteX63" fmla="*/ 992607 w 6049313"/>
                <a:gd name="connsiteY63" fmla="*/ 1334877 h 3375743"/>
                <a:gd name="connsiteX64" fmla="*/ 992607 w 6049313"/>
                <a:gd name="connsiteY64" fmla="*/ 1363601 h 3375743"/>
                <a:gd name="connsiteX65" fmla="*/ 1000161 w 6049313"/>
                <a:gd name="connsiteY65" fmla="*/ 1363601 h 3375743"/>
                <a:gd name="connsiteX66" fmla="*/ 1000161 w 6049313"/>
                <a:gd name="connsiteY66" fmla="*/ 1419536 h 3375743"/>
                <a:gd name="connsiteX67" fmla="*/ 1007715 w 6049313"/>
                <a:gd name="connsiteY67" fmla="*/ 1419536 h 3375743"/>
                <a:gd name="connsiteX68" fmla="*/ 1007715 w 6049313"/>
                <a:gd name="connsiteY68" fmla="*/ 1448259 h 3375743"/>
                <a:gd name="connsiteX69" fmla="*/ 1031888 w 6049313"/>
                <a:gd name="connsiteY69" fmla="*/ 1448259 h 3375743"/>
                <a:gd name="connsiteX70" fmla="*/ 1031888 w 6049313"/>
                <a:gd name="connsiteY70" fmla="*/ 1475470 h 3375743"/>
                <a:gd name="connsiteX71" fmla="*/ 1039442 w 6049313"/>
                <a:gd name="connsiteY71" fmla="*/ 1475470 h 3375743"/>
                <a:gd name="connsiteX72" fmla="*/ 1039442 w 6049313"/>
                <a:gd name="connsiteY72" fmla="*/ 1504194 h 3375743"/>
                <a:gd name="connsiteX73" fmla="*/ 1046996 w 6049313"/>
                <a:gd name="connsiteY73" fmla="*/ 1504194 h 3375743"/>
                <a:gd name="connsiteX74" fmla="*/ 1046996 w 6049313"/>
                <a:gd name="connsiteY74" fmla="*/ 1532917 h 3375743"/>
                <a:gd name="connsiteX75" fmla="*/ 1054551 w 6049313"/>
                <a:gd name="connsiteY75" fmla="*/ 1532917 h 3375743"/>
                <a:gd name="connsiteX76" fmla="*/ 1054551 w 6049313"/>
                <a:gd name="connsiteY76" fmla="*/ 1560129 h 3375743"/>
                <a:gd name="connsiteX77" fmla="*/ 1071170 w 6049313"/>
                <a:gd name="connsiteY77" fmla="*/ 1560129 h 3375743"/>
                <a:gd name="connsiteX78" fmla="*/ 1071170 w 6049313"/>
                <a:gd name="connsiteY78" fmla="*/ 1588852 h 3375743"/>
                <a:gd name="connsiteX79" fmla="*/ 1095343 w 6049313"/>
                <a:gd name="connsiteY79" fmla="*/ 1588852 h 3375743"/>
                <a:gd name="connsiteX80" fmla="*/ 1095343 w 6049313"/>
                <a:gd name="connsiteY80" fmla="*/ 1644787 h 3375743"/>
                <a:gd name="connsiteX81" fmla="*/ 1142178 w 6049313"/>
                <a:gd name="connsiteY81" fmla="*/ 1644787 h 3375743"/>
                <a:gd name="connsiteX82" fmla="*/ 1142178 w 6049313"/>
                <a:gd name="connsiteY82" fmla="*/ 1673510 h 3375743"/>
                <a:gd name="connsiteX83" fmla="*/ 1157286 w 6049313"/>
                <a:gd name="connsiteY83" fmla="*/ 1673510 h 3375743"/>
                <a:gd name="connsiteX84" fmla="*/ 1157286 w 6049313"/>
                <a:gd name="connsiteY84" fmla="*/ 1702233 h 3375743"/>
                <a:gd name="connsiteX85" fmla="*/ 1267576 w 6049313"/>
                <a:gd name="connsiteY85" fmla="*/ 1702233 h 3375743"/>
                <a:gd name="connsiteX86" fmla="*/ 1267576 w 6049313"/>
                <a:gd name="connsiteY86" fmla="*/ 1729445 h 3375743"/>
                <a:gd name="connsiteX87" fmla="*/ 1275130 w 6049313"/>
                <a:gd name="connsiteY87" fmla="*/ 1729445 h 3375743"/>
                <a:gd name="connsiteX88" fmla="*/ 1275130 w 6049313"/>
                <a:gd name="connsiteY88" fmla="*/ 1758168 h 3375743"/>
                <a:gd name="connsiteX89" fmla="*/ 1284195 w 6049313"/>
                <a:gd name="connsiteY89" fmla="*/ 1758168 h 3375743"/>
                <a:gd name="connsiteX90" fmla="*/ 1284195 w 6049313"/>
                <a:gd name="connsiteY90" fmla="*/ 1814103 h 3375743"/>
                <a:gd name="connsiteX91" fmla="*/ 1299303 w 6049313"/>
                <a:gd name="connsiteY91" fmla="*/ 1814103 h 3375743"/>
                <a:gd name="connsiteX92" fmla="*/ 1299303 w 6049313"/>
                <a:gd name="connsiteY92" fmla="*/ 1842826 h 3375743"/>
                <a:gd name="connsiteX93" fmla="*/ 1331030 w 6049313"/>
                <a:gd name="connsiteY93" fmla="*/ 1842826 h 3375743"/>
                <a:gd name="connsiteX94" fmla="*/ 1331030 w 6049313"/>
                <a:gd name="connsiteY94" fmla="*/ 1871550 h 3375743"/>
                <a:gd name="connsiteX95" fmla="*/ 1394484 w 6049313"/>
                <a:gd name="connsiteY95" fmla="*/ 1871550 h 3375743"/>
                <a:gd name="connsiteX96" fmla="*/ 1394484 w 6049313"/>
                <a:gd name="connsiteY96" fmla="*/ 1900273 h 3375743"/>
                <a:gd name="connsiteX97" fmla="*/ 1409593 w 6049313"/>
                <a:gd name="connsiteY97" fmla="*/ 1900273 h 3375743"/>
                <a:gd name="connsiteX98" fmla="*/ 1409593 w 6049313"/>
                <a:gd name="connsiteY98" fmla="*/ 1930508 h 3375743"/>
                <a:gd name="connsiteX99" fmla="*/ 1488155 w 6049313"/>
                <a:gd name="connsiteY99" fmla="*/ 1930508 h 3375743"/>
                <a:gd name="connsiteX100" fmla="*/ 1488155 w 6049313"/>
                <a:gd name="connsiteY100" fmla="*/ 1960743 h 3375743"/>
                <a:gd name="connsiteX101" fmla="*/ 1527436 w 6049313"/>
                <a:gd name="connsiteY101" fmla="*/ 1960743 h 3375743"/>
                <a:gd name="connsiteX102" fmla="*/ 1527436 w 6049313"/>
                <a:gd name="connsiteY102" fmla="*/ 1990978 h 3375743"/>
                <a:gd name="connsiteX103" fmla="*/ 1637726 w 6049313"/>
                <a:gd name="connsiteY103" fmla="*/ 1990978 h 3375743"/>
                <a:gd name="connsiteX104" fmla="*/ 1637726 w 6049313"/>
                <a:gd name="connsiteY104" fmla="*/ 2021213 h 3375743"/>
                <a:gd name="connsiteX105" fmla="*/ 1654345 w 6049313"/>
                <a:gd name="connsiteY105" fmla="*/ 2021213 h 3375743"/>
                <a:gd name="connsiteX106" fmla="*/ 1654345 w 6049313"/>
                <a:gd name="connsiteY106" fmla="*/ 2051448 h 3375743"/>
                <a:gd name="connsiteX107" fmla="*/ 1661899 w 6049313"/>
                <a:gd name="connsiteY107" fmla="*/ 2051448 h 3375743"/>
                <a:gd name="connsiteX108" fmla="*/ 1661899 w 6049313"/>
                <a:gd name="connsiteY108" fmla="*/ 2083195 h 3375743"/>
                <a:gd name="connsiteX109" fmla="*/ 1677008 w 6049313"/>
                <a:gd name="connsiteY109" fmla="*/ 2083195 h 3375743"/>
                <a:gd name="connsiteX110" fmla="*/ 1677008 w 6049313"/>
                <a:gd name="connsiteY110" fmla="*/ 2113430 h 3375743"/>
                <a:gd name="connsiteX111" fmla="*/ 1701180 w 6049313"/>
                <a:gd name="connsiteY111" fmla="*/ 2113430 h 3375743"/>
                <a:gd name="connsiteX112" fmla="*/ 1701180 w 6049313"/>
                <a:gd name="connsiteY112" fmla="*/ 2145177 h 3375743"/>
                <a:gd name="connsiteX113" fmla="*/ 1708735 w 6049313"/>
                <a:gd name="connsiteY113" fmla="*/ 2145177 h 3375743"/>
                <a:gd name="connsiteX114" fmla="*/ 1708735 w 6049313"/>
                <a:gd name="connsiteY114" fmla="*/ 2176924 h 3375743"/>
                <a:gd name="connsiteX115" fmla="*/ 1748016 w 6049313"/>
                <a:gd name="connsiteY115" fmla="*/ 2176924 h 3375743"/>
                <a:gd name="connsiteX116" fmla="*/ 1748016 w 6049313"/>
                <a:gd name="connsiteY116" fmla="*/ 2210182 h 3375743"/>
                <a:gd name="connsiteX117" fmla="*/ 1865860 w 6049313"/>
                <a:gd name="connsiteY117" fmla="*/ 2210182 h 3375743"/>
                <a:gd name="connsiteX118" fmla="*/ 1865860 w 6049313"/>
                <a:gd name="connsiteY118" fmla="*/ 2241929 h 3375743"/>
                <a:gd name="connsiteX119" fmla="*/ 1882479 w 6049313"/>
                <a:gd name="connsiteY119" fmla="*/ 2241929 h 3375743"/>
                <a:gd name="connsiteX120" fmla="*/ 1882479 w 6049313"/>
                <a:gd name="connsiteY120" fmla="*/ 2273676 h 3375743"/>
                <a:gd name="connsiteX121" fmla="*/ 1953487 w 6049313"/>
                <a:gd name="connsiteY121" fmla="*/ 2273676 h 3375743"/>
                <a:gd name="connsiteX122" fmla="*/ 1953487 w 6049313"/>
                <a:gd name="connsiteY122" fmla="*/ 2305422 h 3375743"/>
                <a:gd name="connsiteX123" fmla="*/ 1961041 w 6049313"/>
                <a:gd name="connsiteY123" fmla="*/ 2305422 h 3375743"/>
                <a:gd name="connsiteX124" fmla="*/ 1961041 w 6049313"/>
                <a:gd name="connsiteY124" fmla="*/ 2337169 h 3375743"/>
                <a:gd name="connsiteX125" fmla="*/ 1976149 w 6049313"/>
                <a:gd name="connsiteY125" fmla="*/ 2337169 h 3375743"/>
                <a:gd name="connsiteX126" fmla="*/ 1976149 w 6049313"/>
                <a:gd name="connsiteY126" fmla="*/ 2370428 h 3375743"/>
                <a:gd name="connsiteX127" fmla="*/ 1992768 w 6049313"/>
                <a:gd name="connsiteY127" fmla="*/ 2370428 h 3375743"/>
                <a:gd name="connsiteX128" fmla="*/ 1992768 w 6049313"/>
                <a:gd name="connsiteY128" fmla="*/ 2435433 h 3375743"/>
                <a:gd name="connsiteX129" fmla="*/ 2000322 w 6049313"/>
                <a:gd name="connsiteY129" fmla="*/ 2435433 h 3375743"/>
                <a:gd name="connsiteX130" fmla="*/ 2000322 w 6049313"/>
                <a:gd name="connsiteY130" fmla="*/ 2468692 h 3375743"/>
                <a:gd name="connsiteX131" fmla="*/ 2024496 w 6049313"/>
                <a:gd name="connsiteY131" fmla="*/ 2468692 h 3375743"/>
                <a:gd name="connsiteX132" fmla="*/ 2024496 w 6049313"/>
                <a:gd name="connsiteY132" fmla="*/ 2501950 h 3375743"/>
                <a:gd name="connsiteX133" fmla="*/ 2047158 w 6049313"/>
                <a:gd name="connsiteY133" fmla="*/ 2501950 h 3375743"/>
                <a:gd name="connsiteX134" fmla="*/ 2047158 w 6049313"/>
                <a:gd name="connsiteY134" fmla="*/ 2535209 h 3375743"/>
                <a:gd name="connsiteX135" fmla="*/ 2086439 w 6049313"/>
                <a:gd name="connsiteY135" fmla="*/ 2535209 h 3375743"/>
                <a:gd name="connsiteX136" fmla="*/ 2086439 w 6049313"/>
                <a:gd name="connsiteY136" fmla="*/ 2568468 h 3375743"/>
                <a:gd name="connsiteX137" fmla="*/ 2394646 w 6049313"/>
                <a:gd name="connsiteY137" fmla="*/ 2568468 h 3375743"/>
                <a:gd name="connsiteX138" fmla="*/ 2394646 w 6049313"/>
                <a:gd name="connsiteY138" fmla="*/ 2603238 h 3375743"/>
                <a:gd name="connsiteX139" fmla="*/ 2566879 w 6049313"/>
                <a:gd name="connsiteY139" fmla="*/ 2603238 h 3375743"/>
                <a:gd name="connsiteX140" fmla="*/ 2566879 w 6049313"/>
                <a:gd name="connsiteY140" fmla="*/ 2638008 h 3375743"/>
                <a:gd name="connsiteX141" fmla="*/ 2575944 w 6049313"/>
                <a:gd name="connsiteY141" fmla="*/ 2638008 h 3375743"/>
                <a:gd name="connsiteX142" fmla="*/ 2575944 w 6049313"/>
                <a:gd name="connsiteY142" fmla="*/ 2672778 h 3375743"/>
                <a:gd name="connsiteX143" fmla="*/ 2591052 w 6049313"/>
                <a:gd name="connsiteY143" fmla="*/ 2672778 h 3375743"/>
                <a:gd name="connsiteX144" fmla="*/ 2591052 w 6049313"/>
                <a:gd name="connsiteY144" fmla="*/ 2707549 h 3375743"/>
                <a:gd name="connsiteX145" fmla="*/ 2637887 w 6049313"/>
                <a:gd name="connsiteY145" fmla="*/ 2707549 h 3375743"/>
                <a:gd name="connsiteX146" fmla="*/ 2637887 w 6049313"/>
                <a:gd name="connsiteY146" fmla="*/ 2777089 h 3375743"/>
                <a:gd name="connsiteX147" fmla="*/ 2662061 w 6049313"/>
                <a:gd name="connsiteY147" fmla="*/ 2777089 h 3375743"/>
                <a:gd name="connsiteX148" fmla="*/ 2662061 w 6049313"/>
                <a:gd name="connsiteY148" fmla="*/ 2811860 h 3375743"/>
                <a:gd name="connsiteX149" fmla="*/ 2968757 w 6049313"/>
                <a:gd name="connsiteY149" fmla="*/ 2811860 h 3375743"/>
                <a:gd name="connsiteX150" fmla="*/ 2968757 w 6049313"/>
                <a:gd name="connsiteY150" fmla="*/ 2848142 h 3375743"/>
                <a:gd name="connsiteX151" fmla="*/ 3032211 w 6049313"/>
                <a:gd name="connsiteY151" fmla="*/ 2848142 h 3375743"/>
                <a:gd name="connsiteX152" fmla="*/ 3032211 w 6049313"/>
                <a:gd name="connsiteY152" fmla="*/ 2882912 h 3375743"/>
                <a:gd name="connsiteX153" fmla="*/ 3063938 w 6049313"/>
                <a:gd name="connsiteY153" fmla="*/ 2882912 h 3375743"/>
                <a:gd name="connsiteX154" fmla="*/ 3063938 w 6049313"/>
                <a:gd name="connsiteY154" fmla="*/ 2952453 h 3375743"/>
                <a:gd name="connsiteX155" fmla="*/ 3331353 w 6049313"/>
                <a:gd name="connsiteY155" fmla="*/ 2952453 h 3375743"/>
                <a:gd name="connsiteX156" fmla="*/ 3331353 w 6049313"/>
                <a:gd name="connsiteY156" fmla="*/ 2999317 h 3375743"/>
                <a:gd name="connsiteX157" fmla="*/ 3402361 w 6049313"/>
                <a:gd name="connsiteY157" fmla="*/ 2999317 h 3375743"/>
                <a:gd name="connsiteX158" fmla="*/ 3402361 w 6049313"/>
                <a:gd name="connsiteY158" fmla="*/ 3044670 h 3375743"/>
                <a:gd name="connsiteX159" fmla="*/ 3630494 w 6049313"/>
                <a:gd name="connsiteY159" fmla="*/ 3044670 h 3375743"/>
                <a:gd name="connsiteX160" fmla="*/ 3630494 w 6049313"/>
                <a:gd name="connsiteY160" fmla="*/ 3100604 h 3375743"/>
                <a:gd name="connsiteX161" fmla="*/ 3890355 w 6049313"/>
                <a:gd name="connsiteY161" fmla="*/ 3100604 h 3375743"/>
                <a:gd name="connsiteX162" fmla="*/ 3890355 w 6049313"/>
                <a:gd name="connsiteY162" fmla="*/ 3168633 h 3375743"/>
                <a:gd name="connsiteX163" fmla="*/ 3953809 w 6049313"/>
                <a:gd name="connsiteY163" fmla="*/ 3168633 h 3375743"/>
                <a:gd name="connsiteX164" fmla="*/ 3953809 w 6049313"/>
                <a:gd name="connsiteY164" fmla="*/ 3238174 h 3375743"/>
                <a:gd name="connsiteX165" fmla="*/ 4331514 w 6049313"/>
                <a:gd name="connsiteY165" fmla="*/ 3238174 h 3375743"/>
                <a:gd name="connsiteX166" fmla="*/ 4331514 w 6049313"/>
                <a:gd name="connsiteY166" fmla="*/ 3375743 h 3375743"/>
                <a:gd name="connsiteX167" fmla="*/ 6049313 w 6049313"/>
                <a:gd name="connsiteY167" fmla="*/ 3375743 h 337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6049313" h="3375743">
                  <a:moveTo>
                    <a:pt x="0" y="0"/>
                  </a:moveTo>
                  <a:lnTo>
                    <a:pt x="86117" y="0"/>
                  </a:lnTo>
                  <a:lnTo>
                    <a:pt x="86117" y="24188"/>
                  </a:lnTo>
                  <a:lnTo>
                    <a:pt x="125398" y="24188"/>
                  </a:lnTo>
                  <a:lnTo>
                    <a:pt x="125398" y="48376"/>
                  </a:lnTo>
                  <a:lnTo>
                    <a:pt x="142017" y="48376"/>
                  </a:lnTo>
                  <a:lnTo>
                    <a:pt x="142017" y="72564"/>
                  </a:lnTo>
                  <a:lnTo>
                    <a:pt x="243242" y="72564"/>
                  </a:lnTo>
                  <a:lnTo>
                    <a:pt x="243242" y="96752"/>
                  </a:lnTo>
                  <a:lnTo>
                    <a:pt x="291588" y="96752"/>
                  </a:lnTo>
                  <a:lnTo>
                    <a:pt x="291588" y="122452"/>
                  </a:lnTo>
                  <a:lnTo>
                    <a:pt x="299142" y="122452"/>
                  </a:lnTo>
                  <a:lnTo>
                    <a:pt x="299142" y="244904"/>
                  </a:lnTo>
                  <a:lnTo>
                    <a:pt x="306696" y="244904"/>
                  </a:lnTo>
                  <a:lnTo>
                    <a:pt x="306696" y="270604"/>
                  </a:lnTo>
                  <a:lnTo>
                    <a:pt x="314250" y="270604"/>
                  </a:lnTo>
                  <a:lnTo>
                    <a:pt x="314250" y="344680"/>
                  </a:lnTo>
                  <a:lnTo>
                    <a:pt x="323315" y="344680"/>
                  </a:lnTo>
                  <a:lnTo>
                    <a:pt x="323315" y="368868"/>
                  </a:lnTo>
                  <a:lnTo>
                    <a:pt x="330869" y="368868"/>
                  </a:lnTo>
                  <a:lnTo>
                    <a:pt x="330869" y="470155"/>
                  </a:lnTo>
                  <a:lnTo>
                    <a:pt x="338423" y="470155"/>
                  </a:lnTo>
                  <a:lnTo>
                    <a:pt x="338423" y="569931"/>
                  </a:lnTo>
                  <a:lnTo>
                    <a:pt x="345977" y="569931"/>
                  </a:lnTo>
                  <a:lnTo>
                    <a:pt x="345977" y="672730"/>
                  </a:lnTo>
                  <a:lnTo>
                    <a:pt x="353531" y="672730"/>
                  </a:lnTo>
                  <a:lnTo>
                    <a:pt x="353531" y="722618"/>
                  </a:lnTo>
                  <a:lnTo>
                    <a:pt x="377704" y="722618"/>
                  </a:lnTo>
                  <a:lnTo>
                    <a:pt x="377704" y="748317"/>
                  </a:lnTo>
                  <a:lnTo>
                    <a:pt x="385258" y="748317"/>
                  </a:lnTo>
                  <a:lnTo>
                    <a:pt x="385258" y="799717"/>
                  </a:lnTo>
                  <a:lnTo>
                    <a:pt x="394323" y="799717"/>
                  </a:lnTo>
                  <a:lnTo>
                    <a:pt x="394323" y="851117"/>
                  </a:lnTo>
                  <a:lnTo>
                    <a:pt x="472886" y="851117"/>
                  </a:lnTo>
                  <a:lnTo>
                    <a:pt x="472886" y="876816"/>
                  </a:lnTo>
                  <a:lnTo>
                    <a:pt x="559002" y="876816"/>
                  </a:lnTo>
                  <a:lnTo>
                    <a:pt x="559002" y="904028"/>
                  </a:lnTo>
                  <a:lnTo>
                    <a:pt x="566557" y="904028"/>
                  </a:lnTo>
                  <a:lnTo>
                    <a:pt x="566557" y="929728"/>
                  </a:lnTo>
                  <a:lnTo>
                    <a:pt x="605838" y="929728"/>
                  </a:lnTo>
                  <a:lnTo>
                    <a:pt x="605838" y="956939"/>
                  </a:lnTo>
                  <a:lnTo>
                    <a:pt x="614903" y="956939"/>
                  </a:lnTo>
                  <a:lnTo>
                    <a:pt x="614903" y="982639"/>
                  </a:lnTo>
                  <a:lnTo>
                    <a:pt x="622457" y="982639"/>
                  </a:lnTo>
                  <a:lnTo>
                    <a:pt x="622457" y="1009851"/>
                  </a:lnTo>
                  <a:lnTo>
                    <a:pt x="630011" y="1009851"/>
                  </a:lnTo>
                  <a:lnTo>
                    <a:pt x="630011" y="1037062"/>
                  </a:lnTo>
                  <a:lnTo>
                    <a:pt x="637565" y="1037062"/>
                  </a:lnTo>
                  <a:lnTo>
                    <a:pt x="637565" y="1062762"/>
                  </a:lnTo>
                  <a:lnTo>
                    <a:pt x="654184" y="1062762"/>
                  </a:lnTo>
                  <a:lnTo>
                    <a:pt x="654184" y="1089974"/>
                  </a:lnTo>
                  <a:lnTo>
                    <a:pt x="661738" y="1089974"/>
                  </a:lnTo>
                  <a:lnTo>
                    <a:pt x="661738" y="1117185"/>
                  </a:lnTo>
                  <a:lnTo>
                    <a:pt x="669292" y="1117185"/>
                  </a:lnTo>
                  <a:lnTo>
                    <a:pt x="669292" y="1142885"/>
                  </a:lnTo>
                  <a:lnTo>
                    <a:pt x="676846" y="1142885"/>
                  </a:lnTo>
                  <a:lnTo>
                    <a:pt x="676846" y="1197308"/>
                  </a:lnTo>
                  <a:lnTo>
                    <a:pt x="701019" y="1197308"/>
                  </a:lnTo>
                  <a:lnTo>
                    <a:pt x="701019" y="1251731"/>
                  </a:lnTo>
                  <a:lnTo>
                    <a:pt x="708573" y="1251731"/>
                  </a:lnTo>
                  <a:lnTo>
                    <a:pt x="708573" y="1307666"/>
                  </a:lnTo>
                  <a:lnTo>
                    <a:pt x="960880" y="1307666"/>
                  </a:lnTo>
                  <a:lnTo>
                    <a:pt x="960880" y="1334877"/>
                  </a:lnTo>
                  <a:lnTo>
                    <a:pt x="992607" y="1334877"/>
                  </a:lnTo>
                  <a:lnTo>
                    <a:pt x="992607" y="1363601"/>
                  </a:lnTo>
                  <a:lnTo>
                    <a:pt x="1000161" y="1363601"/>
                  </a:lnTo>
                  <a:lnTo>
                    <a:pt x="1000161" y="1419536"/>
                  </a:lnTo>
                  <a:lnTo>
                    <a:pt x="1007715" y="1419536"/>
                  </a:lnTo>
                  <a:lnTo>
                    <a:pt x="1007715" y="1448259"/>
                  </a:lnTo>
                  <a:lnTo>
                    <a:pt x="1031888" y="1448259"/>
                  </a:lnTo>
                  <a:lnTo>
                    <a:pt x="1031888" y="1475470"/>
                  </a:lnTo>
                  <a:lnTo>
                    <a:pt x="1039442" y="1475470"/>
                  </a:lnTo>
                  <a:lnTo>
                    <a:pt x="1039442" y="1504194"/>
                  </a:lnTo>
                  <a:lnTo>
                    <a:pt x="1046996" y="1504194"/>
                  </a:lnTo>
                  <a:lnTo>
                    <a:pt x="1046996" y="1532917"/>
                  </a:lnTo>
                  <a:lnTo>
                    <a:pt x="1054551" y="1532917"/>
                  </a:lnTo>
                  <a:lnTo>
                    <a:pt x="1054551" y="1560129"/>
                  </a:lnTo>
                  <a:lnTo>
                    <a:pt x="1071170" y="1560129"/>
                  </a:lnTo>
                  <a:lnTo>
                    <a:pt x="1071170" y="1588852"/>
                  </a:lnTo>
                  <a:lnTo>
                    <a:pt x="1095343" y="1588852"/>
                  </a:lnTo>
                  <a:lnTo>
                    <a:pt x="1095343" y="1644787"/>
                  </a:lnTo>
                  <a:lnTo>
                    <a:pt x="1142178" y="1644787"/>
                  </a:lnTo>
                  <a:lnTo>
                    <a:pt x="1142178" y="1673510"/>
                  </a:lnTo>
                  <a:lnTo>
                    <a:pt x="1157286" y="1673510"/>
                  </a:lnTo>
                  <a:lnTo>
                    <a:pt x="1157286" y="1702233"/>
                  </a:lnTo>
                  <a:lnTo>
                    <a:pt x="1267576" y="1702233"/>
                  </a:lnTo>
                  <a:lnTo>
                    <a:pt x="1267576" y="1729445"/>
                  </a:lnTo>
                  <a:lnTo>
                    <a:pt x="1275130" y="1729445"/>
                  </a:lnTo>
                  <a:lnTo>
                    <a:pt x="1275130" y="1758168"/>
                  </a:lnTo>
                  <a:lnTo>
                    <a:pt x="1284195" y="1758168"/>
                  </a:lnTo>
                  <a:lnTo>
                    <a:pt x="1284195" y="1814103"/>
                  </a:lnTo>
                  <a:lnTo>
                    <a:pt x="1299303" y="1814103"/>
                  </a:lnTo>
                  <a:lnTo>
                    <a:pt x="1299303" y="1842826"/>
                  </a:lnTo>
                  <a:lnTo>
                    <a:pt x="1331030" y="1842826"/>
                  </a:lnTo>
                  <a:lnTo>
                    <a:pt x="1331030" y="1871550"/>
                  </a:lnTo>
                  <a:lnTo>
                    <a:pt x="1394484" y="1871550"/>
                  </a:lnTo>
                  <a:lnTo>
                    <a:pt x="1394484" y="1900273"/>
                  </a:lnTo>
                  <a:lnTo>
                    <a:pt x="1409593" y="1900273"/>
                  </a:lnTo>
                  <a:lnTo>
                    <a:pt x="1409593" y="1930508"/>
                  </a:lnTo>
                  <a:lnTo>
                    <a:pt x="1488155" y="1930508"/>
                  </a:lnTo>
                  <a:lnTo>
                    <a:pt x="1488155" y="1960743"/>
                  </a:lnTo>
                  <a:lnTo>
                    <a:pt x="1527436" y="1960743"/>
                  </a:lnTo>
                  <a:lnTo>
                    <a:pt x="1527436" y="1990978"/>
                  </a:lnTo>
                  <a:lnTo>
                    <a:pt x="1637726" y="1990978"/>
                  </a:lnTo>
                  <a:lnTo>
                    <a:pt x="1637726" y="2021213"/>
                  </a:lnTo>
                  <a:lnTo>
                    <a:pt x="1654345" y="2021213"/>
                  </a:lnTo>
                  <a:lnTo>
                    <a:pt x="1654345" y="2051448"/>
                  </a:lnTo>
                  <a:lnTo>
                    <a:pt x="1661899" y="2051448"/>
                  </a:lnTo>
                  <a:lnTo>
                    <a:pt x="1661899" y="2083195"/>
                  </a:lnTo>
                  <a:lnTo>
                    <a:pt x="1677008" y="2083195"/>
                  </a:lnTo>
                  <a:lnTo>
                    <a:pt x="1677008" y="2113430"/>
                  </a:lnTo>
                  <a:lnTo>
                    <a:pt x="1701180" y="2113430"/>
                  </a:lnTo>
                  <a:lnTo>
                    <a:pt x="1701180" y="2145177"/>
                  </a:lnTo>
                  <a:lnTo>
                    <a:pt x="1708735" y="2145177"/>
                  </a:lnTo>
                  <a:lnTo>
                    <a:pt x="1708735" y="2176924"/>
                  </a:lnTo>
                  <a:lnTo>
                    <a:pt x="1748016" y="2176924"/>
                  </a:lnTo>
                  <a:lnTo>
                    <a:pt x="1748016" y="2210182"/>
                  </a:lnTo>
                  <a:lnTo>
                    <a:pt x="1865860" y="2210182"/>
                  </a:lnTo>
                  <a:lnTo>
                    <a:pt x="1865860" y="2241929"/>
                  </a:lnTo>
                  <a:lnTo>
                    <a:pt x="1882479" y="2241929"/>
                  </a:lnTo>
                  <a:lnTo>
                    <a:pt x="1882479" y="2273676"/>
                  </a:lnTo>
                  <a:lnTo>
                    <a:pt x="1953487" y="2273676"/>
                  </a:lnTo>
                  <a:lnTo>
                    <a:pt x="1953487" y="2305422"/>
                  </a:lnTo>
                  <a:lnTo>
                    <a:pt x="1961041" y="2305422"/>
                  </a:lnTo>
                  <a:lnTo>
                    <a:pt x="1961041" y="2337169"/>
                  </a:lnTo>
                  <a:lnTo>
                    <a:pt x="1976149" y="2337169"/>
                  </a:lnTo>
                  <a:lnTo>
                    <a:pt x="1976149" y="2370428"/>
                  </a:lnTo>
                  <a:lnTo>
                    <a:pt x="1992768" y="2370428"/>
                  </a:lnTo>
                  <a:lnTo>
                    <a:pt x="1992768" y="2435433"/>
                  </a:lnTo>
                  <a:lnTo>
                    <a:pt x="2000322" y="2435433"/>
                  </a:lnTo>
                  <a:lnTo>
                    <a:pt x="2000322" y="2468692"/>
                  </a:lnTo>
                  <a:lnTo>
                    <a:pt x="2024496" y="2468692"/>
                  </a:lnTo>
                  <a:lnTo>
                    <a:pt x="2024496" y="2501950"/>
                  </a:lnTo>
                  <a:lnTo>
                    <a:pt x="2047158" y="2501950"/>
                  </a:lnTo>
                  <a:lnTo>
                    <a:pt x="2047158" y="2535209"/>
                  </a:lnTo>
                  <a:lnTo>
                    <a:pt x="2086439" y="2535209"/>
                  </a:lnTo>
                  <a:lnTo>
                    <a:pt x="2086439" y="2568468"/>
                  </a:lnTo>
                  <a:lnTo>
                    <a:pt x="2394646" y="2568468"/>
                  </a:lnTo>
                  <a:lnTo>
                    <a:pt x="2394646" y="2603238"/>
                  </a:lnTo>
                  <a:lnTo>
                    <a:pt x="2566879" y="2603238"/>
                  </a:lnTo>
                  <a:lnTo>
                    <a:pt x="2566879" y="2638008"/>
                  </a:lnTo>
                  <a:lnTo>
                    <a:pt x="2575944" y="2638008"/>
                  </a:lnTo>
                  <a:lnTo>
                    <a:pt x="2575944" y="2672778"/>
                  </a:lnTo>
                  <a:lnTo>
                    <a:pt x="2591052" y="2672778"/>
                  </a:lnTo>
                  <a:lnTo>
                    <a:pt x="2591052" y="2707549"/>
                  </a:lnTo>
                  <a:lnTo>
                    <a:pt x="2637887" y="2707549"/>
                  </a:lnTo>
                  <a:lnTo>
                    <a:pt x="2637887" y="2777089"/>
                  </a:lnTo>
                  <a:lnTo>
                    <a:pt x="2662061" y="2777089"/>
                  </a:lnTo>
                  <a:lnTo>
                    <a:pt x="2662061" y="2811860"/>
                  </a:lnTo>
                  <a:lnTo>
                    <a:pt x="2968757" y="2811860"/>
                  </a:lnTo>
                  <a:lnTo>
                    <a:pt x="2968757" y="2848142"/>
                  </a:lnTo>
                  <a:lnTo>
                    <a:pt x="3032211" y="2848142"/>
                  </a:lnTo>
                  <a:lnTo>
                    <a:pt x="3032211" y="2882912"/>
                  </a:lnTo>
                  <a:lnTo>
                    <a:pt x="3063938" y="2882912"/>
                  </a:lnTo>
                  <a:lnTo>
                    <a:pt x="3063938" y="2952453"/>
                  </a:lnTo>
                  <a:lnTo>
                    <a:pt x="3331353" y="2952453"/>
                  </a:lnTo>
                  <a:lnTo>
                    <a:pt x="3331353" y="2999317"/>
                  </a:lnTo>
                  <a:lnTo>
                    <a:pt x="3402361" y="2999317"/>
                  </a:lnTo>
                  <a:lnTo>
                    <a:pt x="3402361" y="3044670"/>
                  </a:lnTo>
                  <a:lnTo>
                    <a:pt x="3630494" y="3044670"/>
                  </a:lnTo>
                  <a:lnTo>
                    <a:pt x="3630494" y="3100604"/>
                  </a:lnTo>
                  <a:lnTo>
                    <a:pt x="3890355" y="3100604"/>
                  </a:lnTo>
                  <a:lnTo>
                    <a:pt x="3890355" y="3168633"/>
                  </a:lnTo>
                  <a:lnTo>
                    <a:pt x="3953809" y="3168633"/>
                  </a:lnTo>
                  <a:lnTo>
                    <a:pt x="3953809" y="3238174"/>
                  </a:lnTo>
                  <a:lnTo>
                    <a:pt x="4331514" y="3238174"/>
                  </a:lnTo>
                  <a:lnTo>
                    <a:pt x="4331514" y="3375743"/>
                  </a:lnTo>
                  <a:lnTo>
                    <a:pt x="6049313" y="3375743"/>
                  </a:lnTo>
                </a:path>
              </a:pathLst>
            </a:custGeom>
            <a:noFill/>
            <a:ln w="28575" cap="flat">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91" name="Freeform 304">
              <a:extLst>
                <a:ext uri="{FF2B5EF4-FFF2-40B4-BE49-F238E27FC236}">
                  <a16:creationId xmlns:a16="http://schemas.microsoft.com/office/drawing/2014/main" id="{41A4B1E6-28E7-370D-385A-AFFEBD12C21F}"/>
                </a:ext>
              </a:extLst>
            </p:cNvPr>
            <p:cNvSpPr/>
            <p:nvPr/>
          </p:nvSpPr>
          <p:spPr>
            <a:xfrm>
              <a:off x="9023963" y="4426756"/>
              <a:ext cx="3021" cy="1511"/>
            </a:xfrm>
            <a:custGeom>
              <a:avLst/>
              <a:gdLst>
                <a:gd name="connsiteX0" fmla="*/ 0 w 3021"/>
                <a:gd name="connsiteY0" fmla="*/ 1512 h 1511"/>
                <a:gd name="connsiteX1" fmla="*/ 3022 w 3021"/>
                <a:gd name="connsiteY1" fmla="*/ 0 h 1511"/>
              </a:gdLst>
              <a:ahLst/>
              <a:cxnLst>
                <a:cxn ang="0">
                  <a:pos x="connsiteX0" y="connsiteY0"/>
                </a:cxn>
                <a:cxn ang="0">
                  <a:pos x="connsiteX1" y="connsiteY1"/>
                </a:cxn>
              </a:cxnLst>
              <a:rect l="l" t="t" r="r" b="b"/>
              <a:pathLst>
                <a:path w="3021" h="1511">
                  <a:moveTo>
                    <a:pt x="0" y="1512"/>
                  </a:moveTo>
                  <a:lnTo>
                    <a:pt x="3022" y="0"/>
                  </a:lnTo>
                </a:path>
              </a:pathLst>
            </a:custGeom>
            <a:ln w="28575" cap="flat">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92" name="Freeform 305">
              <a:extLst>
                <a:ext uri="{FF2B5EF4-FFF2-40B4-BE49-F238E27FC236}">
                  <a16:creationId xmlns:a16="http://schemas.microsoft.com/office/drawing/2014/main" id="{9430F1F4-0A17-BD4E-C13E-8477FA7CBE92}"/>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93" name="Freeform 306">
              <a:extLst>
                <a:ext uri="{FF2B5EF4-FFF2-40B4-BE49-F238E27FC236}">
                  <a16:creationId xmlns:a16="http://schemas.microsoft.com/office/drawing/2014/main" id="{62D07DD3-36DB-50B4-2E7E-1F7CDB9B004C}"/>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94" name="Freeform 307">
              <a:extLst>
                <a:ext uri="{FF2B5EF4-FFF2-40B4-BE49-F238E27FC236}">
                  <a16:creationId xmlns:a16="http://schemas.microsoft.com/office/drawing/2014/main" id="{14DA4FEB-C197-4945-8E3A-A28DD75754F9}"/>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95" name="Freeform 308">
              <a:extLst>
                <a:ext uri="{FF2B5EF4-FFF2-40B4-BE49-F238E27FC236}">
                  <a16:creationId xmlns:a16="http://schemas.microsoft.com/office/drawing/2014/main" id="{7FB3EF38-1303-613A-44F4-0F672E1FF653}"/>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96" name="Freeform 309">
              <a:extLst>
                <a:ext uri="{FF2B5EF4-FFF2-40B4-BE49-F238E27FC236}">
                  <a16:creationId xmlns:a16="http://schemas.microsoft.com/office/drawing/2014/main" id="{E33A996A-F4BB-BB6C-EE34-F3D55227660C}"/>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97" name="Freeform 310">
              <a:extLst>
                <a:ext uri="{FF2B5EF4-FFF2-40B4-BE49-F238E27FC236}">
                  <a16:creationId xmlns:a16="http://schemas.microsoft.com/office/drawing/2014/main" id="{D8E7DA82-0AF3-8ACE-3103-4C0431021AAD}"/>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98" name="Freeform 311">
              <a:extLst>
                <a:ext uri="{FF2B5EF4-FFF2-40B4-BE49-F238E27FC236}">
                  <a16:creationId xmlns:a16="http://schemas.microsoft.com/office/drawing/2014/main" id="{556D1AB8-5852-DF75-A4EE-BDC8E1AA960B}"/>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99" name="Freeform 312">
              <a:extLst>
                <a:ext uri="{FF2B5EF4-FFF2-40B4-BE49-F238E27FC236}">
                  <a16:creationId xmlns:a16="http://schemas.microsoft.com/office/drawing/2014/main" id="{9619A082-D50D-776A-C6C0-09E06E7222BD}"/>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00" name="Freeform 313">
              <a:extLst>
                <a:ext uri="{FF2B5EF4-FFF2-40B4-BE49-F238E27FC236}">
                  <a16:creationId xmlns:a16="http://schemas.microsoft.com/office/drawing/2014/main" id="{BC98B95B-8227-3397-82D9-2A531D7C7BF2}"/>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01" name="Freeform 314">
              <a:extLst>
                <a:ext uri="{FF2B5EF4-FFF2-40B4-BE49-F238E27FC236}">
                  <a16:creationId xmlns:a16="http://schemas.microsoft.com/office/drawing/2014/main" id="{838B84EB-1E68-7DCB-135D-4200DA7E8F75}"/>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02" name="Freeform 315">
              <a:extLst>
                <a:ext uri="{FF2B5EF4-FFF2-40B4-BE49-F238E27FC236}">
                  <a16:creationId xmlns:a16="http://schemas.microsoft.com/office/drawing/2014/main" id="{3E992C1E-F29C-2F2F-DE27-765FB24FF93B}"/>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03" name="Freeform 316">
              <a:extLst>
                <a:ext uri="{FF2B5EF4-FFF2-40B4-BE49-F238E27FC236}">
                  <a16:creationId xmlns:a16="http://schemas.microsoft.com/office/drawing/2014/main" id="{85A7484C-09E8-574D-CCB4-47E5BC37BB08}"/>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04" name="Freeform 317">
              <a:extLst>
                <a:ext uri="{FF2B5EF4-FFF2-40B4-BE49-F238E27FC236}">
                  <a16:creationId xmlns:a16="http://schemas.microsoft.com/office/drawing/2014/main" id="{57D3BCE8-C13B-3BAC-6380-228856D390FD}"/>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05" name="Freeform 318">
              <a:extLst>
                <a:ext uri="{FF2B5EF4-FFF2-40B4-BE49-F238E27FC236}">
                  <a16:creationId xmlns:a16="http://schemas.microsoft.com/office/drawing/2014/main" id="{39374985-CDCF-10A8-C702-F8337444533B}"/>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06" name="Freeform 319">
              <a:extLst>
                <a:ext uri="{FF2B5EF4-FFF2-40B4-BE49-F238E27FC236}">
                  <a16:creationId xmlns:a16="http://schemas.microsoft.com/office/drawing/2014/main" id="{57AE0068-7C52-37FD-0576-09A8D610ECB5}"/>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07" name="Freeform 320">
              <a:extLst>
                <a:ext uri="{FF2B5EF4-FFF2-40B4-BE49-F238E27FC236}">
                  <a16:creationId xmlns:a16="http://schemas.microsoft.com/office/drawing/2014/main" id="{F69E0EB4-FBA4-236E-FA22-2D987A37A40B}"/>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08" name="Freeform 321">
              <a:extLst>
                <a:ext uri="{FF2B5EF4-FFF2-40B4-BE49-F238E27FC236}">
                  <a16:creationId xmlns:a16="http://schemas.microsoft.com/office/drawing/2014/main" id="{F980CC32-952B-28B2-7D84-2F54ED6E987A}"/>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09" name="Freeform 322">
              <a:extLst>
                <a:ext uri="{FF2B5EF4-FFF2-40B4-BE49-F238E27FC236}">
                  <a16:creationId xmlns:a16="http://schemas.microsoft.com/office/drawing/2014/main" id="{08A3AD71-2202-0217-CCD0-3B47DF80EC9E}"/>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10" name="Freeform 323">
              <a:extLst>
                <a:ext uri="{FF2B5EF4-FFF2-40B4-BE49-F238E27FC236}">
                  <a16:creationId xmlns:a16="http://schemas.microsoft.com/office/drawing/2014/main" id="{6C00BE44-334A-BDA2-5AD7-7F46802AD035}"/>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11" name="Freeform 324">
              <a:extLst>
                <a:ext uri="{FF2B5EF4-FFF2-40B4-BE49-F238E27FC236}">
                  <a16:creationId xmlns:a16="http://schemas.microsoft.com/office/drawing/2014/main" id="{0405729C-96B3-C137-14F7-591A30B0EBBF}"/>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12" name="Freeform 325">
              <a:extLst>
                <a:ext uri="{FF2B5EF4-FFF2-40B4-BE49-F238E27FC236}">
                  <a16:creationId xmlns:a16="http://schemas.microsoft.com/office/drawing/2014/main" id="{B74AE5BE-8B7F-5DB6-8614-C30DCDFA1F44}"/>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13" name="Freeform 326">
              <a:extLst>
                <a:ext uri="{FF2B5EF4-FFF2-40B4-BE49-F238E27FC236}">
                  <a16:creationId xmlns:a16="http://schemas.microsoft.com/office/drawing/2014/main" id="{3CA877E7-A3C7-E58C-9026-E5E3D8FC7F6B}"/>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14" name="Freeform 327">
              <a:extLst>
                <a:ext uri="{FF2B5EF4-FFF2-40B4-BE49-F238E27FC236}">
                  <a16:creationId xmlns:a16="http://schemas.microsoft.com/office/drawing/2014/main" id="{CF995E1B-64AB-7E6F-8EF4-0886C23F3FE7}"/>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15" name="Freeform 328">
              <a:extLst>
                <a:ext uri="{FF2B5EF4-FFF2-40B4-BE49-F238E27FC236}">
                  <a16:creationId xmlns:a16="http://schemas.microsoft.com/office/drawing/2014/main" id="{6F6D8B61-207D-39E1-EA9A-B71E47145EFA}"/>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16" name="Freeform 329">
              <a:extLst>
                <a:ext uri="{FF2B5EF4-FFF2-40B4-BE49-F238E27FC236}">
                  <a16:creationId xmlns:a16="http://schemas.microsoft.com/office/drawing/2014/main" id="{F39E164E-38AF-6FED-0F4A-99BD9D45B68E}"/>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17" name="Freeform 330">
              <a:extLst>
                <a:ext uri="{FF2B5EF4-FFF2-40B4-BE49-F238E27FC236}">
                  <a16:creationId xmlns:a16="http://schemas.microsoft.com/office/drawing/2014/main" id="{95A879D6-F300-9AF2-73B5-3DF1C88015D4}"/>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18" name="Freeform 331">
              <a:extLst>
                <a:ext uri="{FF2B5EF4-FFF2-40B4-BE49-F238E27FC236}">
                  <a16:creationId xmlns:a16="http://schemas.microsoft.com/office/drawing/2014/main" id="{42D8BD20-3235-0306-38E0-A9F5F22AA857}"/>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19" name="Freeform 332">
              <a:extLst>
                <a:ext uri="{FF2B5EF4-FFF2-40B4-BE49-F238E27FC236}">
                  <a16:creationId xmlns:a16="http://schemas.microsoft.com/office/drawing/2014/main" id="{3EFFF4AD-9855-A2C5-A7E2-E60C2D918AFA}"/>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20" name="Freeform 333">
              <a:extLst>
                <a:ext uri="{FF2B5EF4-FFF2-40B4-BE49-F238E27FC236}">
                  <a16:creationId xmlns:a16="http://schemas.microsoft.com/office/drawing/2014/main" id="{506910DD-BD0C-1614-B5CF-CADBE2F055C9}"/>
                </a:ext>
              </a:extLst>
            </p:cNvPr>
            <p:cNvSpPr/>
            <p:nvPr/>
          </p:nvSpPr>
          <p:spPr>
            <a:xfrm>
              <a:off x="3239043" y="117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21" name="Freeform 334">
              <a:extLst>
                <a:ext uri="{FF2B5EF4-FFF2-40B4-BE49-F238E27FC236}">
                  <a16:creationId xmlns:a16="http://schemas.microsoft.com/office/drawing/2014/main" id="{C66599F6-7545-D1D4-5FE4-7621B0A2FF46}"/>
                </a:ext>
              </a:extLst>
            </p:cNvPr>
            <p:cNvSpPr/>
            <p:nvPr/>
          </p:nvSpPr>
          <p:spPr>
            <a:xfrm>
              <a:off x="3269259" y="114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22" name="Freeform 335">
              <a:extLst>
                <a:ext uri="{FF2B5EF4-FFF2-40B4-BE49-F238E27FC236}">
                  <a16:creationId xmlns:a16="http://schemas.microsoft.com/office/drawing/2014/main" id="{0F5E3050-D50A-3D9A-85A5-F908D6FFF5C5}"/>
                </a:ext>
              </a:extLst>
            </p:cNvPr>
            <p:cNvSpPr/>
            <p:nvPr/>
          </p:nvSpPr>
          <p:spPr>
            <a:xfrm>
              <a:off x="3254151" y="132161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23" name="Freeform 336">
              <a:extLst>
                <a:ext uri="{FF2B5EF4-FFF2-40B4-BE49-F238E27FC236}">
                  <a16:creationId xmlns:a16="http://schemas.microsoft.com/office/drawing/2014/main" id="{95452B04-3F46-3C4C-140C-5631B9748CBA}"/>
                </a:ext>
              </a:extLst>
            </p:cNvPr>
            <p:cNvSpPr/>
            <p:nvPr/>
          </p:nvSpPr>
          <p:spPr>
            <a:xfrm>
              <a:off x="3284367" y="129138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24" name="Freeform 337">
              <a:extLst>
                <a:ext uri="{FF2B5EF4-FFF2-40B4-BE49-F238E27FC236}">
                  <a16:creationId xmlns:a16="http://schemas.microsoft.com/office/drawing/2014/main" id="{E9292912-8076-CE17-E93D-739893F4BE3D}"/>
                </a:ext>
              </a:extLst>
            </p:cNvPr>
            <p:cNvSpPr/>
            <p:nvPr/>
          </p:nvSpPr>
          <p:spPr>
            <a:xfrm>
              <a:off x="3270770" y="141988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25" name="Freeform 338">
              <a:extLst>
                <a:ext uri="{FF2B5EF4-FFF2-40B4-BE49-F238E27FC236}">
                  <a16:creationId xmlns:a16="http://schemas.microsoft.com/office/drawing/2014/main" id="{34559D34-110E-33F4-3F0B-50883C6741DE}"/>
                </a:ext>
              </a:extLst>
            </p:cNvPr>
            <p:cNvSpPr/>
            <p:nvPr/>
          </p:nvSpPr>
          <p:spPr>
            <a:xfrm>
              <a:off x="3300986" y="138964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26" name="Freeform 339">
              <a:extLst>
                <a:ext uri="{FF2B5EF4-FFF2-40B4-BE49-F238E27FC236}">
                  <a16:creationId xmlns:a16="http://schemas.microsoft.com/office/drawing/2014/main" id="{61AC046C-8D63-D873-AC48-2BF68F4E5A76}"/>
                </a:ext>
              </a:extLst>
            </p:cNvPr>
            <p:cNvSpPr/>
            <p:nvPr/>
          </p:nvSpPr>
          <p:spPr>
            <a:xfrm>
              <a:off x="3278324" y="152116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27" name="Freeform 340">
              <a:extLst>
                <a:ext uri="{FF2B5EF4-FFF2-40B4-BE49-F238E27FC236}">
                  <a16:creationId xmlns:a16="http://schemas.microsoft.com/office/drawing/2014/main" id="{80421164-DF01-D077-BCCB-3DA5CC82AF5B}"/>
                </a:ext>
              </a:extLst>
            </p:cNvPr>
            <p:cNvSpPr/>
            <p:nvPr/>
          </p:nvSpPr>
          <p:spPr>
            <a:xfrm>
              <a:off x="3308540" y="149093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28" name="Freeform 341">
              <a:extLst>
                <a:ext uri="{FF2B5EF4-FFF2-40B4-BE49-F238E27FC236}">
                  <a16:creationId xmlns:a16="http://schemas.microsoft.com/office/drawing/2014/main" id="{6CD5FA88-3B3E-0142-DC9A-96051B5D53C7}"/>
                </a:ext>
              </a:extLst>
            </p:cNvPr>
            <p:cNvSpPr/>
            <p:nvPr/>
          </p:nvSpPr>
          <p:spPr>
            <a:xfrm>
              <a:off x="3285878" y="16209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29" name="Freeform 342">
              <a:extLst>
                <a:ext uri="{FF2B5EF4-FFF2-40B4-BE49-F238E27FC236}">
                  <a16:creationId xmlns:a16="http://schemas.microsoft.com/office/drawing/2014/main" id="{C1077C85-06B2-AEE4-1B2A-06F5E486822B}"/>
                </a:ext>
              </a:extLst>
            </p:cNvPr>
            <p:cNvSpPr/>
            <p:nvPr/>
          </p:nvSpPr>
          <p:spPr>
            <a:xfrm>
              <a:off x="3316094" y="15907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30" name="Freeform 343">
              <a:extLst>
                <a:ext uri="{FF2B5EF4-FFF2-40B4-BE49-F238E27FC236}">
                  <a16:creationId xmlns:a16="http://schemas.microsoft.com/office/drawing/2014/main" id="{F4A89243-B543-7CF4-988C-945AEF7A0F08}"/>
                </a:ext>
              </a:extLst>
            </p:cNvPr>
            <p:cNvSpPr/>
            <p:nvPr/>
          </p:nvSpPr>
          <p:spPr>
            <a:xfrm>
              <a:off x="3371995" y="1902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31" name="Freeform 344">
              <a:extLst>
                <a:ext uri="{FF2B5EF4-FFF2-40B4-BE49-F238E27FC236}">
                  <a16:creationId xmlns:a16="http://schemas.microsoft.com/office/drawing/2014/main" id="{52358D3D-BBAE-A230-8152-84D1DC4A5275}"/>
                </a:ext>
              </a:extLst>
            </p:cNvPr>
            <p:cNvSpPr/>
            <p:nvPr/>
          </p:nvSpPr>
          <p:spPr>
            <a:xfrm>
              <a:off x="3402211" y="1871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32" name="Freeform 345">
              <a:extLst>
                <a:ext uri="{FF2B5EF4-FFF2-40B4-BE49-F238E27FC236}">
                  <a16:creationId xmlns:a16="http://schemas.microsoft.com/office/drawing/2014/main" id="{0D4FBE62-7E46-5921-9ECE-37109FB51F9C}"/>
                </a:ext>
              </a:extLst>
            </p:cNvPr>
            <p:cNvSpPr/>
            <p:nvPr/>
          </p:nvSpPr>
          <p:spPr>
            <a:xfrm>
              <a:off x="3381060" y="1902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33" name="Freeform 346">
              <a:extLst>
                <a:ext uri="{FF2B5EF4-FFF2-40B4-BE49-F238E27FC236}">
                  <a16:creationId xmlns:a16="http://schemas.microsoft.com/office/drawing/2014/main" id="{EFDD115F-DF66-B8F1-92F5-1351182CDFB4}"/>
                </a:ext>
              </a:extLst>
            </p:cNvPr>
            <p:cNvSpPr/>
            <p:nvPr/>
          </p:nvSpPr>
          <p:spPr>
            <a:xfrm>
              <a:off x="3411276" y="1871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34" name="Freeform 347">
              <a:extLst>
                <a:ext uri="{FF2B5EF4-FFF2-40B4-BE49-F238E27FC236}">
                  <a16:creationId xmlns:a16="http://schemas.microsoft.com/office/drawing/2014/main" id="{5051B092-B0C7-85EB-C5CB-3D581D4D6086}"/>
                </a:ext>
              </a:extLst>
            </p:cNvPr>
            <p:cNvSpPr/>
            <p:nvPr/>
          </p:nvSpPr>
          <p:spPr>
            <a:xfrm>
              <a:off x="3388614" y="1902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35" name="Freeform 348">
              <a:extLst>
                <a:ext uri="{FF2B5EF4-FFF2-40B4-BE49-F238E27FC236}">
                  <a16:creationId xmlns:a16="http://schemas.microsoft.com/office/drawing/2014/main" id="{A2F060A9-8871-475C-3A58-E7510CCF2768}"/>
                </a:ext>
              </a:extLst>
            </p:cNvPr>
            <p:cNvSpPr/>
            <p:nvPr/>
          </p:nvSpPr>
          <p:spPr>
            <a:xfrm>
              <a:off x="3418830" y="1871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36" name="Freeform 349">
              <a:extLst>
                <a:ext uri="{FF2B5EF4-FFF2-40B4-BE49-F238E27FC236}">
                  <a16:creationId xmlns:a16="http://schemas.microsoft.com/office/drawing/2014/main" id="{D05D005E-C77D-A269-98F1-C570ADC50CFF}"/>
                </a:ext>
              </a:extLst>
            </p:cNvPr>
            <p:cNvSpPr/>
            <p:nvPr/>
          </p:nvSpPr>
          <p:spPr>
            <a:xfrm>
              <a:off x="3411276" y="1902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37" name="Freeform 350">
              <a:extLst>
                <a:ext uri="{FF2B5EF4-FFF2-40B4-BE49-F238E27FC236}">
                  <a16:creationId xmlns:a16="http://schemas.microsoft.com/office/drawing/2014/main" id="{CAA4E72B-A58E-A326-1057-1096C1BFAECD}"/>
                </a:ext>
              </a:extLst>
            </p:cNvPr>
            <p:cNvSpPr/>
            <p:nvPr/>
          </p:nvSpPr>
          <p:spPr>
            <a:xfrm>
              <a:off x="3441492" y="1871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38" name="Freeform 351">
              <a:extLst>
                <a:ext uri="{FF2B5EF4-FFF2-40B4-BE49-F238E27FC236}">
                  <a16:creationId xmlns:a16="http://schemas.microsoft.com/office/drawing/2014/main" id="{D345F2A3-F358-748D-3602-C22F14BD0CBB}"/>
                </a:ext>
              </a:extLst>
            </p:cNvPr>
            <p:cNvSpPr/>
            <p:nvPr/>
          </p:nvSpPr>
          <p:spPr>
            <a:xfrm>
              <a:off x="3514011" y="198074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39" name="Freeform 352">
              <a:extLst>
                <a:ext uri="{FF2B5EF4-FFF2-40B4-BE49-F238E27FC236}">
                  <a16:creationId xmlns:a16="http://schemas.microsoft.com/office/drawing/2014/main" id="{274B0119-5EBA-B6DF-46B4-4EC30F8847F6}"/>
                </a:ext>
              </a:extLst>
            </p:cNvPr>
            <p:cNvSpPr/>
            <p:nvPr/>
          </p:nvSpPr>
          <p:spPr>
            <a:xfrm>
              <a:off x="3544228" y="195050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40" name="Freeform 353">
              <a:extLst>
                <a:ext uri="{FF2B5EF4-FFF2-40B4-BE49-F238E27FC236}">
                  <a16:creationId xmlns:a16="http://schemas.microsoft.com/office/drawing/2014/main" id="{AFC5A134-5785-F666-DC59-30FBD93F51C1}"/>
                </a:ext>
              </a:extLst>
            </p:cNvPr>
            <p:cNvSpPr/>
            <p:nvPr/>
          </p:nvSpPr>
          <p:spPr>
            <a:xfrm>
              <a:off x="3609193"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41" name="Freeform 354">
              <a:extLst>
                <a:ext uri="{FF2B5EF4-FFF2-40B4-BE49-F238E27FC236}">
                  <a16:creationId xmlns:a16="http://schemas.microsoft.com/office/drawing/2014/main" id="{99CD0271-56A1-4A5F-CE08-B857EC5B8AAA}"/>
                </a:ext>
              </a:extLst>
            </p:cNvPr>
            <p:cNvSpPr/>
            <p:nvPr/>
          </p:nvSpPr>
          <p:spPr>
            <a:xfrm>
              <a:off x="3639409"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42" name="Freeform 355">
              <a:extLst>
                <a:ext uri="{FF2B5EF4-FFF2-40B4-BE49-F238E27FC236}">
                  <a16:creationId xmlns:a16="http://schemas.microsoft.com/office/drawing/2014/main" id="{21E8CB99-0C3B-568E-B0AC-FE9B7090E19F}"/>
                </a:ext>
              </a:extLst>
            </p:cNvPr>
            <p:cNvSpPr/>
            <p:nvPr/>
          </p:nvSpPr>
          <p:spPr>
            <a:xfrm>
              <a:off x="3616747" y="21938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43" name="Freeform 356">
              <a:extLst>
                <a:ext uri="{FF2B5EF4-FFF2-40B4-BE49-F238E27FC236}">
                  <a16:creationId xmlns:a16="http://schemas.microsoft.com/office/drawing/2014/main" id="{BE9D6656-3720-CFD1-E3F4-8CACE5ACB7DA}"/>
                </a:ext>
              </a:extLst>
            </p:cNvPr>
            <p:cNvSpPr/>
            <p:nvPr/>
          </p:nvSpPr>
          <p:spPr>
            <a:xfrm>
              <a:off x="3646963" y="21636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44" name="Freeform 357">
              <a:extLst>
                <a:ext uri="{FF2B5EF4-FFF2-40B4-BE49-F238E27FC236}">
                  <a16:creationId xmlns:a16="http://schemas.microsoft.com/office/drawing/2014/main" id="{533FB9F5-6B1B-8E89-B469-54481DB98074}"/>
                </a:ext>
              </a:extLst>
            </p:cNvPr>
            <p:cNvSpPr/>
            <p:nvPr/>
          </p:nvSpPr>
          <p:spPr>
            <a:xfrm>
              <a:off x="3663582" y="23586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45" name="Freeform 358">
              <a:extLst>
                <a:ext uri="{FF2B5EF4-FFF2-40B4-BE49-F238E27FC236}">
                  <a16:creationId xmlns:a16="http://schemas.microsoft.com/office/drawing/2014/main" id="{260E3DD8-4A28-9B44-92B3-05473416F565}"/>
                </a:ext>
              </a:extLst>
            </p:cNvPr>
            <p:cNvSpPr/>
            <p:nvPr/>
          </p:nvSpPr>
          <p:spPr>
            <a:xfrm>
              <a:off x="3693799" y="2326932"/>
              <a:ext cx="15108" cy="61981"/>
            </a:xfrm>
            <a:custGeom>
              <a:avLst/>
              <a:gdLst>
                <a:gd name="connsiteX0" fmla="*/ 0 w 15108"/>
                <a:gd name="connsiteY0" fmla="*/ 0 h 61981"/>
                <a:gd name="connsiteX1" fmla="*/ 0 w 15108"/>
                <a:gd name="connsiteY1" fmla="*/ 61982 h 61981"/>
              </a:gdLst>
              <a:ahLst/>
              <a:cxnLst>
                <a:cxn ang="0">
                  <a:pos x="connsiteX0" y="connsiteY0"/>
                </a:cxn>
                <a:cxn ang="0">
                  <a:pos x="connsiteX1" y="connsiteY1"/>
                </a:cxn>
              </a:cxnLst>
              <a:rect l="l" t="t" r="r" b="b"/>
              <a:pathLst>
                <a:path w="15108" h="61981">
                  <a:moveTo>
                    <a:pt x="0" y="0"/>
                  </a:moveTo>
                  <a:lnTo>
                    <a:pt x="0" y="61982"/>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46" name="Freeform 359">
              <a:extLst>
                <a:ext uri="{FF2B5EF4-FFF2-40B4-BE49-F238E27FC236}">
                  <a16:creationId xmlns:a16="http://schemas.microsoft.com/office/drawing/2014/main" id="{80CD441B-1C01-8731-F586-A3715F762C0E}"/>
                </a:ext>
              </a:extLst>
            </p:cNvPr>
            <p:cNvSpPr/>
            <p:nvPr/>
          </p:nvSpPr>
          <p:spPr>
            <a:xfrm>
              <a:off x="3773872" y="23586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47" name="Freeform 360">
              <a:extLst>
                <a:ext uri="{FF2B5EF4-FFF2-40B4-BE49-F238E27FC236}">
                  <a16:creationId xmlns:a16="http://schemas.microsoft.com/office/drawing/2014/main" id="{286902AE-641F-2F5F-5495-EE65E7DA295C}"/>
                </a:ext>
              </a:extLst>
            </p:cNvPr>
            <p:cNvSpPr/>
            <p:nvPr/>
          </p:nvSpPr>
          <p:spPr>
            <a:xfrm>
              <a:off x="3804088" y="2326932"/>
              <a:ext cx="15108" cy="61981"/>
            </a:xfrm>
            <a:custGeom>
              <a:avLst/>
              <a:gdLst>
                <a:gd name="connsiteX0" fmla="*/ 0 w 15108"/>
                <a:gd name="connsiteY0" fmla="*/ 0 h 61981"/>
                <a:gd name="connsiteX1" fmla="*/ 0 w 15108"/>
                <a:gd name="connsiteY1" fmla="*/ 61982 h 61981"/>
              </a:gdLst>
              <a:ahLst/>
              <a:cxnLst>
                <a:cxn ang="0">
                  <a:pos x="connsiteX0" y="connsiteY0"/>
                </a:cxn>
                <a:cxn ang="0">
                  <a:pos x="connsiteX1" y="connsiteY1"/>
                </a:cxn>
              </a:cxnLst>
              <a:rect l="l" t="t" r="r" b="b"/>
              <a:pathLst>
                <a:path w="15108" h="61981">
                  <a:moveTo>
                    <a:pt x="0" y="0"/>
                  </a:moveTo>
                  <a:lnTo>
                    <a:pt x="0" y="61982"/>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48" name="Freeform 361">
              <a:extLst>
                <a:ext uri="{FF2B5EF4-FFF2-40B4-BE49-F238E27FC236}">
                  <a16:creationId xmlns:a16="http://schemas.microsoft.com/office/drawing/2014/main" id="{999E28AE-2CB5-BFEA-31B3-62EFC623AD1B}"/>
                </a:ext>
              </a:extLst>
            </p:cNvPr>
            <p:cNvSpPr/>
            <p:nvPr/>
          </p:nvSpPr>
          <p:spPr>
            <a:xfrm>
              <a:off x="3915889" y="238589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49" name="Freeform 362">
              <a:extLst>
                <a:ext uri="{FF2B5EF4-FFF2-40B4-BE49-F238E27FC236}">
                  <a16:creationId xmlns:a16="http://schemas.microsoft.com/office/drawing/2014/main" id="{0E26C008-4A51-B440-4323-E6583D77832D}"/>
                </a:ext>
              </a:extLst>
            </p:cNvPr>
            <p:cNvSpPr/>
            <p:nvPr/>
          </p:nvSpPr>
          <p:spPr>
            <a:xfrm>
              <a:off x="3946105" y="235565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50" name="Freeform 363">
              <a:extLst>
                <a:ext uri="{FF2B5EF4-FFF2-40B4-BE49-F238E27FC236}">
                  <a16:creationId xmlns:a16="http://schemas.microsoft.com/office/drawing/2014/main" id="{6D6174EA-B06E-CFC8-F8BF-BD30C1BF9831}"/>
                </a:ext>
              </a:extLst>
            </p:cNvPr>
            <p:cNvSpPr/>
            <p:nvPr/>
          </p:nvSpPr>
          <p:spPr>
            <a:xfrm>
              <a:off x="4246758" y="28938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51" name="Freeform 364">
              <a:extLst>
                <a:ext uri="{FF2B5EF4-FFF2-40B4-BE49-F238E27FC236}">
                  <a16:creationId xmlns:a16="http://schemas.microsoft.com/office/drawing/2014/main" id="{E8ACCFA9-7F90-64A2-13CD-D26B9EF4CA41}"/>
                </a:ext>
              </a:extLst>
            </p:cNvPr>
            <p:cNvSpPr/>
            <p:nvPr/>
          </p:nvSpPr>
          <p:spPr>
            <a:xfrm>
              <a:off x="4276974" y="28636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52" name="Freeform 365">
              <a:extLst>
                <a:ext uri="{FF2B5EF4-FFF2-40B4-BE49-F238E27FC236}">
                  <a16:creationId xmlns:a16="http://schemas.microsoft.com/office/drawing/2014/main" id="{B9CD8938-0308-AC5C-5794-8377941F6680}"/>
                </a:ext>
              </a:extLst>
            </p:cNvPr>
            <p:cNvSpPr/>
            <p:nvPr/>
          </p:nvSpPr>
          <p:spPr>
            <a:xfrm>
              <a:off x="4317766" y="292256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53" name="Freeform 366">
              <a:extLst>
                <a:ext uri="{FF2B5EF4-FFF2-40B4-BE49-F238E27FC236}">
                  <a16:creationId xmlns:a16="http://schemas.microsoft.com/office/drawing/2014/main" id="{0E3DFBA5-F797-7C74-B9B7-273EBEFA6BDB}"/>
                </a:ext>
              </a:extLst>
            </p:cNvPr>
            <p:cNvSpPr/>
            <p:nvPr/>
          </p:nvSpPr>
          <p:spPr>
            <a:xfrm>
              <a:off x="4347983" y="289232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54" name="Freeform 367">
              <a:extLst>
                <a:ext uri="{FF2B5EF4-FFF2-40B4-BE49-F238E27FC236}">
                  <a16:creationId xmlns:a16="http://schemas.microsoft.com/office/drawing/2014/main" id="{BC429F25-8534-F91D-B439-3A9026DAA256}"/>
                </a:ext>
              </a:extLst>
            </p:cNvPr>
            <p:cNvSpPr/>
            <p:nvPr/>
          </p:nvSpPr>
          <p:spPr>
            <a:xfrm>
              <a:off x="4381221" y="298152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55" name="Freeform 368">
              <a:extLst>
                <a:ext uri="{FF2B5EF4-FFF2-40B4-BE49-F238E27FC236}">
                  <a16:creationId xmlns:a16="http://schemas.microsoft.com/office/drawing/2014/main" id="{B40CD8D1-2E92-08AE-B6B8-CFE4E086D06F}"/>
                </a:ext>
              </a:extLst>
            </p:cNvPr>
            <p:cNvSpPr/>
            <p:nvPr/>
          </p:nvSpPr>
          <p:spPr>
            <a:xfrm>
              <a:off x="4411437" y="295128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56" name="Freeform 369">
              <a:extLst>
                <a:ext uri="{FF2B5EF4-FFF2-40B4-BE49-F238E27FC236}">
                  <a16:creationId xmlns:a16="http://schemas.microsoft.com/office/drawing/2014/main" id="{C543B4FF-82C6-3077-A8A7-176BA4756DCB}"/>
                </a:ext>
              </a:extLst>
            </p:cNvPr>
            <p:cNvSpPr/>
            <p:nvPr/>
          </p:nvSpPr>
          <p:spPr>
            <a:xfrm>
              <a:off x="4381221" y="298152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57" name="Freeform 370">
              <a:extLst>
                <a:ext uri="{FF2B5EF4-FFF2-40B4-BE49-F238E27FC236}">
                  <a16:creationId xmlns:a16="http://schemas.microsoft.com/office/drawing/2014/main" id="{BA91477E-8620-8F1F-0DC3-21DB438C4A9C}"/>
                </a:ext>
              </a:extLst>
            </p:cNvPr>
            <p:cNvSpPr/>
            <p:nvPr/>
          </p:nvSpPr>
          <p:spPr>
            <a:xfrm>
              <a:off x="4411437" y="295128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58" name="Freeform 371">
              <a:extLst>
                <a:ext uri="{FF2B5EF4-FFF2-40B4-BE49-F238E27FC236}">
                  <a16:creationId xmlns:a16="http://schemas.microsoft.com/office/drawing/2014/main" id="{9D955267-D112-C092-06AE-CEF9AD690C05}"/>
                </a:ext>
              </a:extLst>
            </p:cNvPr>
            <p:cNvSpPr/>
            <p:nvPr/>
          </p:nvSpPr>
          <p:spPr>
            <a:xfrm>
              <a:off x="4538346" y="304199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59" name="Freeform 372">
              <a:extLst>
                <a:ext uri="{FF2B5EF4-FFF2-40B4-BE49-F238E27FC236}">
                  <a16:creationId xmlns:a16="http://schemas.microsoft.com/office/drawing/2014/main" id="{0D9E28A2-4AE7-3C58-8BDC-3DAACB45FFF5}"/>
                </a:ext>
              </a:extLst>
            </p:cNvPr>
            <p:cNvSpPr/>
            <p:nvPr/>
          </p:nvSpPr>
          <p:spPr>
            <a:xfrm>
              <a:off x="4568562" y="301175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60" name="Freeform 373">
              <a:extLst>
                <a:ext uri="{FF2B5EF4-FFF2-40B4-BE49-F238E27FC236}">
                  <a16:creationId xmlns:a16="http://schemas.microsoft.com/office/drawing/2014/main" id="{D1E96D11-C9DC-A78F-4CB9-053F062F9990}"/>
                </a:ext>
              </a:extLst>
            </p:cNvPr>
            <p:cNvSpPr/>
            <p:nvPr/>
          </p:nvSpPr>
          <p:spPr>
            <a:xfrm>
              <a:off x="4624462" y="316444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61" name="Freeform 374">
              <a:extLst>
                <a:ext uri="{FF2B5EF4-FFF2-40B4-BE49-F238E27FC236}">
                  <a16:creationId xmlns:a16="http://schemas.microsoft.com/office/drawing/2014/main" id="{1D4E2DEF-655F-7F93-661A-5D558A9DAF60}"/>
                </a:ext>
              </a:extLst>
            </p:cNvPr>
            <p:cNvSpPr/>
            <p:nvPr/>
          </p:nvSpPr>
          <p:spPr>
            <a:xfrm>
              <a:off x="4654679" y="313420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62" name="Freeform 375">
              <a:extLst>
                <a:ext uri="{FF2B5EF4-FFF2-40B4-BE49-F238E27FC236}">
                  <a16:creationId xmlns:a16="http://schemas.microsoft.com/office/drawing/2014/main" id="{F6D2185A-1187-1608-156F-1550CC7EE6D6}"/>
                </a:ext>
              </a:extLst>
            </p:cNvPr>
            <p:cNvSpPr/>
            <p:nvPr/>
          </p:nvSpPr>
          <p:spPr>
            <a:xfrm>
              <a:off x="4624462" y="316444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63" name="Freeform 376">
              <a:extLst>
                <a:ext uri="{FF2B5EF4-FFF2-40B4-BE49-F238E27FC236}">
                  <a16:creationId xmlns:a16="http://schemas.microsoft.com/office/drawing/2014/main" id="{D0C44649-14DB-C5CB-3CD3-C5B56E722531}"/>
                </a:ext>
              </a:extLst>
            </p:cNvPr>
            <p:cNvSpPr/>
            <p:nvPr/>
          </p:nvSpPr>
          <p:spPr>
            <a:xfrm>
              <a:off x="4654679" y="313420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64" name="Freeform 377">
              <a:extLst>
                <a:ext uri="{FF2B5EF4-FFF2-40B4-BE49-F238E27FC236}">
                  <a16:creationId xmlns:a16="http://schemas.microsoft.com/office/drawing/2014/main" id="{25110C1D-68E3-7A67-1A15-576949AF34D3}"/>
                </a:ext>
              </a:extLst>
            </p:cNvPr>
            <p:cNvSpPr/>
            <p:nvPr/>
          </p:nvSpPr>
          <p:spPr>
            <a:xfrm>
              <a:off x="4908496" y="33881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65" name="Freeform 378">
              <a:extLst>
                <a:ext uri="{FF2B5EF4-FFF2-40B4-BE49-F238E27FC236}">
                  <a16:creationId xmlns:a16="http://schemas.microsoft.com/office/drawing/2014/main" id="{9A4582BD-589E-63AE-77D6-B0830D6D3765}"/>
                </a:ext>
              </a:extLst>
            </p:cNvPr>
            <p:cNvSpPr/>
            <p:nvPr/>
          </p:nvSpPr>
          <p:spPr>
            <a:xfrm>
              <a:off x="4938712" y="33579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66" name="Freeform 379">
              <a:extLst>
                <a:ext uri="{FF2B5EF4-FFF2-40B4-BE49-F238E27FC236}">
                  <a16:creationId xmlns:a16="http://schemas.microsoft.com/office/drawing/2014/main" id="{51695A57-5D2A-926C-938C-46279B913C87}"/>
                </a:ext>
              </a:extLst>
            </p:cNvPr>
            <p:cNvSpPr/>
            <p:nvPr/>
          </p:nvSpPr>
          <p:spPr>
            <a:xfrm>
              <a:off x="5003677" y="358622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67" name="Freeform 380">
              <a:extLst>
                <a:ext uri="{FF2B5EF4-FFF2-40B4-BE49-F238E27FC236}">
                  <a16:creationId xmlns:a16="http://schemas.microsoft.com/office/drawing/2014/main" id="{FB50AFF0-7304-B346-135B-A64DE777594A}"/>
                </a:ext>
              </a:extLst>
            </p:cNvPr>
            <p:cNvSpPr/>
            <p:nvPr/>
          </p:nvSpPr>
          <p:spPr>
            <a:xfrm>
              <a:off x="5033894" y="355598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68" name="Freeform 381">
              <a:extLst>
                <a:ext uri="{FF2B5EF4-FFF2-40B4-BE49-F238E27FC236}">
                  <a16:creationId xmlns:a16="http://schemas.microsoft.com/office/drawing/2014/main" id="{5841206D-2AC2-A866-496D-FB237A708AB6}"/>
                </a:ext>
              </a:extLst>
            </p:cNvPr>
            <p:cNvSpPr/>
            <p:nvPr/>
          </p:nvSpPr>
          <p:spPr>
            <a:xfrm>
              <a:off x="5286200" y="36194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69" name="Freeform 382">
              <a:extLst>
                <a:ext uri="{FF2B5EF4-FFF2-40B4-BE49-F238E27FC236}">
                  <a16:creationId xmlns:a16="http://schemas.microsoft.com/office/drawing/2014/main" id="{3193BB6F-B65C-B97A-109F-F26C2712B5EA}"/>
                </a:ext>
              </a:extLst>
            </p:cNvPr>
            <p:cNvSpPr/>
            <p:nvPr/>
          </p:nvSpPr>
          <p:spPr>
            <a:xfrm>
              <a:off x="5316417" y="35892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70" name="Freeform 383">
              <a:extLst>
                <a:ext uri="{FF2B5EF4-FFF2-40B4-BE49-F238E27FC236}">
                  <a16:creationId xmlns:a16="http://schemas.microsoft.com/office/drawing/2014/main" id="{B29AFA48-5302-99A8-D982-5C5E22A614F9}"/>
                </a:ext>
              </a:extLst>
            </p:cNvPr>
            <p:cNvSpPr/>
            <p:nvPr/>
          </p:nvSpPr>
          <p:spPr>
            <a:xfrm>
              <a:off x="6105063" y="400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71" name="Freeform 384">
              <a:extLst>
                <a:ext uri="{FF2B5EF4-FFF2-40B4-BE49-F238E27FC236}">
                  <a16:creationId xmlns:a16="http://schemas.microsoft.com/office/drawing/2014/main" id="{AB15C26C-2588-4BC4-81BE-7B761DE726EB}"/>
                </a:ext>
              </a:extLst>
            </p:cNvPr>
            <p:cNvSpPr/>
            <p:nvPr/>
          </p:nvSpPr>
          <p:spPr>
            <a:xfrm>
              <a:off x="6135280" y="397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72" name="Freeform 385">
              <a:extLst>
                <a:ext uri="{FF2B5EF4-FFF2-40B4-BE49-F238E27FC236}">
                  <a16:creationId xmlns:a16="http://schemas.microsoft.com/office/drawing/2014/main" id="{7D6D22E1-3C84-240E-D33E-183C6A25756F}"/>
                </a:ext>
              </a:extLst>
            </p:cNvPr>
            <p:cNvSpPr/>
            <p:nvPr/>
          </p:nvSpPr>
          <p:spPr>
            <a:xfrm>
              <a:off x="6105063" y="400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73" name="Freeform 386">
              <a:extLst>
                <a:ext uri="{FF2B5EF4-FFF2-40B4-BE49-F238E27FC236}">
                  <a16:creationId xmlns:a16="http://schemas.microsoft.com/office/drawing/2014/main" id="{EFC7F1DF-0CF7-2211-34DD-199C089FCBDD}"/>
                </a:ext>
              </a:extLst>
            </p:cNvPr>
            <p:cNvSpPr/>
            <p:nvPr/>
          </p:nvSpPr>
          <p:spPr>
            <a:xfrm>
              <a:off x="6135280" y="397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74" name="Freeform 387">
              <a:extLst>
                <a:ext uri="{FF2B5EF4-FFF2-40B4-BE49-F238E27FC236}">
                  <a16:creationId xmlns:a16="http://schemas.microsoft.com/office/drawing/2014/main" id="{171DA8D3-1EDF-43CF-7F1B-5E0B31F242C9}"/>
                </a:ext>
              </a:extLst>
            </p:cNvPr>
            <p:cNvSpPr/>
            <p:nvPr/>
          </p:nvSpPr>
          <p:spPr>
            <a:xfrm>
              <a:off x="6105063" y="400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75" name="Freeform 388">
              <a:extLst>
                <a:ext uri="{FF2B5EF4-FFF2-40B4-BE49-F238E27FC236}">
                  <a16:creationId xmlns:a16="http://schemas.microsoft.com/office/drawing/2014/main" id="{87D6E1A6-C53D-4BC0-4477-98AF4E5D79F7}"/>
                </a:ext>
              </a:extLst>
            </p:cNvPr>
            <p:cNvSpPr/>
            <p:nvPr/>
          </p:nvSpPr>
          <p:spPr>
            <a:xfrm>
              <a:off x="6135280" y="397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76" name="Freeform 389">
              <a:extLst>
                <a:ext uri="{FF2B5EF4-FFF2-40B4-BE49-F238E27FC236}">
                  <a16:creationId xmlns:a16="http://schemas.microsoft.com/office/drawing/2014/main" id="{3A117283-804B-CAEF-2916-D32925699F2F}"/>
                </a:ext>
              </a:extLst>
            </p:cNvPr>
            <p:cNvSpPr/>
            <p:nvPr/>
          </p:nvSpPr>
          <p:spPr>
            <a:xfrm>
              <a:off x="6215353" y="400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77" name="Freeform 390">
              <a:extLst>
                <a:ext uri="{FF2B5EF4-FFF2-40B4-BE49-F238E27FC236}">
                  <a16:creationId xmlns:a16="http://schemas.microsoft.com/office/drawing/2014/main" id="{809A9B43-934F-1A3C-5507-C1D5277A8481}"/>
                </a:ext>
              </a:extLst>
            </p:cNvPr>
            <p:cNvSpPr/>
            <p:nvPr/>
          </p:nvSpPr>
          <p:spPr>
            <a:xfrm>
              <a:off x="6245569" y="397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78" name="Freeform 391">
              <a:extLst>
                <a:ext uri="{FF2B5EF4-FFF2-40B4-BE49-F238E27FC236}">
                  <a16:creationId xmlns:a16="http://schemas.microsoft.com/office/drawing/2014/main" id="{08F8266C-8E20-3EDF-98D5-E331786E47F4}"/>
                </a:ext>
              </a:extLst>
            </p:cNvPr>
            <p:cNvSpPr/>
            <p:nvPr/>
          </p:nvSpPr>
          <p:spPr>
            <a:xfrm>
              <a:off x="6215353" y="400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79" name="Freeform 392">
              <a:extLst>
                <a:ext uri="{FF2B5EF4-FFF2-40B4-BE49-F238E27FC236}">
                  <a16:creationId xmlns:a16="http://schemas.microsoft.com/office/drawing/2014/main" id="{2800542E-8777-5EFF-DD29-A789C9C1A88C}"/>
                </a:ext>
              </a:extLst>
            </p:cNvPr>
            <p:cNvSpPr/>
            <p:nvPr/>
          </p:nvSpPr>
          <p:spPr>
            <a:xfrm>
              <a:off x="6245569" y="397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80" name="Freeform 393">
              <a:extLst>
                <a:ext uri="{FF2B5EF4-FFF2-40B4-BE49-F238E27FC236}">
                  <a16:creationId xmlns:a16="http://schemas.microsoft.com/office/drawing/2014/main" id="{8FF81D91-8C9C-39FA-72B2-0D97130B32ED}"/>
                </a:ext>
              </a:extLst>
            </p:cNvPr>
            <p:cNvSpPr/>
            <p:nvPr/>
          </p:nvSpPr>
          <p:spPr>
            <a:xfrm>
              <a:off x="6389097" y="40956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81" name="Freeform 394">
              <a:extLst>
                <a:ext uri="{FF2B5EF4-FFF2-40B4-BE49-F238E27FC236}">
                  <a16:creationId xmlns:a16="http://schemas.microsoft.com/office/drawing/2014/main" id="{F2743264-C34D-3E7E-E9B4-1A0F9CDFB076}"/>
                </a:ext>
              </a:extLst>
            </p:cNvPr>
            <p:cNvSpPr/>
            <p:nvPr/>
          </p:nvSpPr>
          <p:spPr>
            <a:xfrm>
              <a:off x="6419313" y="40654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82" name="Freeform 395">
              <a:extLst>
                <a:ext uri="{FF2B5EF4-FFF2-40B4-BE49-F238E27FC236}">
                  <a16:creationId xmlns:a16="http://schemas.microsoft.com/office/drawing/2014/main" id="{9E430F77-806E-FC7F-AFE0-E9D51585B72F}"/>
                </a:ext>
              </a:extLst>
            </p:cNvPr>
            <p:cNvSpPr/>
            <p:nvPr/>
          </p:nvSpPr>
          <p:spPr>
            <a:xfrm>
              <a:off x="6562841" y="40956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83" name="Freeform 396">
              <a:extLst>
                <a:ext uri="{FF2B5EF4-FFF2-40B4-BE49-F238E27FC236}">
                  <a16:creationId xmlns:a16="http://schemas.microsoft.com/office/drawing/2014/main" id="{E9A0D3C2-805D-10D7-79F7-F52D77C9B2F0}"/>
                </a:ext>
              </a:extLst>
            </p:cNvPr>
            <p:cNvSpPr/>
            <p:nvPr/>
          </p:nvSpPr>
          <p:spPr>
            <a:xfrm>
              <a:off x="6593057" y="40654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84" name="Freeform 397">
              <a:extLst>
                <a:ext uri="{FF2B5EF4-FFF2-40B4-BE49-F238E27FC236}">
                  <a16:creationId xmlns:a16="http://schemas.microsoft.com/office/drawing/2014/main" id="{910950F0-E622-9EC6-E2B4-EA343EC8B4A3}"/>
                </a:ext>
              </a:extLst>
            </p:cNvPr>
            <p:cNvSpPr/>
            <p:nvPr/>
          </p:nvSpPr>
          <p:spPr>
            <a:xfrm>
              <a:off x="6633850" y="415161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85" name="Freeform 398">
              <a:extLst>
                <a:ext uri="{FF2B5EF4-FFF2-40B4-BE49-F238E27FC236}">
                  <a16:creationId xmlns:a16="http://schemas.microsoft.com/office/drawing/2014/main" id="{36869EA9-0DE9-F2D8-C85B-07B16A12C55C}"/>
                </a:ext>
              </a:extLst>
            </p:cNvPr>
            <p:cNvSpPr/>
            <p:nvPr/>
          </p:nvSpPr>
          <p:spPr>
            <a:xfrm>
              <a:off x="6664066" y="412138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86" name="Freeform 399">
              <a:extLst>
                <a:ext uri="{FF2B5EF4-FFF2-40B4-BE49-F238E27FC236}">
                  <a16:creationId xmlns:a16="http://schemas.microsoft.com/office/drawing/2014/main" id="{072AFE73-2871-9D94-3944-AB634DF01851}"/>
                </a:ext>
              </a:extLst>
            </p:cNvPr>
            <p:cNvSpPr/>
            <p:nvPr/>
          </p:nvSpPr>
          <p:spPr>
            <a:xfrm>
              <a:off x="6641404" y="415161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87" name="Freeform 400">
              <a:extLst>
                <a:ext uri="{FF2B5EF4-FFF2-40B4-BE49-F238E27FC236}">
                  <a16:creationId xmlns:a16="http://schemas.microsoft.com/office/drawing/2014/main" id="{E1417F39-39BD-835C-0118-8001A63DFB57}"/>
                </a:ext>
              </a:extLst>
            </p:cNvPr>
            <p:cNvSpPr/>
            <p:nvPr/>
          </p:nvSpPr>
          <p:spPr>
            <a:xfrm>
              <a:off x="6671620" y="412138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88" name="Freeform 401">
              <a:extLst>
                <a:ext uri="{FF2B5EF4-FFF2-40B4-BE49-F238E27FC236}">
                  <a16:creationId xmlns:a16="http://schemas.microsoft.com/office/drawing/2014/main" id="{A52290F2-C3DE-0D8A-390B-4A98007DA62D}"/>
                </a:ext>
              </a:extLst>
            </p:cNvPr>
            <p:cNvSpPr/>
            <p:nvPr/>
          </p:nvSpPr>
          <p:spPr>
            <a:xfrm>
              <a:off x="6917883" y="428918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89" name="Freeform 402">
              <a:extLst>
                <a:ext uri="{FF2B5EF4-FFF2-40B4-BE49-F238E27FC236}">
                  <a16:creationId xmlns:a16="http://schemas.microsoft.com/office/drawing/2014/main" id="{A9D7E19D-7252-F770-A7BE-71C6EC2B10B0}"/>
                </a:ext>
              </a:extLst>
            </p:cNvPr>
            <p:cNvSpPr/>
            <p:nvPr/>
          </p:nvSpPr>
          <p:spPr>
            <a:xfrm>
              <a:off x="6948100" y="425895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90" name="Freeform 403">
              <a:extLst>
                <a:ext uri="{FF2B5EF4-FFF2-40B4-BE49-F238E27FC236}">
                  <a16:creationId xmlns:a16="http://schemas.microsoft.com/office/drawing/2014/main" id="{3F5C4C04-24D7-8D9A-2332-7C4EF6B6719E}"/>
                </a:ext>
              </a:extLst>
            </p:cNvPr>
            <p:cNvSpPr/>
            <p:nvPr/>
          </p:nvSpPr>
          <p:spPr>
            <a:xfrm>
              <a:off x="6979827" y="428918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91" name="Freeform 404">
              <a:extLst>
                <a:ext uri="{FF2B5EF4-FFF2-40B4-BE49-F238E27FC236}">
                  <a16:creationId xmlns:a16="http://schemas.microsoft.com/office/drawing/2014/main" id="{1BE1A3F8-CB8C-1713-2FA3-9DC08CD6B4CF}"/>
                </a:ext>
              </a:extLst>
            </p:cNvPr>
            <p:cNvSpPr/>
            <p:nvPr/>
          </p:nvSpPr>
          <p:spPr>
            <a:xfrm>
              <a:off x="7010043" y="425895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92" name="Freeform 405">
              <a:extLst>
                <a:ext uri="{FF2B5EF4-FFF2-40B4-BE49-F238E27FC236}">
                  <a16:creationId xmlns:a16="http://schemas.microsoft.com/office/drawing/2014/main" id="{6CCBE1F3-0C75-9677-3CB4-95C23AA2DB8C}"/>
                </a:ext>
              </a:extLst>
            </p:cNvPr>
            <p:cNvSpPr/>
            <p:nvPr/>
          </p:nvSpPr>
          <p:spPr>
            <a:xfrm>
              <a:off x="7082562" y="428918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93" name="Freeform 406">
              <a:extLst>
                <a:ext uri="{FF2B5EF4-FFF2-40B4-BE49-F238E27FC236}">
                  <a16:creationId xmlns:a16="http://schemas.microsoft.com/office/drawing/2014/main" id="{4564CD11-885D-4CE6-25CA-5A55310ED8E8}"/>
                </a:ext>
              </a:extLst>
            </p:cNvPr>
            <p:cNvSpPr/>
            <p:nvPr/>
          </p:nvSpPr>
          <p:spPr>
            <a:xfrm>
              <a:off x="7112779" y="425895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94" name="Freeform 407">
              <a:extLst>
                <a:ext uri="{FF2B5EF4-FFF2-40B4-BE49-F238E27FC236}">
                  <a16:creationId xmlns:a16="http://schemas.microsoft.com/office/drawing/2014/main" id="{5D01B8E9-04E4-11CA-9A04-350DCE3CE205}"/>
                </a:ext>
              </a:extLst>
            </p:cNvPr>
            <p:cNvSpPr/>
            <p:nvPr/>
          </p:nvSpPr>
          <p:spPr>
            <a:xfrm>
              <a:off x="7531275" y="44267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95" name="Freeform 408">
              <a:extLst>
                <a:ext uri="{FF2B5EF4-FFF2-40B4-BE49-F238E27FC236}">
                  <a16:creationId xmlns:a16="http://schemas.microsoft.com/office/drawing/2014/main" id="{55C370C0-F93B-38D2-F8FD-22E62B3FDD77}"/>
                </a:ext>
              </a:extLst>
            </p:cNvPr>
            <p:cNvSpPr/>
            <p:nvPr/>
          </p:nvSpPr>
          <p:spPr>
            <a:xfrm>
              <a:off x="7561491" y="43965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96" name="Freeform 409">
              <a:extLst>
                <a:ext uri="{FF2B5EF4-FFF2-40B4-BE49-F238E27FC236}">
                  <a16:creationId xmlns:a16="http://schemas.microsoft.com/office/drawing/2014/main" id="{1A2201A1-0B92-C2C9-3D2A-F642B7E19D90}"/>
                </a:ext>
              </a:extLst>
            </p:cNvPr>
            <p:cNvSpPr/>
            <p:nvPr/>
          </p:nvSpPr>
          <p:spPr>
            <a:xfrm>
              <a:off x="8996768" y="44267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97" name="Freeform 410">
              <a:extLst>
                <a:ext uri="{FF2B5EF4-FFF2-40B4-BE49-F238E27FC236}">
                  <a16:creationId xmlns:a16="http://schemas.microsoft.com/office/drawing/2014/main" id="{3BE8F954-C24A-9B3C-C054-667E9D59DE74}"/>
                </a:ext>
              </a:extLst>
            </p:cNvPr>
            <p:cNvSpPr/>
            <p:nvPr/>
          </p:nvSpPr>
          <p:spPr>
            <a:xfrm>
              <a:off x="9026984" y="43965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grpSp>
      <p:grpSp>
        <p:nvGrpSpPr>
          <p:cNvPr id="1998" name="Graphic 4">
            <a:extLst>
              <a:ext uri="{FF2B5EF4-FFF2-40B4-BE49-F238E27FC236}">
                <a16:creationId xmlns:a16="http://schemas.microsoft.com/office/drawing/2014/main" id="{FEE8F003-734E-B839-D631-784FFC0E56DF}"/>
              </a:ext>
            </a:extLst>
          </p:cNvPr>
          <p:cNvGrpSpPr/>
          <p:nvPr/>
        </p:nvGrpSpPr>
        <p:grpSpPr>
          <a:xfrm>
            <a:off x="770980" y="2212139"/>
            <a:ext cx="5198314" cy="3075106"/>
            <a:chOff x="2741984" y="969378"/>
            <a:chExt cx="7359191" cy="3876133"/>
          </a:xfrm>
        </p:grpSpPr>
        <p:sp>
          <p:nvSpPr>
            <p:cNvPr id="1999" name="Freeform 5">
              <a:extLst>
                <a:ext uri="{FF2B5EF4-FFF2-40B4-BE49-F238E27FC236}">
                  <a16:creationId xmlns:a16="http://schemas.microsoft.com/office/drawing/2014/main" id="{ED0F3654-3F67-4D9E-80AB-282A0152CB78}"/>
                </a:ext>
              </a:extLst>
            </p:cNvPr>
            <p:cNvSpPr/>
            <p:nvPr/>
          </p:nvSpPr>
          <p:spPr>
            <a:xfrm>
              <a:off x="2806949" y="4782018"/>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00" name="Freeform 6">
              <a:extLst>
                <a:ext uri="{FF2B5EF4-FFF2-40B4-BE49-F238E27FC236}">
                  <a16:creationId xmlns:a16="http://schemas.microsoft.com/office/drawing/2014/main" id="{6077A3A6-96C4-9AB2-02B3-8F3728488CD6}"/>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01" name="Freeform 7">
              <a:extLst>
                <a:ext uri="{FF2B5EF4-FFF2-40B4-BE49-F238E27FC236}">
                  <a16:creationId xmlns:a16="http://schemas.microsoft.com/office/drawing/2014/main" id="{B5B71EEE-C079-2195-24DA-9A2F437C6DEC}"/>
                </a:ext>
              </a:extLst>
            </p:cNvPr>
            <p:cNvSpPr/>
            <p:nvPr/>
          </p:nvSpPr>
          <p:spPr>
            <a:xfrm>
              <a:off x="2806949" y="4782018"/>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02" name="Freeform 8">
              <a:extLst>
                <a:ext uri="{FF2B5EF4-FFF2-40B4-BE49-F238E27FC236}">
                  <a16:creationId xmlns:a16="http://schemas.microsoft.com/office/drawing/2014/main" id="{288A8520-85DA-3B22-3BB1-D3C88A318D1F}"/>
                </a:ext>
              </a:extLst>
            </p:cNvPr>
            <p:cNvSpPr/>
            <p:nvPr/>
          </p:nvSpPr>
          <p:spPr>
            <a:xfrm>
              <a:off x="297767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03" name="Freeform 9">
              <a:extLst>
                <a:ext uri="{FF2B5EF4-FFF2-40B4-BE49-F238E27FC236}">
                  <a16:creationId xmlns:a16="http://schemas.microsoft.com/office/drawing/2014/main" id="{FAF477D1-F1AA-584A-C512-C1B43A35C177}"/>
                </a:ext>
              </a:extLst>
            </p:cNvPr>
            <p:cNvSpPr/>
            <p:nvPr/>
          </p:nvSpPr>
          <p:spPr>
            <a:xfrm>
              <a:off x="321789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04" name="Freeform 10">
              <a:extLst>
                <a:ext uri="{FF2B5EF4-FFF2-40B4-BE49-F238E27FC236}">
                  <a16:creationId xmlns:a16="http://schemas.microsoft.com/office/drawing/2014/main" id="{620332CF-9DBC-B2F9-8866-2715434B6542}"/>
                </a:ext>
              </a:extLst>
            </p:cNvPr>
            <p:cNvSpPr/>
            <p:nvPr/>
          </p:nvSpPr>
          <p:spPr>
            <a:xfrm>
              <a:off x="345660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05" name="Freeform 11">
              <a:extLst>
                <a:ext uri="{FF2B5EF4-FFF2-40B4-BE49-F238E27FC236}">
                  <a16:creationId xmlns:a16="http://schemas.microsoft.com/office/drawing/2014/main" id="{CE2A5DFB-F1A3-E4C8-122E-0348E85A042B}"/>
                </a:ext>
              </a:extLst>
            </p:cNvPr>
            <p:cNvSpPr/>
            <p:nvPr/>
          </p:nvSpPr>
          <p:spPr>
            <a:xfrm>
              <a:off x="369682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06" name="Freeform 12">
              <a:extLst>
                <a:ext uri="{FF2B5EF4-FFF2-40B4-BE49-F238E27FC236}">
                  <a16:creationId xmlns:a16="http://schemas.microsoft.com/office/drawing/2014/main" id="{F89FE056-CDC3-D862-2E94-1F2FA20A1949}"/>
                </a:ext>
              </a:extLst>
            </p:cNvPr>
            <p:cNvSpPr/>
            <p:nvPr/>
          </p:nvSpPr>
          <p:spPr>
            <a:xfrm>
              <a:off x="393704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07" name="Freeform 13">
              <a:extLst>
                <a:ext uri="{FF2B5EF4-FFF2-40B4-BE49-F238E27FC236}">
                  <a16:creationId xmlns:a16="http://schemas.microsoft.com/office/drawing/2014/main" id="{BD01A9CC-E266-6846-769F-0C08523DF9BE}"/>
                </a:ext>
              </a:extLst>
            </p:cNvPr>
            <p:cNvSpPr/>
            <p:nvPr/>
          </p:nvSpPr>
          <p:spPr>
            <a:xfrm>
              <a:off x="417575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08" name="Freeform 14">
              <a:extLst>
                <a:ext uri="{FF2B5EF4-FFF2-40B4-BE49-F238E27FC236}">
                  <a16:creationId xmlns:a16="http://schemas.microsoft.com/office/drawing/2014/main" id="{75341076-96B4-06A0-80E5-DD4CE40204E2}"/>
                </a:ext>
              </a:extLst>
            </p:cNvPr>
            <p:cNvSpPr/>
            <p:nvPr/>
          </p:nvSpPr>
          <p:spPr>
            <a:xfrm>
              <a:off x="441597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09" name="Freeform 15">
              <a:extLst>
                <a:ext uri="{FF2B5EF4-FFF2-40B4-BE49-F238E27FC236}">
                  <a16:creationId xmlns:a16="http://schemas.microsoft.com/office/drawing/2014/main" id="{ED6E275F-E5C5-8E71-4F1E-7AC73AFFC212}"/>
                </a:ext>
              </a:extLst>
            </p:cNvPr>
            <p:cNvSpPr/>
            <p:nvPr/>
          </p:nvSpPr>
          <p:spPr>
            <a:xfrm>
              <a:off x="465618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10" name="Freeform 16">
              <a:extLst>
                <a:ext uri="{FF2B5EF4-FFF2-40B4-BE49-F238E27FC236}">
                  <a16:creationId xmlns:a16="http://schemas.microsoft.com/office/drawing/2014/main" id="{85F430E0-355D-0A81-0F61-068B4402B0F9}"/>
                </a:ext>
              </a:extLst>
            </p:cNvPr>
            <p:cNvSpPr/>
            <p:nvPr/>
          </p:nvSpPr>
          <p:spPr>
            <a:xfrm>
              <a:off x="489489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11" name="Freeform 17">
              <a:extLst>
                <a:ext uri="{FF2B5EF4-FFF2-40B4-BE49-F238E27FC236}">
                  <a16:creationId xmlns:a16="http://schemas.microsoft.com/office/drawing/2014/main" id="{D273249C-B8B2-F12D-5172-936752B2E394}"/>
                </a:ext>
              </a:extLst>
            </p:cNvPr>
            <p:cNvSpPr/>
            <p:nvPr/>
          </p:nvSpPr>
          <p:spPr>
            <a:xfrm>
              <a:off x="513511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12" name="Freeform 18">
              <a:extLst>
                <a:ext uri="{FF2B5EF4-FFF2-40B4-BE49-F238E27FC236}">
                  <a16:creationId xmlns:a16="http://schemas.microsoft.com/office/drawing/2014/main" id="{D86ADE62-9430-8868-4DB8-161A4A87BF59}"/>
                </a:ext>
              </a:extLst>
            </p:cNvPr>
            <p:cNvSpPr/>
            <p:nvPr/>
          </p:nvSpPr>
          <p:spPr>
            <a:xfrm>
              <a:off x="537533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13" name="Freeform 19">
              <a:extLst>
                <a:ext uri="{FF2B5EF4-FFF2-40B4-BE49-F238E27FC236}">
                  <a16:creationId xmlns:a16="http://schemas.microsoft.com/office/drawing/2014/main" id="{B37A9F48-D7C5-1769-0635-59D4626F5B94}"/>
                </a:ext>
              </a:extLst>
            </p:cNvPr>
            <p:cNvSpPr/>
            <p:nvPr/>
          </p:nvSpPr>
          <p:spPr>
            <a:xfrm>
              <a:off x="561404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14" name="Freeform 20">
              <a:extLst>
                <a:ext uri="{FF2B5EF4-FFF2-40B4-BE49-F238E27FC236}">
                  <a16:creationId xmlns:a16="http://schemas.microsoft.com/office/drawing/2014/main" id="{663C300E-25DF-AAE1-FE8C-07DC10D24973}"/>
                </a:ext>
              </a:extLst>
            </p:cNvPr>
            <p:cNvSpPr/>
            <p:nvPr/>
          </p:nvSpPr>
          <p:spPr>
            <a:xfrm>
              <a:off x="585426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15" name="Freeform 21">
              <a:extLst>
                <a:ext uri="{FF2B5EF4-FFF2-40B4-BE49-F238E27FC236}">
                  <a16:creationId xmlns:a16="http://schemas.microsoft.com/office/drawing/2014/main" id="{E5702F61-E746-75F2-00BA-554AA2086DF8}"/>
                </a:ext>
              </a:extLst>
            </p:cNvPr>
            <p:cNvSpPr/>
            <p:nvPr/>
          </p:nvSpPr>
          <p:spPr>
            <a:xfrm>
              <a:off x="609448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16" name="Freeform 22">
              <a:extLst>
                <a:ext uri="{FF2B5EF4-FFF2-40B4-BE49-F238E27FC236}">
                  <a16:creationId xmlns:a16="http://schemas.microsoft.com/office/drawing/2014/main" id="{BCEDFC4D-8517-392C-B236-E8FE9E310FB2}"/>
                </a:ext>
              </a:extLst>
            </p:cNvPr>
            <p:cNvSpPr/>
            <p:nvPr/>
          </p:nvSpPr>
          <p:spPr>
            <a:xfrm>
              <a:off x="633319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17" name="Freeform 23">
              <a:extLst>
                <a:ext uri="{FF2B5EF4-FFF2-40B4-BE49-F238E27FC236}">
                  <a16:creationId xmlns:a16="http://schemas.microsoft.com/office/drawing/2014/main" id="{0E196647-3F35-1A16-F636-AA4C56B8845B}"/>
                </a:ext>
              </a:extLst>
            </p:cNvPr>
            <p:cNvSpPr/>
            <p:nvPr/>
          </p:nvSpPr>
          <p:spPr>
            <a:xfrm>
              <a:off x="657341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18" name="Freeform 24">
              <a:extLst>
                <a:ext uri="{FF2B5EF4-FFF2-40B4-BE49-F238E27FC236}">
                  <a16:creationId xmlns:a16="http://schemas.microsoft.com/office/drawing/2014/main" id="{FB987AEA-6B1E-7F8E-7FEA-0D12A65586F2}"/>
                </a:ext>
              </a:extLst>
            </p:cNvPr>
            <p:cNvSpPr/>
            <p:nvPr/>
          </p:nvSpPr>
          <p:spPr>
            <a:xfrm>
              <a:off x="681363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19" name="Freeform 25">
              <a:extLst>
                <a:ext uri="{FF2B5EF4-FFF2-40B4-BE49-F238E27FC236}">
                  <a16:creationId xmlns:a16="http://schemas.microsoft.com/office/drawing/2014/main" id="{8A6F866C-B3D5-B235-46B3-B030E7FD7E62}"/>
                </a:ext>
              </a:extLst>
            </p:cNvPr>
            <p:cNvSpPr/>
            <p:nvPr/>
          </p:nvSpPr>
          <p:spPr>
            <a:xfrm>
              <a:off x="705385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20" name="Freeform 26">
              <a:extLst>
                <a:ext uri="{FF2B5EF4-FFF2-40B4-BE49-F238E27FC236}">
                  <a16:creationId xmlns:a16="http://schemas.microsoft.com/office/drawing/2014/main" id="{1AAC3A83-1400-7381-7044-EA8046AA9F8A}"/>
                </a:ext>
              </a:extLst>
            </p:cNvPr>
            <p:cNvSpPr/>
            <p:nvPr/>
          </p:nvSpPr>
          <p:spPr>
            <a:xfrm>
              <a:off x="729256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21" name="Freeform 27">
              <a:extLst>
                <a:ext uri="{FF2B5EF4-FFF2-40B4-BE49-F238E27FC236}">
                  <a16:creationId xmlns:a16="http://schemas.microsoft.com/office/drawing/2014/main" id="{B82E6F61-4821-6957-C4CB-66C282F853FF}"/>
                </a:ext>
              </a:extLst>
            </p:cNvPr>
            <p:cNvSpPr/>
            <p:nvPr/>
          </p:nvSpPr>
          <p:spPr>
            <a:xfrm>
              <a:off x="753278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22" name="Freeform 28">
              <a:extLst>
                <a:ext uri="{FF2B5EF4-FFF2-40B4-BE49-F238E27FC236}">
                  <a16:creationId xmlns:a16="http://schemas.microsoft.com/office/drawing/2014/main" id="{17D4F789-11EA-5DF8-4D5D-8F7E8B85EF02}"/>
                </a:ext>
              </a:extLst>
            </p:cNvPr>
            <p:cNvSpPr/>
            <p:nvPr/>
          </p:nvSpPr>
          <p:spPr>
            <a:xfrm>
              <a:off x="777300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23" name="Freeform 29">
              <a:extLst>
                <a:ext uri="{FF2B5EF4-FFF2-40B4-BE49-F238E27FC236}">
                  <a16:creationId xmlns:a16="http://schemas.microsoft.com/office/drawing/2014/main" id="{EBB124FE-0B38-8ED5-8827-0D5F9F060607}"/>
                </a:ext>
              </a:extLst>
            </p:cNvPr>
            <p:cNvSpPr/>
            <p:nvPr/>
          </p:nvSpPr>
          <p:spPr>
            <a:xfrm>
              <a:off x="801171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24" name="Freeform 30">
              <a:extLst>
                <a:ext uri="{FF2B5EF4-FFF2-40B4-BE49-F238E27FC236}">
                  <a16:creationId xmlns:a16="http://schemas.microsoft.com/office/drawing/2014/main" id="{D3D67CB5-CAEE-8424-727A-C2DD73FFC3E9}"/>
                </a:ext>
              </a:extLst>
            </p:cNvPr>
            <p:cNvSpPr/>
            <p:nvPr/>
          </p:nvSpPr>
          <p:spPr>
            <a:xfrm>
              <a:off x="825193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25" name="Freeform 31">
              <a:extLst>
                <a:ext uri="{FF2B5EF4-FFF2-40B4-BE49-F238E27FC236}">
                  <a16:creationId xmlns:a16="http://schemas.microsoft.com/office/drawing/2014/main" id="{7834090F-B18E-6385-111B-23AD5347D10B}"/>
                </a:ext>
              </a:extLst>
            </p:cNvPr>
            <p:cNvSpPr/>
            <p:nvPr/>
          </p:nvSpPr>
          <p:spPr>
            <a:xfrm>
              <a:off x="849215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26" name="Freeform 32">
              <a:extLst>
                <a:ext uri="{FF2B5EF4-FFF2-40B4-BE49-F238E27FC236}">
                  <a16:creationId xmlns:a16="http://schemas.microsoft.com/office/drawing/2014/main" id="{36F129FD-49E8-4E2D-3F93-383119EA72C0}"/>
                </a:ext>
              </a:extLst>
            </p:cNvPr>
            <p:cNvSpPr/>
            <p:nvPr/>
          </p:nvSpPr>
          <p:spPr>
            <a:xfrm>
              <a:off x="873086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27" name="Freeform 33">
              <a:extLst>
                <a:ext uri="{FF2B5EF4-FFF2-40B4-BE49-F238E27FC236}">
                  <a16:creationId xmlns:a16="http://schemas.microsoft.com/office/drawing/2014/main" id="{C2C86DD9-E588-3316-3420-0E9D897EFE69}"/>
                </a:ext>
              </a:extLst>
            </p:cNvPr>
            <p:cNvSpPr/>
            <p:nvPr/>
          </p:nvSpPr>
          <p:spPr>
            <a:xfrm>
              <a:off x="897108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28" name="Freeform 34">
              <a:extLst>
                <a:ext uri="{FF2B5EF4-FFF2-40B4-BE49-F238E27FC236}">
                  <a16:creationId xmlns:a16="http://schemas.microsoft.com/office/drawing/2014/main" id="{171C957E-DE2E-9F2B-21F0-3682A1664A87}"/>
                </a:ext>
              </a:extLst>
            </p:cNvPr>
            <p:cNvSpPr/>
            <p:nvPr/>
          </p:nvSpPr>
          <p:spPr>
            <a:xfrm>
              <a:off x="921130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29" name="Freeform 35">
              <a:extLst>
                <a:ext uri="{FF2B5EF4-FFF2-40B4-BE49-F238E27FC236}">
                  <a16:creationId xmlns:a16="http://schemas.microsoft.com/office/drawing/2014/main" id="{BC80218B-D1B3-7D89-8298-312A279D8912}"/>
                </a:ext>
              </a:extLst>
            </p:cNvPr>
            <p:cNvSpPr/>
            <p:nvPr/>
          </p:nvSpPr>
          <p:spPr>
            <a:xfrm>
              <a:off x="945001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30" name="Freeform 36">
              <a:extLst>
                <a:ext uri="{FF2B5EF4-FFF2-40B4-BE49-F238E27FC236}">
                  <a16:creationId xmlns:a16="http://schemas.microsoft.com/office/drawing/2014/main" id="{2D6D47AF-DFDB-E605-79B2-7E2517C59216}"/>
                </a:ext>
              </a:extLst>
            </p:cNvPr>
            <p:cNvSpPr/>
            <p:nvPr/>
          </p:nvSpPr>
          <p:spPr>
            <a:xfrm>
              <a:off x="969023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31" name="Freeform 37">
              <a:extLst>
                <a:ext uri="{FF2B5EF4-FFF2-40B4-BE49-F238E27FC236}">
                  <a16:creationId xmlns:a16="http://schemas.microsoft.com/office/drawing/2014/main" id="{E670F9E6-E06C-961B-37A7-460022F205F7}"/>
                </a:ext>
              </a:extLst>
            </p:cNvPr>
            <p:cNvSpPr/>
            <p:nvPr/>
          </p:nvSpPr>
          <p:spPr>
            <a:xfrm>
              <a:off x="993045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32" name="Freeform 38">
              <a:extLst>
                <a:ext uri="{FF2B5EF4-FFF2-40B4-BE49-F238E27FC236}">
                  <a16:creationId xmlns:a16="http://schemas.microsoft.com/office/drawing/2014/main" id="{5B5C08ED-1BA0-AB8D-96BF-F042F0B5CAB1}"/>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38" name="Freeform 44">
              <a:extLst>
                <a:ext uri="{FF2B5EF4-FFF2-40B4-BE49-F238E27FC236}">
                  <a16:creationId xmlns:a16="http://schemas.microsoft.com/office/drawing/2014/main" id="{4706E941-CB5A-02AB-43BF-C8B2C1ED055C}"/>
                </a:ext>
              </a:extLst>
            </p:cNvPr>
            <p:cNvSpPr/>
            <p:nvPr/>
          </p:nvSpPr>
          <p:spPr>
            <a:xfrm>
              <a:off x="2741984" y="4701895"/>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39" name="Freeform 45">
              <a:extLst>
                <a:ext uri="{FF2B5EF4-FFF2-40B4-BE49-F238E27FC236}">
                  <a16:creationId xmlns:a16="http://schemas.microsoft.com/office/drawing/2014/main" id="{703AD2B8-69A5-991D-A15A-D5B66A94B136}"/>
                </a:ext>
              </a:extLst>
            </p:cNvPr>
            <p:cNvSpPr/>
            <p:nvPr/>
          </p:nvSpPr>
          <p:spPr>
            <a:xfrm>
              <a:off x="2741984" y="397171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40" name="Freeform 46">
              <a:extLst>
                <a:ext uri="{FF2B5EF4-FFF2-40B4-BE49-F238E27FC236}">
                  <a16:creationId xmlns:a16="http://schemas.microsoft.com/office/drawing/2014/main" id="{63E5B552-B192-5296-ED93-9979E4A4E1C4}"/>
                </a:ext>
              </a:extLst>
            </p:cNvPr>
            <p:cNvSpPr/>
            <p:nvPr/>
          </p:nvSpPr>
          <p:spPr>
            <a:xfrm>
              <a:off x="2741984" y="3241542"/>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41" name="Freeform 47">
              <a:extLst>
                <a:ext uri="{FF2B5EF4-FFF2-40B4-BE49-F238E27FC236}">
                  <a16:creationId xmlns:a16="http://schemas.microsoft.com/office/drawing/2014/main" id="{F8450F7B-B913-F2A2-4CEF-11BD2B97B7AD}"/>
                </a:ext>
              </a:extLst>
            </p:cNvPr>
            <p:cNvSpPr/>
            <p:nvPr/>
          </p:nvSpPr>
          <p:spPr>
            <a:xfrm>
              <a:off x="2741984" y="2511366"/>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42" name="Freeform 48">
              <a:extLst>
                <a:ext uri="{FF2B5EF4-FFF2-40B4-BE49-F238E27FC236}">
                  <a16:creationId xmlns:a16="http://schemas.microsoft.com/office/drawing/2014/main" id="{820822AB-C6D1-0EBF-803E-C335C66D903B}"/>
                </a:ext>
              </a:extLst>
            </p:cNvPr>
            <p:cNvSpPr/>
            <p:nvPr/>
          </p:nvSpPr>
          <p:spPr>
            <a:xfrm>
              <a:off x="2741984" y="178118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43" name="Freeform 49">
              <a:extLst>
                <a:ext uri="{FF2B5EF4-FFF2-40B4-BE49-F238E27FC236}">
                  <a16:creationId xmlns:a16="http://schemas.microsoft.com/office/drawing/2014/main" id="{A2964CCA-C4EA-B110-A53A-894CE9AC5556}"/>
                </a:ext>
              </a:extLst>
            </p:cNvPr>
            <p:cNvSpPr/>
            <p:nvPr/>
          </p:nvSpPr>
          <p:spPr>
            <a:xfrm>
              <a:off x="2741984" y="1051013"/>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grpSp>
      <p:grpSp>
        <p:nvGrpSpPr>
          <p:cNvPr id="2044" name="Group 2043">
            <a:extLst>
              <a:ext uri="{FF2B5EF4-FFF2-40B4-BE49-F238E27FC236}">
                <a16:creationId xmlns:a16="http://schemas.microsoft.com/office/drawing/2014/main" id="{ACF6C01F-03AB-6040-E10E-908D8B7B042B}"/>
              </a:ext>
            </a:extLst>
          </p:cNvPr>
          <p:cNvGrpSpPr/>
          <p:nvPr/>
        </p:nvGrpSpPr>
        <p:grpSpPr>
          <a:xfrm>
            <a:off x="507520" y="4999572"/>
            <a:ext cx="5525554" cy="754457"/>
            <a:chOff x="796768" y="8269487"/>
            <a:chExt cx="11052550" cy="1509113"/>
          </a:xfrm>
        </p:grpSpPr>
        <p:sp>
          <p:nvSpPr>
            <p:cNvPr id="2045" name="TextBox 2044">
              <a:extLst>
                <a:ext uri="{FF2B5EF4-FFF2-40B4-BE49-F238E27FC236}">
                  <a16:creationId xmlns:a16="http://schemas.microsoft.com/office/drawing/2014/main" id="{0C8DAAB0-8B23-1E2E-B0C4-B3EB0F693546}"/>
                </a:ext>
              </a:extLst>
            </p:cNvPr>
            <p:cNvSpPr txBox="1"/>
            <p:nvPr/>
          </p:nvSpPr>
          <p:spPr>
            <a:xfrm>
              <a:off x="1392760"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0</a:t>
              </a:r>
            </a:p>
          </p:txBody>
        </p:sp>
        <p:sp>
          <p:nvSpPr>
            <p:cNvPr id="2046" name="TextBox 2045">
              <a:extLst>
                <a:ext uri="{FF2B5EF4-FFF2-40B4-BE49-F238E27FC236}">
                  <a16:creationId xmlns:a16="http://schemas.microsoft.com/office/drawing/2014/main" id="{AC762B6D-FCF8-7927-B1D8-114D90610264}"/>
                </a:ext>
              </a:extLst>
            </p:cNvPr>
            <p:cNvSpPr txBox="1"/>
            <p:nvPr/>
          </p:nvSpPr>
          <p:spPr>
            <a:xfrm>
              <a:off x="1731512"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a:t>
              </a:r>
            </a:p>
          </p:txBody>
        </p:sp>
        <p:sp>
          <p:nvSpPr>
            <p:cNvPr id="2047" name="TextBox 2046">
              <a:extLst>
                <a:ext uri="{FF2B5EF4-FFF2-40B4-BE49-F238E27FC236}">
                  <a16:creationId xmlns:a16="http://schemas.microsoft.com/office/drawing/2014/main" id="{5A4B58BA-3DAB-0AA1-31F7-9D4E3E12EE57}"/>
                </a:ext>
              </a:extLst>
            </p:cNvPr>
            <p:cNvSpPr txBox="1"/>
            <p:nvPr/>
          </p:nvSpPr>
          <p:spPr>
            <a:xfrm>
              <a:off x="2070192"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a:t>
              </a:r>
            </a:p>
          </p:txBody>
        </p:sp>
        <p:sp>
          <p:nvSpPr>
            <p:cNvPr id="2048" name="TextBox 2047">
              <a:extLst>
                <a:ext uri="{FF2B5EF4-FFF2-40B4-BE49-F238E27FC236}">
                  <a16:creationId xmlns:a16="http://schemas.microsoft.com/office/drawing/2014/main" id="{205E2CCD-7483-E173-DB7E-B70F1D88D0F7}"/>
                </a:ext>
              </a:extLst>
            </p:cNvPr>
            <p:cNvSpPr txBox="1"/>
            <p:nvPr/>
          </p:nvSpPr>
          <p:spPr>
            <a:xfrm>
              <a:off x="2408966"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3</a:t>
              </a:r>
            </a:p>
          </p:txBody>
        </p:sp>
        <p:sp>
          <p:nvSpPr>
            <p:cNvPr id="2049" name="TextBox 2048">
              <a:extLst>
                <a:ext uri="{FF2B5EF4-FFF2-40B4-BE49-F238E27FC236}">
                  <a16:creationId xmlns:a16="http://schemas.microsoft.com/office/drawing/2014/main" id="{EE6E1665-BAAF-7BD4-6BDE-E9AC7114C355}"/>
                </a:ext>
              </a:extLst>
            </p:cNvPr>
            <p:cNvSpPr txBox="1"/>
            <p:nvPr/>
          </p:nvSpPr>
          <p:spPr>
            <a:xfrm>
              <a:off x="2747761"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4</a:t>
              </a:r>
            </a:p>
          </p:txBody>
        </p:sp>
        <p:sp>
          <p:nvSpPr>
            <p:cNvPr id="2050" name="TextBox 2049">
              <a:extLst>
                <a:ext uri="{FF2B5EF4-FFF2-40B4-BE49-F238E27FC236}">
                  <a16:creationId xmlns:a16="http://schemas.microsoft.com/office/drawing/2014/main" id="{3CA45400-A0A8-A477-A954-A3CAA71A92DF}"/>
                </a:ext>
              </a:extLst>
            </p:cNvPr>
            <p:cNvSpPr txBox="1"/>
            <p:nvPr/>
          </p:nvSpPr>
          <p:spPr>
            <a:xfrm>
              <a:off x="3086555"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5</a:t>
              </a:r>
            </a:p>
          </p:txBody>
        </p:sp>
        <p:sp>
          <p:nvSpPr>
            <p:cNvPr id="2051" name="TextBox 2050">
              <a:extLst>
                <a:ext uri="{FF2B5EF4-FFF2-40B4-BE49-F238E27FC236}">
                  <a16:creationId xmlns:a16="http://schemas.microsoft.com/office/drawing/2014/main" id="{5639FF5A-CB25-49B0-A629-D54318630F09}"/>
                </a:ext>
              </a:extLst>
            </p:cNvPr>
            <p:cNvSpPr txBox="1"/>
            <p:nvPr/>
          </p:nvSpPr>
          <p:spPr>
            <a:xfrm>
              <a:off x="3425307"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6</a:t>
              </a:r>
            </a:p>
          </p:txBody>
        </p:sp>
        <p:sp>
          <p:nvSpPr>
            <p:cNvPr id="2052" name="TextBox 2051">
              <a:extLst>
                <a:ext uri="{FF2B5EF4-FFF2-40B4-BE49-F238E27FC236}">
                  <a16:creationId xmlns:a16="http://schemas.microsoft.com/office/drawing/2014/main" id="{0D5DC511-EF2E-CAA2-AED3-BE10B525D543}"/>
                </a:ext>
              </a:extLst>
            </p:cNvPr>
            <p:cNvSpPr txBox="1"/>
            <p:nvPr/>
          </p:nvSpPr>
          <p:spPr>
            <a:xfrm>
              <a:off x="3764123"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7</a:t>
              </a:r>
            </a:p>
          </p:txBody>
        </p:sp>
        <p:sp>
          <p:nvSpPr>
            <p:cNvPr id="2053" name="TextBox 2052">
              <a:extLst>
                <a:ext uri="{FF2B5EF4-FFF2-40B4-BE49-F238E27FC236}">
                  <a16:creationId xmlns:a16="http://schemas.microsoft.com/office/drawing/2014/main" id="{CD031BF6-F302-F0FE-60C6-872C46FB532F}"/>
                </a:ext>
              </a:extLst>
            </p:cNvPr>
            <p:cNvSpPr txBox="1"/>
            <p:nvPr/>
          </p:nvSpPr>
          <p:spPr>
            <a:xfrm>
              <a:off x="4102703"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8</a:t>
              </a:r>
            </a:p>
          </p:txBody>
        </p:sp>
        <p:sp>
          <p:nvSpPr>
            <p:cNvPr id="2054" name="TextBox 2053">
              <a:extLst>
                <a:ext uri="{FF2B5EF4-FFF2-40B4-BE49-F238E27FC236}">
                  <a16:creationId xmlns:a16="http://schemas.microsoft.com/office/drawing/2014/main" id="{CD59C068-E7A6-D2C3-D86E-AAA3F448C165}"/>
                </a:ext>
              </a:extLst>
            </p:cNvPr>
            <p:cNvSpPr txBox="1"/>
            <p:nvPr/>
          </p:nvSpPr>
          <p:spPr>
            <a:xfrm>
              <a:off x="4441473"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9</a:t>
              </a:r>
            </a:p>
          </p:txBody>
        </p:sp>
        <p:sp>
          <p:nvSpPr>
            <p:cNvPr id="2055" name="TextBox 2054">
              <a:extLst>
                <a:ext uri="{FF2B5EF4-FFF2-40B4-BE49-F238E27FC236}">
                  <a16:creationId xmlns:a16="http://schemas.microsoft.com/office/drawing/2014/main" id="{6CFE8CA5-4843-8FE6-5610-201672DE3175}"/>
                </a:ext>
              </a:extLst>
            </p:cNvPr>
            <p:cNvSpPr txBox="1"/>
            <p:nvPr/>
          </p:nvSpPr>
          <p:spPr>
            <a:xfrm>
              <a:off x="4731833"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10</a:t>
              </a:r>
            </a:p>
          </p:txBody>
        </p:sp>
        <p:sp>
          <p:nvSpPr>
            <p:cNvPr id="2056" name="TextBox 2055">
              <a:extLst>
                <a:ext uri="{FF2B5EF4-FFF2-40B4-BE49-F238E27FC236}">
                  <a16:creationId xmlns:a16="http://schemas.microsoft.com/office/drawing/2014/main" id="{063D02D5-C806-5869-262A-22F2EA4DD3D9}"/>
                </a:ext>
              </a:extLst>
            </p:cNvPr>
            <p:cNvSpPr txBox="1"/>
            <p:nvPr/>
          </p:nvSpPr>
          <p:spPr>
            <a:xfrm>
              <a:off x="5070583"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11</a:t>
              </a:r>
            </a:p>
          </p:txBody>
        </p:sp>
        <p:sp>
          <p:nvSpPr>
            <p:cNvPr id="2057" name="TextBox 2056">
              <a:extLst>
                <a:ext uri="{FF2B5EF4-FFF2-40B4-BE49-F238E27FC236}">
                  <a16:creationId xmlns:a16="http://schemas.microsoft.com/office/drawing/2014/main" id="{8A8D987E-CD1E-982E-2C37-37A9BD80D1BC}"/>
                </a:ext>
              </a:extLst>
            </p:cNvPr>
            <p:cNvSpPr txBox="1"/>
            <p:nvPr/>
          </p:nvSpPr>
          <p:spPr>
            <a:xfrm>
              <a:off x="5409269"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12</a:t>
              </a:r>
            </a:p>
          </p:txBody>
        </p:sp>
        <p:sp>
          <p:nvSpPr>
            <p:cNvPr id="2058" name="TextBox 2057">
              <a:extLst>
                <a:ext uri="{FF2B5EF4-FFF2-40B4-BE49-F238E27FC236}">
                  <a16:creationId xmlns:a16="http://schemas.microsoft.com/office/drawing/2014/main" id="{0CB56858-F3FB-1624-8963-580AF288DF82}"/>
                </a:ext>
              </a:extLst>
            </p:cNvPr>
            <p:cNvSpPr txBox="1"/>
            <p:nvPr/>
          </p:nvSpPr>
          <p:spPr>
            <a:xfrm>
              <a:off x="5748041"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13</a:t>
              </a:r>
            </a:p>
          </p:txBody>
        </p:sp>
        <p:sp>
          <p:nvSpPr>
            <p:cNvPr id="2059" name="TextBox 2058">
              <a:extLst>
                <a:ext uri="{FF2B5EF4-FFF2-40B4-BE49-F238E27FC236}">
                  <a16:creationId xmlns:a16="http://schemas.microsoft.com/office/drawing/2014/main" id="{CB790000-F57E-81A5-0DAC-3D0794FE5E2F}"/>
                </a:ext>
              </a:extLst>
            </p:cNvPr>
            <p:cNvSpPr txBox="1"/>
            <p:nvPr/>
          </p:nvSpPr>
          <p:spPr>
            <a:xfrm>
              <a:off x="6086836"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14</a:t>
              </a:r>
            </a:p>
          </p:txBody>
        </p:sp>
        <p:sp>
          <p:nvSpPr>
            <p:cNvPr id="2060" name="TextBox 2059">
              <a:extLst>
                <a:ext uri="{FF2B5EF4-FFF2-40B4-BE49-F238E27FC236}">
                  <a16:creationId xmlns:a16="http://schemas.microsoft.com/office/drawing/2014/main" id="{2847C903-2E68-D265-2430-29D45EF2DE43}"/>
                </a:ext>
              </a:extLst>
            </p:cNvPr>
            <p:cNvSpPr txBox="1"/>
            <p:nvPr/>
          </p:nvSpPr>
          <p:spPr>
            <a:xfrm>
              <a:off x="6425608"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15</a:t>
              </a:r>
            </a:p>
          </p:txBody>
        </p:sp>
        <p:sp>
          <p:nvSpPr>
            <p:cNvPr id="2061" name="TextBox 2060">
              <a:extLst>
                <a:ext uri="{FF2B5EF4-FFF2-40B4-BE49-F238E27FC236}">
                  <a16:creationId xmlns:a16="http://schemas.microsoft.com/office/drawing/2014/main" id="{EA2DF7A5-8E69-401F-B6F1-DD149954A0BC}"/>
                </a:ext>
              </a:extLst>
            </p:cNvPr>
            <p:cNvSpPr txBox="1"/>
            <p:nvPr/>
          </p:nvSpPr>
          <p:spPr>
            <a:xfrm>
              <a:off x="6764380"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16</a:t>
              </a:r>
            </a:p>
          </p:txBody>
        </p:sp>
        <p:sp>
          <p:nvSpPr>
            <p:cNvPr id="2062" name="TextBox 2061">
              <a:extLst>
                <a:ext uri="{FF2B5EF4-FFF2-40B4-BE49-F238E27FC236}">
                  <a16:creationId xmlns:a16="http://schemas.microsoft.com/office/drawing/2014/main" id="{2976A63C-B53C-49C2-B959-0DFFCF7EE5C8}"/>
                </a:ext>
              </a:extLst>
            </p:cNvPr>
            <p:cNvSpPr txBox="1"/>
            <p:nvPr/>
          </p:nvSpPr>
          <p:spPr>
            <a:xfrm>
              <a:off x="7103174"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17</a:t>
              </a:r>
            </a:p>
          </p:txBody>
        </p:sp>
        <p:sp>
          <p:nvSpPr>
            <p:cNvPr id="2063" name="TextBox 2062">
              <a:extLst>
                <a:ext uri="{FF2B5EF4-FFF2-40B4-BE49-F238E27FC236}">
                  <a16:creationId xmlns:a16="http://schemas.microsoft.com/office/drawing/2014/main" id="{AD2DF10F-4E1B-0533-D392-B23B8BF337DD}"/>
                </a:ext>
              </a:extLst>
            </p:cNvPr>
            <p:cNvSpPr txBox="1"/>
            <p:nvPr/>
          </p:nvSpPr>
          <p:spPr>
            <a:xfrm>
              <a:off x="7441754"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18</a:t>
              </a:r>
            </a:p>
          </p:txBody>
        </p:sp>
        <p:sp>
          <p:nvSpPr>
            <p:cNvPr id="2064" name="TextBox 2063">
              <a:extLst>
                <a:ext uri="{FF2B5EF4-FFF2-40B4-BE49-F238E27FC236}">
                  <a16:creationId xmlns:a16="http://schemas.microsoft.com/office/drawing/2014/main" id="{A1356201-6EC4-15D6-0DA9-A95562F4CE5B}"/>
                </a:ext>
              </a:extLst>
            </p:cNvPr>
            <p:cNvSpPr txBox="1"/>
            <p:nvPr/>
          </p:nvSpPr>
          <p:spPr>
            <a:xfrm>
              <a:off x="7780548"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19</a:t>
              </a:r>
            </a:p>
          </p:txBody>
        </p:sp>
        <p:sp>
          <p:nvSpPr>
            <p:cNvPr id="2065" name="TextBox 2064">
              <a:extLst>
                <a:ext uri="{FF2B5EF4-FFF2-40B4-BE49-F238E27FC236}">
                  <a16:creationId xmlns:a16="http://schemas.microsoft.com/office/drawing/2014/main" id="{DC584F2D-B73A-7478-C274-01DF838AE210}"/>
                </a:ext>
              </a:extLst>
            </p:cNvPr>
            <p:cNvSpPr txBox="1"/>
            <p:nvPr/>
          </p:nvSpPr>
          <p:spPr>
            <a:xfrm>
              <a:off x="8116994"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20</a:t>
              </a:r>
            </a:p>
          </p:txBody>
        </p:sp>
        <p:sp>
          <p:nvSpPr>
            <p:cNvPr id="2066" name="TextBox 2065">
              <a:extLst>
                <a:ext uri="{FF2B5EF4-FFF2-40B4-BE49-F238E27FC236}">
                  <a16:creationId xmlns:a16="http://schemas.microsoft.com/office/drawing/2014/main" id="{478D9A55-ED0C-29D3-1A93-4D1CA7CF8C4C}"/>
                </a:ext>
              </a:extLst>
            </p:cNvPr>
            <p:cNvSpPr txBox="1"/>
            <p:nvPr/>
          </p:nvSpPr>
          <p:spPr>
            <a:xfrm>
              <a:off x="8455766"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21</a:t>
              </a:r>
            </a:p>
          </p:txBody>
        </p:sp>
        <p:sp>
          <p:nvSpPr>
            <p:cNvPr id="2067" name="TextBox 2066">
              <a:extLst>
                <a:ext uri="{FF2B5EF4-FFF2-40B4-BE49-F238E27FC236}">
                  <a16:creationId xmlns:a16="http://schemas.microsoft.com/office/drawing/2014/main" id="{2FF95186-F086-119C-DB5F-F19D0D8907F7}"/>
                </a:ext>
              </a:extLst>
            </p:cNvPr>
            <p:cNvSpPr txBox="1"/>
            <p:nvPr/>
          </p:nvSpPr>
          <p:spPr>
            <a:xfrm>
              <a:off x="8794432"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22</a:t>
              </a:r>
            </a:p>
          </p:txBody>
        </p:sp>
        <p:sp>
          <p:nvSpPr>
            <p:cNvPr id="2068" name="TextBox 2067">
              <a:extLst>
                <a:ext uri="{FF2B5EF4-FFF2-40B4-BE49-F238E27FC236}">
                  <a16:creationId xmlns:a16="http://schemas.microsoft.com/office/drawing/2014/main" id="{0A5F8B93-29D6-5A76-B2B6-5943D7E04B4C}"/>
                </a:ext>
              </a:extLst>
            </p:cNvPr>
            <p:cNvSpPr txBox="1"/>
            <p:nvPr/>
          </p:nvSpPr>
          <p:spPr>
            <a:xfrm>
              <a:off x="9133224"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23</a:t>
              </a:r>
            </a:p>
          </p:txBody>
        </p:sp>
        <p:sp>
          <p:nvSpPr>
            <p:cNvPr id="2069" name="TextBox 2068">
              <a:extLst>
                <a:ext uri="{FF2B5EF4-FFF2-40B4-BE49-F238E27FC236}">
                  <a16:creationId xmlns:a16="http://schemas.microsoft.com/office/drawing/2014/main" id="{3850C6A6-7CC6-4811-054F-8EEFE374F79A}"/>
                </a:ext>
              </a:extLst>
            </p:cNvPr>
            <p:cNvSpPr txBox="1"/>
            <p:nvPr/>
          </p:nvSpPr>
          <p:spPr>
            <a:xfrm>
              <a:off x="9471999"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24</a:t>
              </a:r>
            </a:p>
          </p:txBody>
        </p:sp>
        <p:sp>
          <p:nvSpPr>
            <p:cNvPr id="2070" name="TextBox 2069">
              <a:extLst>
                <a:ext uri="{FF2B5EF4-FFF2-40B4-BE49-F238E27FC236}">
                  <a16:creationId xmlns:a16="http://schemas.microsoft.com/office/drawing/2014/main" id="{D860B12B-971C-F04E-53F8-A16CCF7402F5}"/>
                </a:ext>
              </a:extLst>
            </p:cNvPr>
            <p:cNvSpPr txBox="1"/>
            <p:nvPr/>
          </p:nvSpPr>
          <p:spPr>
            <a:xfrm>
              <a:off x="9810791"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25</a:t>
              </a:r>
            </a:p>
          </p:txBody>
        </p:sp>
        <p:sp>
          <p:nvSpPr>
            <p:cNvPr id="2071" name="TextBox 2070">
              <a:extLst>
                <a:ext uri="{FF2B5EF4-FFF2-40B4-BE49-F238E27FC236}">
                  <a16:creationId xmlns:a16="http://schemas.microsoft.com/office/drawing/2014/main" id="{C8AF188A-193A-6308-A6A5-97EAE23A74BA}"/>
                </a:ext>
              </a:extLst>
            </p:cNvPr>
            <p:cNvSpPr txBox="1"/>
            <p:nvPr/>
          </p:nvSpPr>
          <p:spPr>
            <a:xfrm>
              <a:off x="10149565"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26</a:t>
              </a:r>
            </a:p>
          </p:txBody>
        </p:sp>
        <p:sp>
          <p:nvSpPr>
            <p:cNvPr id="2072" name="TextBox 2071">
              <a:extLst>
                <a:ext uri="{FF2B5EF4-FFF2-40B4-BE49-F238E27FC236}">
                  <a16:creationId xmlns:a16="http://schemas.microsoft.com/office/drawing/2014/main" id="{60A04F86-7B50-77B2-FF18-9F4B98D1B01E}"/>
                </a:ext>
              </a:extLst>
            </p:cNvPr>
            <p:cNvSpPr txBox="1"/>
            <p:nvPr/>
          </p:nvSpPr>
          <p:spPr>
            <a:xfrm>
              <a:off x="10488357"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27</a:t>
              </a:r>
            </a:p>
          </p:txBody>
        </p:sp>
        <p:sp>
          <p:nvSpPr>
            <p:cNvPr id="2073" name="TextBox 2072">
              <a:extLst>
                <a:ext uri="{FF2B5EF4-FFF2-40B4-BE49-F238E27FC236}">
                  <a16:creationId xmlns:a16="http://schemas.microsoft.com/office/drawing/2014/main" id="{454469FB-3C90-2365-58DC-8D1AD42DB9DE}"/>
                </a:ext>
              </a:extLst>
            </p:cNvPr>
            <p:cNvSpPr txBox="1"/>
            <p:nvPr/>
          </p:nvSpPr>
          <p:spPr>
            <a:xfrm>
              <a:off x="10826935"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28</a:t>
              </a:r>
            </a:p>
          </p:txBody>
        </p:sp>
        <p:sp>
          <p:nvSpPr>
            <p:cNvPr id="2074" name="TextBox 2073">
              <a:extLst>
                <a:ext uri="{FF2B5EF4-FFF2-40B4-BE49-F238E27FC236}">
                  <a16:creationId xmlns:a16="http://schemas.microsoft.com/office/drawing/2014/main" id="{10ECC12F-1A18-059D-98B2-EE03C70F97EB}"/>
                </a:ext>
              </a:extLst>
            </p:cNvPr>
            <p:cNvSpPr txBox="1"/>
            <p:nvPr/>
          </p:nvSpPr>
          <p:spPr>
            <a:xfrm>
              <a:off x="11165709"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29</a:t>
              </a:r>
            </a:p>
          </p:txBody>
        </p:sp>
        <p:sp>
          <p:nvSpPr>
            <p:cNvPr id="2075" name="TextBox 2074">
              <a:extLst>
                <a:ext uri="{FF2B5EF4-FFF2-40B4-BE49-F238E27FC236}">
                  <a16:creationId xmlns:a16="http://schemas.microsoft.com/office/drawing/2014/main" id="{BF49C55E-F014-3936-18EB-BD362ABD51F6}"/>
                </a:ext>
              </a:extLst>
            </p:cNvPr>
            <p:cNvSpPr txBox="1"/>
            <p:nvPr/>
          </p:nvSpPr>
          <p:spPr>
            <a:xfrm>
              <a:off x="5782867" y="9162965"/>
              <a:ext cx="875994" cy="615635"/>
            </a:xfrm>
            <a:prstGeom prst="rect">
              <a:avLst/>
            </a:prstGeom>
            <a:noFill/>
          </p:spPr>
          <p:txBody>
            <a:bodyPr wrap="none" rtlCol="0">
              <a:spAutoFit/>
            </a:bodyPr>
            <a:lstStyle/>
            <a:p>
              <a:pPr defTabSz="457109" eaLnBrk="1" fontAlgn="auto" hangingPunct="1">
                <a:spcBef>
                  <a:spcPts val="0"/>
                </a:spcBef>
                <a:spcAft>
                  <a:spcPts val="0"/>
                </a:spcAft>
                <a:defRPr/>
              </a:pPr>
              <a:r>
                <a:rPr lang="en-US" sz="1400" b="1" kern="0" dirty="0">
                  <a:solidFill>
                    <a:srgbClr val="000000"/>
                  </a:solidFill>
                  <a:latin typeface="+mn-lt"/>
                  <a:cs typeface="+mn-cs"/>
                  <a:sym typeface="Helvetica-Bold"/>
                  <a:rtl val="0"/>
                </a:rPr>
                <a:t>Mo</a:t>
              </a:r>
            </a:p>
          </p:txBody>
        </p:sp>
        <p:sp>
          <p:nvSpPr>
            <p:cNvPr id="2076" name="TextBox 2075">
              <a:extLst>
                <a:ext uri="{FF2B5EF4-FFF2-40B4-BE49-F238E27FC236}">
                  <a16:creationId xmlns:a16="http://schemas.microsoft.com/office/drawing/2014/main" id="{DFC8CFCE-A2C2-BE70-DB44-0DB99DD605EE}"/>
                </a:ext>
              </a:extLst>
            </p:cNvPr>
            <p:cNvSpPr txBox="1"/>
            <p:nvPr/>
          </p:nvSpPr>
          <p:spPr>
            <a:xfrm>
              <a:off x="796768" y="8269487"/>
              <a:ext cx="577799" cy="677197"/>
            </a:xfrm>
            <a:prstGeom prst="rect">
              <a:avLst/>
            </a:prstGeom>
            <a:noFill/>
          </p:spPr>
          <p:txBody>
            <a:bodyPr wrap="none" rtlCol="0">
              <a:spAutoFit/>
            </a:bodyPr>
            <a:lstStyle/>
            <a:p>
              <a:pPr defTabSz="457109" eaLnBrk="1" fontAlgn="auto" hangingPunct="1">
                <a:spcBef>
                  <a:spcPts val="0"/>
                </a:spcBef>
                <a:spcAft>
                  <a:spcPts val="0"/>
                </a:spcAft>
                <a:defRPr/>
              </a:pPr>
              <a:r>
                <a:rPr lang="en-US" sz="1600" b="0" kern="0" dirty="0">
                  <a:solidFill>
                    <a:srgbClr val="000000"/>
                  </a:solidFill>
                  <a:latin typeface="+mn-lt"/>
                  <a:cs typeface="+mn-cs"/>
                  <a:sym typeface="Helvetica"/>
                  <a:rtl val="0"/>
                </a:rPr>
                <a:t>0</a:t>
              </a:r>
            </a:p>
          </p:txBody>
        </p:sp>
      </p:grpSp>
      <p:sp>
        <p:nvSpPr>
          <p:cNvPr id="2082" name="TextBox 2081">
            <a:extLst>
              <a:ext uri="{FF2B5EF4-FFF2-40B4-BE49-F238E27FC236}">
                <a16:creationId xmlns:a16="http://schemas.microsoft.com/office/drawing/2014/main" id="{640313F9-72D0-1408-2B41-ECFD67174546}"/>
              </a:ext>
            </a:extLst>
          </p:cNvPr>
          <p:cNvSpPr txBox="1"/>
          <p:nvPr/>
        </p:nvSpPr>
        <p:spPr>
          <a:xfrm rot="16200000">
            <a:off x="-53702" y="3562630"/>
            <a:ext cx="809837" cy="338554"/>
          </a:xfrm>
          <a:prstGeom prst="rect">
            <a:avLst/>
          </a:prstGeom>
          <a:noFill/>
        </p:spPr>
        <p:txBody>
          <a:bodyPr wrap="none" rtlCol="0">
            <a:spAutoFit/>
          </a:bodyPr>
          <a:lstStyle/>
          <a:p>
            <a:pPr defTabSz="457109" eaLnBrk="1" fontAlgn="auto" hangingPunct="1">
              <a:spcBef>
                <a:spcPts val="0"/>
              </a:spcBef>
              <a:spcAft>
                <a:spcPts val="0"/>
              </a:spcAft>
              <a:defRPr/>
            </a:pPr>
            <a:r>
              <a:rPr lang="en-US" sz="1600" b="1" kern="0" dirty="0">
                <a:solidFill>
                  <a:srgbClr val="000000"/>
                </a:solidFill>
                <a:latin typeface="+mn-lt"/>
                <a:cs typeface="+mn-cs"/>
                <a:sym typeface="Helvetica-Bold"/>
                <a:rtl val="0"/>
              </a:rPr>
              <a:t>PFS (%)</a:t>
            </a:r>
          </a:p>
        </p:txBody>
      </p:sp>
      <p:cxnSp>
        <p:nvCxnSpPr>
          <p:cNvPr id="2083" name="Straight Connector 2082">
            <a:extLst>
              <a:ext uri="{FF2B5EF4-FFF2-40B4-BE49-F238E27FC236}">
                <a16:creationId xmlns:a16="http://schemas.microsoft.com/office/drawing/2014/main" id="{E5F09C25-AE0A-6474-D82E-5D8E6500B8B2}"/>
              </a:ext>
            </a:extLst>
          </p:cNvPr>
          <p:cNvCxnSpPr>
            <a:cxnSpLocks/>
            <a:endCxn id="1648" idx="209"/>
          </p:cNvCxnSpPr>
          <p:nvPr/>
        </p:nvCxnSpPr>
        <p:spPr>
          <a:xfrm>
            <a:off x="816870" y="3724506"/>
            <a:ext cx="1862258" cy="1200"/>
          </a:xfrm>
          <a:prstGeom prst="line">
            <a:avLst/>
          </a:prstGeom>
          <a:ln w="28575">
            <a:solidFill>
              <a:srgbClr val="0B1920"/>
            </a:solidFill>
            <a:prstDash val="lgDash"/>
          </a:ln>
        </p:spPr>
        <p:style>
          <a:lnRef idx="1">
            <a:schemeClr val="accent1"/>
          </a:lnRef>
          <a:fillRef idx="0">
            <a:schemeClr val="accent1"/>
          </a:fillRef>
          <a:effectRef idx="0">
            <a:schemeClr val="accent1"/>
          </a:effectRef>
          <a:fontRef idx="minor">
            <a:schemeClr val="tx1"/>
          </a:fontRef>
        </p:style>
      </p:cxnSp>
      <p:cxnSp>
        <p:nvCxnSpPr>
          <p:cNvPr id="2084" name="Straight Connector 2083">
            <a:extLst>
              <a:ext uri="{FF2B5EF4-FFF2-40B4-BE49-F238E27FC236}">
                <a16:creationId xmlns:a16="http://schemas.microsoft.com/office/drawing/2014/main" id="{32AFE9C5-9837-CD7E-352E-7FF5B5889BF1}"/>
              </a:ext>
            </a:extLst>
          </p:cNvPr>
          <p:cNvCxnSpPr>
            <a:cxnSpLocks/>
          </p:cNvCxnSpPr>
          <p:nvPr/>
        </p:nvCxnSpPr>
        <p:spPr>
          <a:xfrm flipV="1">
            <a:off x="1860587" y="3718817"/>
            <a:ext cx="0" cy="151770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085" name="Straight Connector 2084">
            <a:extLst>
              <a:ext uri="{FF2B5EF4-FFF2-40B4-BE49-F238E27FC236}">
                <a16:creationId xmlns:a16="http://schemas.microsoft.com/office/drawing/2014/main" id="{BD788D53-DE49-C687-C8D1-4B10866DCB22}"/>
              </a:ext>
            </a:extLst>
          </p:cNvPr>
          <p:cNvCxnSpPr>
            <a:cxnSpLocks/>
          </p:cNvCxnSpPr>
          <p:nvPr/>
        </p:nvCxnSpPr>
        <p:spPr>
          <a:xfrm flipV="1">
            <a:off x="2655026" y="3718817"/>
            <a:ext cx="0" cy="151770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086" name="TextBox 2085">
            <a:extLst>
              <a:ext uri="{FF2B5EF4-FFF2-40B4-BE49-F238E27FC236}">
                <a16:creationId xmlns:a16="http://schemas.microsoft.com/office/drawing/2014/main" id="{A11BBDC8-72DA-ECD5-6187-40F32F7D2165}"/>
              </a:ext>
            </a:extLst>
          </p:cNvPr>
          <p:cNvSpPr txBox="1"/>
          <p:nvPr/>
        </p:nvSpPr>
        <p:spPr>
          <a:xfrm>
            <a:off x="1735081" y="4839514"/>
            <a:ext cx="1030666" cy="374571"/>
          </a:xfrm>
          <a:prstGeom prst="roundRect">
            <a:avLst/>
          </a:prstGeom>
          <a:noFill/>
        </p:spPr>
        <p:txBody>
          <a:bodyPr wrap="square" rtlCol="0">
            <a:spAutoFit/>
          </a:bodyPr>
          <a:lstStyle/>
          <a:p>
            <a:pPr algn="ctr" defTabSz="457109" eaLnBrk="1" fontAlgn="auto" hangingPunct="1">
              <a:spcBef>
                <a:spcPts val="0"/>
              </a:spcBef>
              <a:spcAft>
                <a:spcPts val="0"/>
              </a:spcAft>
              <a:defRPr/>
            </a:pPr>
            <a:r>
              <a:rPr lang="el-GR" sz="1600" kern="0" dirty="0">
                <a:solidFill>
                  <a:srgbClr val="000000"/>
                </a:solidFill>
                <a:latin typeface="+mn-lt"/>
                <a:sym typeface="Helvetica-Bold"/>
                <a:rtl val="0"/>
              </a:rPr>
              <a:t>Δ</a:t>
            </a:r>
            <a:r>
              <a:rPr lang="en-US" sz="1600" kern="0" dirty="0">
                <a:solidFill>
                  <a:srgbClr val="000000"/>
                </a:solidFill>
                <a:latin typeface="+mn-lt"/>
                <a:sym typeface="Helvetica-Bold"/>
                <a:rtl val="0"/>
              </a:rPr>
              <a:t> 4.7 mo</a:t>
            </a:r>
            <a:endParaRPr lang="en-US" sz="1600" kern="0" dirty="0">
              <a:solidFill>
                <a:srgbClr val="000000"/>
              </a:solidFill>
              <a:latin typeface="+mn-lt"/>
              <a:cs typeface="+mn-cs"/>
              <a:sym typeface="Helvetica-Bold"/>
              <a:rtl val="0"/>
            </a:endParaRPr>
          </a:p>
        </p:txBody>
      </p:sp>
      <p:cxnSp>
        <p:nvCxnSpPr>
          <p:cNvPr id="2087" name="Straight Connector 2086">
            <a:extLst>
              <a:ext uri="{FF2B5EF4-FFF2-40B4-BE49-F238E27FC236}">
                <a16:creationId xmlns:a16="http://schemas.microsoft.com/office/drawing/2014/main" id="{E8B5BDB3-83E8-5D2F-81A3-2E0C72A4F159}"/>
              </a:ext>
            </a:extLst>
          </p:cNvPr>
          <p:cNvCxnSpPr>
            <a:cxnSpLocks/>
            <a:endCxn id="1062" idx="222"/>
          </p:cNvCxnSpPr>
          <p:nvPr/>
        </p:nvCxnSpPr>
        <p:spPr>
          <a:xfrm>
            <a:off x="6821607" y="3717016"/>
            <a:ext cx="1768732" cy="6185"/>
          </a:xfrm>
          <a:prstGeom prst="line">
            <a:avLst/>
          </a:prstGeom>
          <a:ln w="28575">
            <a:solidFill>
              <a:srgbClr val="0B1920"/>
            </a:solidFill>
            <a:prstDash val="lgDash"/>
          </a:ln>
        </p:spPr>
        <p:style>
          <a:lnRef idx="1">
            <a:schemeClr val="accent1"/>
          </a:lnRef>
          <a:fillRef idx="0">
            <a:schemeClr val="accent1"/>
          </a:fillRef>
          <a:effectRef idx="0">
            <a:schemeClr val="accent1"/>
          </a:effectRef>
          <a:fontRef idx="minor">
            <a:schemeClr val="tx1"/>
          </a:fontRef>
        </p:style>
      </p:cxnSp>
      <p:cxnSp>
        <p:nvCxnSpPr>
          <p:cNvPr id="2088" name="Straight Connector 2087">
            <a:extLst>
              <a:ext uri="{FF2B5EF4-FFF2-40B4-BE49-F238E27FC236}">
                <a16:creationId xmlns:a16="http://schemas.microsoft.com/office/drawing/2014/main" id="{6AF9EC55-CD98-0A43-A516-097BD6A62219}"/>
              </a:ext>
            </a:extLst>
          </p:cNvPr>
          <p:cNvCxnSpPr>
            <a:cxnSpLocks/>
          </p:cNvCxnSpPr>
          <p:nvPr/>
        </p:nvCxnSpPr>
        <p:spPr>
          <a:xfrm flipV="1">
            <a:off x="8584028" y="3718817"/>
            <a:ext cx="0" cy="151770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89" name="Straight Connector 2088">
            <a:extLst>
              <a:ext uri="{FF2B5EF4-FFF2-40B4-BE49-F238E27FC236}">
                <a16:creationId xmlns:a16="http://schemas.microsoft.com/office/drawing/2014/main" id="{9B0D0869-11BC-E8C3-A51E-5DD418F49FA6}"/>
              </a:ext>
            </a:extLst>
          </p:cNvPr>
          <p:cNvCxnSpPr>
            <a:cxnSpLocks/>
          </p:cNvCxnSpPr>
          <p:nvPr/>
        </p:nvCxnSpPr>
        <p:spPr>
          <a:xfrm flipV="1">
            <a:off x="7778646" y="3718817"/>
            <a:ext cx="0" cy="151770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090" name="TextBox 2089">
            <a:extLst>
              <a:ext uri="{FF2B5EF4-FFF2-40B4-BE49-F238E27FC236}">
                <a16:creationId xmlns:a16="http://schemas.microsoft.com/office/drawing/2014/main" id="{9124212E-4300-9F7A-CFE8-C55D670E1765}"/>
              </a:ext>
            </a:extLst>
          </p:cNvPr>
          <p:cNvSpPr txBox="1"/>
          <p:nvPr/>
        </p:nvSpPr>
        <p:spPr>
          <a:xfrm>
            <a:off x="7647304" y="4839514"/>
            <a:ext cx="1035366" cy="374571"/>
          </a:xfrm>
          <a:prstGeom prst="roundRect">
            <a:avLst/>
          </a:prstGeom>
          <a:noFill/>
        </p:spPr>
        <p:txBody>
          <a:bodyPr wrap="square" rtlCol="0">
            <a:spAutoFit/>
          </a:bodyPr>
          <a:lstStyle/>
          <a:p>
            <a:pPr algn="ctr" defTabSz="457109" eaLnBrk="1" fontAlgn="auto" hangingPunct="1">
              <a:spcBef>
                <a:spcPts val="0"/>
              </a:spcBef>
              <a:spcAft>
                <a:spcPts val="0"/>
              </a:spcAft>
              <a:defRPr/>
            </a:pPr>
            <a:r>
              <a:rPr lang="el-GR" sz="1600" kern="0" dirty="0">
                <a:solidFill>
                  <a:srgbClr val="000000"/>
                </a:solidFill>
                <a:latin typeface="+mn-lt"/>
                <a:sym typeface="Helvetica-Bold"/>
                <a:rtl val="0"/>
              </a:rPr>
              <a:t>Δ</a:t>
            </a:r>
            <a:r>
              <a:rPr lang="en-US" sz="1600" kern="0" dirty="0">
                <a:solidFill>
                  <a:srgbClr val="000000"/>
                </a:solidFill>
                <a:latin typeface="+mn-lt"/>
                <a:sym typeface="Helvetica-Bold"/>
                <a:rtl val="0"/>
              </a:rPr>
              <a:t> 4.8 mo</a:t>
            </a:r>
            <a:endParaRPr lang="en-US" sz="1600" kern="0" dirty="0">
              <a:solidFill>
                <a:srgbClr val="000000"/>
              </a:solidFill>
              <a:latin typeface="+mn-lt"/>
              <a:cs typeface="+mn-cs"/>
              <a:sym typeface="Helvetica-Bold"/>
              <a:rtl val="0"/>
            </a:endParaRPr>
          </a:p>
        </p:txBody>
      </p:sp>
      <p:sp>
        <p:nvSpPr>
          <p:cNvPr id="2091" name="TextBox 2090">
            <a:extLst>
              <a:ext uri="{FF2B5EF4-FFF2-40B4-BE49-F238E27FC236}">
                <a16:creationId xmlns:a16="http://schemas.microsoft.com/office/drawing/2014/main" id="{732D7EDB-F11A-8984-E7D3-CE500888C38F}"/>
              </a:ext>
            </a:extLst>
          </p:cNvPr>
          <p:cNvSpPr txBox="1"/>
          <p:nvPr/>
        </p:nvSpPr>
        <p:spPr>
          <a:xfrm>
            <a:off x="8629409" y="1470076"/>
            <a:ext cx="1507592" cy="430887"/>
          </a:xfrm>
          <a:prstGeom prst="rect">
            <a:avLst/>
          </a:prstGeom>
          <a:noFill/>
        </p:spPr>
        <p:txBody>
          <a:bodyPr wrap="none" rtlCol="0">
            <a:spAutoFit/>
          </a:bodyPr>
          <a:lstStyle/>
          <a:p>
            <a:pPr algn="ctr" defTabSz="914217" eaLnBrk="1" fontAlgn="auto" hangingPunct="1">
              <a:spcBef>
                <a:spcPts val="0"/>
              </a:spcBef>
              <a:spcAft>
                <a:spcPts val="0"/>
              </a:spcAft>
              <a:defRPr/>
            </a:pPr>
            <a:r>
              <a:rPr lang="en-NZ" sz="2200" b="1" dirty="0">
                <a:solidFill>
                  <a:schemeClr val="bg1"/>
                </a:solidFill>
                <a:latin typeface="+mn-lt"/>
                <a:ea typeface="MS Mincho" panose="02020609040205080304" pitchFamily="49" charset="-128"/>
              </a:rPr>
              <a:t>All Patients</a:t>
            </a:r>
          </a:p>
        </p:txBody>
      </p:sp>
      <p:sp>
        <p:nvSpPr>
          <p:cNvPr id="2092" name="TextBox 2091">
            <a:extLst>
              <a:ext uri="{FF2B5EF4-FFF2-40B4-BE49-F238E27FC236}">
                <a16:creationId xmlns:a16="http://schemas.microsoft.com/office/drawing/2014/main" id="{1682940C-DD4C-B8BB-E793-3CB4F77BFD26}"/>
              </a:ext>
            </a:extLst>
          </p:cNvPr>
          <p:cNvSpPr txBox="1"/>
          <p:nvPr/>
        </p:nvSpPr>
        <p:spPr>
          <a:xfrm rot="16200000">
            <a:off x="5948964" y="3562631"/>
            <a:ext cx="809837" cy="338554"/>
          </a:xfrm>
          <a:prstGeom prst="rect">
            <a:avLst/>
          </a:prstGeom>
          <a:noFill/>
        </p:spPr>
        <p:txBody>
          <a:bodyPr wrap="none" rtlCol="0">
            <a:spAutoFit/>
          </a:bodyPr>
          <a:lstStyle/>
          <a:p>
            <a:pPr defTabSz="457109" eaLnBrk="1" fontAlgn="auto" hangingPunct="1">
              <a:spcBef>
                <a:spcPts val="0"/>
              </a:spcBef>
              <a:spcAft>
                <a:spcPts val="0"/>
              </a:spcAft>
              <a:defRPr/>
            </a:pPr>
            <a:r>
              <a:rPr lang="en-US" sz="1600" b="1" kern="0" dirty="0">
                <a:solidFill>
                  <a:srgbClr val="000000"/>
                </a:solidFill>
                <a:latin typeface="+mn-lt"/>
                <a:cs typeface="+mn-cs"/>
                <a:sym typeface="Helvetica-Bold"/>
                <a:rtl val="0"/>
              </a:rPr>
              <a:t>PFS (%)</a:t>
            </a:r>
          </a:p>
        </p:txBody>
      </p:sp>
      <p:graphicFrame>
        <p:nvGraphicFramePr>
          <p:cNvPr id="2093" name="Table 5">
            <a:extLst>
              <a:ext uri="{FF2B5EF4-FFF2-40B4-BE49-F238E27FC236}">
                <a16:creationId xmlns:a16="http://schemas.microsoft.com/office/drawing/2014/main" id="{78BA4D7D-E469-C250-B858-7EBF766FF73E}"/>
              </a:ext>
            </a:extLst>
          </p:cNvPr>
          <p:cNvGraphicFramePr>
            <a:graphicFrameLocks noGrp="1"/>
          </p:cNvGraphicFramePr>
          <p:nvPr>
            <p:extLst>
              <p:ext uri="{D42A27DB-BD31-4B8C-83A1-F6EECF244321}">
                <p14:modId xmlns:p14="http://schemas.microsoft.com/office/powerpoint/2010/main" val="3893964163"/>
              </p:ext>
            </p:extLst>
          </p:nvPr>
        </p:nvGraphicFramePr>
        <p:xfrm>
          <a:off x="2272769" y="1961000"/>
          <a:ext cx="4078049" cy="1234440"/>
        </p:xfrm>
        <a:graphic>
          <a:graphicData uri="http://schemas.openxmlformats.org/drawingml/2006/table">
            <a:tbl>
              <a:tblPr firstRow="1" bandRow="1">
                <a:tableStyleId>{5C22544A-7EE6-4342-B048-85BDC9FD1C3A}</a:tableStyleId>
              </a:tblPr>
              <a:tblGrid>
                <a:gridCol w="1246460">
                  <a:extLst>
                    <a:ext uri="{9D8B030D-6E8A-4147-A177-3AD203B41FA5}">
                      <a16:colId xmlns:a16="http://schemas.microsoft.com/office/drawing/2014/main" val="1330018236"/>
                    </a:ext>
                  </a:extLst>
                </a:gridCol>
                <a:gridCol w="1329671">
                  <a:extLst>
                    <a:ext uri="{9D8B030D-6E8A-4147-A177-3AD203B41FA5}">
                      <a16:colId xmlns:a16="http://schemas.microsoft.com/office/drawing/2014/main" val="3495904850"/>
                    </a:ext>
                  </a:extLst>
                </a:gridCol>
                <a:gridCol w="1501918">
                  <a:extLst>
                    <a:ext uri="{9D8B030D-6E8A-4147-A177-3AD203B41FA5}">
                      <a16:colId xmlns:a16="http://schemas.microsoft.com/office/drawing/2014/main" val="1641263818"/>
                    </a:ext>
                  </a:extLst>
                </a:gridCol>
              </a:tblGrid>
              <a:tr h="166492">
                <a:tc>
                  <a:txBody>
                    <a:bodyPr/>
                    <a:lstStyle/>
                    <a:p>
                      <a:pPr>
                        <a:lnSpc>
                          <a:spcPct val="90000"/>
                        </a:lnSpc>
                      </a:pPr>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accent1"/>
                          </a:solidFill>
                        </a:rPr>
                        <a:t>T-DXd (n = 331)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accent3"/>
                          </a:solidFill>
                        </a:rPr>
                        <a:t>CT (n = 163)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8973068"/>
                  </a:ext>
                </a:extLst>
              </a:tr>
              <a:tr h="283036">
                <a:tc>
                  <a:txBody>
                    <a:bodyPr/>
                    <a:lstStyle/>
                    <a:p>
                      <a:pPr>
                        <a:lnSpc>
                          <a:spcPct val="90000"/>
                        </a:lnSpc>
                      </a:pPr>
                      <a:r>
                        <a:rPr lang="en-US" sz="1400" dirty="0">
                          <a:solidFill>
                            <a:schemeClr val="bg1"/>
                          </a:solidFill>
                        </a:rPr>
                        <a:t>mPFS, mo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10.1 (9.5-11.5)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5.4 (4.4-7.1)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97675394"/>
                  </a:ext>
                </a:extLst>
              </a:tr>
              <a:tr h="283036">
                <a:tc>
                  <a:txBody>
                    <a:bodyPr/>
                    <a:lstStyle/>
                    <a:p>
                      <a:pPr>
                        <a:lnSpc>
                          <a:spcPct val="90000"/>
                        </a:lnSpc>
                      </a:pPr>
                      <a:r>
                        <a:rPr lang="en-US" sz="1400" dirty="0">
                          <a:solidFill>
                            <a:schemeClr val="bg1"/>
                          </a:solidFill>
                        </a:rPr>
                        <a:t>Hazard ratio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lnSpc>
                          <a:spcPct val="90000"/>
                        </a:lnSpc>
                      </a:pPr>
                      <a:r>
                        <a:rPr lang="en-US" sz="1400" kern="0" dirty="0">
                          <a:solidFill>
                            <a:schemeClr val="bg1"/>
                          </a:solidFill>
                          <a:latin typeface="+mn-lt"/>
                          <a:cs typeface="+mn-cs"/>
                          <a:sym typeface="Helvetica-Bold"/>
                          <a:rtl val="0"/>
                        </a:rPr>
                        <a:t>0.51 (0.40-0.64; </a:t>
                      </a:r>
                      <a:r>
                        <a:rPr lang="en-US" sz="1400" i="1" kern="0" dirty="0">
                          <a:solidFill>
                            <a:schemeClr val="bg1"/>
                          </a:solidFill>
                          <a:latin typeface="+mn-lt"/>
                          <a:cs typeface="+mn-cs"/>
                          <a:sym typeface="Helvetica-Bold"/>
                          <a:rtl val="0"/>
                        </a:rPr>
                        <a:t>P </a:t>
                      </a:r>
                      <a:r>
                        <a:rPr lang="en-US" sz="1400" kern="0" dirty="0">
                          <a:solidFill>
                            <a:schemeClr val="bg1"/>
                          </a:solidFill>
                          <a:latin typeface="+mn-lt"/>
                          <a:cs typeface="+mn-cs"/>
                          <a:sym typeface="Helvetica-Bold"/>
                          <a:rtl val="0"/>
                        </a:rPr>
                        <a:t>&lt;.001)</a:t>
                      </a: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dirty="0">
                        <a:solidFill>
                          <a:schemeClr val="bg1"/>
                        </a:solidFill>
                      </a:endParaRPr>
                    </a:p>
                  </a:txBody>
                  <a:tcPr/>
                </a:tc>
                <a:extLst>
                  <a:ext uri="{0D108BD9-81ED-4DB2-BD59-A6C34878D82A}">
                    <a16:rowId xmlns:a16="http://schemas.microsoft.com/office/drawing/2014/main" val="340184635"/>
                  </a:ext>
                </a:extLst>
              </a:tr>
            </a:tbl>
          </a:graphicData>
        </a:graphic>
      </p:graphicFrame>
      <p:graphicFrame>
        <p:nvGraphicFramePr>
          <p:cNvPr id="2094" name="Table 5">
            <a:extLst>
              <a:ext uri="{FF2B5EF4-FFF2-40B4-BE49-F238E27FC236}">
                <a16:creationId xmlns:a16="http://schemas.microsoft.com/office/drawing/2014/main" id="{4AE655C7-AA94-B202-4689-8A15D1FD57E7}"/>
              </a:ext>
            </a:extLst>
          </p:cNvPr>
          <p:cNvGraphicFramePr>
            <a:graphicFrameLocks noGrp="1"/>
          </p:cNvGraphicFramePr>
          <p:nvPr>
            <p:extLst>
              <p:ext uri="{D42A27DB-BD31-4B8C-83A1-F6EECF244321}">
                <p14:modId xmlns:p14="http://schemas.microsoft.com/office/powerpoint/2010/main" val="2946254146"/>
              </p:ext>
            </p:extLst>
          </p:nvPr>
        </p:nvGraphicFramePr>
        <p:xfrm>
          <a:off x="8093085" y="1961000"/>
          <a:ext cx="3836047" cy="1234440"/>
        </p:xfrm>
        <a:graphic>
          <a:graphicData uri="http://schemas.openxmlformats.org/drawingml/2006/table">
            <a:tbl>
              <a:tblPr firstRow="1" bandRow="1">
                <a:tableStyleId>{5C22544A-7EE6-4342-B048-85BDC9FD1C3A}</a:tableStyleId>
              </a:tblPr>
              <a:tblGrid>
                <a:gridCol w="1169448">
                  <a:extLst>
                    <a:ext uri="{9D8B030D-6E8A-4147-A177-3AD203B41FA5}">
                      <a16:colId xmlns:a16="http://schemas.microsoft.com/office/drawing/2014/main" val="1330018236"/>
                    </a:ext>
                  </a:extLst>
                </a:gridCol>
                <a:gridCol w="1413934">
                  <a:extLst>
                    <a:ext uri="{9D8B030D-6E8A-4147-A177-3AD203B41FA5}">
                      <a16:colId xmlns:a16="http://schemas.microsoft.com/office/drawing/2014/main" val="3495904850"/>
                    </a:ext>
                  </a:extLst>
                </a:gridCol>
                <a:gridCol w="1252665">
                  <a:extLst>
                    <a:ext uri="{9D8B030D-6E8A-4147-A177-3AD203B41FA5}">
                      <a16:colId xmlns:a16="http://schemas.microsoft.com/office/drawing/2014/main" val="1641263818"/>
                    </a:ext>
                  </a:extLst>
                </a:gridCol>
              </a:tblGrid>
              <a:tr h="0">
                <a:tc>
                  <a:txBody>
                    <a:bodyPr/>
                    <a:lstStyle/>
                    <a:p>
                      <a:pPr>
                        <a:lnSpc>
                          <a:spcPct val="90000"/>
                        </a:lnSpc>
                      </a:pPr>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accent1"/>
                          </a:solidFill>
                        </a:rPr>
                        <a:t>T-DXd (n = 373)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accent3"/>
                          </a:solidFill>
                        </a:rPr>
                        <a:t>CT (n = 184)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8973068"/>
                  </a:ext>
                </a:extLst>
              </a:tr>
              <a:tr h="0">
                <a:tc>
                  <a:txBody>
                    <a:bodyPr/>
                    <a:lstStyle/>
                    <a:p>
                      <a:pPr>
                        <a:lnSpc>
                          <a:spcPct val="90000"/>
                        </a:lnSpc>
                      </a:pPr>
                      <a:r>
                        <a:rPr lang="en-US" sz="1400" dirty="0">
                          <a:solidFill>
                            <a:schemeClr val="bg1"/>
                          </a:solidFill>
                        </a:rPr>
                        <a:t>mPFS, mo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9.9 (9.0-11.3)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5.1 (4.2-6.8)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97675394"/>
                  </a:ext>
                </a:extLst>
              </a:tr>
              <a:tr h="0">
                <a:tc>
                  <a:txBody>
                    <a:bodyPr/>
                    <a:lstStyle/>
                    <a:p>
                      <a:pPr>
                        <a:lnSpc>
                          <a:spcPct val="90000"/>
                        </a:lnSpc>
                      </a:pPr>
                      <a:r>
                        <a:rPr lang="en-US" sz="1400" dirty="0">
                          <a:solidFill>
                            <a:schemeClr val="bg1"/>
                          </a:solidFill>
                        </a:rPr>
                        <a:t>Hazard ratio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lnSpc>
                          <a:spcPct val="90000"/>
                        </a:lnSpc>
                      </a:pPr>
                      <a:r>
                        <a:rPr lang="en-US" sz="1400" kern="0" dirty="0">
                          <a:solidFill>
                            <a:schemeClr val="bg1"/>
                          </a:solidFill>
                          <a:latin typeface="+mn-lt"/>
                          <a:cs typeface="+mn-cs"/>
                          <a:sym typeface="Helvetica-Bold"/>
                          <a:rtl val="0"/>
                        </a:rPr>
                        <a:t>0.50 (0.40-0.63; </a:t>
                      </a:r>
                      <a:r>
                        <a:rPr lang="en-US" sz="1400" i="1" kern="0" dirty="0">
                          <a:solidFill>
                            <a:schemeClr val="bg1"/>
                          </a:solidFill>
                          <a:latin typeface="+mn-lt"/>
                          <a:cs typeface="+mn-cs"/>
                          <a:sym typeface="Helvetica-Bold"/>
                          <a:rtl val="0"/>
                        </a:rPr>
                        <a:t>P </a:t>
                      </a:r>
                      <a:r>
                        <a:rPr lang="en-US" sz="1400" kern="0" dirty="0">
                          <a:solidFill>
                            <a:schemeClr val="bg1"/>
                          </a:solidFill>
                          <a:latin typeface="+mn-lt"/>
                          <a:cs typeface="+mn-cs"/>
                          <a:sym typeface="Helvetica-Bold"/>
                          <a:rtl val="0"/>
                        </a:rPr>
                        <a:t>&lt;.001)</a:t>
                      </a: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dirty="0">
                        <a:solidFill>
                          <a:schemeClr val="bg1"/>
                        </a:solidFill>
                      </a:endParaRPr>
                    </a:p>
                  </a:txBody>
                  <a:tcPr/>
                </a:tc>
                <a:extLst>
                  <a:ext uri="{0D108BD9-81ED-4DB2-BD59-A6C34878D82A}">
                    <a16:rowId xmlns:a16="http://schemas.microsoft.com/office/drawing/2014/main" val="340184635"/>
                  </a:ext>
                </a:extLst>
              </a:tr>
            </a:tbl>
          </a:graphicData>
        </a:graphic>
      </p:graphicFrame>
    </p:spTree>
    <p:extLst>
      <p:ext uri="{BB962C8B-B14F-4D97-AF65-F5344CB8AC3E}">
        <p14:creationId xmlns:p14="http://schemas.microsoft.com/office/powerpoint/2010/main" val="42764264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4" name="Group 1113">
            <a:extLst>
              <a:ext uri="{FF2B5EF4-FFF2-40B4-BE49-F238E27FC236}">
                <a16:creationId xmlns:a16="http://schemas.microsoft.com/office/drawing/2014/main" id="{2AA2B28C-9D17-7DBC-4A5D-00231F0C5165}"/>
              </a:ext>
            </a:extLst>
          </p:cNvPr>
          <p:cNvGrpSpPr/>
          <p:nvPr/>
        </p:nvGrpSpPr>
        <p:grpSpPr>
          <a:xfrm>
            <a:off x="6376246" y="2248111"/>
            <a:ext cx="458780" cy="3173034"/>
            <a:chOff x="1113534" y="3289488"/>
            <a:chExt cx="917677" cy="6346895"/>
          </a:xfrm>
        </p:grpSpPr>
        <p:sp>
          <p:nvSpPr>
            <p:cNvPr id="1117" name="TextBox 1116">
              <a:extLst>
                <a:ext uri="{FF2B5EF4-FFF2-40B4-BE49-F238E27FC236}">
                  <a16:creationId xmlns:a16="http://schemas.microsoft.com/office/drawing/2014/main" id="{F5D97B54-A053-B9E9-36EE-767BC70A98A7}"/>
                </a:ext>
              </a:extLst>
            </p:cNvPr>
            <p:cNvSpPr txBox="1"/>
            <p:nvPr/>
          </p:nvSpPr>
          <p:spPr>
            <a:xfrm>
              <a:off x="1479065" y="9020749"/>
              <a:ext cx="552146" cy="615634"/>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j-lt"/>
                  <a:sym typeface="Helvetica"/>
                  <a:rtl val="0"/>
                </a:rPr>
                <a:t>0</a:t>
              </a:r>
            </a:p>
          </p:txBody>
        </p:sp>
        <p:sp>
          <p:nvSpPr>
            <p:cNvPr id="1118" name="TextBox 1117">
              <a:extLst>
                <a:ext uri="{FF2B5EF4-FFF2-40B4-BE49-F238E27FC236}">
                  <a16:creationId xmlns:a16="http://schemas.microsoft.com/office/drawing/2014/main" id="{5D7CF39A-7C2F-0071-0541-646B9133D88A}"/>
                </a:ext>
              </a:extLst>
            </p:cNvPr>
            <p:cNvSpPr txBox="1"/>
            <p:nvPr/>
          </p:nvSpPr>
          <p:spPr>
            <a:xfrm>
              <a:off x="1296301" y="7874579"/>
              <a:ext cx="734910" cy="615634"/>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j-lt"/>
                  <a:sym typeface="Helvetica"/>
                  <a:rtl val="0"/>
                </a:rPr>
                <a:t>20</a:t>
              </a:r>
            </a:p>
          </p:txBody>
        </p:sp>
        <p:sp>
          <p:nvSpPr>
            <p:cNvPr id="1119" name="TextBox 1118">
              <a:extLst>
                <a:ext uri="{FF2B5EF4-FFF2-40B4-BE49-F238E27FC236}">
                  <a16:creationId xmlns:a16="http://schemas.microsoft.com/office/drawing/2014/main" id="{2B9F7B8D-63D4-7AB0-D214-C63309246E6F}"/>
                </a:ext>
              </a:extLst>
            </p:cNvPr>
            <p:cNvSpPr txBox="1"/>
            <p:nvPr/>
          </p:nvSpPr>
          <p:spPr>
            <a:xfrm>
              <a:off x="1296301" y="6728222"/>
              <a:ext cx="734910" cy="615634"/>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j-lt"/>
                  <a:sym typeface="Helvetica"/>
                  <a:rtl val="0"/>
                </a:rPr>
                <a:t>40</a:t>
              </a:r>
            </a:p>
          </p:txBody>
        </p:sp>
        <p:sp>
          <p:nvSpPr>
            <p:cNvPr id="1120" name="TextBox 1119">
              <a:extLst>
                <a:ext uri="{FF2B5EF4-FFF2-40B4-BE49-F238E27FC236}">
                  <a16:creationId xmlns:a16="http://schemas.microsoft.com/office/drawing/2014/main" id="{C1028EC9-513A-1D16-7F2A-DD2F53288CEF}"/>
                </a:ext>
              </a:extLst>
            </p:cNvPr>
            <p:cNvSpPr txBox="1"/>
            <p:nvPr/>
          </p:nvSpPr>
          <p:spPr>
            <a:xfrm>
              <a:off x="1296301" y="5582055"/>
              <a:ext cx="734910" cy="615634"/>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j-lt"/>
                  <a:sym typeface="Helvetica"/>
                  <a:rtl val="0"/>
                </a:rPr>
                <a:t>60</a:t>
              </a:r>
            </a:p>
          </p:txBody>
        </p:sp>
        <p:sp>
          <p:nvSpPr>
            <p:cNvPr id="1121" name="TextBox 1120">
              <a:extLst>
                <a:ext uri="{FF2B5EF4-FFF2-40B4-BE49-F238E27FC236}">
                  <a16:creationId xmlns:a16="http://schemas.microsoft.com/office/drawing/2014/main" id="{B75F13C3-19DB-375C-CB5F-5F1F6CD7CD87}"/>
                </a:ext>
              </a:extLst>
            </p:cNvPr>
            <p:cNvSpPr txBox="1"/>
            <p:nvPr/>
          </p:nvSpPr>
          <p:spPr>
            <a:xfrm>
              <a:off x="1296301" y="4435675"/>
              <a:ext cx="734910" cy="615634"/>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j-lt"/>
                  <a:sym typeface="Helvetica"/>
                  <a:rtl val="0"/>
                </a:rPr>
                <a:t>80</a:t>
              </a:r>
            </a:p>
          </p:txBody>
        </p:sp>
        <p:sp>
          <p:nvSpPr>
            <p:cNvPr id="1122" name="TextBox 1121">
              <a:extLst>
                <a:ext uri="{FF2B5EF4-FFF2-40B4-BE49-F238E27FC236}">
                  <a16:creationId xmlns:a16="http://schemas.microsoft.com/office/drawing/2014/main" id="{D75A7DFB-A004-6D9C-994C-0C233471CD82}"/>
                </a:ext>
              </a:extLst>
            </p:cNvPr>
            <p:cNvSpPr txBox="1"/>
            <p:nvPr/>
          </p:nvSpPr>
          <p:spPr>
            <a:xfrm>
              <a:off x="1113534" y="3289488"/>
              <a:ext cx="917677" cy="615634"/>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j-lt"/>
                  <a:sym typeface="Helvetica"/>
                  <a:rtl val="0"/>
                </a:rPr>
                <a:t>100</a:t>
              </a:r>
            </a:p>
          </p:txBody>
        </p:sp>
      </p:grpSp>
      <p:grpSp>
        <p:nvGrpSpPr>
          <p:cNvPr id="5" name="Group 4">
            <a:extLst>
              <a:ext uri="{FF2B5EF4-FFF2-40B4-BE49-F238E27FC236}">
                <a16:creationId xmlns:a16="http://schemas.microsoft.com/office/drawing/2014/main" id="{922E6D25-2857-F0B0-1AAE-C02BBEFC3A3E}"/>
              </a:ext>
            </a:extLst>
          </p:cNvPr>
          <p:cNvGrpSpPr/>
          <p:nvPr/>
        </p:nvGrpSpPr>
        <p:grpSpPr>
          <a:xfrm>
            <a:off x="311373" y="2255241"/>
            <a:ext cx="458780" cy="3169031"/>
            <a:chOff x="311373" y="2077681"/>
            <a:chExt cx="458780" cy="3169031"/>
          </a:xfrm>
        </p:grpSpPr>
        <p:sp>
          <p:nvSpPr>
            <p:cNvPr id="1960" name="TextBox 1959">
              <a:extLst>
                <a:ext uri="{FF2B5EF4-FFF2-40B4-BE49-F238E27FC236}">
                  <a16:creationId xmlns:a16="http://schemas.microsoft.com/office/drawing/2014/main" id="{7370743A-4690-C901-5B7C-9C4A206F42A8}"/>
                </a:ext>
              </a:extLst>
            </p:cNvPr>
            <p:cNvSpPr txBox="1"/>
            <p:nvPr/>
          </p:nvSpPr>
          <p:spPr>
            <a:xfrm>
              <a:off x="494115" y="4938935"/>
              <a:ext cx="27603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sym typeface="Helvetica"/>
                  <a:rtl val="0"/>
                </a:rPr>
                <a:t>0</a:t>
              </a:r>
            </a:p>
          </p:txBody>
        </p:sp>
        <p:sp>
          <p:nvSpPr>
            <p:cNvPr id="1961" name="TextBox 1960">
              <a:extLst>
                <a:ext uri="{FF2B5EF4-FFF2-40B4-BE49-F238E27FC236}">
                  <a16:creationId xmlns:a16="http://schemas.microsoft.com/office/drawing/2014/main" id="{A05954BD-25E7-DAAE-CF5D-6248D4853E58}"/>
                </a:ext>
              </a:extLst>
            </p:cNvPr>
            <p:cNvSpPr txBox="1"/>
            <p:nvPr/>
          </p:nvSpPr>
          <p:spPr>
            <a:xfrm>
              <a:off x="402745" y="4366726"/>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sym typeface="Helvetica"/>
                  <a:rtl val="0"/>
                </a:rPr>
                <a:t>20</a:t>
              </a:r>
            </a:p>
          </p:txBody>
        </p:sp>
        <p:sp>
          <p:nvSpPr>
            <p:cNvPr id="1962" name="TextBox 1961">
              <a:extLst>
                <a:ext uri="{FF2B5EF4-FFF2-40B4-BE49-F238E27FC236}">
                  <a16:creationId xmlns:a16="http://schemas.microsoft.com/office/drawing/2014/main" id="{F177DB2D-27AC-C512-1A84-2FD7F2A971CE}"/>
                </a:ext>
              </a:extLst>
            </p:cNvPr>
            <p:cNvSpPr txBox="1"/>
            <p:nvPr/>
          </p:nvSpPr>
          <p:spPr>
            <a:xfrm>
              <a:off x="402745" y="3794423"/>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sym typeface="Helvetica"/>
                  <a:rtl val="0"/>
                </a:rPr>
                <a:t>40</a:t>
              </a:r>
            </a:p>
          </p:txBody>
        </p:sp>
        <p:sp>
          <p:nvSpPr>
            <p:cNvPr id="1963" name="TextBox 1962">
              <a:extLst>
                <a:ext uri="{FF2B5EF4-FFF2-40B4-BE49-F238E27FC236}">
                  <a16:creationId xmlns:a16="http://schemas.microsoft.com/office/drawing/2014/main" id="{0231AA2D-AF06-0410-B1DB-2CFC1E40C626}"/>
                </a:ext>
              </a:extLst>
            </p:cNvPr>
            <p:cNvSpPr txBox="1"/>
            <p:nvPr/>
          </p:nvSpPr>
          <p:spPr>
            <a:xfrm>
              <a:off x="402745" y="3222214"/>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sym typeface="Helvetica"/>
                  <a:rtl val="0"/>
                </a:rPr>
                <a:t>60</a:t>
              </a:r>
            </a:p>
          </p:txBody>
        </p:sp>
        <p:sp>
          <p:nvSpPr>
            <p:cNvPr id="1964" name="TextBox 1963">
              <a:extLst>
                <a:ext uri="{FF2B5EF4-FFF2-40B4-BE49-F238E27FC236}">
                  <a16:creationId xmlns:a16="http://schemas.microsoft.com/office/drawing/2014/main" id="{CC02BB04-BE88-8E21-008D-9B8258F7A7CB}"/>
                </a:ext>
              </a:extLst>
            </p:cNvPr>
            <p:cNvSpPr txBox="1"/>
            <p:nvPr/>
          </p:nvSpPr>
          <p:spPr>
            <a:xfrm>
              <a:off x="402745" y="2649899"/>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sym typeface="Helvetica"/>
                  <a:rtl val="0"/>
                </a:rPr>
                <a:t>80</a:t>
              </a:r>
            </a:p>
          </p:txBody>
        </p:sp>
        <p:sp>
          <p:nvSpPr>
            <p:cNvPr id="1965" name="TextBox 1964">
              <a:extLst>
                <a:ext uri="{FF2B5EF4-FFF2-40B4-BE49-F238E27FC236}">
                  <a16:creationId xmlns:a16="http://schemas.microsoft.com/office/drawing/2014/main" id="{4A58EEDB-8EBA-6BA2-C6F9-D3327DE550A0}"/>
                </a:ext>
              </a:extLst>
            </p:cNvPr>
            <p:cNvSpPr txBox="1"/>
            <p:nvPr/>
          </p:nvSpPr>
          <p:spPr>
            <a:xfrm>
              <a:off x="311373" y="2077681"/>
              <a:ext cx="458780"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sym typeface="Helvetica"/>
                  <a:rtl val="0"/>
                </a:rPr>
                <a:t>100</a:t>
              </a:r>
            </a:p>
          </p:txBody>
        </p:sp>
      </p:grpSp>
      <p:sp>
        <p:nvSpPr>
          <p:cNvPr id="3" name="Title 2">
            <a:extLst>
              <a:ext uri="{FF2B5EF4-FFF2-40B4-BE49-F238E27FC236}">
                <a16:creationId xmlns:a16="http://schemas.microsoft.com/office/drawing/2014/main" id="{697F384C-FF0B-A098-2269-5723F6CC9C3B}"/>
              </a:ext>
            </a:extLst>
          </p:cNvPr>
          <p:cNvSpPr>
            <a:spLocks noGrp="1"/>
          </p:cNvSpPr>
          <p:nvPr>
            <p:ph type="title"/>
          </p:nvPr>
        </p:nvSpPr>
        <p:spPr/>
        <p:txBody>
          <a:bodyPr/>
          <a:lstStyle/>
          <a:p>
            <a:r>
              <a:rPr lang="en-US" dirty="0"/>
              <a:t>DESTINY-Breast04: OS</a:t>
            </a:r>
          </a:p>
        </p:txBody>
      </p:sp>
      <p:sp>
        <p:nvSpPr>
          <p:cNvPr id="2" name="Slide Number Placeholder 1">
            <a:extLst>
              <a:ext uri="{FF2B5EF4-FFF2-40B4-BE49-F238E27FC236}">
                <a16:creationId xmlns:a16="http://schemas.microsoft.com/office/drawing/2014/main" id="{0C73A3D1-78F8-4D6C-801A-A852A6D8599A}"/>
              </a:ext>
            </a:extLst>
          </p:cNvPr>
          <p:cNvSpPr>
            <a:spLocks noGrp="1"/>
          </p:cNvSpPr>
          <p:nvPr>
            <p:ph type="sldNum" sz="quarter" idx="4294967295"/>
          </p:nvPr>
        </p:nvSpPr>
        <p:spPr>
          <a:xfrm>
            <a:off x="0" y="0"/>
            <a:ext cx="0" cy="0"/>
          </a:xfrm>
        </p:spPr>
        <p:txBody>
          <a:bodyPr/>
          <a:lstStyle/>
          <a:p>
            <a:fld id="{2FFBAD49-1F68-914B-9DFB-5D552C1A2BEB}" type="slidenum">
              <a:rPr lang="en-US" smtClean="0"/>
              <a:pPr/>
              <a:t>52</a:t>
            </a:fld>
            <a:endParaRPr lang="en-US" dirty="0"/>
          </a:p>
        </p:txBody>
      </p:sp>
      <p:grpSp>
        <p:nvGrpSpPr>
          <p:cNvPr id="1852" name="Group 1851">
            <a:extLst>
              <a:ext uri="{FF2B5EF4-FFF2-40B4-BE49-F238E27FC236}">
                <a16:creationId xmlns:a16="http://schemas.microsoft.com/office/drawing/2014/main" id="{7BD7BEC2-3803-B206-4B07-E71BC54E791C}"/>
              </a:ext>
            </a:extLst>
          </p:cNvPr>
          <p:cNvGrpSpPr/>
          <p:nvPr/>
        </p:nvGrpSpPr>
        <p:grpSpPr>
          <a:xfrm>
            <a:off x="72493" y="5600131"/>
            <a:ext cx="5775724" cy="538039"/>
            <a:chOff x="3704589" y="10516973"/>
            <a:chExt cx="18357352" cy="1386552"/>
          </a:xfrm>
        </p:grpSpPr>
        <p:sp>
          <p:nvSpPr>
            <p:cNvPr id="1853" name="TextBox 1852">
              <a:extLst>
                <a:ext uri="{FF2B5EF4-FFF2-40B4-BE49-F238E27FC236}">
                  <a16:creationId xmlns:a16="http://schemas.microsoft.com/office/drawing/2014/main" id="{05A9A44C-F06E-2436-D6AF-B5FA8338A8EC}"/>
                </a:ext>
              </a:extLst>
            </p:cNvPr>
            <p:cNvSpPr txBox="1"/>
            <p:nvPr/>
          </p:nvSpPr>
          <p:spPr>
            <a:xfrm>
              <a:off x="3867842" y="10516973"/>
              <a:ext cx="270133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1" kern="0" dirty="0">
                  <a:solidFill>
                    <a:srgbClr val="000000"/>
                  </a:solidFill>
                  <a:cs typeface="+mn-cs"/>
                  <a:sym typeface="Helvetica-Bold"/>
                  <a:rtl val="0"/>
                </a:rPr>
                <a:t>Patients at Risk, n</a:t>
              </a:r>
            </a:p>
          </p:txBody>
        </p:sp>
        <p:sp>
          <p:nvSpPr>
            <p:cNvPr id="1854" name="TextBox 1853">
              <a:extLst>
                <a:ext uri="{FF2B5EF4-FFF2-40B4-BE49-F238E27FC236}">
                  <a16:creationId xmlns:a16="http://schemas.microsoft.com/office/drawing/2014/main" id="{5212EF71-ED41-3872-3DDB-2A8F90D227D4}"/>
                </a:ext>
              </a:extLst>
            </p:cNvPr>
            <p:cNvSpPr txBox="1"/>
            <p:nvPr/>
          </p:nvSpPr>
          <p:spPr>
            <a:xfrm>
              <a:off x="5674660"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331</a:t>
              </a:r>
            </a:p>
          </p:txBody>
        </p:sp>
        <p:sp>
          <p:nvSpPr>
            <p:cNvPr id="1855" name="TextBox 1854">
              <a:extLst>
                <a:ext uri="{FF2B5EF4-FFF2-40B4-BE49-F238E27FC236}">
                  <a16:creationId xmlns:a16="http://schemas.microsoft.com/office/drawing/2014/main" id="{1D33DCEC-E36B-3BB7-6CE9-28223F18E658}"/>
                </a:ext>
              </a:extLst>
            </p:cNvPr>
            <p:cNvSpPr txBox="1"/>
            <p:nvPr/>
          </p:nvSpPr>
          <p:spPr>
            <a:xfrm>
              <a:off x="3704589" y="11027293"/>
              <a:ext cx="2242685" cy="515551"/>
            </a:xfrm>
            <a:prstGeom prst="rect">
              <a:avLst/>
            </a:prstGeom>
            <a:noFill/>
          </p:spPr>
          <p:txBody>
            <a:bodyPr wrap="square" rtlCol="0">
              <a:spAutoFit/>
            </a:bodyPr>
            <a:lstStyle/>
            <a:p>
              <a:pPr algn="r" defTabSz="457109" eaLnBrk="1" fontAlgn="auto" hangingPunct="1">
                <a:spcBef>
                  <a:spcPts val="0"/>
                </a:spcBef>
                <a:spcAft>
                  <a:spcPts val="0"/>
                </a:spcAft>
                <a:defRPr/>
              </a:pPr>
              <a:r>
                <a:rPr lang="en-US" sz="700" b="0" kern="0" dirty="0">
                  <a:solidFill>
                    <a:schemeClr val="accent1"/>
                  </a:solidFill>
                  <a:sym typeface="Helvetica"/>
                  <a:rtl val="0"/>
                </a:rPr>
                <a:t>T-DXd</a:t>
              </a:r>
              <a:endParaRPr lang="en-US" sz="700" b="0" kern="0" dirty="0">
                <a:solidFill>
                  <a:srgbClr val="000000"/>
                </a:solidFill>
                <a:sym typeface="Helvetica"/>
                <a:rtl val="0"/>
              </a:endParaRPr>
            </a:p>
          </p:txBody>
        </p:sp>
        <p:sp>
          <p:nvSpPr>
            <p:cNvPr id="1856" name="TextBox 1855">
              <a:extLst>
                <a:ext uri="{FF2B5EF4-FFF2-40B4-BE49-F238E27FC236}">
                  <a16:creationId xmlns:a16="http://schemas.microsoft.com/office/drawing/2014/main" id="{FE9190E8-A48F-EEEA-5441-B37ACD8BD489}"/>
                </a:ext>
              </a:extLst>
            </p:cNvPr>
            <p:cNvSpPr txBox="1"/>
            <p:nvPr/>
          </p:nvSpPr>
          <p:spPr>
            <a:xfrm>
              <a:off x="6140392"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325</a:t>
              </a:r>
            </a:p>
          </p:txBody>
        </p:sp>
        <p:sp>
          <p:nvSpPr>
            <p:cNvPr id="1857" name="TextBox 1856">
              <a:extLst>
                <a:ext uri="{FF2B5EF4-FFF2-40B4-BE49-F238E27FC236}">
                  <a16:creationId xmlns:a16="http://schemas.microsoft.com/office/drawing/2014/main" id="{DAB577EE-7EE8-3773-5EBD-C4148B2F69F8}"/>
                </a:ext>
              </a:extLst>
            </p:cNvPr>
            <p:cNvSpPr txBox="1"/>
            <p:nvPr/>
          </p:nvSpPr>
          <p:spPr>
            <a:xfrm>
              <a:off x="6612747"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323</a:t>
              </a:r>
            </a:p>
          </p:txBody>
        </p:sp>
        <p:sp>
          <p:nvSpPr>
            <p:cNvPr id="1858" name="TextBox 1857">
              <a:extLst>
                <a:ext uri="{FF2B5EF4-FFF2-40B4-BE49-F238E27FC236}">
                  <a16:creationId xmlns:a16="http://schemas.microsoft.com/office/drawing/2014/main" id="{3BA7B84A-C1DA-7FC9-9EE9-CCAC78BAEE6B}"/>
                </a:ext>
              </a:extLst>
            </p:cNvPr>
            <p:cNvSpPr txBox="1"/>
            <p:nvPr/>
          </p:nvSpPr>
          <p:spPr>
            <a:xfrm>
              <a:off x="7053536"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319</a:t>
              </a:r>
            </a:p>
          </p:txBody>
        </p:sp>
        <p:sp>
          <p:nvSpPr>
            <p:cNvPr id="1859" name="TextBox 1858">
              <a:extLst>
                <a:ext uri="{FF2B5EF4-FFF2-40B4-BE49-F238E27FC236}">
                  <a16:creationId xmlns:a16="http://schemas.microsoft.com/office/drawing/2014/main" id="{901F0578-F5F1-18B4-894F-162F0CAC404A}"/>
                </a:ext>
              </a:extLst>
            </p:cNvPr>
            <p:cNvSpPr txBox="1"/>
            <p:nvPr/>
          </p:nvSpPr>
          <p:spPr>
            <a:xfrm>
              <a:off x="7509958"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314</a:t>
              </a:r>
            </a:p>
          </p:txBody>
        </p:sp>
        <p:sp>
          <p:nvSpPr>
            <p:cNvPr id="1860" name="TextBox 1859">
              <a:extLst>
                <a:ext uri="{FF2B5EF4-FFF2-40B4-BE49-F238E27FC236}">
                  <a16:creationId xmlns:a16="http://schemas.microsoft.com/office/drawing/2014/main" id="{38CCC74A-6F7B-E936-DD0A-9D8D2B91AD0F}"/>
                </a:ext>
              </a:extLst>
            </p:cNvPr>
            <p:cNvSpPr txBox="1"/>
            <p:nvPr/>
          </p:nvSpPr>
          <p:spPr>
            <a:xfrm>
              <a:off x="7966425"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309</a:t>
              </a:r>
            </a:p>
          </p:txBody>
        </p:sp>
        <p:sp>
          <p:nvSpPr>
            <p:cNvPr id="1861" name="TextBox 1860">
              <a:extLst>
                <a:ext uri="{FF2B5EF4-FFF2-40B4-BE49-F238E27FC236}">
                  <a16:creationId xmlns:a16="http://schemas.microsoft.com/office/drawing/2014/main" id="{7FCBE486-A091-71FF-ED5C-4BE773ED4A22}"/>
                </a:ext>
              </a:extLst>
            </p:cNvPr>
            <p:cNvSpPr txBox="1"/>
            <p:nvPr/>
          </p:nvSpPr>
          <p:spPr>
            <a:xfrm>
              <a:off x="8423124"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303</a:t>
              </a:r>
            </a:p>
          </p:txBody>
        </p:sp>
        <p:sp>
          <p:nvSpPr>
            <p:cNvPr id="1862" name="TextBox 1861">
              <a:extLst>
                <a:ext uri="{FF2B5EF4-FFF2-40B4-BE49-F238E27FC236}">
                  <a16:creationId xmlns:a16="http://schemas.microsoft.com/office/drawing/2014/main" id="{204EA0EF-95A1-6B46-0D0B-1C54CD7F0037}"/>
                </a:ext>
              </a:extLst>
            </p:cNvPr>
            <p:cNvSpPr txBox="1"/>
            <p:nvPr/>
          </p:nvSpPr>
          <p:spPr>
            <a:xfrm>
              <a:off x="8879592"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293</a:t>
              </a:r>
            </a:p>
          </p:txBody>
        </p:sp>
        <p:sp>
          <p:nvSpPr>
            <p:cNvPr id="1863" name="TextBox 1862">
              <a:extLst>
                <a:ext uri="{FF2B5EF4-FFF2-40B4-BE49-F238E27FC236}">
                  <a16:creationId xmlns:a16="http://schemas.microsoft.com/office/drawing/2014/main" id="{61C58582-ED03-8B6E-1A28-3CC3A6B3B8B6}"/>
                </a:ext>
              </a:extLst>
            </p:cNvPr>
            <p:cNvSpPr txBox="1"/>
            <p:nvPr/>
          </p:nvSpPr>
          <p:spPr>
            <a:xfrm>
              <a:off x="9336326"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285</a:t>
              </a:r>
            </a:p>
          </p:txBody>
        </p:sp>
        <p:sp>
          <p:nvSpPr>
            <p:cNvPr id="1864" name="TextBox 1863">
              <a:extLst>
                <a:ext uri="{FF2B5EF4-FFF2-40B4-BE49-F238E27FC236}">
                  <a16:creationId xmlns:a16="http://schemas.microsoft.com/office/drawing/2014/main" id="{42F9D504-E97E-A68C-1242-C77E2CA04373}"/>
                </a:ext>
              </a:extLst>
            </p:cNvPr>
            <p:cNvSpPr txBox="1"/>
            <p:nvPr/>
          </p:nvSpPr>
          <p:spPr>
            <a:xfrm>
              <a:off x="9792758"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280</a:t>
              </a:r>
            </a:p>
          </p:txBody>
        </p:sp>
        <p:sp>
          <p:nvSpPr>
            <p:cNvPr id="1865" name="TextBox 1864">
              <a:extLst>
                <a:ext uri="{FF2B5EF4-FFF2-40B4-BE49-F238E27FC236}">
                  <a16:creationId xmlns:a16="http://schemas.microsoft.com/office/drawing/2014/main" id="{D379436A-CCC3-25A9-8F37-A9A199BBAC9E}"/>
                </a:ext>
              </a:extLst>
            </p:cNvPr>
            <p:cNvSpPr txBox="1"/>
            <p:nvPr/>
          </p:nvSpPr>
          <p:spPr>
            <a:xfrm>
              <a:off x="10249187"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268</a:t>
              </a:r>
            </a:p>
          </p:txBody>
        </p:sp>
        <p:sp>
          <p:nvSpPr>
            <p:cNvPr id="1866" name="TextBox 1865">
              <a:extLst>
                <a:ext uri="{FF2B5EF4-FFF2-40B4-BE49-F238E27FC236}">
                  <a16:creationId xmlns:a16="http://schemas.microsoft.com/office/drawing/2014/main" id="{106BFBF4-1679-098C-B65A-3A5512EC2D59}"/>
                </a:ext>
              </a:extLst>
            </p:cNvPr>
            <p:cNvSpPr txBox="1"/>
            <p:nvPr/>
          </p:nvSpPr>
          <p:spPr>
            <a:xfrm>
              <a:off x="10705921"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260</a:t>
              </a:r>
            </a:p>
          </p:txBody>
        </p:sp>
        <p:sp>
          <p:nvSpPr>
            <p:cNvPr id="1867" name="TextBox 1866">
              <a:extLst>
                <a:ext uri="{FF2B5EF4-FFF2-40B4-BE49-F238E27FC236}">
                  <a16:creationId xmlns:a16="http://schemas.microsoft.com/office/drawing/2014/main" id="{2503153B-E4E2-A83C-6E82-FF6946305DF4}"/>
                </a:ext>
              </a:extLst>
            </p:cNvPr>
            <p:cNvSpPr txBox="1"/>
            <p:nvPr/>
          </p:nvSpPr>
          <p:spPr>
            <a:xfrm>
              <a:off x="11168560"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250</a:t>
              </a:r>
            </a:p>
          </p:txBody>
        </p:sp>
        <p:sp>
          <p:nvSpPr>
            <p:cNvPr id="1868" name="TextBox 1867">
              <a:extLst>
                <a:ext uri="{FF2B5EF4-FFF2-40B4-BE49-F238E27FC236}">
                  <a16:creationId xmlns:a16="http://schemas.microsoft.com/office/drawing/2014/main" id="{0A3BF4E7-1C3E-6CE3-321C-FFF1C77EDBDB}"/>
                </a:ext>
              </a:extLst>
            </p:cNvPr>
            <p:cNvSpPr txBox="1"/>
            <p:nvPr/>
          </p:nvSpPr>
          <p:spPr>
            <a:xfrm>
              <a:off x="11618785"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228</a:t>
              </a:r>
            </a:p>
          </p:txBody>
        </p:sp>
        <p:sp>
          <p:nvSpPr>
            <p:cNvPr id="1869" name="TextBox 1868">
              <a:extLst>
                <a:ext uri="{FF2B5EF4-FFF2-40B4-BE49-F238E27FC236}">
                  <a16:creationId xmlns:a16="http://schemas.microsoft.com/office/drawing/2014/main" id="{09A2B0F7-16D8-5F51-E515-B0836761AC21}"/>
                </a:ext>
              </a:extLst>
            </p:cNvPr>
            <p:cNvSpPr txBox="1"/>
            <p:nvPr/>
          </p:nvSpPr>
          <p:spPr>
            <a:xfrm>
              <a:off x="12075077"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199</a:t>
              </a:r>
            </a:p>
          </p:txBody>
        </p:sp>
        <p:sp>
          <p:nvSpPr>
            <p:cNvPr id="1870" name="TextBox 1869">
              <a:extLst>
                <a:ext uri="{FF2B5EF4-FFF2-40B4-BE49-F238E27FC236}">
                  <a16:creationId xmlns:a16="http://schemas.microsoft.com/office/drawing/2014/main" id="{4B7F8F3C-9FCE-F281-ED7B-08A573BC7384}"/>
                </a:ext>
              </a:extLst>
            </p:cNvPr>
            <p:cNvSpPr txBox="1"/>
            <p:nvPr/>
          </p:nvSpPr>
          <p:spPr>
            <a:xfrm>
              <a:off x="12531948"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190</a:t>
              </a:r>
            </a:p>
          </p:txBody>
        </p:sp>
        <p:sp>
          <p:nvSpPr>
            <p:cNvPr id="1871" name="TextBox 1870">
              <a:extLst>
                <a:ext uri="{FF2B5EF4-FFF2-40B4-BE49-F238E27FC236}">
                  <a16:creationId xmlns:a16="http://schemas.microsoft.com/office/drawing/2014/main" id="{D6076AC6-AAAD-CF1A-79D1-5102E5DBA893}"/>
                </a:ext>
              </a:extLst>
            </p:cNvPr>
            <p:cNvSpPr txBox="1"/>
            <p:nvPr/>
          </p:nvSpPr>
          <p:spPr>
            <a:xfrm>
              <a:off x="12988415"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168</a:t>
              </a:r>
            </a:p>
          </p:txBody>
        </p:sp>
        <p:sp>
          <p:nvSpPr>
            <p:cNvPr id="1872" name="TextBox 1871">
              <a:extLst>
                <a:ext uri="{FF2B5EF4-FFF2-40B4-BE49-F238E27FC236}">
                  <a16:creationId xmlns:a16="http://schemas.microsoft.com/office/drawing/2014/main" id="{44428574-A443-89D2-AEB9-6FAD7B3940B4}"/>
                </a:ext>
              </a:extLst>
            </p:cNvPr>
            <p:cNvSpPr txBox="1"/>
            <p:nvPr/>
          </p:nvSpPr>
          <p:spPr>
            <a:xfrm>
              <a:off x="13445051"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144</a:t>
              </a:r>
            </a:p>
          </p:txBody>
        </p:sp>
        <p:sp>
          <p:nvSpPr>
            <p:cNvPr id="1873" name="TextBox 1872">
              <a:extLst>
                <a:ext uri="{FF2B5EF4-FFF2-40B4-BE49-F238E27FC236}">
                  <a16:creationId xmlns:a16="http://schemas.microsoft.com/office/drawing/2014/main" id="{8F332F1D-F26A-39D6-5104-9F0A23FD308A}"/>
                </a:ext>
              </a:extLst>
            </p:cNvPr>
            <p:cNvSpPr txBox="1"/>
            <p:nvPr/>
          </p:nvSpPr>
          <p:spPr>
            <a:xfrm>
              <a:off x="13901073" y="11029612"/>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116</a:t>
              </a:r>
            </a:p>
          </p:txBody>
        </p:sp>
        <p:sp>
          <p:nvSpPr>
            <p:cNvPr id="1874" name="TextBox 1873">
              <a:extLst>
                <a:ext uri="{FF2B5EF4-FFF2-40B4-BE49-F238E27FC236}">
                  <a16:creationId xmlns:a16="http://schemas.microsoft.com/office/drawing/2014/main" id="{45CEEAD2-B3F6-4351-A70F-74CA4435091E}"/>
                </a:ext>
              </a:extLst>
            </p:cNvPr>
            <p:cNvSpPr txBox="1"/>
            <p:nvPr/>
          </p:nvSpPr>
          <p:spPr>
            <a:xfrm>
              <a:off x="14419467" y="11027293"/>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95</a:t>
              </a:r>
            </a:p>
          </p:txBody>
        </p:sp>
        <p:sp>
          <p:nvSpPr>
            <p:cNvPr id="1875" name="TextBox 1874">
              <a:extLst>
                <a:ext uri="{FF2B5EF4-FFF2-40B4-BE49-F238E27FC236}">
                  <a16:creationId xmlns:a16="http://schemas.microsoft.com/office/drawing/2014/main" id="{958CE32B-446F-1958-1123-750A3CBB1B46}"/>
                </a:ext>
              </a:extLst>
            </p:cNvPr>
            <p:cNvSpPr txBox="1"/>
            <p:nvPr/>
          </p:nvSpPr>
          <p:spPr>
            <a:xfrm>
              <a:off x="14876201" y="11027293"/>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81</a:t>
              </a:r>
            </a:p>
          </p:txBody>
        </p:sp>
        <p:sp>
          <p:nvSpPr>
            <p:cNvPr id="1876" name="TextBox 1875">
              <a:extLst>
                <a:ext uri="{FF2B5EF4-FFF2-40B4-BE49-F238E27FC236}">
                  <a16:creationId xmlns:a16="http://schemas.microsoft.com/office/drawing/2014/main" id="{DCF3B718-005F-CBD1-DE81-6748F474009F}"/>
                </a:ext>
              </a:extLst>
            </p:cNvPr>
            <p:cNvSpPr txBox="1"/>
            <p:nvPr/>
          </p:nvSpPr>
          <p:spPr>
            <a:xfrm>
              <a:off x="15332633" y="11027293"/>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70</a:t>
              </a:r>
            </a:p>
          </p:txBody>
        </p:sp>
        <p:sp>
          <p:nvSpPr>
            <p:cNvPr id="1877" name="TextBox 1876">
              <a:extLst>
                <a:ext uri="{FF2B5EF4-FFF2-40B4-BE49-F238E27FC236}">
                  <a16:creationId xmlns:a16="http://schemas.microsoft.com/office/drawing/2014/main" id="{73E98048-5495-D002-D55A-088FCF30AF1F}"/>
                </a:ext>
              </a:extLst>
            </p:cNvPr>
            <p:cNvSpPr txBox="1"/>
            <p:nvPr/>
          </p:nvSpPr>
          <p:spPr>
            <a:xfrm>
              <a:off x="15789097" y="11027293"/>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51</a:t>
              </a:r>
            </a:p>
          </p:txBody>
        </p:sp>
        <p:sp>
          <p:nvSpPr>
            <p:cNvPr id="1878" name="TextBox 1877">
              <a:extLst>
                <a:ext uri="{FF2B5EF4-FFF2-40B4-BE49-F238E27FC236}">
                  <a16:creationId xmlns:a16="http://schemas.microsoft.com/office/drawing/2014/main" id="{87EF4EFC-3770-02F1-8000-9A775300209D}"/>
                </a:ext>
              </a:extLst>
            </p:cNvPr>
            <p:cNvSpPr txBox="1"/>
            <p:nvPr/>
          </p:nvSpPr>
          <p:spPr>
            <a:xfrm>
              <a:off x="16245831" y="11027293"/>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40</a:t>
              </a:r>
            </a:p>
          </p:txBody>
        </p:sp>
        <p:sp>
          <p:nvSpPr>
            <p:cNvPr id="1879" name="TextBox 1878">
              <a:extLst>
                <a:ext uri="{FF2B5EF4-FFF2-40B4-BE49-F238E27FC236}">
                  <a16:creationId xmlns:a16="http://schemas.microsoft.com/office/drawing/2014/main" id="{CD31BE2F-731F-979D-D29E-BC0EA9C4C062}"/>
                </a:ext>
              </a:extLst>
            </p:cNvPr>
            <p:cNvSpPr txBox="1"/>
            <p:nvPr/>
          </p:nvSpPr>
          <p:spPr>
            <a:xfrm>
              <a:off x="16702229" y="11027293"/>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26</a:t>
              </a:r>
            </a:p>
          </p:txBody>
        </p:sp>
        <p:sp>
          <p:nvSpPr>
            <p:cNvPr id="1880" name="TextBox 1879">
              <a:extLst>
                <a:ext uri="{FF2B5EF4-FFF2-40B4-BE49-F238E27FC236}">
                  <a16:creationId xmlns:a16="http://schemas.microsoft.com/office/drawing/2014/main" id="{EC573CC3-7073-1D5F-9BF4-CD10B5B1E902}"/>
                </a:ext>
              </a:extLst>
            </p:cNvPr>
            <p:cNvSpPr txBox="1"/>
            <p:nvPr/>
          </p:nvSpPr>
          <p:spPr>
            <a:xfrm>
              <a:off x="17159001" y="11027293"/>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14</a:t>
              </a:r>
            </a:p>
          </p:txBody>
        </p:sp>
        <p:sp>
          <p:nvSpPr>
            <p:cNvPr id="1881" name="TextBox 1880">
              <a:extLst>
                <a:ext uri="{FF2B5EF4-FFF2-40B4-BE49-F238E27FC236}">
                  <a16:creationId xmlns:a16="http://schemas.microsoft.com/office/drawing/2014/main" id="{2CFF7D3C-C101-22E3-C2DB-2BEB21114D8E}"/>
                </a:ext>
              </a:extLst>
            </p:cNvPr>
            <p:cNvSpPr txBox="1"/>
            <p:nvPr/>
          </p:nvSpPr>
          <p:spPr>
            <a:xfrm>
              <a:off x="17676887" y="11027293"/>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9</a:t>
              </a:r>
            </a:p>
          </p:txBody>
        </p:sp>
        <p:sp>
          <p:nvSpPr>
            <p:cNvPr id="1882" name="TextBox 1881">
              <a:extLst>
                <a:ext uri="{FF2B5EF4-FFF2-40B4-BE49-F238E27FC236}">
                  <a16:creationId xmlns:a16="http://schemas.microsoft.com/office/drawing/2014/main" id="{E6BC9397-E91C-1546-A3D4-1E2B23E60BDD}"/>
                </a:ext>
              </a:extLst>
            </p:cNvPr>
            <p:cNvSpPr txBox="1"/>
            <p:nvPr/>
          </p:nvSpPr>
          <p:spPr>
            <a:xfrm>
              <a:off x="18133315" y="11027293"/>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8</a:t>
              </a:r>
            </a:p>
          </p:txBody>
        </p:sp>
        <p:sp>
          <p:nvSpPr>
            <p:cNvPr id="1883" name="TextBox 1882">
              <a:extLst>
                <a:ext uri="{FF2B5EF4-FFF2-40B4-BE49-F238E27FC236}">
                  <a16:creationId xmlns:a16="http://schemas.microsoft.com/office/drawing/2014/main" id="{088BBF16-4D57-E501-E3FE-1D8F36AF72F6}"/>
                </a:ext>
              </a:extLst>
            </p:cNvPr>
            <p:cNvSpPr txBox="1"/>
            <p:nvPr/>
          </p:nvSpPr>
          <p:spPr>
            <a:xfrm>
              <a:off x="18567722" y="11027293"/>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6</a:t>
              </a:r>
            </a:p>
          </p:txBody>
        </p:sp>
        <p:sp>
          <p:nvSpPr>
            <p:cNvPr id="1884" name="TextBox 1883">
              <a:extLst>
                <a:ext uri="{FF2B5EF4-FFF2-40B4-BE49-F238E27FC236}">
                  <a16:creationId xmlns:a16="http://schemas.microsoft.com/office/drawing/2014/main" id="{2CB9E0BB-7925-B3F5-B134-30DE3E2D431F}"/>
                </a:ext>
              </a:extLst>
            </p:cNvPr>
            <p:cNvSpPr txBox="1"/>
            <p:nvPr/>
          </p:nvSpPr>
          <p:spPr>
            <a:xfrm>
              <a:off x="19046513" y="11027293"/>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6</a:t>
              </a:r>
            </a:p>
          </p:txBody>
        </p:sp>
        <p:sp>
          <p:nvSpPr>
            <p:cNvPr id="1885" name="TextBox 1884">
              <a:extLst>
                <a:ext uri="{FF2B5EF4-FFF2-40B4-BE49-F238E27FC236}">
                  <a16:creationId xmlns:a16="http://schemas.microsoft.com/office/drawing/2014/main" id="{90960DD5-5714-F44D-A236-D19B44B839C0}"/>
                </a:ext>
              </a:extLst>
            </p:cNvPr>
            <p:cNvSpPr txBox="1"/>
            <p:nvPr/>
          </p:nvSpPr>
          <p:spPr>
            <a:xfrm>
              <a:off x="5674660" y="11385655"/>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163</a:t>
              </a:r>
            </a:p>
          </p:txBody>
        </p:sp>
        <p:sp>
          <p:nvSpPr>
            <p:cNvPr id="1886" name="TextBox 1885">
              <a:extLst>
                <a:ext uri="{FF2B5EF4-FFF2-40B4-BE49-F238E27FC236}">
                  <a16:creationId xmlns:a16="http://schemas.microsoft.com/office/drawing/2014/main" id="{0FDAE8CD-C656-AC84-0301-7AC831F6F82E}"/>
                </a:ext>
              </a:extLst>
            </p:cNvPr>
            <p:cNvSpPr txBox="1"/>
            <p:nvPr/>
          </p:nvSpPr>
          <p:spPr>
            <a:xfrm>
              <a:off x="3751400" y="11387971"/>
              <a:ext cx="2188885" cy="515551"/>
            </a:xfrm>
            <a:prstGeom prst="rect">
              <a:avLst/>
            </a:prstGeom>
            <a:noFill/>
          </p:spPr>
          <p:txBody>
            <a:bodyPr wrap="square" rtlCol="0">
              <a:spAutoFit/>
            </a:bodyPr>
            <a:lstStyle/>
            <a:p>
              <a:pPr algn="r" defTabSz="457109" eaLnBrk="1" fontAlgn="auto" hangingPunct="1">
                <a:spcBef>
                  <a:spcPts val="0"/>
                </a:spcBef>
                <a:spcAft>
                  <a:spcPts val="0"/>
                </a:spcAft>
                <a:defRPr/>
              </a:pPr>
              <a:r>
                <a:rPr lang="en-US" sz="700" b="0" kern="0" dirty="0">
                  <a:solidFill>
                    <a:schemeClr val="accent3"/>
                  </a:solidFill>
                  <a:sym typeface="Helvetica"/>
                  <a:rtl val="0"/>
                </a:rPr>
                <a:t>CT</a:t>
              </a:r>
              <a:endParaRPr lang="en-US" sz="700" b="0" kern="0" dirty="0">
                <a:solidFill>
                  <a:srgbClr val="000000"/>
                </a:solidFill>
                <a:sym typeface="Helvetica"/>
                <a:rtl val="0"/>
              </a:endParaRPr>
            </a:p>
          </p:txBody>
        </p:sp>
        <p:sp>
          <p:nvSpPr>
            <p:cNvPr id="1887" name="TextBox 1886">
              <a:extLst>
                <a:ext uri="{FF2B5EF4-FFF2-40B4-BE49-F238E27FC236}">
                  <a16:creationId xmlns:a16="http://schemas.microsoft.com/office/drawing/2014/main" id="{9B92EEB0-B267-5A7A-D34B-0B3F7C1EA029}"/>
                </a:ext>
              </a:extLst>
            </p:cNvPr>
            <p:cNvSpPr txBox="1"/>
            <p:nvPr/>
          </p:nvSpPr>
          <p:spPr>
            <a:xfrm>
              <a:off x="6140392" y="11385654"/>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151</a:t>
              </a:r>
            </a:p>
          </p:txBody>
        </p:sp>
        <p:sp>
          <p:nvSpPr>
            <p:cNvPr id="1888" name="TextBox 1887">
              <a:extLst>
                <a:ext uri="{FF2B5EF4-FFF2-40B4-BE49-F238E27FC236}">
                  <a16:creationId xmlns:a16="http://schemas.microsoft.com/office/drawing/2014/main" id="{179277FF-6928-B0E8-437F-8EAF436993EE}"/>
                </a:ext>
              </a:extLst>
            </p:cNvPr>
            <p:cNvSpPr txBox="1"/>
            <p:nvPr/>
          </p:nvSpPr>
          <p:spPr>
            <a:xfrm>
              <a:off x="6612747" y="11385654"/>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145</a:t>
              </a:r>
            </a:p>
          </p:txBody>
        </p:sp>
        <p:sp>
          <p:nvSpPr>
            <p:cNvPr id="1889" name="TextBox 1888">
              <a:extLst>
                <a:ext uri="{FF2B5EF4-FFF2-40B4-BE49-F238E27FC236}">
                  <a16:creationId xmlns:a16="http://schemas.microsoft.com/office/drawing/2014/main" id="{1671644D-8ADA-6E33-8220-4273BBBA297D}"/>
                </a:ext>
              </a:extLst>
            </p:cNvPr>
            <p:cNvSpPr txBox="1"/>
            <p:nvPr/>
          </p:nvSpPr>
          <p:spPr>
            <a:xfrm>
              <a:off x="7053536" y="11385654"/>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143</a:t>
              </a:r>
            </a:p>
          </p:txBody>
        </p:sp>
        <p:sp>
          <p:nvSpPr>
            <p:cNvPr id="1890" name="TextBox 1889">
              <a:extLst>
                <a:ext uri="{FF2B5EF4-FFF2-40B4-BE49-F238E27FC236}">
                  <a16:creationId xmlns:a16="http://schemas.microsoft.com/office/drawing/2014/main" id="{4507F72D-3F2B-7DD7-251E-92222F9A7640}"/>
                </a:ext>
              </a:extLst>
            </p:cNvPr>
            <p:cNvSpPr txBox="1"/>
            <p:nvPr/>
          </p:nvSpPr>
          <p:spPr>
            <a:xfrm>
              <a:off x="7509958" y="11385654"/>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139</a:t>
              </a:r>
            </a:p>
          </p:txBody>
        </p:sp>
        <p:sp>
          <p:nvSpPr>
            <p:cNvPr id="1891" name="TextBox 1890">
              <a:extLst>
                <a:ext uri="{FF2B5EF4-FFF2-40B4-BE49-F238E27FC236}">
                  <a16:creationId xmlns:a16="http://schemas.microsoft.com/office/drawing/2014/main" id="{E14DC568-BFC9-ADF3-21D0-EF34F188E9AD}"/>
                </a:ext>
              </a:extLst>
            </p:cNvPr>
            <p:cNvSpPr txBox="1"/>
            <p:nvPr/>
          </p:nvSpPr>
          <p:spPr>
            <a:xfrm>
              <a:off x="7966425" y="11385654"/>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135</a:t>
              </a:r>
            </a:p>
          </p:txBody>
        </p:sp>
        <p:sp>
          <p:nvSpPr>
            <p:cNvPr id="1892" name="TextBox 1891">
              <a:extLst>
                <a:ext uri="{FF2B5EF4-FFF2-40B4-BE49-F238E27FC236}">
                  <a16:creationId xmlns:a16="http://schemas.microsoft.com/office/drawing/2014/main" id="{ADF35427-646C-0839-2D45-CA3CE97BD4B9}"/>
                </a:ext>
              </a:extLst>
            </p:cNvPr>
            <p:cNvSpPr txBox="1"/>
            <p:nvPr/>
          </p:nvSpPr>
          <p:spPr>
            <a:xfrm>
              <a:off x="8423124" y="11385654"/>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130</a:t>
              </a:r>
            </a:p>
          </p:txBody>
        </p:sp>
        <p:sp>
          <p:nvSpPr>
            <p:cNvPr id="1893" name="TextBox 1892">
              <a:extLst>
                <a:ext uri="{FF2B5EF4-FFF2-40B4-BE49-F238E27FC236}">
                  <a16:creationId xmlns:a16="http://schemas.microsoft.com/office/drawing/2014/main" id="{98B942AD-63BA-CCD7-56E0-2A54ABA69A58}"/>
                </a:ext>
              </a:extLst>
            </p:cNvPr>
            <p:cNvSpPr txBox="1"/>
            <p:nvPr/>
          </p:nvSpPr>
          <p:spPr>
            <a:xfrm>
              <a:off x="8879592" y="11385654"/>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124</a:t>
              </a:r>
            </a:p>
          </p:txBody>
        </p:sp>
        <p:sp>
          <p:nvSpPr>
            <p:cNvPr id="1894" name="TextBox 1893">
              <a:extLst>
                <a:ext uri="{FF2B5EF4-FFF2-40B4-BE49-F238E27FC236}">
                  <a16:creationId xmlns:a16="http://schemas.microsoft.com/office/drawing/2014/main" id="{449BBA84-E77C-CA4C-874F-BA7964263CDE}"/>
                </a:ext>
              </a:extLst>
            </p:cNvPr>
            <p:cNvSpPr txBox="1"/>
            <p:nvPr/>
          </p:nvSpPr>
          <p:spPr>
            <a:xfrm>
              <a:off x="9336326" y="11385654"/>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115</a:t>
              </a:r>
            </a:p>
          </p:txBody>
        </p:sp>
        <p:sp>
          <p:nvSpPr>
            <p:cNvPr id="1895" name="TextBox 1894">
              <a:extLst>
                <a:ext uri="{FF2B5EF4-FFF2-40B4-BE49-F238E27FC236}">
                  <a16:creationId xmlns:a16="http://schemas.microsoft.com/office/drawing/2014/main" id="{5FA505AB-5A84-4D8A-16AB-8076343CA970}"/>
                </a:ext>
              </a:extLst>
            </p:cNvPr>
            <p:cNvSpPr txBox="1"/>
            <p:nvPr/>
          </p:nvSpPr>
          <p:spPr>
            <a:xfrm>
              <a:off x="9792758" y="11385654"/>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109</a:t>
              </a:r>
            </a:p>
          </p:txBody>
        </p:sp>
        <p:sp>
          <p:nvSpPr>
            <p:cNvPr id="1896" name="TextBox 1895">
              <a:extLst>
                <a:ext uri="{FF2B5EF4-FFF2-40B4-BE49-F238E27FC236}">
                  <a16:creationId xmlns:a16="http://schemas.microsoft.com/office/drawing/2014/main" id="{8A13999B-270D-C949-6C57-11BE5DA6CFAC}"/>
                </a:ext>
              </a:extLst>
            </p:cNvPr>
            <p:cNvSpPr txBox="1"/>
            <p:nvPr/>
          </p:nvSpPr>
          <p:spPr>
            <a:xfrm>
              <a:off x="10249187" y="11385654"/>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104</a:t>
              </a:r>
            </a:p>
          </p:txBody>
        </p:sp>
        <p:sp>
          <p:nvSpPr>
            <p:cNvPr id="1897" name="TextBox 1896">
              <a:extLst>
                <a:ext uri="{FF2B5EF4-FFF2-40B4-BE49-F238E27FC236}">
                  <a16:creationId xmlns:a16="http://schemas.microsoft.com/office/drawing/2014/main" id="{0D3FC172-3F43-F148-D258-432DB610DD4A}"/>
                </a:ext>
              </a:extLst>
            </p:cNvPr>
            <p:cNvSpPr txBox="1"/>
            <p:nvPr/>
          </p:nvSpPr>
          <p:spPr>
            <a:xfrm>
              <a:off x="10767378"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98</a:t>
              </a:r>
            </a:p>
          </p:txBody>
        </p:sp>
        <p:sp>
          <p:nvSpPr>
            <p:cNvPr id="1898" name="TextBox 1897">
              <a:extLst>
                <a:ext uri="{FF2B5EF4-FFF2-40B4-BE49-F238E27FC236}">
                  <a16:creationId xmlns:a16="http://schemas.microsoft.com/office/drawing/2014/main" id="{E0ABFC20-5746-5D36-4416-BFB6D9A0B464}"/>
                </a:ext>
              </a:extLst>
            </p:cNvPr>
            <p:cNvSpPr txBox="1"/>
            <p:nvPr/>
          </p:nvSpPr>
          <p:spPr>
            <a:xfrm>
              <a:off x="11230052"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96</a:t>
              </a:r>
            </a:p>
          </p:txBody>
        </p:sp>
        <p:sp>
          <p:nvSpPr>
            <p:cNvPr id="1899" name="TextBox 1898">
              <a:extLst>
                <a:ext uri="{FF2B5EF4-FFF2-40B4-BE49-F238E27FC236}">
                  <a16:creationId xmlns:a16="http://schemas.microsoft.com/office/drawing/2014/main" id="{71EA0731-79DD-7A5E-EA23-B6953ED004F8}"/>
                </a:ext>
              </a:extLst>
            </p:cNvPr>
            <p:cNvSpPr txBox="1"/>
            <p:nvPr/>
          </p:nvSpPr>
          <p:spPr>
            <a:xfrm>
              <a:off x="11680274"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89</a:t>
              </a:r>
            </a:p>
          </p:txBody>
        </p:sp>
        <p:sp>
          <p:nvSpPr>
            <p:cNvPr id="1900" name="TextBox 1899">
              <a:extLst>
                <a:ext uri="{FF2B5EF4-FFF2-40B4-BE49-F238E27FC236}">
                  <a16:creationId xmlns:a16="http://schemas.microsoft.com/office/drawing/2014/main" id="{43A8C741-C754-17D7-39D5-0A32D89345F2}"/>
                </a:ext>
              </a:extLst>
            </p:cNvPr>
            <p:cNvSpPr txBox="1"/>
            <p:nvPr/>
          </p:nvSpPr>
          <p:spPr>
            <a:xfrm>
              <a:off x="12136537"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80</a:t>
              </a:r>
            </a:p>
          </p:txBody>
        </p:sp>
        <p:sp>
          <p:nvSpPr>
            <p:cNvPr id="1901" name="TextBox 1900">
              <a:extLst>
                <a:ext uri="{FF2B5EF4-FFF2-40B4-BE49-F238E27FC236}">
                  <a16:creationId xmlns:a16="http://schemas.microsoft.com/office/drawing/2014/main" id="{9AA68F68-DB56-2981-BC1E-BB9A31DD33A7}"/>
                </a:ext>
              </a:extLst>
            </p:cNvPr>
            <p:cNvSpPr txBox="1"/>
            <p:nvPr/>
          </p:nvSpPr>
          <p:spPr>
            <a:xfrm>
              <a:off x="12593408"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71</a:t>
              </a:r>
            </a:p>
          </p:txBody>
        </p:sp>
        <p:sp>
          <p:nvSpPr>
            <p:cNvPr id="1902" name="TextBox 1901">
              <a:extLst>
                <a:ext uri="{FF2B5EF4-FFF2-40B4-BE49-F238E27FC236}">
                  <a16:creationId xmlns:a16="http://schemas.microsoft.com/office/drawing/2014/main" id="{848CE5F0-70DC-1275-0DC6-196BDC0EF29B}"/>
                </a:ext>
              </a:extLst>
            </p:cNvPr>
            <p:cNvSpPr txBox="1"/>
            <p:nvPr/>
          </p:nvSpPr>
          <p:spPr>
            <a:xfrm>
              <a:off x="13049872"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56</a:t>
              </a:r>
            </a:p>
          </p:txBody>
        </p:sp>
        <p:sp>
          <p:nvSpPr>
            <p:cNvPr id="1903" name="TextBox 1902">
              <a:extLst>
                <a:ext uri="{FF2B5EF4-FFF2-40B4-BE49-F238E27FC236}">
                  <a16:creationId xmlns:a16="http://schemas.microsoft.com/office/drawing/2014/main" id="{A82F2505-A9D7-DF52-A9BE-571A8A81FB9A}"/>
                </a:ext>
              </a:extLst>
            </p:cNvPr>
            <p:cNvSpPr txBox="1"/>
            <p:nvPr/>
          </p:nvSpPr>
          <p:spPr>
            <a:xfrm>
              <a:off x="13506504"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45</a:t>
              </a:r>
            </a:p>
          </p:txBody>
        </p:sp>
        <p:sp>
          <p:nvSpPr>
            <p:cNvPr id="1904" name="TextBox 1903">
              <a:extLst>
                <a:ext uri="{FF2B5EF4-FFF2-40B4-BE49-F238E27FC236}">
                  <a16:creationId xmlns:a16="http://schemas.microsoft.com/office/drawing/2014/main" id="{B76248DA-2B66-E9F9-ED35-3A75D191BBBD}"/>
                </a:ext>
              </a:extLst>
            </p:cNvPr>
            <p:cNvSpPr txBox="1"/>
            <p:nvPr/>
          </p:nvSpPr>
          <p:spPr>
            <a:xfrm>
              <a:off x="13962530" y="1138797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37</a:t>
              </a:r>
            </a:p>
          </p:txBody>
        </p:sp>
        <p:sp>
          <p:nvSpPr>
            <p:cNvPr id="1905" name="TextBox 1904">
              <a:extLst>
                <a:ext uri="{FF2B5EF4-FFF2-40B4-BE49-F238E27FC236}">
                  <a16:creationId xmlns:a16="http://schemas.microsoft.com/office/drawing/2014/main" id="{1FCFB0CB-C6A7-7DA7-7849-C144C308E21C}"/>
                </a:ext>
              </a:extLst>
            </p:cNvPr>
            <p:cNvSpPr txBox="1"/>
            <p:nvPr/>
          </p:nvSpPr>
          <p:spPr>
            <a:xfrm>
              <a:off x="14419467"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29</a:t>
              </a:r>
            </a:p>
          </p:txBody>
        </p:sp>
        <p:sp>
          <p:nvSpPr>
            <p:cNvPr id="1906" name="TextBox 1905">
              <a:extLst>
                <a:ext uri="{FF2B5EF4-FFF2-40B4-BE49-F238E27FC236}">
                  <a16:creationId xmlns:a16="http://schemas.microsoft.com/office/drawing/2014/main" id="{861C9C6D-5B07-8803-E54E-9F54A6C2B81C}"/>
                </a:ext>
              </a:extLst>
            </p:cNvPr>
            <p:cNvSpPr txBox="1"/>
            <p:nvPr/>
          </p:nvSpPr>
          <p:spPr>
            <a:xfrm>
              <a:off x="14876201"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25</a:t>
              </a:r>
            </a:p>
          </p:txBody>
        </p:sp>
        <p:sp>
          <p:nvSpPr>
            <p:cNvPr id="1907" name="TextBox 1906">
              <a:extLst>
                <a:ext uri="{FF2B5EF4-FFF2-40B4-BE49-F238E27FC236}">
                  <a16:creationId xmlns:a16="http://schemas.microsoft.com/office/drawing/2014/main" id="{26D463E3-4CA0-B132-E873-311B6F92560F}"/>
                </a:ext>
              </a:extLst>
            </p:cNvPr>
            <p:cNvSpPr txBox="1"/>
            <p:nvPr/>
          </p:nvSpPr>
          <p:spPr>
            <a:xfrm>
              <a:off x="15332633"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23</a:t>
              </a:r>
            </a:p>
          </p:txBody>
        </p:sp>
        <p:sp>
          <p:nvSpPr>
            <p:cNvPr id="1908" name="TextBox 1907">
              <a:extLst>
                <a:ext uri="{FF2B5EF4-FFF2-40B4-BE49-F238E27FC236}">
                  <a16:creationId xmlns:a16="http://schemas.microsoft.com/office/drawing/2014/main" id="{BD388046-7A87-1144-A2CB-02AB86073B03}"/>
                </a:ext>
              </a:extLst>
            </p:cNvPr>
            <p:cNvSpPr txBox="1"/>
            <p:nvPr/>
          </p:nvSpPr>
          <p:spPr>
            <a:xfrm>
              <a:off x="15789097"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16</a:t>
              </a:r>
            </a:p>
          </p:txBody>
        </p:sp>
        <p:sp>
          <p:nvSpPr>
            <p:cNvPr id="1909" name="TextBox 1908">
              <a:extLst>
                <a:ext uri="{FF2B5EF4-FFF2-40B4-BE49-F238E27FC236}">
                  <a16:creationId xmlns:a16="http://schemas.microsoft.com/office/drawing/2014/main" id="{04394031-8748-EBC4-2418-52B0CEB1DEF2}"/>
                </a:ext>
              </a:extLst>
            </p:cNvPr>
            <p:cNvSpPr txBox="1"/>
            <p:nvPr/>
          </p:nvSpPr>
          <p:spPr>
            <a:xfrm>
              <a:off x="16245831"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14</a:t>
              </a:r>
            </a:p>
          </p:txBody>
        </p:sp>
        <p:sp>
          <p:nvSpPr>
            <p:cNvPr id="1910" name="TextBox 1909">
              <a:extLst>
                <a:ext uri="{FF2B5EF4-FFF2-40B4-BE49-F238E27FC236}">
                  <a16:creationId xmlns:a16="http://schemas.microsoft.com/office/drawing/2014/main" id="{5996DF17-27E3-33B3-A95E-8DDF37C22AEB}"/>
                </a:ext>
              </a:extLst>
            </p:cNvPr>
            <p:cNvSpPr txBox="1"/>
            <p:nvPr/>
          </p:nvSpPr>
          <p:spPr>
            <a:xfrm>
              <a:off x="16763689" y="11385654"/>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7</a:t>
              </a:r>
            </a:p>
          </p:txBody>
        </p:sp>
        <p:sp>
          <p:nvSpPr>
            <p:cNvPr id="1911" name="TextBox 1910">
              <a:extLst>
                <a:ext uri="{FF2B5EF4-FFF2-40B4-BE49-F238E27FC236}">
                  <a16:creationId xmlns:a16="http://schemas.microsoft.com/office/drawing/2014/main" id="{C9DFE7C0-E9F4-3FDE-CD0C-95954A26FB24}"/>
                </a:ext>
              </a:extLst>
            </p:cNvPr>
            <p:cNvSpPr txBox="1"/>
            <p:nvPr/>
          </p:nvSpPr>
          <p:spPr>
            <a:xfrm>
              <a:off x="17220458" y="11385654"/>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5</a:t>
              </a:r>
            </a:p>
          </p:txBody>
        </p:sp>
        <p:sp>
          <p:nvSpPr>
            <p:cNvPr id="1912" name="TextBox 1911">
              <a:extLst>
                <a:ext uri="{FF2B5EF4-FFF2-40B4-BE49-F238E27FC236}">
                  <a16:creationId xmlns:a16="http://schemas.microsoft.com/office/drawing/2014/main" id="{0252AF73-F37A-BAD7-0A2D-81C630BDB450}"/>
                </a:ext>
              </a:extLst>
            </p:cNvPr>
            <p:cNvSpPr txBox="1"/>
            <p:nvPr/>
          </p:nvSpPr>
          <p:spPr>
            <a:xfrm>
              <a:off x="17676887" y="11385654"/>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a:t>
              </a:r>
            </a:p>
          </p:txBody>
        </p:sp>
        <p:sp>
          <p:nvSpPr>
            <p:cNvPr id="1913" name="TextBox 1912">
              <a:extLst>
                <a:ext uri="{FF2B5EF4-FFF2-40B4-BE49-F238E27FC236}">
                  <a16:creationId xmlns:a16="http://schemas.microsoft.com/office/drawing/2014/main" id="{8DD6BFCD-661D-11FE-3343-CB0336C60A65}"/>
                </a:ext>
              </a:extLst>
            </p:cNvPr>
            <p:cNvSpPr txBox="1"/>
            <p:nvPr/>
          </p:nvSpPr>
          <p:spPr>
            <a:xfrm>
              <a:off x="18133315" y="11385654"/>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a:t>
              </a:r>
            </a:p>
          </p:txBody>
        </p:sp>
        <p:sp>
          <p:nvSpPr>
            <p:cNvPr id="1914" name="TextBox 1913">
              <a:extLst>
                <a:ext uri="{FF2B5EF4-FFF2-40B4-BE49-F238E27FC236}">
                  <a16:creationId xmlns:a16="http://schemas.microsoft.com/office/drawing/2014/main" id="{8DF07B80-8FC3-8482-837D-5E7D8682FF52}"/>
                </a:ext>
              </a:extLst>
            </p:cNvPr>
            <p:cNvSpPr txBox="1"/>
            <p:nvPr/>
          </p:nvSpPr>
          <p:spPr>
            <a:xfrm>
              <a:off x="18567722" y="11385654"/>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0</a:t>
              </a:r>
            </a:p>
          </p:txBody>
        </p:sp>
        <p:sp>
          <p:nvSpPr>
            <p:cNvPr id="1915" name="TextBox 1914">
              <a:extLst>
                <a:ext uri="{FF2B5EF4-FFF2-40B4-BE49-F238E27FC236}">
                  <a16:creationId xmlns:a16="http://schemas.microsoft.com/office/drawing/2014/main" id="{E057D9F6-97E4-7E02-BA72-E00BF72D1265}"/>
                </a:ext>
              </a:extLst>
            </p:cNvPr>
            <p:cNvSpPr txBox="1"/>
            <p:nvPr/>
          </p:nvSpPr>
          <p:spPr>
            <a:xfrm>
              <a:off x="19506286" y="11027293"/>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a:t>
              </a:r>
            </a:p>
          </p:txBody>
        </p:sp>
        <p:sp>
          <p:nvSpPr>
            <p:cNvPr id="1916" name="TextBox 1915">
              <a:extLst>
                <a:ext uri="{FF2B5EF4-FFF2-40B4-BE49-F238E27FC236}">
                  <a16:creationId xmlns:a16="http://schemas.microsoft.com/office/drawing/2014/main" id="{8A4B1072-86EF-E3ED-A8FA-C27809B0720F}"/>
                </a:ext>
              </a:extLst>
            </p:cNvPr>
            <p:cNvSpPr txBox="1"/>
            <p:nvPr/>
          </p:nvSpPr>
          <p:spPr>
            <a:xfrm>
              <a:off x="19962715" y="11027293"/>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a:t>
              </a:r>
            </a:p>
          </p:txBody>
        </p:sp>
        <p:sp>
          <p:nvSpPr>
            <p:cNvPr id="1917" name="TextBox 1916">
              <a:extLst>
                <a:ext uri="{FF2B5EF4-FFF2-40B4-BE49-F238E27FC236}">
                  <a16:creationId xmlns:a16="http://schemas.microsoft.com/office/drawing/2014/main" id="{D953331B-9AC1-1CDD-048D-DCCFFCE5BB3A}"/>
                </a:ext>
              </a:extLst>
            </p:cNvPr>
            <p:cNvSpPr txBox="1"/>
            <p:nvPr/>
          </p:nvSpPr>
          <p:spPr>
            <a:xfrm>
              <a:off x="20419147" y="11027293"/>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a:t>
              </a:r>
            </a:p>
          </p:txBody>
        </p:sp>
        <p:sp>
          <p:nvSpPr>
            <p:cNvPr id="1918" name="TextBox 1917">
              <a:extLst>
                <a:ext uri="{FF2B5EF4-FFF2-40B4-BE49-F238E27FC236}">
                  <a16:creationId xmlns:a16="http://schemas.microsoft.com/office/drawing/2014/main" id="{6EB4A3D9-7E29-6C77-33D4-C8B79EBEB613}"/>
                </a:ext>
              </a:extLst>
            </p:cNvPr>
            <p:cNvSpPr txBox="1"/>
            <p:nvPr/>
          </p:nvSpPr>
          <p:spPr>
            <a:xfrm>
              <a:off x="20853553" y="11027293"/>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a:t>
              </a:r>
            </a:p>
          </p:txBody>
        </p:sp>
        <p:sp>
          <p:nvSpPr>
            <p:cNvPr id="1919" name="TextBox 1918">
              <a:extLst>
                <a:ext uri="{FF2B5EF4-FFF2-40B4-BE49-F238E27FC236}">
                  <a16:creationId xmlns:a16="http://schemas.microsoft.com/office/drawing/2014/main" id="{A111099D-B445-795F-A1E7-35C79062B6BE}"/>
                </a:ext>
              </a:extLst>
            </p:cNvPr>
            <p:cNvSpPr txBox="1"/>
            <p:nvPr/>
          </p:nvSpPr>
          <p:spPr>
            <a:xfrm>
              <a:off x="21332348" y="11027293"/>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0</a:t>
              </a:r>
            </a:p>
          </p:txBody>
        </p:sp>
      </p:grpSp>
      <p:grpSp>
        <p:nvGrpSpPr>
          <p:cNvPr id="1921" name="Graphic 4">
            <a:extLst>
              <a:ext uri="{FF2B5EF4-FFF2-40B4-BE49-F238E27FC236}">
                <a16:creationId xmlns:a16="http://schemas.microsoft.com/office/drawing/2014/main" id="{E7E63D01-6D51-A589-5F6A-A0F32E5C953D}"/>
              </a:ext>
            </a:extLst>
          </p:cNvPr>
          <p:cNvGrpSpPr/>
          <p:nvPr/>
        </p:nvGrpSpPr>
        <p:grpSpPr>
          <a:xfrm>
            <a:off x="861084" y="2399367"/>
            <a:ext cx="4746458" cy="1747573"/>
            <a:chOff x="2977671" y="1043454"/>
            <a:chExt cx="6801700" cy="2229834"/>
          </a:xfrm>
          <a:noFill/>
        </p:grpSpPr>
        <p:sp>
          <p:nvSpPr>
            <p:cNvPr id="2203" name="Freeform 68">
              <a:extLst>
                <a:ext uri="{FF2B5EF4-FFF2-40B4-BE49-F238E27FC236}">
                  <a16:creationId xmlns:a16="http://schemas.microsoft.com/office/drawing/2014/main" id="{00B53537-0DC8-4F44-F39B-D25594987C8E}"/>
                </a:ext>
              </a:extLst>
            </p:cNvPr>
            <p:cNvSpPr/>
            <p:nvPr/>
          </p:nvSpPr>
          <p:spPr>
            <a:xfrm>
              <a:off x="2977671" y="1051013"/>
              <a:ext cx="6771483" cy="2192040"/>
            </a:xfrm>
            <a:custGeom>
              <a:avLst/>
              <a:gdLst>
                <a:gd name="connsiteX0" fmla="*/ 0 w 6771483"/>
                <a:gd name="connsiteY0" fmla="*/ 0 h 2192040"/>
                <a:gd name="connsiteX1" fmla="*/ 80073 w 6771483"/>
                <a:gd name="connsiteY1" fmla="*/ 0 h 2192040"/>
                <a:gd name="connsiteX2" fmla="*/ 80073 w 6771483"/>
                <a:gd name="connsiteY2" fmla="*/ 12094 h 2192040"/>
                <a:gd name="connsiteX3" fmla="*/ 87627 w 6771483"/>
                <a:gd name="connsiteY3" fmla="*/ 12094 h 2192040"/>
                <a:gd name="connsiteX4" fmla="*/ 87627 w 6771483"/>
                <a:gd name="connsiteY4" fmla="*/ 22676 h 2192040"/>
                <a:gd name="connsiteX5" fmla="*/ 113311 w 6771483"/>
                <a:gd name="connsiteY5" fmla="*/ 22676 h 2192040"/>
                <a:gd name="connsiteX6" fmla="*/ 113311 w 6771483"/>
                <a:gd name="connsiteY6" fmla="*/ 33259 h 2192040"/>
                <a:gd name="connsiteX7" fmla="*/ 126909 w 6771483"/>
                <a:gd name="connsiteY7" fmla="*/ 33259 h 2192040"/>
                <a:gd name="connsiteX8" fmla="*/ 126909 w 6771483"/>
                <a:gd name="connsiteY8" fmla="*/ 45353 h 2192040"/>
                <a:gd name="connsiteX9" fmla="*/ 222090 w 6771483"/>
                <a:gd name="connsiteY9" fmla="*/ 45353 h 2192040"/>
                <a:gd name="connsiteX10" fmla="*/ 222090 w 6771483"/>
                <a:gd name="connsiteY10" fmla="*/ 55935 h 2192040"/>
                <a:gd name="connsiteX11" fmla="*/ 376194 w 6771483"/>
                <a:gd name="connsiteY11" fmla="*/ 55935 h 2192040"/>
                <a:gd name="connsiteX12" fmla="*/ 376194 w 6771483"/>
                <a:gd name="connsiteY12" fmla="*/ 66517 h 2192040"/>
                <a:gd name="connsiteX13" fmla="*/ 450224 w 6771483"/>
                <a:gd name="connsiteY13" fmla="*/ 66517 h 2192040"/>
                <a:gd name="connsiteX14" fmla="*/ 450224 w 6771483"/>
                <a:gd name="connsiteY14" fmla="*/ 78611 h 2192040"/>
                <a:gd name="connsiteX15" fmla="*/ 463821 w 6771483"/>
                <a:gd name="connsiteY15" fmla="*/ 78611 h 2192040"/>
                <a:gd name="connsiteX16" fmla="*/ 463821 w 6771483"/>
                <a:gd name="connsiteY16" fmla="*/ 89193 h 2192040"/>
                <a:gd name="connsiteX17" fmla="*/ 483462 w 6771483"/>
                <a:gd name="connsiteY17" fmla="*/ 89193 h 2192040"/>
                <a:gd name="connsiteX18" fmla="*/ 483462 w 6771483"/>
                <a:gd name="connsiteY18" fmla="*/ 99776 h 2192040"/>
                <a:gd name="connsiteX19" fmla="*/ 610370 w 6771483"/>
                <a:gd name="connsiteY19" fmla="*/ 99776 h 2192040"/>
                <a:gd name="connsiteX20" fmla="*/ 610370 w 6771483"/>
                <a:gd name="connsiteY20" fmla="*/ 111870 h 2192040"/>
                <a:gd name="connsiteX21" fmla="*/ 645119 w 6771483"/>
                <a:gd name="connsiteY21" fmla="*/ 111870 h 2192040"/>
                <a:gd name="connsiteX22" fmla="*/ 645119 w 6771483"/>
                <a:gd name="connsiteY22" fmla="*/ 122452 h 2192040"/>
                <a:gd name="connsiteX23" fmla="*/ 719149 w 6771483"/>
                <a:gd name="connsiteY23" fmla="*/ 122452 h 2192040"/>
                <a:gd name="connsiteX24" fmla="*/ 719149 w 6771483"/>
                <a:gd name="connsiteY24" fmla="*/ 133034 h 2192040"/>
                <a:gd name="connsiteX25" fmla="*/ 920088 w 6771483"/>
                <a:gd name="connsiteY25" fmla="*/ 133034 h 2192040"/>
                <a:gd name="connsiteX26" fmla="*/ 920088 w 6771483"/>
                <a:gd name="connsiteY26" fmla="*/ 145128 h 2192040"/>
                <a:gd name="connsiteX27" fmla="*/ 933685 w 6771483"/>
                <a:gd name="connsiteY27" fmla="*/ 145128 h 2192040"/>
                <a:gd name="connsiteX28" fmla="*/ 933685 w 6771483"/>
                <a:gd name="connsiteY28" fmla="*/ 155711 h 2192040"/>
                <a:gd name="connsiteX29" fmla="*/ 939729 w 6771483"/>
                <a:gd name="connsiteY29" fmla="*/ 155711 h 2192040"/>
                <a:gd name="connsiteX30" fmla="*/ 939729 w 6771483"/>
                <a:gd name="connsiteY30" fmla="*/ 167805 h 2192040"/>
                <a:gd name="connsiteX31" fmla="*/ 947283 w 6771483"/>
                <a:gd name="connsiteY31" fmla="*/ 167805 h 2192040"/>
                <a:gd name="connsiteX32" fmla="*/ 947283 w 6771483"/>
                <a:gd name="connsiteY32" fmla="*/ 178387 h 2192040"/>
                <a:gd name="connsiteX33" fmla="*/ 1007715 w 6771483"/>
                <a:gd name="connsiteY33" fmla="*/ 178387 h 2192040"/>
                <a:gd name="connsiteX34" fmla="*/ 1007715 w 6771483"/>
                <a:gd name="connsiteY34" fmla="*/ 188969 h 2192040"/>
                <a:gd name="connsiteX35" fmla="*/ 1048507 w 6771483"/>
                <a:gd name="connsiteY35" fmla="*/ 188969 h 2192040"/>
                <a:gd name="connsiteX36" fmla="*/ 1048507 w 6771483"/>
                <a:gd name="connsiteY36" fmla="*/ 201063 h 2192040"/>
                <a:gd name="connsiteX37" fmla="*/ 1134624 w 6771483"/>
                <a:gd name="connsiteY37" fmla="*/ 201063 h 2192040"/>
                <a:gd name="connsiteX38" fmla="*/ 1134624 w 6771483"/>
                <a:gd name="connsiteY38" fmla="*/ 211645 h 2192040"/>
                <a:gd name="connsiteX39" fmla="*/ 1169373 w 6771483"/>
                <a:gd name="connsiteY39" fmla="*/ 211645 h 2192040"/>
                <a:gd name="connsiteX40" fmla="*/ 1169373 w 6771483"/>
                <a:gd name="connsiteY40" fmla="*/ 234322 h 2192040"/>
                <a:gd name="connsiteX41" fmla="*/ 1309879 w 6771483"/>
                <a:gd name="connsiteY41" fmla="*/ 234322 h 2192040"/>
                <a:gd name="connsiteX42" fmla="*/ 1309879 w 6771483"/>
                <a:gd name="connsiteY42" fmla="*/ 246416 h 2192040"/>
                <a:gd name="connsiteX43" fmla="*/ 1315922 w 6771483"/>
                <a:gd name="connsiteY43" fmla="*/ 246416 h 2192040"/>
                <a:gd name="connsiteX44" fmla="*/ 1315922 w 6771483"/>
                <a:gd name="connsiteY44" fmla="*/ 256998 h 2192040"/>
                <a:gd name="connsiteX45" fmla="*/ 1343117 w 6771483"/>
                <a:gd name="connsiteY45" fmla="*/ 256998 h 2192040"/>
                <a:gd name="connsiteX46" fmla="*/ 1343117 w 6771483"/>
                <a:gd name="connsiteY46" fmla="*/ 269092 h 2192040"/>
                <a:gd name="connsiteX47" fmla="*/ 1356714 w 6771483"/>
                <a:gd name="connsiteY47" fmla="*/ 269092 h 2192040"/>
                <a:gd name="connsiteX48" fmla="*/ 1356714 w 6771483"/>
                <a:gd name="connsiteY48" fmla="*/ 279674 h 2192040"/>
                <a:gd name="connsiteX49" fmla="*/ 1370312 w 6771483"/>
                <a:gd name="connsiteY49" fmla="*/ 279674 h 2192040"/>
                <a:gd name="connsiteX50" fmla="*/ 1370312 w 6771483"/>
                <a:gd name="connsiteY50" fmla="*/ 290256 h 2192040"/>
                <a:gd name="connsiteX51" fmla="*/ 1376355 w 6771483"/>
                <a:gd name="connsiteY51" fmla="*/ 290256 h 2192040"/>
                <a:gd name="connsiteX52" fmla="*/ 1376355 w 6771483"/>
                <a:gd name="connsiteY52" fmla="*/ 302351 h 2192040"/>
                <a:gd name="connsiteX53" fmla="*/ 1383909 w 6771483"/>
                <a:gd name="connsiteY53" fmla="*/ 302351 h 2192040"/>
                <a:gd name="connsiteX54" fmla="*/ 1383909 w 6771483"/>
                <a:gd name="connsiteY54" fmla="*/ 312933 h 2192040"/>
                <a:gd name="connsiteX55" fmla="*/ 1389952 w 6771483"/>
                <a:gd name="connsiteY55" fmla="*/ 312933 h 2192040"/>
                <a:gd name="connsiteX56" fmla="*/ 1389952 w 6771483"/>
                <a:gd name="connsiteY56" fmla="*/ 325027 h 2192040"/>
                <a:gd name="connsiteX57" fmla="*/ 1424701 w 6771483"/>
                <a:gd name="connsiteY57" fmla="*/ 325027 h 2192040"/>
                <a:gd name="connsiteX58" fmla="*/ 1424701 w 6771483"/>
                <a:gd name="connsiteY58" fmla="*/ 335609 h 2192040"/>
                <a:gd name="connsiteX59" fmla="*/ 1485134 w 6771483"/>
                <a:gd name="connsiteY59" fmla="*/ 335609 h 2192040"/>
                <a:gd name="connsiteX60" fmla="*/ 1485134 w 6771483"/>
                <a:gd name="connsiteY60" fmla="*/ 347703 h 2192040"/>
                <a:gd name="connsiteX61" fmla="*/ 1565207 w 6771483"/>
                <a:gd name="connsiteY61" fmla="*/ 347703 h 2192040"/>
                <a:gd name="connsiteX62" fmla="*/ 1565207 w 6771483"/>
                <a:gd name="connsiteY62" fmla="*/ 370379 h 2192040"/>
                <a:gd name="connsiteX63" fmla="*/ 1571250 w 6771483"/>
                <a:gd name="connsiteY63" fmla="*/ 370379 h 2192040"/>
                <a:gd name="connsiteX64" fmla="*/ 1571250 w 6771483"/>
                <a:gd name="connsiteY64" fmla="*/ 380962 h 2192040"/>
                <a:gd name="connsiteX65" fmla="*/ 1584848 w 6771483"/>
                <a:gd name="connsiteY65" fmla="*/ 380962 h 2192040"/>
                <a:gd name="connsiteX66" fmla="*/ 1584848 w 6771483"/>
                <a:gd name="connsiteY66" fmla="*/ 393056 h 2192040"/>
                <a:gd name="connsiteX67" fmla="*/ 1605999 w 6771483"/>
                <a:gd name="connsiteY67" fmla="*/ 393056 h 2192040"/>
                <a:gd name="connsiteX68" fmla="*/ 1605999 w 6771483"/>
                <a:gd name="connsiteY68" fmla="*/ 403638 h 2192040"/>
                <a:gd name="connsiteX69" fmla="*/ 1631683 w 6771483"/>
                <a:gd name="connsiteY69" fmla="*/ 403638 h 2192040"/>
                <a:gd name="connsiteX70" fmla="*/ 1631683 w 6771483"/>
                <a:gd name="connsiteY70" fmla="*/ 426314 h 2192040"/>
                <a:gd name="connsiteX71" fmla="*/ 1645280 w 6771483"/>
                <a:gd name="connsiteY71" fmla="*/ 426314 h 2192040"/>
                <a:gd name="connsiteX72" fmla="*/ 1645280 w 6771483"/>
                <a:gd name="connsiteY72" fmla="*/ 438408 h 2192040"/>
                <a:gd name="connsiteX73" fmla="*/ 1686072 w 6771483"/>
                <a:gd name="connsiteY73" fmla="*/ 438408 h 2192040"/>
                <a:gd name="connsiteX74" fmla="*/ 1686072 w 6771483"/>
                <a:gd name="connsiteY74" fmla="*/ 448990 h 2192040"/>
                <a:gd name="connsiteX75" fmla="*/ 1812981 w 6771483"/>
                <a:gd name="connsiteY75" fmla="*/ 448990 h 2192040"/>
                <a:gd name="connsiteX76" fmla="*/ 1812981 w 6771483"/>
                <a:gd name="connsiteY76" fmla="*/ 461085 h 2192040"/>
                <a:gd name="connsiteX77" fmla="*/ 1861327 w 6771483"/>
                <a:gd name="connsiteY77" fmla="*/ 461085 h 2192040"/>
                <a:gd name="connsiteX78" fmla="*/ 1861327 w 6771483"/>
                <a:gd name="connsiteY78" fmla="*/ 471667 h 2192040"/>
                <a:gd name="connsiteX79" fmla="*/ 1887011 w 6771483"/>
                <a:gd name="connsiteY79" fmla="*/ 471667 h 2192040"/>
                <a:gd name="connsiteX80" fmla="*/ 1887011 w 6771483"/>
                <a:gd name="connsiteY80" fmla="*/ 483761 h 2192040"/>
                <a:gd name="connsiteX81" fmla="*/ 1914206 w 6771483"/>
                <a:gd name="connsiteY81" fmla="*/ 483761 h 2192040"/>
                <a:gd name="connsiteX82" fmla="*/ 1914206 w 6771483"/>
                <a:gd name="connsiteY82" fmla="*/ 494343 h 2192040"/>
                <a:gd name="connsiteX83" fmla="*/ 1935357 w 6771483"/>
                <a:gd name="connsiteY83" fmla="*/ 494343 h 2192040"/>
                <a:gd name="connsiteX84" fmla="*/ 1935357 w 6771483"/>
                <a:gd name="connsiteY84" fmla="*/ 506437 h 2192040"/>
                <a:gd name="connsiteX85" fmla="*/ 1947444 w 6771483"/>
                <a:gd name="connsiteY85" fmla="*/ 506437 h 2192040"/>
                <a:gd name="connsiteX86" fmla="*/ 1947444 w 6771483"/>
                <a:gd name="connsiteY86" fmla="*/ 518531 h 2192040"/>
                <a:gd name="connsiteX87" fmla="*/ 1961041 w 6771483"/>
                <a:gd name="connsiteY87" fmla="*/ 518531 h 2192040"/>
                <a:gd name="connsiteX88" fmla="*/ 1961041 w 6771483"/>
                <a:gd name="connsiteY88" fmla="*/ 529113 h 2192040"/>
                <a:gd name="connsiteX89" fmla="*/ 2029028 w 6771483"/>
                <a:gd name="connsiteY89" fmla="*/ 529113 h 2192040"/>
                <a:gd name="connsiteX90" fmla="*/ 2029028 w 6771483"/>
                <a:gd name="connsiteY90" fmla="*/ 541207 h 2192040"/>
                <a:gd name="connsiteX91" fmla="*/ 2035071 w 6771483"/>
                <a:gd name="connsiteY91" fmla="*/ 541207 h 2192040"/>
                <a:gd name="connsiteX92" fmla="*/ 2035071 w 6771483"/>
                <a:gd name="connsiteY92" fmla="*/ 563884 h 2192040"/>
                <a:gd name="connsiteX93" fmla="*/ 2081906 w 6771483"/>
                <a:gd name="connsiteY93" fmla="*/ 563884 h 2192040"/>
                <a:gd name="connsiteX94" fmla="*/ 2081906 w 6771483"/>
                <a:gd name="connsiteY94" fmla="*/ 575978 h 2192040"/>
                <a:gd name="connsiteX95" fmla="*/ 2116655 w 6771483"/>
                <a:gd name="connsiteY95" fmla="*/ 575978 h 2192040"/>
                <a:gd name="connsiteX96" fmla="*/ 2116655 w 6771483"/>
                <a:gd name="connsiteY96" fmla="*/ 586560 h 2192040"/>
                <a:gd name="connsiteX97" fmla="*/ 2155937 w 6771483"/>
                <a:gd name="connsiteY97" fmla="*/ 586560 h 2192040"/>
                <a:gd name="connsiteX98" fmla="*/ 2155937 w 6771483"/>
                <a:gd name="connsiteY98" fmla="*/ 598654 h 2192040"/>
                <a:gd name="connsiteX99" fmla="*/ 2223923 w 6771483"/>
                <a:gd name="connsiteY99" fmla="*/ 598654 h 2192040"/>
                <a:gd name="connsiteX100" fmla="*/ 2223923 w 6771483"/>
                <a:gd name="connsiteY100" fmla="*/ 610748 h 2192040"/>
                <a:gd name="connsiteX101" fmla="*/ 2251118 w 6771483"/>
                <a:gd name="connsiteY101" fmla="*/ 610748 h 2192040"/>
                <a:gd name="connsiteX102" fmla="*/ 2251118 w 6771483"/>
                <a:gd name="connsiteY102" fmla="*/ 621330 h 2192040"/>
                <a:gd name="connsiteX103" fmla="*/ 2317594 w 6771483"/>
                <a:gd name="connsiteY103" fmla="*/ 621330 h 2192040"/>
                <a:gd name="connsiteX104" fmla="*/ 2317594 w 6771483"/>
                <a:gd name="connsiteY104" fmla="*/ 633424 h 2192040"/>
                <a:gd name="connsiteX105" fmla="*/ 2331191 w 6771483"/>
                <a:gd name="connsiteY105" fmla="*/ 633424 h 2192040"/>
                <a:gd name="connsiteX106" fmla="*/ 2331191 w 6771483"/>
                <a:gd name="connsiteY106" fmla="*/ 645518 h 2192040"/>
                <a:gd name="connsiteX107" fmla="*/ 2350832 w 6771483"/>
                <a:gd name="connsiteY107" fmla="*/ 645518 h 2192040"/>
                <a:gd name="connsiteX108" fmla="*/ 2350832 w 6771483"/>
                <a:gd name="connsiteY108" fmla="*/ 657612 h 2192040"/>
                <a:gd name="connsiteX109" fmla="*/ 2358386 w 6771483"/>
                <a:gd name="connsiteY109" fmla="*/ 657612 h 2192040"/>
                <a:gd name="connsiteX110" fmla="*/ 2358386 w 6771483"/>
                <a:gd name="connsiteY110" fmla="*/ 668195 h 2192040"/>
                <a:gd name="connsiteX111" fmla="*/ 2391624 w 6771483"/>
                <a:gd name="connsiteY111" fmla="*/ 668195 h 2192040"/>
                <a:gd name="connsiteX112" fmla="*/ 2391624 w 6771483"/>
                <a:gd name="connsiteY112" fmla="*/ 680289 h 2192040"/>
                <a:gd name="connsiteX113" fmla="*/ 2411265 w 6771483"/>
                <a:gd name="connsiteY113" fmla="*/ 680289 h 2192040"/>
                <a:gd name="connsiteX114" fmla="*/ 2411265 w 6771483"/>
                <a:gd name="connsiteY114" fmla="*/ 692383 h 2192040"/>
                <a:gd name="connsiteX115" fmla="*/ 2432416 w 6771483"/>
                <a:gd name="connsiteY115" fmla="*/ 692383 h 2192040"/>
                <a:gd name="connsiteX116" fmla="*/ 2432416 w 6771483"/>
                <a:gd name="connsiteY116" fmla="*/ 704477 h 2192040"/>
                <a:gd name="connsiteX117" fmla="*/ 2485295 w 6771483"/>
                <a:gd name="connsiteY117" fmla="*/ 704477 h 2192040"/>
                <a:gd name="connsiteX118" fmla="*/ 2485295 w 6771483"/>
                <a:gd name="connsiteY118" fmla="*/ 715059 h 2192040"/>
                <a:gd name="connsiteX119" fmla="*/ 2498892 w 6771483"/>
                <a:gd name="connsiteY119" fmla="*/ 715059 h 2192040"/>
                <a:gd name="connsiteX120" fmla="*/ 2498892 w 6771483"/>
                <a:gd name="connsiteY120" fmla="*/ 727153 h 2192040"/>
                <a:gd name="connsiteX121" fmla="*/ 2512489 w 6771483"/>
                <a:gd name="connsiteY121" fmla="*/ 727153 h 2192040"/>
                <a:gd name="connsiteX122" fmla="*/ 2512489 w 6771483"/>
                <a:gd name="connsiteY122" fmla="*/ 763435 h 2192040"/>
                <a:gd name="connsiteX123" fmla="*/ 2545728 w 6771483"/>
                <a:gd name="connsiteY123" fmla="*/ 763435 h 2192040"/>
                <a:gd name="connsiteX124" fmla="*/ 2545728 w 6771483"/>
                <a:gd name="connsiteY124" fmla="*/ 775529 h 2192040"/>
                <a:gd name="connsiteX125" fmla="*/ 2687744 w 6771483"/>
                <a:gd name="connsiteY125" fmla="*/ 775529 h 2192040"/>
                <a:gd name="connsiteX126" fmla="*/ 2687744 w 6771483"/>
                <a:gd name="connsiteY126" fmla="*/ 787623 h 2192040"/>
                <a:gd name="connsiteX127" fmla="*/ 2720982 w 6771483"/>
                <a:gd name="connsiteY127" fmla="*/ 787623 h 2192040"/>
                <a:gd name="connsiteX128" fmla="*/ 2720982 w 6771483"/>
                <a:gd name="connsiteY128" fmla="*/ 799717 h 2192040"/>
                <a:gd name="connsiteX129" fmla="*/ 2727026 w 6771483"/>
                <a:gd name="connsiteY129" fmla="*/ 799717 h 2192040"/>
                <a:gd name="connsiteX130" fmla="*/ 2727026 w 6771483"/>
                <a:gd name="connsiteY130" fmla="*/ 813323 h 2192040"/>
                <a:gd name="connsiteX131" fmla="*/ 2734580 w 6771483"/>
                <a:gd name="connsiteY131" fmla="*/ 813323 h 2192040"/>
                <a:gd name="connsiteX132" fmla="*/ 2734580 w 6771483"/>
                <a:gd name="connsiteY132" fmla="*/ 825417 h 2192040"/>
                <a:gd name="connsiteX133" fmla="*/ 2760264 w 6771483"/>
                <a:gd name="connsiteY133" fmla="*/ 825417 h 2192040"/>
                <a:gd name="connsiteX134" fmla="*/ 2760264 w 6771483"/>
                <a:gd name="connsiteY134" fmla="*/ 839023 h 2192040"/>
                <a:gd name="connsiteX135" fmla="*/ 2781415 w 6771483"/>
                <a:gd name="connsiteY135" fmla="*/ 839023 h 2192040"/>
                <a:gd name="connsiteX136" fmla="*/ 2781415 w 6771483"/>
                <a:gd name="connsiteY136" fmla="*/ 852628 h 2192040"/>
                <a:gd name="connsiteX137" fmla="*/ 2801056 w 6771483"/>
                <a:gd name="connsiteY137" fmla="*/ 852628 h 2192040"/>
                <a:gd name="connsiteX138" fmla="*/ 2801056 w 6771483"/>
                <a:gd name="connsiteY138" fmla="*/ 866234 h 2192040"/>
                <a:gd name="connsiteX139" fmla="*/ 2822207 w 6771483"/>
                <a:gd name="connsiteY139" fmla="*/ 866234 h 2192040"/>
                <a:gd name="connsiteX140" fmla="*/ 2822207 w 6771483"/>
                <a:gd name="connsiteY140" fmla="*/ 879840 h 2192040"/>
                <a:gd name="connsiteX141" fmla="*/ 2841848 w 6771483"/>
                <a:gd name="connsiteY141" fmla="*/ 879840 h 2192040"/>
                <a:gd name="connsiteX142" fmla="*/ 2841848 w 6771483"/>
                <a:gd name="connsiteY142" fmla="*/ 893446 h 2192040"/>
                <a:gd name="connsiteX143" fmla="*/ 3009548 w 6771483"/>
                <a:gd name="connsiteY143" fmla="*/ 893446 h 2192040"/>
                <a:gd name="connsiteX144" fmla="*/ 3009548 w 6771483"/>
                <a:gd name="connsiteY144" fmla="*/ 907051 h 2192040"/>
                <a:gd name="connsiteX145" fmla="*/ 3023146 w 6771483"/>
                <a:gd name="connsiteY145" fmla="*/ 907051 h 2192040"/>
                <a:gd name="connsiteX146" fmla="*/ 3023146 w 6771483"/>
                <a:gd name="connsiteY146" fmla="*/ 920657 h 2192040"/>
                <a:gd name="connsiteX147" fmla="*/ 3069981 w 6771483"/>
                <a:gd name="connsiteY147" fmla="*/ 920657 h 2192040"/>
                <a:gd name="connsiteX148" fmla="*/ 3069981 w 6771483"/>
                <a:gd name="connsiteY148" fmla="*/ 935775 h 2192040"/>
                <a:gd name="connsiteX149" fmla="*/ 3089622 w 6771483"/>
                <a:gd name="connsiteY149" fmla="*/ 935775 h 2192040"/>
                <a:gd name="connsiteX150" fmla="*/ 3089622 w 6771483"/>
                <a:gd name="connsiteY150" fmla="*/ 949381 h 2192040"/>
                <a:gd name="connsiteX151" fmla="*/ 3171206 w 6771483"/>
                <a:gd name="connsiteY151" fmla="*/ 949381 h 2192040"/>
                <a:gd name="connsiteX152" fmla="*/ 3171206 w 6771483"/>
                <a:gd name="connsiteY152" fmla="*/ 964498 h 2192040"/>
                <a:gd name="connsiteX153" fmla="*/ 3177249 w 6771483"/>
                <a:gd name="connsiteY153" fmla="*/ 964498 h 2192040"/>
                <a:gd name="connsiteX154" fmla="*/ 3177249 w 6771483"/>
                <a:gd name="connsiteY154" fmla="*/ 994733 h 2192040"/>
                <a:gd name="connsiteX155" fmla="*/ 3198400 w 6771483"/>
                <a:gd name="connsiteY155" fmla="*/ 994733 h 2192040"/>
                <a:gd name="connsiteX156" fmla="*/ 3198400 w 6771483"/>
                <a:gd name="connsiteY156" fmla="*/ 1009851 h 2192040"/>
                <a:gd name="connsiteX157" fmla="*/ 3210487 w 6771483"/>
                <a:gd name="connsiteY157" fmla="*/ 1009851 h 2192040"/>
                <a:gd name="connsiteX158" fmla="*/ 3210487 w 6771483"/>
                <a:gd name="connsiteY158" fmla="*/ 1024968 h 2192040"/>
                <a:gd name="connsiteX159" fmla="*/ 3237682 w 6771483"/>
                <a:gd name="connsiteY159" fmla="*/ 1024968 h 2192040"/>
                <a:gd name="connsiteX160" fmla="*/ 3237682 w 6771483"/>
                <a:gd name="connsiteY160" fmla="*/ 1055203 h 2192040"/>
                <a:gd name="connsiteX161" fmla="*/ 3258833 w 6771483"/>
                <a:gd name="connsiteY161" fmla="*/ 1055203 h 2192040"/>
                <a:gd name="connsiteX162" fmla="*/ 3258833 w 6771483"/>
                <a:gd name="connsiteY162" fmla="*/ 1070321 h 2192040"/>
                <a:gd name="connsiteX163" fmla="*/ 3298115 w 6771483"/>
                <a:gd name="connsiteY163" fmla="*/ 1070321 h 2192040"/>
                <a:gd name="connsiteX164" fmla="*/ 3298115 w 6771483"/>
                <a:gd name="connsiteY164" fmla="*/ 1085438 h 2192040"/>
                <a:gd name="connsiteX165" fmla="*/ 3311712 w 6771483"/>
                <a:gd name="connsiteY165" fmla="*/ 1085438 h 2192040"/>
                <a:gd name="connsiteX166" fmla="*/ 3311712 w 6771483"/>
                <a:gd name="connsiteY166" fmla="*/ 1102068 h 2192040"/>
                <a:gd name="connsiteX167" fmla="*/ 3405383 w 6771483"/>
                <a:gd name="connsiteY167" fmla="*/ 1102068 h 2192040"/>
                <a:gd name="connsiteX168" fmla="*/ 3405383 w 6771483"/>
                <a:gd name="connsiteY168" fmla="*/ 1117185 h 2192040"/>
                <a:gd name="connsiteX169" fmla="*/ 3446175 w 6771483"/>
                <a:gd name="connsiteY169" fmla="*/ 1117185 h 2192040"/>
                <a:gd name="connsiteX170" fmla="*/ 3446175 w 6771483"/>
                <a:gd name="connsiteY170" fmla="*/ 1135326 h 2192040"/>
                <a:gd name="connsiteX171" fmla="*/ 3473369 w 6771483"/>
                <a:gd name="connsiteY171" fmla="*/ 1135326 h 2192040"/>
                <a:gd name="connsiteX172" fmla="*/ 3473369 w 6771483"/>
                <a:gd name="connsiteY172" fmla="*/ 1151955 h 2192040"/>
                <a:gd name="connsiteX173" fmla="*/ 3479413 w 6771483"/>
                <a:gd name="connsiteY173" fmla="*/ 1151955 h 2192040"/>
                <a:gd name="connsiteX174" fmla="*/ 3479413 w 6771483"/>
                <a:gd name="connsiteY174" fmla="*/ 1170096 h 2192040"/>
                <a:gd name="connsiteX175" fmla="*/ 3493010 w 6771483"/>
                <a:gd name="connsiteY175" fmla="*/ 1170096 h 2192040"/>
                <a:gd name="connsiteX176" fmla="*/ 3493010 w 6771483"/>
                <a:gd name="connsiteY176" fmla="*/ 1186726 h 2192040"/>
                <a:gd name="connsiteX177" fmla="*/ 3506608 w 6771483"/>
                <a:gd name="connsiteY177" fmla="*/ 1186726 h 2192040"/>
                <a:gd name="connsiteX178" fmla="*/ 3506608 w 6771483"/>
                <a:gd name="connsiteY178" fmla="*/ 1204867 h 2192040"/>
                <a:gd name="connsiteX179" fmla="*/ 3514162 w 6771483"/>
                <a:gd name="connsiteY179" fmla="*/ 1204867 h 2192040"/>
                <a:gd name="connsiteX180" fmla="*/ 3514162 w 6771483"/>
                <a:gd name="connsiteY180" fmla="*/ 1221496 h 2192040"/>
                <a:gd name="connsiteX181" fmla="*/ 3526248 w 6771483"/>
                <a:gd name="connsiteY181" fmla="*/ 1221496 h 2192040"/>
                <a:gd name="connsiteX182" fmla="*/ 3526248 w 6771483"/>
                <a:gd name="connsiteY182" fmla="*/ 1239637 h 2192040"/>
                <a:gd name="connsiteX183" fmla="*/ 3539845 w 6771483"/>
                <a:gd name="connsiteY183" fmla="*/ 1239637 h 2192040"/>
                <a:gd name="connsiteX184" fmla="*/ 3539845 w 6771483"/>
                <a:gd name="connsiteY184" fmla="*/ 1257778 h 2192040"/>
                <a:gd name="connsiteX185" fmla="*/ 3560997 w 6771483"/>
                <a:gd name="connsiteY185" fmla="*/ 1257778 h 2192040"/>
                <a:gd name="connsiteX186" fmla="*/ 3560997 w 6771483"/>
                <a:gd name="connsiteY186" fmla="*/ 1275919 h 2192040"/>
                <a:gd name="connsiteX187" fmla="*/ 3635027 w 6771483"/>
                <a:gd name="connsiteY187" fmla="*/ 1275919 h 2192040"/>
                <a:gd name="connsiteX188" fmla="*/ 3635027 w 6771483"/>
                <a:gd name="connsiteY188" fmla="*/ 1295572 h 2192040"/>
                <a:gd name="connsiteX189" fmla="*/ 3641070 w 6771483"/>
                <a:gd name="connsiteY189" fmla="*/ 1295572 h 2192040"/>
                <a:gd name="connsiteX190" fmla="*/ 3641070 w 6771483"/>
                <a:gd name="connsiteY190" fmla="*/ 1313713 h 2192040"/>
                <a:gd name="connsiteX191" fmla="*/ 3660711 w 6771483"/>
                <a:gd name="connsiteY191" fmla="*/ 1313713 h 2192040"/>
                <a:gd name="connsiteX192" fmla="*/ 3660711 w 6771483"/>
                <a:gd name="connsiteY192" fmla="*/ 1333366 h 2192040"/>
                <a:gd name="connsiteX193" fmla="*/ 3707546 w 6771483"/>
                <a:gd name="connsiteY193" fmla="*/ 1333366 h 2192040"/>
                <a:gd name="connsiteX194" fmla="*/ 3707546 w 6771483"/>
                <a:gd name="connsiteY194" fmla="*/ 1354530 h 2192040"/>
                <a:gd name="connsiteX195" fmla="*/ 3715100 w 6771483"/>
                <a:gd name="connsiteY195" fmla="*/ 1354530 h 2192040"/>
                <a:gd name="connsiteX196" fmla="*/ 3715100 w 6771483"/>
                <a:gd name="connsiteY196" fmla="*/ 1374183 h 2192040"/>
                <a:gd name="connsiteX197" fmla="*/ 3728697 w 6771483"/>
                <a:gd name="connsiteY197" fmla="*/ 1374183 h 2192040"/>
                <a:gd name="connsiteX198" fmla="*/ 3728697 w 6771483"/>
                <a:gd name="connsiteY198" fmla="*/ 1395348 h 2192040"/>
                <a:gd name="connsiteX199" fmla="*/ 3789130 w 6771483"/>
                <a:gd name="connsiteY199" fmla="*/ 1395348 h 2192040"/>
                <a:gd name="connsiteX200" fmla="*/ 3789130 w 6771483"/>
                <a:gd name="connsiteY200" fmla="*/ 1416512 h 2192040"/>
                <a:gd name="connsiteX201" fmla="*/ 3842009 w 6771483"/>
                <a:gd name="connsiteY201" fmla="*/ 1416512 h 2192040"/>
                <a:gd name="connsiteX202" fmla="*/ 3842009 w 6771483"/>
                <a:gd name="connsiteY202" fmla="*/ 1439188 h 2192040"/>
                <a:gd name="connsiteX203" fmla="*/ 3882801 w 6771483"/>
                <a:gd name="connsiteY203" fmla="*/ 1439188 h 2192040"/>
                <a:gd name="connsiteX204" fmla="*/ 3882801 w 6771483"/>
                <a:gd name="connsiteY204" fmla="*/ 1461865 h 2192040"/>
                <a:gd name="connsiteX205" fmla="*/ 3997623 w 6771483"/>
                <a:gd name="connsiteY205" fmla="*/ 1461865 h 2192040"/>
                <a:gd name="connsiteX206" fmla="*/ 3997623 w 6771483"/>
                <a:gd name="connsiteY206" fmla="*/ 1487564 h 2192040"/>
                <a:gd name="connsiteX207" fmla="*/ 4030861 w 6771483"/>
                <a:gd name="connsiteY207" fmla="*/ 1487564 h 2192040"/>
                <a:gd name="connsiteX208" fmla="*/ 4030861 w 6771483"/>
                <a:gd name="connsiteY208" fmla="*/ 1513264 h 2192040"/>
                <a:gd name="connsiteX209" fmla="*/ 4044458 w 6771483"/>
                <a:gd name="connsiteY209" fmla="*/ 1513264 h 2192040"/>
                <a:gd name="connsiteX210" fmla="*/ 4044458 w 6771483"/>
                <a:gd name="connsiteY210" fmla="*/ 1538964 h 2192040"/>
                <a:gd name="connsiteX211" fmla="*/ 4097337 w 6771483"/>
                <a:gd name="connsiteY211" fmla="*/ 1538964 h 2192040"/>
                <a:gd name="connsiteX212" fmla="*/ 4097337 w 6771483"/>
                <a:gd name="connsiteY212" fmla="*/ 1564664 h 2192040"/>
                <a:gd name="connsiteX213" fmla="*/ 4252951 w 6771483"/>
                <a:gd name="connsiteY213" fmla="*/ 1564664 h 2192040"/>
                <a:gd name="connsiteX214" fmla="*/ 4252951 w 6771483"/>
                <a:gd name="connsiteY214" fmla="*/ 1619087 h 2192040"/>
                <a:gd name="connsiteX215" fmla="*/ 4401011 w 6771483"/>
                <a:gd name="connsiteY215" fmla="*/ 1619087 h 2192040"/>
                <a:gd name="connsiteX216" fmla="*/ 4401011 w 6771483"/>
                <a:gd name="connsiteY216" fmla="*/ 1652345 h 2192040"/>
                <a:gd name="connsiteX217" fmla="*/ 4434250 w 6771483"/>
                <a:gd name="connsiteY217" fmla="*/ 1652345 h 2192040"/>
                <a:gd name="connsiteX218" fmla="*/ 4434250 w 6771483"/>
                <a:gd name="connsiteY218" fmla="*/ 1720374 h 2192040"/>
                <a:gd name="connsiteX219" fmla="*/ 4440293 w 6771483"/>
                <a:gd name="connsiteY219" fmla="*/ 1720374 h 2192040"/>
                <a:gd name="connsiteX220" fmla="*/ 4440293 w 6771483"/>
                <a:gd name="connsiteY220" fmla="*/ 1753633 h 2192040"/>
                <a:gd name="connsiteX221" fmla="*/ 4789292 w 6771483"/>
                <a:gd name="connsiteY221" fmla="*/ 1753633 h 2192040"/>
                <a:gd name="connsiteX222" fmla="*/ 4789292 w 6771483"/>
                <a:gd name="connsiteY222" fmla="*/ 1805033 h 2192040"/>
                <a:gd name="connsiteX223" fmla="*/ 4890516 w 6771483"/>
                <a:gd name="connsiteY223" fmla="*/ 1805033 h 2192040"/>
                <a:gd name="connsiteX224" fmla="*/ 4890516 w 6771483"/>
                <a:gd name="connsiteY224" fmla="*/ 1863991 h 2192040"/>
                <a:gd name="connsiteX225" fmla="*/ 5011382 w 6771483"/>
                <a:gd name="connsiteY225" fmla="*/ 1863991 h 2192040"/>
                <a:gd name="connsiteX226" fmla="*/ 5011382 w 6771483"/>
                <a:gd name="connsiteY226" fmla="*/ 2019701 h 2192040"/>
                <a:gd name="connsiteX227" fmla="*/ 5044620 w 6771483"/>
                <a:gd name="connsiteY227" fmla="*/ 2019701 h 2192040"/>
                <a:gd name="connsiteX228" fmla="*/ 5044620 w 6771483"/>
                <a:gd name="connsiteY228" fmla="*/ 2105871 h 2192040"/>
                <a:gd name="connsiteX229" fmla="*/ 5065771 w 6771483"/>
                <a:gd name="connsiteY229" fmla="*/ 2105871 h 2192040"/>
                <a:gd name="connsiteX230" fmla="*/ 5065771 w 6771483"/>
                <a:gd name="connsiteY230" fmla="*/ 2192041 h 2192040"/>
                <a:gd name="connsiteX231" fmla="*/ 6771484 w 6771483"/>
                <a:gd name="connsiteY231" fmla="*/ 2192041 h 2192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6771483" h="2192040">
                  <a:moveTo>
                    <a:pt x="0" y="0"/>
                  </a:moveTo>
                  <a:lnTo>
                    <a:pt x="80073" y="0"/>
                  </a:lnTo>
                  <a:lnTo>
                    <a:pt x="80073" y="12094"/>
                  </a:lnTo>
                  <a:lnTo>
                    <a:pt x="87627" y="12094"/>
                  </a:lnTo>
                  <a:lnTo>
                    <a:pt x="87627" y="22676"/>
                  </a:lnTo>
                  <a:lnTo>
                    <a:pt x="113311" y="22676"/>
                  </a:lnTo>
                  <a:lnTo>
                    <a:pt x="113311" y="33259"/>
                  </a:lnTo>
                  <a:lnTo>
                    <a:pt x="126909" y="33259"/>
                  </a:lnTo>
                  <a:lnTo>
                    <a:pt x="126909" y="45353"/>
                  </a:lnTo>
                  <a:lnTo>
                    <a:pt x="222090" y="45353"/>
                  </a:lnTo>
                  <a:lnTo>
                    <a:pt x="222090" y="55935"/>
                  </a:lnTo>
                  <a:lnTo>
                    <a:pt x="376194" y="55935"/>
                  </a:lnTo>
                  <a:lnTo>
                    <a:pt x="376194" y="66517"/>
                  </a:lnTo>
                  <a:lnTo>
                    <a:pt x="450224" y="66517"/>
                  </a:lnTo>
                  <a:lnTo>
                    <a:pt x="450224" y="78611"/>
                  </a:lnTo>
                  <a:lnTo>
                    <a:pt x="463821" y="78611"/>
                  </a:lnTo>
                  <a:lnTo>
                    <a:pt x="463821" y="89193"/>
                  </a:lnTo>
                  <a:lnTo>
                    <a:pt x="483462" y="89193"/>
                  </a:lnTo>
                  <a:lnTo>
                    <a:pt x="483462" y="99776"/>
                  </a:lnTo>
                  <a:lnTo>
                    <a:pt x="610370" y="99776"/>
                  </a:lnTo>
                  <a:lnTo>
                    <a:pt x="610370" y="111870"/>
                  </a:lnTo>
                  <a:lnTo>
                    <a:pt x="645119" y="111870"/>
                  </a:lnTo>
                  <a:lnTo>
                    <a:pt x="645119" y="122452"/>
                  </a:lnTo>
                  <a:lnTo>
                    <a:pt x="719149" y="122452"/>
                  </a:lnTo>
                  <a:lnTo>
                    <a:pt x="719149" y="133034"/>
                  </a:lnTo>
                  <a:lnTo>
                    <a:pt x="920088" y="133034"/>
                  </a:lnTo>
                  <a:lnTo>
                    <a:pt x="920088" y="145128"/>
                  </a:lnTo>
                  <a:lnTo>
                    <a:pt x="933685" y="145128"/>
                  </a:lnTo>
                  <a:lnTo>
                    <a:pt x="933685" y="155711"/>
                  </a:lnTo>
                  <a:lnTo>
                    <a:pt x="939729" y="155711"/>
                  </a:lnTo>
                  <a:lnTo>
                    <a:pt x="939729" y="167805"/>
                  </a:lnTo>
                  <a:lnTo>
                    <a:pt x="947283" y="167805"/>
                  </a:lnTo>
                  <a:lnTo>
                    <a:pt x="947283" y="178387"/>
                  </a:lnTo>
                  <a:lnTo>
                    <a:pt x="1007715" y="178387"/>
                  </a:lnTo>
                  <a:lnTo>
                    <a:pt x="1007715" y="188969"/>
                  </a:lnTo>
                  <a:lnTo>
                    <a:pt x="1048507" y="188969"/>
                  </a:lnTo>
                  <a:lnTo>
                    <a:pt x="1048507" y="201063"/>
                  </a:lnTo>
                  <a:lnTo>
                    <a:pt x="1134624" y="201063"/>
                  </a:lnTo>
                  <a:lnTo>
                    <a:pt x="1134624" y="211645"/>
                  </a:lnTo>
                  <a:lnTo>
                    <a:pt x="1169373" y="211645"/>
                  </a:lnTo>
                  <a:lnTo>
                    <a:pt x="1169373" y="234322"/>
                  </a:lnTo>
                  <a:lnTo>
                    <a:pt x="1309879" y="234322"/>
                  </a:lnTo>
                  <a:lnTo>
                    <a:pt x="1309879" y="246416"/>
                  </a:lnTo>
                  <a:lnTo>
                    <a:pt x="1315922" y="246416"/>
                  </a:lnTo>
                  <a:lnTo>
                    <a:pt x="1315922" y="256998"/>
                  </a:lnTo>
                  <a:lnTo>
                    <a:pt x="1343117" y="256998"/>
                  </a:lnTo>
                  <a:lnTo>
                    <a:pt x="1343117" y="269092"/>
                  </a:lnTo>
                  <a:lnTo>
                    <a:pt x="1356714" y="269092"/>
                  </a:lnTo>
                  <a:lnTo>
                    <a:pt x="1356714" y="279674"/>
                  </a:lnTo>
                  <a:lnTo>
                    <a:pt x="1370312" y="279674"/>
                  </a:lnTo>
                  <a:lnTo>
                    <a:pt x="1370312" y="290256"/>
                  </a:lnTo>
                  <a:lnTo>
                    <a:pt x="1376355" y="290256"/>
                  </a:lnTo>
                  <a:lnTo>
                    <a:pt x="1376355" y="302351"/>
                  </a:lnTo>
                  <a:lnTo>
                    <a:pt x="1383909" y="302351"/>
                  </a:lnTo>
                  <a:lnTo>
                    <a:pt x="1383909" y="312933"/>
                  </a:lnTo>
                  <a:lnTo>
                    <a:pt x="1389952" y="312933"/>
                  </a:lnTo>
                  <a:lnTo>
                    <a:pt x="1389952" y="325027"/>
                  </a:lnTo>
                  <a:lnTo>
                    <a:pt x="1424701" y="325027"/>
                  </a:lnTo>
                  <a:lnTo>
                    <a:pt x="1424701" y="335609"/>
                  </a:lnTo>
                  <a:lnTo>
                    <a:pt x="1485134" y="335609"/>
                  </a:lnTo>
                  <a:lnTo>
                    <a:pt x="1485134" y="347703"/>
                  </a:lnTo>
                  <a:lnTo>
                    <a:pt x="1565207" y="347703"/>
                  </a:lnTo>
                  <a:lnTo>
                    <a:pt x="1565207" y="370379"/>
                  </a:lnTo>
                  <a:lnTo>
                    <a:pt x="1571250" y="370379"/>
                  </a:lnTo>
                  <a:lnTo>
                    <a:pt x="1571250" y="380962"/>
                  </a:lnTo>
                  <a:lnTo>
                    <a:pt x="1584848" y="380962"/>
                  </a:lnTo>
                  <a:lnTo>
                    <a:pt x="1584848" y="393056"/>
                  </a:lnTo>
                  <a:lnTo>
                    <a:pt x="1605999" y="393056"/>
                  </a:lnTo>
                  <a:lnTo>
                    <a:pt x="1605999" y="403638"/>
                  </a:lnTo>
                  <a:lnTo>
                    <a:pt x="1631683" y="403638"/>
                  </a:lnTo>
                  <a:lnTo>
                    <a:pt x="1631683" y="426314"/>
                  </a:lnTo>
                  <a:lnTo>
                    <a:pt x="1645280" y="426314"/>
                  </a:lnTo>
                  <a:lnTo>
                    <a:pt x="1645280" y="438408"/>
                  </a:lnTo>
                  <a:lnTo>
                    <a:pt x="1686072" y="438408"/>
                  </a:lnTo>
                  <a:lnTo>
                    <a:pt x="1686072" y="448990"/>
                  </a:lnTo>
                  <a:lnTo>
                    <a:pt x="1812981" y="448990"/>
                  </a:lnTo>
                  <a:lnTo>
                    <a:pt x="1812981" y="461085"/>
                  </a:lnTo>
                  <a:lnTo>
                    <a:pt x="1861327" y="461085"/>
                  </a:lnTo>
                  <a:lnTo>
                    <a:pt x="1861327" y="471667"/>
                  </a:lnTo>
                  <a:lnTo>
                    <a:pt x="1887011" y="471667"/>
                  </a:lnTo>
                  <a:lnTo>
                    <a:pt x="1887011" y="483761"/>
                  </a:lnTo>
                  <a:lnTo>
                    <a:pt x="1914206" y="483761"/>
                  </a:lnTo>
                  <a:lnTo>
                    <a:pt x="1914206" y="494343"/>
                  </a:lnTo>
                  <a:lnTo>
                    <a:pt x="1935357" y="494343"/>
                  </a:lnTo>
                  <a:lnTo>
                    <a:pt x="1935357" y="506437"/>
                  </a:lnTo>
                  <a:lnTo>
                    <a:pt x="1947444" y="506437"/>
                  </a:lnTo>
                  <a:lnTo>
                    <a:pt x="1947444" y="518531"/>
                  </a:lnTo>
                  <a:lnTo>
                    <a:pt x="1961041" y="518531"/>
                  </a:lnTo>
                  <a:lnTo>
                    <a:pt x="1961041" y="529113"/>
                  </a:lnTo>
                  <a:lnTo>
                    <a:pt x="2029028" y="529113"/>
                  </a:lnTo>
                  <a:lnTo>
                    <a:pt x="2029028" y="541207"/>
                  </a:lnTo>
                  <a:lnTo>
                    <a:pt x="2035071" y="541207"/>
                  </a:lnTo>
                  <a:lnTo>
                    <a:pt x="2035071" y="563884"/>
                  </a:lnTo>
                  <a:lnTo>
                    <a:pt x="2081906" y="563884"/>
                  </a:lnTo>
                  <a:lnTo>
                    <a:pt x="2081906" y="575978"/>
                  </a:lnTo>
                  <a:lnTo>
                    <a:pt x="2116655" y="575978"/>
                  </a:lnTo>
                  <a:lnTo>
                    <a:pt x="2116655" y="586560"/>
                  </a:lnTo>
                  <a:lnTo>
                    <a:pt x="2155937" y="586560"/>
                  </a:lnTo>
                  <a:lnTo>
                    <a:pt x="2155937" y="598654"/>
                  </a:lnTo>
                  <a:lnTo>
                    <a:pt x="2223923" y="598654"/>
                  </a:lnTo>
                  <a:lnTo>
                    <a:pt x="2223923" y="610748"/>
                  </a:lnTo>
                  <a:lnTo>
                    <a:pt x="2251118" y="610748"/>
                  </a:lnTo>
                  <a:lnTo>
                    <a:pt x="2251118" y="621330"/>
                  </a:lnTo>
                  <a:lnTo>
                    <a:pt x="2317594" y="621330"/>
                  </a:lnTo>
                  <a:lnTo>
                    <a:pt x="2317594" y="633424"/>
                  </a:lnTo>
                  <a:lnTo>
                    <a:pt x="2331191" y="633424"/>
                  </a:lnTo>
                  <a:lnTo>
                    <a:pt x="2331191" y="645518"/>
                  </a:lnTo>
                  <a:lnTo>
                    <a:pt x="2350832" y="645518"/>
                  </a:lnTo>
                  <a:lnTo>
                    <a:pt x="2350832" y="657612"/>
                  </a:lnTo>
                  <a:lnTo>
                    <a:pt x="2358386" y="657612"/>
                  </a:lnTo>
                  <a:lnTo>
                    <a:pt x="2358386" y="668195"/>
                  </a:lnTo>
                  <a:lnTo>
                    <a:pt x="2391624" y="668195"/>
                  </a:lnTo>
                  <a:lnTo>
                    <a:pt x="2391624" y="680289"/>
                  </a:lnTo>
                  <a:lnTo>
                    <a:pt x="2411265" y="680289"/>
                  </a:lnTo>
                  <a:lnTo>
                    <a:pt x="2411265" y="692383"/>
                  </a:lnTo>
                  <a:lnTo>
                    <a:pt x="2432416" y="692383"/>
                  </a:lnTo>
                  <a:lnTo>
                    <a:pt x="2432416" y="704477"/>
                  </a:lnTo>
                  <a:lnTo>
                    <a:pt x="2485295" y="704477"/>
                  </a:lnTo>
                  <a:lnTo>
                    <a:pt x="2485295" y="715059"/>
                  </a:lnTo>
                  <a:lnTo>
                    <a:pt x="2498892" y="715059"/>
                  </a:lnTo>
                  <a:lnTo>
                    <a:pt x="2498892" y="727153"/>
                  </a:lnTo>
                  <a:lnTo>
                    <a:pt x="2512489" y="727153"/>
                  </a:lnTo>
                  <a:lnTo>
                    <a:pt x="2512489" y="763435"/>
                  </a:lnTo>
                  <a:lnTo>
                    <a:pt x="2545728" y="763435"/>
                  </a:lnTo>
                  <a:lnTo>
                    <a:pt x="2545728" y="775529"/>
                  </a:lnTo>
                  <a:lnTo>
                    <a:pt x="2687744" y="775529"/>
                  </a:lnTo>
                  <a:lnTo>
                    <a:pt x="2687744" y="787623"/>
                  </a:lnTo>
                  <a:lnTo>
                    <a:pt x="2720982" y="787623"/>
                  </a:lnTo>
                  <a:lnTo>
                    <a:pt x="2720982" y="799717"/>
                  </a:lnTo>
                  <a:lnTo>
                    <a:pt x="2727026" y="799717"/>
                  </a:lnTo>
                  <a:lnTo>
                    <a:pt x="2727026" y="813323"/>
                  </a:lnTo>
                  <a:lnTo>
                    <a:pt x="2734580" y="813323"/>
                  </a:lnTo>
                  <a:lnTo>
                    <a:pt x="2734580" y="825417"/>
                  </a:lnTo>
                  <a:lnTo>
                    <a:pt x="2760264" y="825417"/>
                  </a:lnTo>
                  <a:lnTo>
                    <a:pt x="2760264" y="839023"/>
                  </a:lnTo>
                  <a:lnTo>
                    <a:pt x="2781415" y="839023"/>
                  </a:lnTo>
                  <a:lnTo>
                    <a:pt x="2781415" y="852628"/>
                  </a:lnTo>
                  <a:lnTo>
                    <a:pt x="2801056" y="852628"/>
                  </a:lnTo>
                  <a:lnTo>
                    <a:pt x="2801056" y="866234"/>
                  </a:lnTo>
                  <a:lnTo>
                    <a:pt x="2822207" y="866234"/>
                  </a:lnTo>
                  <a:lnTo>
                    <a:pt x="2822207" y="879840"/>
                  </a:lnTo>
                  <a:lnTo>
                    <a:pt x="2841848" y="879840"/>
                  </a:lnTo>
                  <a:lnTo>
                    <a:pt x="2841848" y="893446"/>
                  </a:lnTo>
                  <a:lnTo>
                    <a:pt x="3009548" y="893446"/>
                  </a:lnTo>
                  <a:lnTo>
                    <a:pt x="3009548" y="907051"/>
                  </a:lnTo>
                  <a:lnTo>
                    <a:pt x="3023146" y="907051"/>
                  </a:lnTo>
                  <a:lnTo>
                    <a:pt x="3023146" y="920657"/>
                  </a:lnTo>
                  <a:lnTo>
                    <a:pt x="3069981" y="920657"/>
                  </a:lnTo>
                  <a:lnTo>
                    <a:pt x="3069981" y="935775"/>
                  </a:lnTo>
                  <a:lnTo>
                    <a:pt x="3089622" y="935775"/>
                  </a:lnTo>
                  <a:lnTo>
                    <a:pt x="3089622" y="949381"/>
                  </a:lnTo>
                  <a:lnTo>
                    <a:pt x="3171206" y="949381"/>
                  </a:lnTo>
                  <a:lnTo>
                    <a:pt x="3171206" y="964498"/>
                  </a:lnTo>
                  <a:lnTo>
                    <a:pt x="3177249" y="964498"/>
                  </a:lnTo>
                  <a:lnTo>
                    <a:pt x="3177249" y="994733"/>
                  </a:lnTo>
                  <a:lnTo>
                    <a:pt x="3198400" y="994733"/>
                  </a:lnTo>
                  <a:lnTo>
                    <a:pt x="3198400" y="1009851"/>
                  </a:lnTo>
                  <a:lnTo>
                    <a:pt x="3210487" y="1009851"/>
                  </a:lnTo>
                  <a:lnTo>
                    <a:pt x="3210487" y="1024968"/>
                  </a:lnTo>
                  <a:lnTo>
                    <a:pt x="3237682" y="1024968"/>
                  </a:lnTo>
                  <a:lnTo>
                    <a:pt x="3237682" y="1055203"/>
                  </a:lnTo>
                  <a:lnTo>
                    <a:pt x="3258833" y="1055203"/>
                  </a:lnTo>
                  <a:lnTo>
                    <a:pt x="3258833" y="1070321"/>
                  </a:lnTo>
                  <a:lnTo>
                    <a:pt x="3298115" y="1070321"/>
                  </a:lnTo>
                  <a:lnTo>
                    <a:pt x="3298115" y="1085438"/>
                  </a:lnTo>
                  <a:lnTo>
                    <a:pt x="3311712" y="1085438"/>
                  </a:lnTo>
                  <a:lnTo>
                    <a:pt x="3311712" y="1102068"/>
                  </a:lnTo>
                  <a:lnTo>
                    <a:pt x="3405383" y="1102068"/>
                  </a:lnTo>
                  <a:lnTo>
                    <a:pt x="3405383" y="1117185"/>
                  </a:lnTo>
                  <a:lnTo>
                    <a:pt x="3446175" y="1117185"/>
                  </a:lnTo>
                  <a:lnTo>
                    <a:pt x="3446175" y="1135326"/>
                  </a:lnTo>
                  <a:lnTo>
                    <a:pt x="3473369" y="1135326"/>
                  </a:lnTo>
                  <a:lnTo>
                    <a:pt x="3473369" y="1151955"/>
                  </a:lnTo>
                  <a:lnTo>
                    <a:pt x="3479413" y="1151955"/>
                  </a:lnTo>
                  <a:lnTo>
                    <a:pt x="3479413" y="1170096"/>
                  </a:lnTo>
                  <a:lnTo>
                    <a:pt x="3493010" y="1170096"/>
                  </a:lnTo>
                  <a:lnTo>
                    <a:pt x="3493010" y="1186726"/>
                  </a:lnTo>
                  <a:lnTo>
                    <a:pt x="3506608" y="1186726"/>
                  </a:lnTo>
                  <a:lnTo>
                    <a:pt x="3506608" y="1204867"/>
                  </a:lnTo>
                  <a:lnTo>
                    <a:pt x="3514162" y="1204867"/>
                  </a:lnTo>
                  <a:lnTo>
                    <a:pt x="3514162" y="1221496"/>
                  </a:lnTo>
                  <a:lnTo>
                    <a:pt x="3526248" y="1221496"/>
                  </a:lnTo>
                  <a:lnTo>
                    <a:pt x="3526248" y="1239637"/>
                  </a:lnTo>
                  <a:lnTo>
                    <a:pt x="3539845" y="1239637"/>
                  </a:lnTo>
                  <a:lnTo>
                    <a:pt x="3539845" y="1257778"/>
                  </a:lnTo>
                  <a:lnTo>
                    <a:pt x="3560997" y="1257778"/>
                  </a:lnTo>
                  <a:lnTo>
                    <a:pt x="3560997" y="1275919"/>
                  </a:lnTo>
                  <a:lnTo>
                    <a:pt x="3635027" y="1275919"/>
                  </a:lnTo>
                  <a:lnTo>
                    <a:pt x="3635027" y="1295572"/>
                  </a:lnTo>
                  <a:lnTo>
                    <a:pt x="3641070" y="1295572"/>
                  </a:lnTo>
                  <a:lnTo>
                    <a:pt x="3641070" y="1313713"/>
                  </a:lnTo>
                  <a:lnTo>
                    <a:pt x="3660711" y="1313713"/>
                  </a:lnTo>
                  <a:lnTo>
                    <a:pt x="3660711" y="1333366"/>
                  </a:lnTo>
                  <a:lnTo>
                    <a:pt x="3707546" y="1333366"/>
                  </a:lnTo>
                  <a:lnTo>
                    <a:pt x="3707546" y="1354530"/>
                  </a:lnTo>
                  <a:lnTo>
                    <a:pt x="3715100" y="1354530"/>
                  </a:lnTo>
                  <a:lnTo>
                    <a:pt x="3715100" y="1374183"/>
                  </a:lnTo>
                  <a:lnTo>
                    <a:pt x="3728697" y="1374183"/>
                  </a:lnTo>
                  <a:lnTo>
                    <a:pt x="3728697" y="1395348"/>
                  </a:lnTo>
                  <a:lnTo>
                    <a:pt x="3789130" y="1395348"/>
                  </a:lnTo>
                  <a:lnTo>
                    <a:pt x="3789130" y="1416512"/>
                  </a:lnTo>
                  <a:lnTo>
                    <a:pt x="3842009" y="1416512"/>
                  </a:lnTo>
                  <a:lnTo>
                    <a:pt x="3842009" y="1439188"/>
                  </a:lnTo>
                  <a:lnTo>
                    <a:pt x="3882801" y="1439188"/>
                  </a:lnTo>
                  <a:lnTo>
                    <a:pt x="3882801" y="1461865"/>
                  </a:lnTo>
                  <a:lnTo>
                    <a:pt x="3997623" y="1461865"/>
                  </a:lnTo>
                  <a:lnTo>
                    <a:pt x="3997623" y="1487564"/>
                  </a:lnTo>
                  <a:lnTo>
                    <a:pt x="4030861" y="1487564"/>
                  </a:lnTo>
                  <a:lnTo>
                    <a:pt x="4030861" y="1513264"/>
                  </a:lnTo>
                  <a:lnTo>
                    <a:pt x="4044458" y="1513264"/>
                  </a:lnTo>
                  <a:lnTo>
                    <a:pt x="4044458" y="1538964"/>
                  </a:lnTo>
                  <a:lnTo>
                    <a:pt x="4097337" y="1538964"/>
                  </a:lnTo>
                  <a:lnTo>
                    <a:pt x="4097337" y="1564664"/>
                  </a:lnTo>
                  <a:lnTo>
                    <a:pt x="4252951" y="1564664"/>
                  </a:lnTo>
                  <a:lnTo>
                    <a:pt x="4252951" y="1619087"/>
                  </a:lnTo>
                  <a:lnTo>
                    <a:pt x="4401011" y="1619087"/>
                  </a:lnTo>
                  <a:lnTo>
                    <a:pt x="4401011" y="1652345"/>
                  </a:lnTo>
                  <a:lnTo>
                    <a:pt x="4434250" y="1652345"/>
                  </a:lnTo>
                  <a:lnTo>
                    <a:pt x="4434250" y="1720374"/>
                  </a:lnTo>
                  <a:lnTo>
                    <a:pt x="4440293" y="1720374"/>
                  </a:lnTo>
                  <a:lnTo>
                    <a:pt x="4440293" y="1753633"/>
                  </a:lnTo>
                  <a:lnTo>
                    <a:pt x="4789292" y="1753633"/>
                  </a:lnTo>
                  <a:lnTo>
                    <a:pt x="4789292" y="1805033"/>
                  </a:lnTo>
                  <a:lnTo>
                    <a:pt x="4890516" y="1805033"/>
                  </a:lnTo>
                  <a:lnTo>
                    <a:pt x="4890516" y="1863991"/>
                  </a:lnTo>
                  <a:lnTo>
                    <a:pt x="5011382" y="1863991"/>
                  </a:lnTo>
                  <a:lnTo>
                    <a:pt x="5011382" y="2019701"/>
                  </a:lnTo>
                  <a:lnTo>
                    <a:pt x="5044620" y="2019701"/>
                  </a:lnTo>
                  <a:lnTo>
                    <a:pt x="5044620" y="2105871"/>
                  </a:lnTo>
                  <a:lnTo>
                    <a:pt x="5065771" y="2105871"/>
                  </a:lnTo>
                  <a:lnTo>
                    <a:pt x="5065771" y="2192041"/>
                  </a:lnTo>
                  <a:lnTo>
                    <a:pt x="6771484" y="2192041"/>
                  </a:lnTo>
                </a:path>
              </a:pathLst>
            </a:custGeom>
            <a:noFill/>
            <a:ln w="28575" cap="flat">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4" name="Freeform 69">
              <a:extLst>
                <a:ext uri="{FF2B5EF4-FFF2-40B4-BE49-F238E27FC236}">
                  <a16:creationId xmlns:a16="http://schemas.microsoft.com/office/drawing/2014/main" id="{710D5A57-6189-A6CE-4568-B2870FA6F6AB}"/>
                </a:ext>
              </a:extLst>
            </p:cNvPr>
            <p:cNvSpPr/>
            <p:nvPr/>
          </p:nvSpPr>
          <p:spPr>
            <a:xfrm>
              <a:off x="3054723" y="107368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5" name="Freeform 70">
              <a:extLst>
                <a:ext uri="{FF2B5EF4-FFF2-40B4-BE49-F238E27FC236}">
                  <a16:creationId xmlns:a16="http://schemas.microsoft.com/office/drawing/2014/main" id="{36CB4A87-1BAB-EEEF-B91B-8030647B56DD}"/>
                </a:ext>
              </a:extLst>
            </p:cNvPr>
            <p:cNvSpPr/>
            <p:nvPr/>
          </p:nvSpPr>
          <p:spPr>
            <a:xfrm>
              <a:off x="3084939" y="104345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6" name="Freeform 71">
              <a:extLst>
                <a:ext uri="{FF2B5EF4-FFF2-40B4-BE49-F238E27FC236}">
                  <a16:creationId xmlns:a16="http://schemas.microsoft.com/office/drawing/2014/main" id="{D39CAA89-2896-69AA-9A3C-67E767D26903}"/>
                </a:ext>
              </a:extLst>
            </p:cNvPr>
            <p:cNvSpPr/>
            <p:nvPr/>
          </p:nvSpPr>
          <p:spPr>
            <a:xfrm>
              <a:off x="3095515" y="10963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7" name="Freeform 72">
              <a:extLst>
                <a:ext uri="{FF2B5EF4-FFF2-40B4-BE49-F238E27FC236}">
                  <a16:creationId xmlns:a16="http://schemas.microsoft.com/office/drawing/2014/main" id="{8133AF40-F57F-5B46-8378-DBE2F3977AF9}"/>
                </a:ext>
              </a:extLst>
            </p:cNvPr>
            <p:cNvSpPr/>
            <p:nvPr/>
          </p:nvSpPr>
          <p:spPr>
            <a:xfrm>
              <a:off x="3125731" y="10661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8" name="Freeform 73">
              <a:extLst>
                <a:ext uri="{FF2B5EF4-FFF2-40B4-BE49-F238E27FC236}">
                  <a16:creationId xmlns:a16="http://schemas.microsoft.com/office/drawing/2014/main" id="{5C8780B3-E3BA-39F7-1D33-109DA789D8CE}"/>
                </a:ext>
              </a:extLst>
            </p:cNvPr>
            <p:cNvSpPr/>
            <p:nvPr/>
          </p:nvSpPr>
          <p:spPr>
            <a:xfrm>
              <a:off x="3659050" y="117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9" name="Freeform 74">
              <a:extLst>
                <a:ext uri="{FF2B5EF4-FFF2-40B4-BE49-F238E27FC236}">
                  <a16:creationId xmlns:a16="http://schemas.microsoft.com/office/drawing/2014/main" id="{755B84A0-A18B-E619-2107-152C58666E65}"/>
                </a:ext>
              </a:extLst>
            </p:cNvPr>
            <p:cNvSpPr/>
            <p:nvPr/>
          </p:nvSpPr>
          <p:spPr>
            <a:xfrm>
              <a:off x="3689266" y="114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0" name="Freeform 75">
              <a:extLst>
                <a:ext uri="{FF2B5EF4-FFF2-40B4-BE49-F238E27FC236}">
                  <a16:creationId xmlns:a16="http://schemas.microsoft.com/office/drawing/2014/main" id="{3AFC5AB9-9399-6B3D-4FD5-8A19BE8EECDB}"/>
                </a:ext>
              </a:extLst>
            </p:cNvPr>
            <p:cNvSpPr/>
            <p:nvPr/>
          </p:nvSpPr>
          <p:spPr>
            <a:xfrm>
              <a:off x="3666604" y="11840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1" name="Freeform 76">
              <a:extLst>
                <a:ext uri="{FF2B5EF4-FFF2-40B4-BE49-F238E27FC236}">
                  <a16:creationId xmlns:a16="http://schemas.microsoft.com/office/drawing/2014/main" id="{2833472A-372B-8677-BADC-66EDC0E29B70}"/>
                </a:ext>
              </a:extLst>
            </p:cNvPr>
            <p:cNvSpPr/>
            <p:nvPr/>
          </p:nvSpPr>
          <p:spPr>
            <a:xfrm>
              <a:off x="3696820" y="11538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2" name="Freeform 77">
              <a:extLst>
                <a:ext uri="{FF2B5EF4-FFF2-40B4-BE49-F238E27FC236}">
                  <a16:creationId xmlns:a16="http://schemas.microsoft.com/office/drawing/2014/main" id="{AB2C4FD1-E610-7805-B7C6-22E292CA827D}"/>
                </a:ext>
              </a:extLst>
            </p:cNvPr>
            <p:cNvSpPr/>
            <p:nvPr/>
          </p:nvSpPr>
          <p:spPr>
            <a:xfrm>
              <a:off x="3678691" y="1184047"/>
              <a:ext cx="61943" cy="15117"/>
            </a:xfrm>
            <a:custGeom>
              <a:avLst/>
              <a:gdLst>
                <a:gd name="connsiteX0" fmla="*/ 0 w 61943"/>
                <a:gd name="connsiteY0" fmla="*/ 0 h 15117"/>
                <a:gd name="connsiteX1" fmla="*/ 61943 w 61943"/>
                <a:gd name="connsiteY1" fmla="*/ 0 h 15117"/>
              </a:gdLst>
              <a:ahLst/>
              <a:cxnLst>
                <a:cxn ang="0">
                  <a:pos x="connsiteX0" y="connsiteY0"/>
                </a:cxn>
                <a:cxn ang="0">
                  <a:pos x="connsiteX1" y="connsiteY1"/>
                </a:cxn>
              </a:cxnLst>
              <a:rect l="l" t="t" r="r" b="b"/>
              <a:pathLst>
                <a:path w="61943" h="15117">
                  <a:moveTo>
                    <a:pt x="0" y="0"/>
                  </a:moveTo>
                  <a:lnTo>
                    <a:pt x="6194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3" name="Freeform 78">
              <a:extLst>
                <a:ext uri="{FF2B5EF4-FFF2-40B4-BE49-F238E27FC236}">
                  <a16:creationId xmlns:a16="http://schemas.microsoft.com/office/drawing/2014/main" id="{2A0FA573-BBEB-E464-6126-AE1B86172F62}"/>
                </a:ext>
              </a:extLst>
            </p:cNvPr>
            <p:cNvSpPr/>
            <p:nvPr/>
          </p:nvSpPr>
          <p:spPr>
            <a:xfrm>
              <a:off x="3710418" y="11538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4" name="Freeform 79">
              <a:extLst>
                <a:ext uri="{FF2B5EF4-FFF2-40B4-BE49-F238E27FC236}">
                  <a16:creationId xmlns:a16="http://schemas.microsoft.com/office/drawing/2014/main" id="{459EA90A-F4D0-739A-938B-24502055A2A7}"/>
                </a:ext>
              </a:extLst>
            </p:cNvPr>
            <p:cNvSpPr/>
            <p:nvPr/>
          </p:nvSpPr>
          <p:spPr>
            <a:xfrm>
              <a:off x="4021646" y="125207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5" name="Freeform 80">
              <a:extLst>
                <a:ext uri="{FF2B5EF4-FFF2-40B4-BE49-F238E27FC236}">
                  <a16:creationId xmlns:a16="http://schemas.microsoft.com/office/drawing/2014/main" id="{3B216E64-2227-3C12-0E8F-D531EECF2116}"/>
                </a:ext>
              </a:extLst>
            </p:cNvPr>
            <p:cNvSpPr/>
            <p:nvPr/>
          </p:nvSpPr>
          <p:spPr>
            <a:xfrm>
              <a:off x="4051863" y="122184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6" name="Freeform 81">
              <a:extLst>
                <a:ext uri="{FF2B5EF4-FFF2-40B4-BE49-F238E27FC236}">
                  <a16:creationId xmlns:a16="http://schemas.microsoft.com/office/drawing/2014/main" id="{F34FD299-7479-4228-042A-32D7940BD43C}"/>
                </a:ext>
              </a:extLst>
            </p:cNvPr>
            <p:cNvSpPr/>
            <p:nvPr/>
          </p:nvSpPr>
          <p:spPr>
            <a:xfrm>
              <a:off x="4076036" y="125207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7" name="Freeform 82">
              <a:extLst>
                <a:ext uri="{FF2B5EF4-FFF2-40B4-BE49-F238E27FC236}">
                  <a16:creationId xmlns:a16="http://schemas.microsoft.com/office/drawing/2014/main" id="{50BDA519-D0BC-5D1B-C584-E7FC8F09D1F3}"/>
                </a:ext>
              </a:extLst>
            </p:cNvPr>
            <p:cNvSpPr/>
            <p:nvPr/>
          </p:nvSpPr>
          <p:spPr>
            <a:xfrm>
              <a:off x="4106252" y="122184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8" name="Freeform 83">
              <a:extLst>
                <a:ext uri="{FF2B5EF4-FFF2-40B4-BE49-F238E27FC236}">
                  <a16:creationId xmlns:a16="http://schemas.microsoft.com/office/drawing/2014/main" id="{4F9DC8FF-8C18-F305-8F9A-FA60926B2A95}"/>
                </a:ext>
              </a:extLst>
            </p:cNvPr>
            <p:cNvSpPr/>
            <p:nvPr/>
          </p:nvSpPr>
          <p:spPr>
            <a:xfrm>
              <a:off x="4364602" y="137604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9" name="Freeform 84">
              <a:extLst>
                <a:ext uri="{FF2B5EF4-FFF2-40B4-BE49-F238E27FC236}">
                  <a16:creationId xmlns:a16="http://schemas.microsoft.com/office/drawing/2014/main" id="{50BACE9A-24D6-33C5-FFB4-096A135EF37B}"/>
                </a:ext>
              </a:extLst>
            </p:cNvPr>
            <p:cNvSpPr/>
            <p:nvPr/>
          </p:nvSpPr>
          <p:spPr>
            <a:xfrm>
              <a:off x="4394818" y="134580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0" name="Freeform 85">
              <a:extLst>
                <a:ext uri="{FF2B5EF4-FFF2-40B4-BE49-F238E27FC236}">
                  <a16:creationId xmlns:a16="http://schemas.microsoft.com/office/drawing/2014/main" id="{66F04419-EB21-A03C-E065-EE9602EEE6E6}"/>
                </a:ext>
              </a:extLst>
            </p:cNvPr>
            <p:cNvSpPr/>
            <p:nvPr/>
          </p:nvSpPr>
          <p:spPr>
            <a:xfrm>
              <a:off x="4700003" y="150000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1" name="Freeform 86">
              <a:extLst>
                <a:ext uri="{FF2B5EF4-FFF2-40B4-BE49-F238E27FC236}">
                  <a16:creationId xmlns:a16="http://schemas.microsoft.com/office/drawing/2014/main" id="{BDA19C9B-6BA1-3DD6-A327-3C74855106C3}"/>
                </a:ext>
              </a:extLst>
            </p:cNvPr>
            <p:cNvSpPr/>
            <p:nvPr/>
          </p:nvSpPr>
          <p:spPr>
            <a:xfrm>
              <a:off x="4730220" y="146976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2" name="Freeform 87">
              <a:extLst>
                <a:ext uri="{FF2B5EF4-FFF2-40B4-BE49-F238E27FC236}">
                  <a16:creationId xmlns:a16="http://schemas.microsoft.com/office/drawing/2014/main" id="{0FE072FC-2553-FE0C-C7E1-02B647475D2D}"/>
                </a:ext>
              </a:extLst>
            </p:cNvPr>
            <p:cNvSpPr/>
            <p:nvPr/>
          </p:nvSpPr>
          <p:spPr>
            <a:xfrm>
              <a:off x="4727198" y="150000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3" name="Freeform 88">
              <a:extLst>
                <a:ext uri="{FF2B5EF4-FFF2-40B4-BE49-F238E27FC236}">
                  <a16:creationId xmlns:a16="http://schemas.microsoft.com/office/drawing/2014/main" id="{C3F9AA4B-1531-7275-8414-4201E2DF80FD}"/>
                </a:ext>
              </a:extLst>
            </p:cNvPr>
            <p:cNvSpPr/>
            <p:nvPr/>
          </p:nvSpPr>
          <p:spPr>
            <a:xfrm>
              <a:off x="4757414" y="146976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4" name="Freeform 89">
              <a:extLst>
                <a:ext uri="{FF2B5EF4-FFF2-40B4-BE49-F238E27FC236}">
                  <a16:creationId xmlns:a16="http://schemas.microsoft.com/office/drawing/2014/main" id="{4A6C89E5-9E0F-E6C6-7C74-FAE9E76E1FBE}"/>
                </a:ext>
              </a:extLst>
            </p:cNvPr>
            <p:cNvSpPr/>
            <p:nvPr/>
          </p:nvSpPr>
          <p:spPr>
            <a:xfrm>
              <a:off x="4822379" y="15226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5" name="Freeform 90">
              <a:extLst>
                <a:ext uri="{FF2B5EF4-FFF2-40B4-BE49-F238E27FC236}">
                  <a16:creationId xmlns:a16="http://schemas.microsoft.com/office/drawing/2014/main" id="{FDB61400-B064-762A-FE3C-8020F6985AAB}"/>
                </a:ext>
              </a:extLst>
            </p:cNvPr>
            <p:cNvSpPr/>
            <p:nvPr/>
          </p:nvSpPr>
          <p:spPr>
            <a:xfrm>
              <a:off x="4852596" y="14924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6" name="Freeform 91">
              <a:extLst>
                <a:ext uri="{FF2B5EF4-FFF2-40B4-BE49-F238E27FC236}">
                  <a16:creationId xmlns:a16="http://schemas.microsoft.com/office/drawing/2014/main" id="{E5BA69E6-FAA7-4B15-0D19-15EEAFBA3BEB}"/>
                </a:ext>
              </a:extLst>
            </p:cNvPr>
            <p:cNvSpPr/>
            <p:nvPr/>
          </p:nvSpPr>
          <p:spPr>
            <a:xfrm>
              <a:off x="4842020" y="153477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7" name="Freeform 92">
              <a:extLst>
                <a:ext uri="{FF2B5EF4-FFF2-40B4-BE49-F238E27FC236}">
                  <a16:creationId xmlns:a16="http://schemas.microsoft.com/office/drawing/2014/main" id="{3EA59D2F-929F-5E3D-5499-F6F95BC1FB5D}"/>
                </a:ext>
              </a:extLst>
            </p:cNvPr>
            <p:cNvSpPr/>
            <p:nvPr/>
          </p:nvSpPr>
          <p:spPr>
            <a:xfrm>
              <a:off x="4872236" y="150453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8" name="Freeform 93">
              <a:extLst>
                <a:ext uri="{FF2B5EF4-FFF2-40B4-BE49-F238E27FC236}">
                  <a16:creationId xmlns:a16="http://schemas.microsoft.com/office/drawing/2014/main" id="{6DBE1BE5-5551-9128-1861-4B3BB0572FAF}"/>
                </a:ext>
              </a:extLst>
            </p:cNvPr>
            <p:cNvSpPr/>
            <p:nvPr/>
          </p:nvSpPr>
          <p:spPr>
            <a:xfrm>
              <a:off x="4976483" y="159222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9" name="Freeform 94">
              <a:extLst>
                <a:ext uri="{FF2B5EF4-FFF2-40B4-BE49-F238E27FC236}">
                  <a16:creationId xmlns:a16="http://schemas.microsoft.com/office/drawing/2014/main" id="{248FC035-9E89-8C11-9804-CDBF014A9BF3}"/>
                </a:ext>
              </a:extLst>
            </p:cNvPr>
            <p:cNvSpPr/>
            <p:nvPr/>
          </p:nvSpPr>
          <p:spPr>
            <a:xfrm>
              <a:off x="5006699" y="156198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0" name="Freeform 95">
              <a:extLst>
                <a:ext uri="{FF2B5EF4-FFF2-40B4-BE49-F238E27FC236}">
                  <a16:creationId xmlns:a16="http://schemas.microsoft.com/office/drawing/2014/main" id="{1264264A-E36D-24B4-F6CE-4536B66F080D}"/>
                </a:ext>
              </a:extLst>
            </p:cNvPr>
            <p:cNvSpPr/>
            <p:nvPr/>
          </p:nvSpPr>
          <p:spPr>
            <a:xfrm>
              <a:off x="5077708" y="163757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1" name="Freeform 96">
              <a:extLst>
                <a:ext uri="{FF2B5EF4-FFF2-40B4-BE49-F238E27FC236}">
                  <a16:creationId xmlns:a16="http://schemas.microsoft.com/office/drawing/2014/main" id="{9222B9E7-24CA-6D67-2E71-B7353FA171D1}"/>
                </a:ext>
              </a:extLst>
            </p:cNvPr>
            <p:cNvSpPr/>
            <p:nvPr/>
          </p:nvSpPr>
          <p:spPr>
            <a:xfrm>
              <a:off x="5107924" y="160733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2" name="Freeform 97">
              <a:extLst>
                <a:ext uri="{FF2B5EF4-FFF2-40B4-BE49-F238E27FC236}">
                  <a16:creationId xmlns:a16="http://schemas.microsoft.com/office/drawing/2014/main" id="{918AE8E3-CEC3-C524-B7D1-191C4CF92DBD}"/>
                </a:ext>
              </a:extLst>
            </p:cNvPr>
            <p:cNvSpPr/>
            <p:nvPr/>
          </p:nvSpPr>
          <p:spPr>
            <a:xfrm>
              <a:off x="5124543" y="164966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3" name="Freeform 98">
              <a:extLst>
                <a:ext uri="{FF2B5EF4-FFF2-40B4-BE49-F238E27FC236}">
                  <a16:creationId xmlns:a16="http://schemas.microsoft.com/office/drawing/2014/main" id="{6DED5A3F-BFD2-884D-39FF-AC3A7F92953B}"/>
                </a:ext>
              </a:extLst>
            </p:cNvPr>
            <p:cNvSpPr/>
            <p:nvPr/>
          </p:nvSpPr>
          <p:spPr>
            <a:xfrm>
              <a:off x="5154759" y="161943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4" name="Freeform 99">
              <a:extLst>
                <a:ext uri="{FF2B5EF4-FFF2-40B4-BE49-F238E27FC236}">
                  <a16:creationId xmlns:a16="http://schemas.microsoft.com/office/drawing/2014/main" id="{9EB43E04-C355-41D6-E0D0-0F5231C601A6}"/>
                </a:ext>
              </a:extLst>
            </p:cNvPr>
            <p:cNvSpPr/>
            <p:nvPr/>
          </p:nvSpPr>
          <p:spPr>
            <a:xfrm>
              <a:off x="5163824" y="164966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5" name="Freeform 100">
              <a:extLst>
                <a:ext uri="{FF2B5EF4-FFF2-40B4-BE49-F238E27FC236}">
                  <a16:creationId xmlns:a16="http://schemas.microsoft.com/office/drawing/2014/main" id="{C1132CFA-763B-F3F0-82B2-8B67995FE89D}"/>
                </a:ext>
              </a:extLst>
            </p:cNvPr>
            <p:cNvSpPr/>
            <p:nvPr/>
          </p:nvSpPr>
          <p:spPr>
            <a:xfrm>
              <a:off x="5194040" y="161943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6" name="Freeform 101">
              <a:extLst>
                <a:ext uri="{FF2B5EF4-FFF2-40B4-BE49-F238E27FC236}">
                  <a16:creationId xmlns:a16="http://schemas.microsoft.com/office/drawing/2014/main" id="{B742CF42-48DC-21AF-79F3-CD14C92A52AF}"/>
                </a:ext>
              </a:extLst>
            </p:cNvPr>
            <p:cNvSpPr/>
            <p:nvPr/>
          </p:nvSpPr>
          <p:spPr>
            <a:xfrm>
              <a:off x="5163824" y="164966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7" name="Freeform 102">
              <a:extLst>
                <a:ext uri="{FF2B5EF4-FFF2-40B4-BE49-F238E27FC236}">
                  <a16:creationId xmlns:a16="http://schemas.microsoft.com/office/drawing/2014/main" id="{75ED6052-3810-93CA-97F1-B3B3C26792A7}"/>
                </a:ext>
              </a:extLst>
            </p:cNvPr>
            <p:cNvSpPr/>
            <p:nvPr/>
          </p:nvSpPr>
          <p:spPr>
            <a:xfrm>
              <a:off x="5194040" y="161943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8" name="Freeform 103">
              <a:extLst>
                <a:ext uri="{FF2B5EF4-FFF2-40B4-BE49-F238E27FC236}">
                  <a16:creationId xmlns:a16="http://schemas.microsoft.com/office/drawing/2014/main" id="{2BDAA678-326C-C8E4-E265-0B84810F1A3D}"/>
                </a:ext>
              </a:extLst>
            </p:cNvPr>
            <p:cNvSpPr/>
            <p:nvPr/>
          </p:nvSpPr>
          <p:spPr>
            <a:xfrm>
              <a:off x="5311884" y="171920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9" name="Freeform 104">
              <a:extLst>
                <a:ext uri="{FF2B5EF4-FFF2-40B4-BE49-F238E27FC236}">
                  <a16:creationId xmlns:a16="http://schemas.microsoft.com/office/drawing/2014/main" id="{D31624EA-994B-B227-A0AB-3686E3804476}"/>
                </a:ext>
              </a:extLst>
            </p:cNvPr>
            <p:cNvSpPr/>
            <p:nvPr/>
          </p:nvSpPr>
          <p:spPr>
            <a:xfrm>
              <a:off x="5342101" y="168897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0" name="Freeform 105">
              <a:extLst>
                <a:ext uri="{FF2B5EF4-FFF2-40B4-BE49-F238E27FC236}">
                  <a16:creationId xmlns:a16="http://schemas.microsoft.com/office/drawing/2014/main" id="{B81CE823-956F-7DA0-150E-97D613CE3BBD}"/>
                </a:ext>
              </a:extLst>
            </p:cNvPr>
            <p:cNvSpPr/>
            <p:nvPr/>
          </p:nvSpPr>
          <p:spPr>
            <a:xfrm>
              <a:off x="5372317" y="174339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1" name="Freeform 106">
              <a:extLst>
                <a:ext uri="{FF2B5EF4-FFF2-40B4-BE49-F238E27FC236}">
                  <a16:creationId xmlns:a16="http://schemas.microsoft.com/office/drawing/2014/main" id="{7D06DE2E-7570-D45A-D8FB-37C97F6BAD18}"/>
                </a:ext>
              </a:extLst>
            </p:cNvPr>
            <p:cNvSpPr/>
            <p:nvPr/>
          </p:nvSpPr>
          <p:spPr>
            <a:xfrm>
              <a:off x="5402533" y="171316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2" name="Freeform 107">
              <a:extLst>
                <a:ext uri="{FF2B5EF4-FFF2-40B4-BE49-F238E27FC236}">
                  <a16:creationId xmlns:a16="http://schemas.microsoft.com/office/drawing/2014/main" id="{8B1C0728-015C-40F3-02BE-C2FD6C8D4D46}"/>
                </a:ext>
              </a:extLst>
            </p:cNvPr>
            <p:cNvSpPr/>
            <p:nvPr/>
          </p:nvSpPr>
          <p:spPr>
            <a:xfrm>
              <a:off x="5453901" y="17781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3" name="Freeform 108">
              <a:extLst>
                <a:ext uri="{FF2B5EF4-FFF2-40B4-BE49-F238E27FC236}">
                  <a16:creationId xmlns:a16="http://schemas.microsoft.com/office/drawing/2014/main" id="{DCBD9A32-EC11-BD0A-C7F0-04864AB967FC}"/>
                </a:ext>
              </a:extLst>
            </p:cNvPr>
            <p:cNvSpPr/>
            <p:nvPr/>
          </p:nvSpPr>
          <p:spPr>
            <a:xfrm>
              <a:off x="5484117" y="17479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4" name="Freeform 109">
              <a:extLst>
                <a:ext uri="{FF2B5EF4-FFF2-40B4-BE49-F238E27FC236}">
                  <a16:creationId xmlns:a16="http://schemas.microsoft.com/office/drawing/2014/main" id="{40D84D49-A9C7-8DE1-3F6B-3D8303545C32}"/>
                </a:ext>
              </a:extLst>
            </p:cNvPr>
            <p:cNvSpPr/>
            <p:nvPr/>
          </p:nvSpPr>
          <p:spPr>
            <a:xfrm>
              <a:off x="5479585" y="181444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5" name="Freeform 110">
              <a:extLst>
                <a:ext uri="{FF2B5EF4-FFF2-40B4-BE49-F238E27FC236}">
                  <a16:creationId xmlns:a16="http://schemas.microsoft.com/office/drawing/2014/main" id="{767D7BFB-A2E5-83EB-4CEF-649083FF8376}"/>
                </a:ext>
              </a:extLst>
            </p:cNvPr>
            <p:cNvSpPr/>
            <p:nvPr/>
          </p:nvSpPr>
          <p:spPr>
            <a:xfrm>
              <a:off x="5509801" y="178421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6" name="Freeform 111">
              <a:extLst>
                <a:ext uri="{FF2B5EF4-FFF2-40B4-BE49-F238E27FC236}">
                  <a16:creationId xmlns:a16="http://schemas.microsoft.com/office/drawing/2014/main" id="{C21E7017-1017-6617-AB9B-1A233BC0F0DD}"/>
                </a:ext>
              </a:extLst>
            </p:cNvPr>
            <p:cNvSpPr/>
            <p:nvPr/>
          </p:nvSpPr>
          <p:spPr>
            <a:xfrm>
              <a:off x="5493182"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7" name="Freeform 112">
              <a:extLst>
                <a:ext uri="{FF2B5EF4-FFF2-40B4-BE49-F238E27FC236}">
                  <a16:creationId xmlns:a16="http://schemas.microsoft.com/office/drawing/2014/main" id="{48F5C05D-A189-F9F4-9782-F5155C36B328}"/>
                </a:ext>
              </a:extLst>
            </p:cNvPr>
            <p:cNvSpPr/>
            <p:nvPr/>
          </p:nvSpPr>
          <p:spPr>
            <a:xfrm>
              <a:off x="5523399"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8" name="Freeform 113">
              <a:extLst>
                <a:ext uri="{FF2B5EF4-FFF2-40B4-BE49-F238E27FC236}">
                  <a16:creationId xmlns:a16="http://schemas.microsoft.com/office/drawing/2014/main" id="{CDBCF037-D29B-A952-C004-1726ACFB2D3B}"/>
                </a:ext>
              </a:extLst>
            </p:cNvPr>
            <p:cNvSpPr/>
            <p:nvPr/>
          </p:nvSpPr>
          <p:spPr>
            <a:xfrm>
              <a:off x="5500736"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9" name="Freeform 114">
              <a:extLst>
                <a:ext uri="{FF2B5EF4-FFF2-40B4-BE49-F238E27FC236}">
                  <a16:creationId xmlns:a16="http://schemas.microsoft.com/office/drawing/2014/main" id="{3BC90589-4E8A-F451-626F-B311EBF94C38}"/>
                </a:ext>
              </a:extLst>
            </p:cNvPr>
            <p:cNvSpPr/>
            <p:nvPr/>
          </p:nvSpPr>
          <p:spPr>
            <a:xfrm>
              <a:off x="5530953"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0" name="Freeform 115">
              <a:extLst>
                <a:ext uri="{FF2B5EF4-FFF2-40B4-BE49-F238E27FC236}">
                  <a16:creationId xmlns:a16="http://schemas.microsoft.com/office/drawing/2014/main" id="{DA3B6BF1-0960-ED5F-F01B-D7AC5B1EB679}"/>
                </a:ext>
              </a:extLst>
            </p:cNvPr>
            <p:cNvSpPr/>
            <p:nvPr/>
          </p:nvSpPr>
          <p:spPr>
            <a:xfrm>
              <a:off x="5500736"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1" name="Freeform 116">
              <a:extLst>
                <a:ext uri="{FF2B5EF4-FFF2-40B4-BE49-F238E27FC236}">
                  <a16:creationId xmlns:a16="http://schemas.microsoft.com/office/drawing/2014/main" id="{94441E88-EA3D-2620-D8F8-E16416AFC321}"/>
                </a:ext>
              </a:extLst>
            </p:cNvPr>
            <p:cNvSpPr/>
            <p:nvPr/>
          </p:nvSpPr>
          <p:spPr>
            <a:xfrm>
              <a:off x="5530953"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2" name="Freeform 117">
              <a:extLst>
                <a:ext uri="{FF2B5EF4-FFF2-40B4-BE49-F238E27FC236}">
                  <a16:creationId xmlns:a16="http://schemas.microsoft.com/office/drawing/2014/main" id="{02C1AB2C-9B16-F158-29EB-781ACF2B4655}"/>
                </a:ext>
              </a:extLst>
            </p:cNvPr>
            <p:cNvSpPr/>
            <p:nvPr/>
          </p:nvSpPr>
          <p:spPr>
            <a:xfrm>
              <a:off x="5506780"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3" name="Freeform 118">
              <a:extLst>
                <a:ext uri="{FF2B5EF4-FFF2-40B4-BE49-F238E27FC236}">
                  <a16:creationId xmlns:a16="http://schemas.microsoft.com/office/drawing/2014/main" id="{0D601382-390C-987E-C0D6-3B52A5DD8370}"/>
                </a:ext>
              </a:extLst>
            </p:cNvPr>
            <p:cNvSpPr/>
            <p:nvPr/>
          </p:nvSpPr>
          <p:spPr>
            <a:xfrm>
              <a:off x="5536996"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4" name="Freeform 119">
              <a:extLst>
                <a:ext uri="{FF2B5EF4-FFF2-40B4-BE49-F238E27FC236}">
                  <a16:creationId xmlns:a16="http://schemas.microsoft.com/office/drawing/2014/main" id="{98144B95-E934-F727-681B-996AB71ECCB8}"/>
                </a:ext>
              </a:extLst>
            </p:cNvPr>
            <p:cNvSpPr/>
            <p:nvPr/>
          </p:nvSpPr>
          <p:spPr>
            <a:xfrm>
              <a:off x="5520377"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5" name="Freeform 120">
              <a:extLst>
                <a:ext uri="{FF2B5EF4-FFF2-40B4-BE49-F238E27FC236}">
                  <a16:creationId xmlns:a16="http://schemas.microsoft.com/office/drawing/2014/main" id="{B460FC8C-E539-6846-7107-597903E3BFA6}"/>
                </a:ext>
              </a:extLst>
            </p:cNvPr>
            <p:cNvSpPr/>
            <p:nvPr/>
          </p:nvSpPr>
          <p:spPr>
            <a:xfrm>
              <a:off x="5550593"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6" name="Freeform 121">
              <a:extLst>
                <a:ext uri="{FF2B5EF4-FFF2-40B4-BE49-F238E27FC236}">
                  <a16:creationId xmlns:a16="http://schemas.microsoft.com/office/drawing/2014/main" id="{688BE6CB-26C6-12C3-201F-F807D3AFF297}"/>
                </a:ext>
              </a:extLst>
            </p:cNvPr>
            <p:cNvSpPr/>
            <p:nvPr/>
          </p:nvSpPr>
          <p:spPr>
            <a:xfrm>
              <a:off x="5520377"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7" name="Freeform 122">
              <a:extLst>
                <a:ext uri="{FF2B5EF4-FFF2-40B4-BE49-F238E27FC236}">
                  <a16:creationId xmlns:a16="http://schemas.microsoft.com/office/drawing/2014/main" id="{7EDB9E7E-400D-8417-C8A7-840A556F2A0F}"/>
                </a:ext>
              </a:extLst>
            </p:cNvPr>
            <p:cNvSpPr/>
            <p:nvPr/>
          </p:nvSpPr>
          <p:spPr>
            <a:xfrm>
              <a:off x="5550593"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8" name="Freeform 123">
              <a:extLst>
                <a:ext uri="{FF2B5EF4-FFF2-40B4-BE49-F238E27FC236}">
                  <a16:creationId xmlns:a16="http://schemas.microsoft.com/office/drawing/2014/main" id="{93B52D9F-62CE-8E8D-0E7B-AEE247C485EC}"/>
                </a:ext>
              </a:extLst>
            </p:cNvPr>
            <p:cNvSpPr/>
            <p:nvPr/>
          </p:nvSpPr>
          <p:spPr>
            <a:xfrm>
              <a:off x="5520377"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9" name="Freeform 124">
              <a:extLst>
                <a:ext uri="{FF2B5EF4-FFF2-40B4-BE49-F238E27FC236}">
                  <a16:creationId xmlns:a16="http://schemas.microsoft.com/office/drawing/2014/main" id="{F4AC4D0F-A6EA-33AA-7BF0-F0C618B0BF72}"/>
                </a:ext>
              </a:extLst>
            </p:cNvPr>
            <p:cNvSpPr/>
            <p:nvPr/>
          </p:nvSpPr>
          <p:spPr>
            <a:xfrm>
              <a:off x="5550593"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0" name="Freeform 125">
              <a:extLst>
                <a:ext uri="{FF2B5EF4-FFF2-40B4-BE49-F238E27FC236}">
                  <a16:creationId xmlns:a16="http://schemas.microsoft.com/office/drawing/2014/main" id="{95047A14-A238-03D4-09C4-607D42B22801}"/>
                </a:ext>
              </a:extLst>
            </p:cNvPr>
            <p:cNvSpPr/>
            <p:nvPr/>
          </p:nvSpPr>
          <p:spPr>
            <a:xfrm>
              <a:off x="5540018"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1" name="Freeform 126">
              <a:extLst>
                <a:ext uri="{FF2B5EF4-FFF2-40B4-BE49-F238E27FC236}">
                  <a16:creationId xmlns:a16="http://schemas.microsoft.com/office/drawing/2014/main" id="{59D32B88-8506-089A-0E8D-7BF3B1402B99}"/>
                </a:ext>
              </a:extLst>
            </p:cNvPr>
            <p:cNvSpPr/>
            <p:nvPr/>
          </p:nvSpPr>
          <p:spPr>
            <a:xfrm>
              <a:off x="5570234"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2" name="Freeform 127">
              <a:extLst>
                <a:ext uri="{FF2B5EF4-FFF2-40B4-BE49-F238E27FC236}">
                  <a16:creationId xmlns:a16="http://schemas.microsoft.com/office/drawing/2014/main" id="{C06DF04E-E623-1C82-E84B-A08BCEA9665B}"/>
                </a:ext>
              </a:extLst>
            </p:cNvPr>
            <p:cNvSpPr/>
            <p:nvPr/>
          </p:nvSpPr>
          <p:spPr>
            <a:xfrm>
              <a:off x="5540018"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3" name="Freeform 128">
              <a:extLst>
                <a:ext uri="{FF2B5EF4-FFF2-40B4-BE49-F238E27FC236}">
                  <a16:creationId xmlns:a16="http://schemas.microsoft.com/office/drawing/2014/main" id="{226BD550-5B8F-04CF-0C9F-49E69D82BF8C}"/>
                </a:ext>
              </a:extLst>
            </p:cNvPr>
            <p:cNvSpPr/>
            <p:nvPr/>
          </p:nvSpPr>
          <p:spPr>
            <a:xfrm>
              <a:off x="5570234"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4" name="Freeform 129">
              <a:extLst>
                <a:ext uri="{FF2B5EF4-FFF2-40B4-BE49-F238E27FC236}">
                  <a16:creationId xmlns:a16="http://schemas.microsoft.com/office/drawing/2014/main" id="{2A87D53D-800E-3324-98CD-6089397F4C0B}"/>
                </a:ext>
              </a:extLst>
            </p:cNvPr>
            <p:cNvSpPr/>
            <p:nvPr/>
          </p:nvSpPr>
          <p:spPr>
            <a:xfrm>
              <a:off x="5540018"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5" name="Freeform 130">
              <a:extLst>
                <a:ext uri="{FF2B5EF4-FFF2-40B4-BE49-F238E27FC236}">
                  <a16:creationId xmlns:a16="http://schemas.microsoft.com/office/drawing/2014/main" id="{706048CA-440F-3DB7-7C88-230A270533AB}"/>
                </a:ext>
              </a:extLst>
            </p:cNvPr>
            <p:cNvSpPr/>
            <p:nvPr/>
          </p:nvSpPr>
          <p:spPr>
            <a:xfrm>
              <a:off x="5570234"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6" name="Freeform 131">
              <a:extLst>
                <a:ext uri="{FF2B5EF4-FFF2-40B4-BE49-F238E27FC236}">
                  <a16:creationId xmlns:a16="http://schemas.microsoft.com/office/drawing/2014/main" id="{61D8532F-29CF-077A-4F40-C8BB427CF276}"/>
                </a:ext>
              </a:extLst>
            </p:cNvPr>
            <p:cNvSpPr/>
            <p:nvPr/>
          </p:nvSpPr>
          <p:spPr>
            <a:xfrm>
              <a:off x="5567212"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7" name="Freeform 132">
              <a:extLst>
                <a:ext uri="{FF2B5EF4-FFF2-40B4-BE49-F238E27FC236}">
                  <a16:creationId xmlns:a16="http://schemas.microsoft.com/office/drawing/2014/main" id="{41289B8D-E11B-3C96-29A8-0E073A7B41B4}"/>
                </a:ext>
              </a:extLst>
            </p:cNvPr>
            <p:cNvSpPr/>
            <p:nvPr/>
          </p:nvSpPr>
          <p:spPr>
            <a:xfrm>
              <a:off x="5597429"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8" name="Freeform 133">
              <a:extLst>
                <a:ext uri="{FF2B5EF4-FFF2-40B4-BE49-F238E27FC236}">
                  <a16:creationId xmlns:a16="http://schemas.microsoft.com/office/drawing/2014/main" id="{F1A21B8C-504E-C015-0F47-71E0C157C3C9}"/>
                </a:ext>
              </a:extLst>
            </p:cNvPr>
            <p:cNvSpPr/>
            <p:nvPr/>
          </p:nvSpPr>
          <p:spPr>
            <a:xfrm>
              <a:off x="5567212"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9" name="Freeform 134">
              <a:extLst>
                <a:ext uri="{FF2B5EF4-FFF2-40B4-BE49-F238E27FC236}">
                  <a16:creationId xmlns:a16="http://schemas.microsoft.com/office/drawing/2014/main" id="{491E0592-292E-16FD-5471-4D2221D52C48}"/>
                </a:ext>
              </a:extLst>
            </p:cNvPr>
            <p:cNvSpPr/>
            <p:nvPr/>
          </p:nvSpPr>
          <p:spPr>
            <a:xfrm>
              <a:off x="5597429"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0" name="Freeform 135">
              <a:extLst>
                <a:ext uri="{FF2B5EF4-FFF2-40B4-BE49-F238E27FC236}">
                  <a16:creationId xmlns:a16="http://schemas.microsoft.com/office/drawing/2014/main" id="{834A29CC-C642-720C-F6C5-4B00A92BF5A8}"/>
                </a:ext>
              </a:extLst>
            </p:cNvPr>
            <p:cNvSpPr/>
            <p:nvPr/>
          </p:nvSpPr>
          <p:spPr>
            <a:xfrm>
              <a:off x="5594407"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1" name="Freeform 136">
              <a:extLst>
                <a:ext uri="{FF2B5EF4-FFF2-40B4-BE49-F238E27FC236}">
                  <a16:creationId xmlns:a16="http://schemas.microsoft.com/office/drawing/2014/main" id="{84D42D51-8F4D-0523-9DD3-AE2761C03B1F}"/>
                </a:ext>
              </a:extLst>
            </p:cNvPr>
            <p:cNvSpPr/>
            <p:nvPr/>
          </p:nvSpPr>
          <p:spPr>
            <a:xfrm>
              <a:off x="5624623"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2" name="Freeform 137">
              <a:extLst>
                <a:ext uri="{FF2B5EF4-FFF2-40B4-BE49-F238E27FC236}">
                  <a16:creationId xmlns:a16="http://schemas.microsoft.com/office/drawing/2014/main" id="{91D30585-F81F-60E5-248F-CD6F616AC5AE}"/>
                </a:ext>
              </a:extLst>
            </p:cNvPr>
            <p:cNvSpPr/>
            <p:nvPr/>
          </p:nvSpPr>
          <p:spPr>
            <a:xfrm>
              <a:off x="5600450"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3" name="Freeform 138">
              <a:extLst>
                <a:ext uri="{FF2B5EF4-FFF2-40B4-BE49-F238E27FC236}">
                  <a16:creationId xmlns:a16="http://schemas.microsoft.com/office/drawing/2014/main" id="{94084189-C97B-4F0F-ECA7-E4112AF23226}"/>
                </a:ext>
              </a:extLst>
            </p:cNvPr>
            <p:cNvSpPr/>
            <p:nvPr/>
          </p:nvSpPr>
          <p:spPr>
            <a:xfrm>
              <a:off x="5630667"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4" name="Freeform 139">
              <a:extLst>
                <a:ext uri="{FF2B5EF4-FFF2-40B4-BE49-F238E27FC236}">
                  <a16:creationId xmlns:a16="http://schemas.microsoft.com/office/drawing/2014/main" id="{1ECDA1C5-C919-F996-232C-8CB074EEA96E}"/>
                </a:ext>
              </a:extLst>
            </p:cNvPr>
            <p:cNvSpPr/>
            <p:nvPr/>
          </p:nvSpPr>
          <p:spPr>
            <a:xfrm>
              <a:off x="5647286" y="183863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5" name="Freeform 140">
              <a:extLst>
                <a:ext uri="{FF2B5EF4-FFF2-40B4-BE49-F238E27FC236}">
                  <a16:creationId xmlns:a16="http://schemas.microsoft.com/office/drawing/2014/main" id="{2D8C2D63-933D-C2F3-E68F-E0CC0B76A78D}"/>
                </a:ext>
              </a:extLst>
            </p:cNvPr>
            <p:cNvSpPr/>
            <p:nvPr/>
          </p:nvSpPr>
          <p:spPr>
            <a:xfrm>
              <a:off x="5677502" y="18084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6" name="Freeform 141">
              <a:extLst>
                <a:ext uri="{FF2B5EF4-FFF2-40B4-BE49-F238E27FC236}">
                  <a16:creationId xmlns:a16="http://schemas.microsoft.com/office/drawing/2014/main" id="{A2C9A091-E470-454F-302C-34AABE4C90C2}"/>
                </a:ext>
              </a:extLst>
            </p:cNvPr>
            <p:cNvSpPr/>
            <p:nvPr/>
          </p:nvSpPr>
          <p:spPr>
            <a:xfrm>
              <a:off x="5660883" y="183863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7" name="Freeform 142">
              <a:extLst>
                <a:ext uri="{FF2B5EF4-FFF2-40B4-BE49-F238E27FC236}">
                  <a16:creationId xmlns:a16="http://schemas.microsoft.com/office/drawing/2014/main" id="{CF4D1182-9868-A4F7-2FC0-101201906146}"/>
                </a:ext>
              </a:extLst>
            </p:cNvPr>
            <p:cNvSpPr/>
            <p:nvPr/>
          </p:nvSpPr>
          <p:spPr>
            <a:xfrm>
              <a:off x="5691099" y="18084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8" name="Freeform 143">
              <a:extLst>
                <a:ext uri="{FF2B5EF4-FFF2-40B4-BE49-F238E27FC236}">
                  <a16:creationId xmlns:a16="http://schemas.microsoft.com/office/drawing/2014/main" id="{08D2D5E3-487F-CCEF-AD66-7F4CFCD9DF9F}"/>
                </a:ext>
              </a:extLst>
            </p:cNvPr>
            <p:cNvSpPr/>
            <p:nvPr/>
          </p:nvSpPr>
          <p:spPr>
            <a:xfrm>
              <a:off x="5660883" y="183863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9" name="Freeform 144">
              <a:extLst>
                <a:ext uri="{FF2B5EF4-FFF2-40B4-BE49-F238E27FC236}">
                  <a16:creationId xmlns:a16="http://schemas.microsoft.com/office/drawing/2014/main" id="{A250AC9F-B70B-F1BE-B60D-0634F0869308}"/>
                </a:ext>
              </a:extLst>
            </p:cNvPr>
            <p:cNvSpPr/>
            <p:nvPr/>
          </p:nvSpPr>
          <p:spPr>
            <a:xfrm>
              <a:off x="5691099" y="18084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0" name="Freeform 145">
              <a:extLst>
                <a:ext uri="{FF2B5EF4-FFF2-40B4-BE49-F238E27FC236}">
                  <a16:creationId xmlns:a16="http://schemas.microsoft.com/office/drawing/2014/main" id="{6F43367B-E09E-D1E3-D4EE-F8211EDA8B98}"/>
                </a:ext>
              </a:extLst>
            </p:cNvPr>
            <p:cNvSpPr/>
            <p:nvPr/>
          </p:nvSpPr>
          <p:spPr>
            <a:xfrm>
              <a:off x="5668437" y="18507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1" name="Freeform 146">
              <a:extLst>
                <a:ext uri="{FF2B5EF4-FFF2-40B4-BE49-F238E27FC236}">
                  <a16:creationId xmlns:a16="http://schemas.microsoft.com/office/drawing/2014/main" id="{00607619-2AB5-ACE9-07E0-A019A0F845E3}"/>
                </a:ext>
              </a:extLst>
            </p:cNvPr>
            <p:cNvSpPr/>
            <p:nvPr/>
          </p:nvSpPr>
          <p:spPr>
            <a:xfrm>
              <a:off x="5698654" y="18204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2" name="Freeform 147">
              <a:extLst>
                <a:ext uri="{FF2B5EF4-FFF2-40B4-BE49-F238E27FC236}">
                  <a16:creationId xmlns:a16="http://schemas.microsoft.com/office/drawing/2014/main" id="{43292D9B-E2E0-8F93-31CF-AFDDC87F78FC}"/>
                </a:ext>
              </a:extLst>
            </p:cNvPr>
            <p:cNvSpPr/>
            <p:nvPr/>
          </p:nvSpPr>
          <p:spPr>
            <a:xfrm>
              <a:off x="5674480" y="186433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3" name="Freeform 148">
              <a:extLst>
                <a:ext uri="{FF2B5EF4-FFF2-40B4-BE49-F238E27FC236}">
                  <a16:creationId xmlns:a16="http://schemas.microsoft.com/office/drawing/2014/main" id="{948F25C4-D46C-EF84-51E9-5647745FEF55}"/>
                </a:ext>
              </a:extLst>
            </p:cNvPr>
            <p:cNvSpPr/>
            <p:nvPr/>
          </p:nvSpPr>
          <p:spPr>
            <a:xfrm>
              <a:off x="5704697" y="18341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4" name="Freeform 149">
              <a:extLst>
                <a:ext uri="{FF2B5EF4-FFF2-40B4-BE49-F238E27FC236}">
                  <a16:creationId xmlns:a16="http://schemas.microsoft.com/office/drawing/2014/main" id="{DFA4D9A1-9504-901C-12DF-A2B8124920DE}"/>
                </a:ext>
              </a:extLst>
            </p:cNvPr>
            <p:cNvSpPr/>
            <p:nvPr/>
          </p:nvSpPr>
          <p:spPr>
            <a:xfrm>
              <a:off x="5674480" y="186433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5" name="Freeform 150">
              <a:extLst>
                <a:ext uri="{FF2B5EF4-FFF2-40B4-BE49-F238E27FC236}">
                  <a16:creationId xmlns:a16="http://schemas.microsoft.com/office/drawing/2014/main" id="{FA1D6D0C-EE5A-9E44-423A-C7E80A8A2F29}"/>
                </a:ext>
              </a:extLst>
            </p:cNvPr>
            <p:cNvSpPr/>
            <p:nvPr/>
          </p:nvSpPr>
          <p:spPr>
            <a:xfrm>
              <a:off x="5704697" y="18341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6" name="Freeform 151">
              <a:extLst>
                <a:ext uri="{FF2B5EF4-FFF2-40B4-BE49-F238E27FC236}">
                  <a16:creationId xmlns:a16="http://schemas.microsoft.com/office/drawing/2014/main" id="{48F699BB-63D0-EA8E-8E0B-4E90E6DF9AF5}"/>
                </a:ext>
              </a:extLst>
            </p:cNvPr>
            <p:cNvSpPr/>
            <p:nvPr/>
          </p:nvSpPr>
          <p:spPr>
            <a:xfrm>
              <a:off x="5682035" y="18764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7" name="Freeform 152">
              <a:extLst>
                <a:ext uri="{FF2B5EF4-FFF2-40B4-BE49-F238E27FC236}">
                  <a16:creationId xmlns:a16="http://schemas.microsoft.com/office/drawing/2014/main" id="{501342FF-E8FF-CD54-6779-FB8CCB45EDC3}"/>
                </a:ext>
              </a:extLst>
            </p:cNvPr>
            <p:cNvSpPr/>
            <p:nvPr/>
          </p:nvSpPr>
          <p:spPr>
            <a:xfrm>
              <a:off x="5712251" y="18461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8" name="Freeform 153">
              <a:extLst>
                <a:ext uri="{FF2B5EF4-FFF2-40B4-BE49-F238E27FC236}">
                  <a16:creationId xmlns:a16="http://schemas.microsoft.com/office/drawing/2014/main" id="{CD23572B-214E-0099-0399-49E65783F6A6}"/>
                </a:ext>
              </a:extLst>
            </p:cNvPr>
            <p:cNvSpPr/>
            <p:nvPr/>
          </p:nvSpPr>
          <p:spPr>
            <a:xfrm>
              <a:off x="5682035" y="18764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9" name="Freeform 154">
              <a:extLst>
                <a:ext uri="{FF2B5EF4-FFF2-40B4-BE49-F238E27FC236}">
                  <a16:creationId xmlns:a16="http://schemas.microsoft.com/office/drawing/2014/main" id="{5C270BE2-20B4-1FE0-3FB4-42770D96285B}"/>
                </a:ext>
              </a:extLst>
            </p:cNvPr>
            <p:cNvSpPr/>
            <p:nvPr/>
          </p:nvSpPr>
          <p:spPr>
            <a:xfrm>
              <a:off x="5712251" y="18461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0" name="Freeform 155">
              <a:extLst>
                <a:ext uri="{FF2B5EF4-FFF2-40B4-BE49-F238E27FC236}">
                  <a16:creationId xmlns:a16="http://schemas.microsoft.com/office/drawing/2014/main" id="{B170CC7B-0CCD-81D4-5F03-1C9BF73DAFE5}"/>
                </a:ext>
              </a:extLst>
            </p:cNvPr>
            <p:cNvSpPr/>
            <p:nvPr/>
          </p:nvSpPr>
          <p:spPr>
            <a:xfrm>
              <a:off x="5688078" y="18764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1" name="Freeform 156">
              <a:extLst>
                <a:ext uri="{FF2B5EF4-FFF2-40B4-BE49-F238E27FC236}">
                  <a16:creationId xmlns:a16="http://schemas.microsoft.com/office/drawing/2014/main" id="{EAA4FA78-3C90-DC53-9FED-6FC362B08FD4}"/>
                </a:ext>
              </a:extLst>
            </p:cNvPr>
            <p:cNvSpPr/>
            <p:nvPr/>
          </p:nvSpPr>
          <p:spPr>
            <a:xfrm>
              <a:off x="5718294" y="18461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2" name="Freeform 157">
              <a:extLst>
                <a:ext uri="{FF2B5EF4-FFF2-40B4-BE49-F238E27FC236}">
                  <a16:creationId xmlns:a16="http://schemas.microsoft.com/office/drawing/2014/main" id="{741A8877-C2F2-D47F-8325-70807A629B76}"/>
                </a:ext>
              </a:extLst>
            </p:cNvPr>
            <p:cNvSpPr/>
            <p:nvPr/>
          </p:nvSpPr>
          <p:spPr>
            <a:xfrm>
              <a:off x="5701675" y="18764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3" name="Freeform 158">
              <a:extLst>
                <a:ext uri="{FF2B5EF4-FFF2-40B4-BE49-F238E27FC236}">
                  <a16:creationId xmlns:a16="http://schemas.microsoft.com/office/drawing/2014/main" id="{691A9514-62B0-DE6E-3B09-E0C2E6CCD989}"/>
                </a:ext>
              </a:extLst>
            </p:cNvPr>
            <p:cNvSpPr/>
            <p:nvPr/>
          </p:nvSpPr>
          <p:spPr>
            <a:xfrm>
              <a:off x="5731891" y="18461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4" name="Freeform 159">
              <a:extLst>
                <a:ext uri="{FF2B5EF4-FFF2-40B4-BE49-F238E27FC236}">
                  <a16:creationId xmlns:a16="http://schemas.microsoft.com/office/drawing/2014/main" id="{8C460FAF-2211-BF86-6B3B-A4E0C9B8EE43}"/>
                </a:ext>
              </a:extLst>
            </p:cNvPr>
            <p:cNvSpPr/>
            <p:nvPr/>
          </p:nvSpPr>
          <p:spPr>
            <a:xfrm>
              <a:off x="5721316" y="189003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5" name="Freeform 160">
              <a:extLst>
                <a:ext uri="{FF2B5EF4-FFF2-40B4-BE49-F238E27FC236}">
                  <a16:creationId xmlns:a16="http://schemas.microsoft.com/office/drawing/2014/main" id="{CFA20752-6213-DFE6-C7CB-0662937049A3}"/>
                </a:ext>
              </a:extLst>
            </p:cNvPr>
            <p:cNvSpPr/>
            <p:nvPr/>
          </p:nvSpPr>
          <p:spPr>
            <a:xfrm>
              <a:off x="5751532" y="18598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6" name="Freeform 161">
              <a:extLst>
                <a:ext uri="{FF2B5EF4-FFF2-40B4-BE49-F238E27FC236}">
                  <a16:creationId xmlns:a16="http://schemas.microsoft.com/office/drawing/2014/main" id="{A0E2B95D-0889-372D-5EBA-29596C6E6488}"/>
                </a:ext>
              </a:extLst>
            </p:cNvPr>
            <p:cNvSpPr/>
            <p:nvPr/>
          </p:nvSpPr>
          <p:spPr>
            <a:xfrm>
              <a:off x="5728870" y="190364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7" name="Freeform 162">
              <a:extLst>
                <a:ext uri="{FF2B5EF4-FFF2-40B4-BE49-F238E27FC236}">
                  <a16:creationId xmlns:a16="http://schemas.microsoft.com/office/drawing/2014/main" id="{8F848A37-03CB-BA98-F8B2-A882E95AD0B7}"/>
                </a:ext>
              </a:extLst>
            </p:cNvPr>
            <p:cNvSpPr/>
            <p:nvPr/>
          </p:nvSpPr>
          <p:spPr>
            <a:xfrm>
              <a:off x="5759086" y="187340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8" name="Freeform 163">
              <a:extLst>
                <a:ext uri="{FF2B5EF4-FFF2-40B4-BE49-F238E27FC236}">
                  <a16:creationId xmlns:a16="http://schemas.microsoft.com/office/drawing/2014/main" id="{94E318A7-7E38-D0A0-09C3-75433D5F38AF}"/>
                </a:ext>
              </a:extLst>
            </p:cNvPr>
            <p:cNvSpPr/>
            <p:nvPr/>
          </p:nvSpPr>
          <p:spPr>
            <a:xfrm>
              <a:off x="5742467" y="190364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9" name="Freeform 164">
              <a:extLst>
                <a:ext uri="{FF2B5EF4-FFF2-40B4-BE49-F238E27FC236}">
                  <a16:creationId xmlns:a16="http://schemas.microsoft.com/office/drawing/2014/main" id="{C4D2EB13-AC09-EED0-9E56-17634EDAB0CC}"/>
                </a:ext>
              </a:extLst>
            </p:cNvPr>
            <p:cNvSpPr/>
            <p:nvPr/>
          </p:nvSpPr>
          <p:spPr>
            <a:xfrm>
              <a:off x="5772684" y="187340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0" name="Freeform 165">
              <a:extLst>
                <a:ext uri="{FF2B5EF4-FFF2-40B4-BE49-F238E27FC236}">
                  <a16:creationId xmlns:a16="http://schemas.microsoft.com/office/drawing/2014/main" id="{491CEF81-CE12-5FF8-E28C-4B80C5FE7E52}"/>
                </a:ext>
              </a:extLst>
            </p:cNvPr>
            <p:cNvSpPr/>
            <p:nvPr/>
          </p:nvSpPr>
          <p:spPr>
            <a:xfrm>
              <a:off x="5748510" y="19172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1" name="Freeform 166">
              <a:extLst>
                <a:ext uri="{FF2B5EF4-FFF2-40B4-BE49-F238E27FC236}">
                  <a16:creationId xmlns:a16="http://schemas.microsoft.com/office/drawing/2014/main" id="{4D265EC4-60B0-FC5F-0877-1B03780502D0}"/>
                </a:ext>
              </a:extLst>
            </p:cNvPr>
            <p:cNvSpPr/>
            <p:nvPr/>
          </p:nvSpPr>
          <p:spPr>
            <a:xfrm>
              <a:off x="5778727" y="18870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2" name="Freeform 167">
              <a:extLst>
                <a:ext uri="{FF2B5EF4-FFF2-40B4-BE49-F238E27FC236}">
                  <a16:creationId xmlns:a16="http://schemas.microsoft.com/office/drawing/2014/main" id="{F29A7191-CE41-FC7B-8570-ADA4E2DAFA58}"/>
                </a:ext>
              </a:extLst>
            </p:cNvPr>
            <p:cNvSpPr/>
            <p:nvPr/>
          </p:nvSpPr>
          <p:spPr>
            <a:xfrm>
              <a:off x="5768151" y="1930853"/>
              <a:ext cx="61943" cy="15117"/>
            </a:xfrm>
            <a:custGeom>
              <a:avLst/>
              <a:gdLst>
                <a:gd name="connsiteX0" fmla="*/ 0 w 61943"/>
                <a:gd name="connsiteY0" fmla="*/ 0 h 15117"/>
                <a:gd name="connsiteX1" fmla="*/ 61943 w 61943"/>
                <a:gd name="connsiteY1" fmla="*/ 0 h 15117"/>
              </a:gdLst>
              <a:ahLst/>
              <a:cxnLst>
                <a:cxn ang="0">
                  <a:pos x="connsiteX0" y="connsiteY0"/>
                </a:cxn>
                <a:cxn ang="0">
                  <a:pos x="connsiteX1" y="connsiteY1"/>
                </a:cxn>
              </a:cxnLst>
              <a:rect l="l" t="t" r="r" b="b"/>
              <a:pathLst>
                <a:path w="61943" h="15117">
                  <a:moveTo>
                    <a:pt x="0" y="0"/>
                  </a:moveTo>
                  <a:lnTo>
                    <a:pt x="6194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3" name="Freeform 168">
              <a:extLst>
                <a:ext uri="{FF2B5EF4-FFF2-40B4-BE49-F238E27FC236}">
                  <a16:creationId xmlns:a16="http://schemas.microsoft.com/office/drawing/2014/main" id="{5A908A40-D434-B056-7B43-8A2CCF64DCEC}"/>
                </a:ext>
              </a:extLst>
            </p:cNvPr>
            <p:cNvSpPr/>
            <p:nvPr/>
          </p:nvSpPr>
          <p:spPr>
            <a:xfrm>
              <a:off x="5799878" y="1900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4" name="Freeform 169">
              <a:extLst>
                <a:ext uri="{FF2B5EF4-FFF2-40B4-BE49-F238E27FC236}">
                  <a16:creationId xmlns:a16="http://schemas.microsoft.com/office/drawing/2014/main" id="{A25A9287-7CD4-2EDD-1B71-E60F83EC23BB}"/>
                </a:ext>
              </a:extLst>
            </p:cNvPr>
            <p:cNvSpPr/>
            <p:nvPr/>
          </p:nvSpPr>
          <p:spPr>
            <a:xfrm>
              <a:off x="5775705" y="1930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5" name="Freeform 170">
              <a:extLst>
                <a:ext uri="{FF2B5EF4-FFF2-40B4-BE49-F238E27FC236}">
                  <a16:creationId xmlns:a16="http://schemas.microsoft.com/office/drawing/2014/main" id="{5740938C-F448-F2BE-5024-76BF964C7749}"/>
                </a:ext>
              </a:extLst>
            </p:cNvPr>
            <p:cNvSpPr/>
            <p:nvPr/>
          </p:nvSpPr>
          <p:spPr>
            <a:xfrm>
              <a:off x="5805922" y="1900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6" name="Freeform 171">
              <a:extLst>
                <a:ext uri="{FF2B5EF4-FFF2-40B4-BE49-F238E27FC236}">
                  <a16:creationId xmlns:a16="http://schemas.microsoft.com/office/drawing/2014/main" id="{A336E038-E7CB-D25B-3623-B3E2260120EA}"/>
                </a:ext>
              </a:extLst>
            </p:cNvPr>
            <p:cNvSpPr/>
            <p:nvPr/>
          </p:nvSpPr>
          <p:spPr>
            <a:xfrm>
              <a:off x="5781748" y="1930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7" name="Freeform 172">
              <a:extLst>
                <a:ext uri="{FF2B5EF4-FFF2-40B4-BE49-F238E27FC236}">
                  <a16:creationId xmlns:a16="http://schemas.microsoft.com/office/drawing/2014/main" id="{355E887C-F894-38C4-740F-4C4612023105}"/>
                </a:ext>
              </a:extLst>
            </p:cNvPr>
            <p:cNvSpPr/>
            <p:nvPr/>
          </p:nvSpPr>
          <p:spPr>
            <a:xfrm>
              <a:off x="5811965" y="1900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8" name="Freeform 173">
              <a:extLst>
                <a:ext uri="{FF2B5EF4-FFF2-40B4-BE49-F238E27FC236}">
                  <a16:creationId xmlns:a16="http://schemas.microsoft.com/office/drawing/2014/main" id="{D56C0CFB-4A42-E1A6-9CF8-4C579BE34BE6}"/>
                </a:ext>
              </a:extLst>
            </p:cNvPr>
            <p:cNvSpPr/>
            <p:nvPr/>
          </p:nvSpPr>
          <p:spPr>
            <a:xfrm>
              <a:off x="5802900" y="194445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9" name="Freeform 174">
              <a:extLst>
                <a:ext uri="{FF2B5EF4-FFF2-40B4-BE49-F238E27FC236}">
                  <a16:creationId xmlns:a16="http://schemas.microsoft.com/office/drawing/2014/main" id="{B5436FA0-BC22-E9A2-3BC9-E0E4026CA4A3}"/>
                </a:ext>
              </a:extLst>
            </p:cNvPr>
            <p:cNvSpPr/>
            <p:nvPr/>
          </p:nvSpPr>
          <p:spPr>
            <a:xfrm>
              <a:off x="5833116" y="191422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0" name="Freeform 175">
              <a:extLst>
                <a:ext uri="{FF2B5EF4-FFF2-40B4-BE49-F238E27FC236}">
                  <a16:creationId xmlns:a16="http://schemas.microsoft.com/office/drawing/2014/main" id="{F9E0F4B5-19B8-2C3E-C78C-5F457AC35A07}"/>
                </a:ext>
              </a:extLst>
            </p:cNvPr>
            <p:cNvSpPr/>
            <p:nvPr/>
          </p:nvSpPr>
          <p:spPr>
            <a:xfrm>
              <a:off x="5802900" y="194445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1" name="Freeform 176">
              <a:extLst>
                <a:ext uri="{FF2B5EF4-FFF2-40B4-BE49-F238E27FC236}">
                  <a16:creationId xmlns:a16="http://schemas.microsoft.com/office/drawing/2014/main" id="{0271BEA5-AAB6-970E-73D8-CC6CA51867EE}"/>
                </a:ext>
              </a:extLst>
            </p:cNvPr>
            <p:cNvSpPr/>
            <p:nvPr/>
          </p:nvSpPr>
          <p:spPr>
            <a:xfrm>
              <a:off x="5833116" y="191422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2" name="Freeform 177">
              <a:extLst>
                <a:ext uri="{FF2B5EF4-FFF2-40B4-BE49-F238E27FC236}">
                  <a16:creationId xmlns:a16="http://schemas.microsoft.com/office/drawing/2014/main" id="{FD919C60-7D55-918C-34F6-E6E0180971AA}"/>
                </a:ext>
              </a:extLst>
            </p:cNvPr>
            <p:cNvSpPr/>
            <p:nvPr/>
          </p:nvSpPr>
          <p:spPr>
            <a:xfrm>
              <a:off x="5808943" y="194445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3" name="Freeform 178">
              <a:extLst>
                <a:ext uri="{FF2B5EF4-FFF2-40B4-BE49-F238E27FC236}">
                  <a16:creationId xmlns:a16="http://schemas.microsoft.com/office/drawing/2014/main" id="{84987502-40E1-C9AA-09D8-A6363469547D}"/>
                </a:ext>
              </a:extLst>
            </p:cNvPr>
            <p:cNvSpPr/>
            <p:nvPr/>
          </p:nvSpPr>
          <p:spPr>
            <a:xfrm>
              <a:off x="5839160" y="191422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4" name="Freeform 179">
              <a:extLst>
                <a:ext uri="{FF2B5EF4-FFF2-40B4-BE49-F238E27FC236}">
                  <a16:creationId xmlns:a16="http://schemas.microsoft.com/office/drawing/2014/main" id="{AB4B07AD-96AE-4044-2AB3-6ED88531A075}"/>
                </a:ext>
              </a:extLst>
            </p:cNvPr>
            <p:cNvSpPr/>
            <p:nvPr/>
          </p:nvSpPr>
          <p:spPr>
            <a:xfrm>
              <a:off x="5822541" y="194445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5" name="Freeform 180">
              <a:extLst>
                <a:ext uri="{FF2B5EF4-FFF2-40B4-BE49-F238E27FC236}">
                  <a16:creationId xmlns:a16="http://schemas.microsoft.com/office/drawing/2014/main" id="{456508D0-3042-038D-D83D-C22ECF37E41B}"/>
                </a:ext>
              </a:extLst>
            </p:cNvPr>
            <p:cNvSpPr/>
            <p:nvPr/>
          </p:nvSpPr>
          <p:spPr>
            <a:xfrm>
              <a:off x="5852757" y="191422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6" name="Freeform 181">
              <a:extLst>
                <a:ext uri="{FF2B5EF4-FFF2-40B4-BE49-F238E27FC236}">
                  <a16:creationId xmlns:a16="http://schemas.microsoft.com/office/drawing/2014/main" id="{C12CF53E-A4D3-89BA-E9B9-2F45BC7C4223}"/>
                </a:ext>
              </a:extLst>
            </p:cNvPr>
            <p:cNvSpPr/>
            <p:nvPr/>
          </p:nvSpPr>
          <p:spPr>
            <a:xfrm>
              <a:off x="5830095" y="194445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7" name="Freeform 182">
              <a:extLst>
                <a:ext uri="{FF2B5EF4-FFF2-40B4-BE49-F238E27FC236}">
                  <a16:creationId xmlns:a16="http://schemas.microsoft.com/office/drawing/2014/main" id="{6794CB6F-4882-0948-B9D9-9A8D41D1CD07}"/>
                </a:ext>
              </a:extLst>
            </p:cNvPr>
            <p:cNvSpPr/>
            <p:nvPr/>
          </p:nvSpPr>
          <p:spPr>
            <a:xfrm>
              <a:off x="5860311" y="191422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8" name="Freeform 183">
              <a:extLst>
                <a:ext uri="{FF2B5EF4-FFF2-40B4-BE49-F238E27FC236}">
                  <a16:creationId xmlns:a16="http://schemas.microsoft.com/office/drawing/2014/main" id="{2F375EC7-1432-264D-5CAB-A491277B861B}"/>
                </a:ext>
              </a:extLst>
            </p:cNvPr>
            <p:cNvSpPr/>
            <p:nvPr/>
          </p:nvSpPr>
          <p:spPr>
            <a:xfrm>
              <a:off x="5964557" y="195806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9" name="Freeform 184">
              <a:extLst>
                <a:ext uri="{FF2B5EF4-FFF2-40B4-BE49-F238E27FC236}">
                  <a16:creationId xmlns:a16="http://schemas.microsoft.com/office/drawing/2014/main" id="{52C68C71-4BBA-B22D-4FC5-48276CBA9D0F}"/>
                </a:ext>
              </a:extLst>
            </p:cNvPr>
            <p:cNvSpPr/>
            <p:nvPr/>
          </p:nvSpPr>
          <p:spPr>
            <a:xfrm>
              <a:off x="5994774" y="192782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0" name="Freeform 185">
              <a:extLst>
                <a:ext uri="{FF2B5EF4-FFF2-40B4-BE49-F238E27FC236}">
                  <a16:creationId xmlns:a16="http://schemas.microsoft.com/office/drawing/2014/main" id="{C7628F3C-A14D-8FAF-B319-E3370DDF25D7}"/>
                </a:ext>
              </a:extLst>
            </p:cNvPr>
            <p:cNvSpPr/>
            <p:nvPr/>
          </p:nvSpPr>
          <p:spPr>
            <a:xfrm>
              <a:off x="5970601" y="197167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1" name="Freeform 186">
              <a:extLst>
                <a:ext uri="{FF2B5EF4-FFF2-40B4-BE49-F238E27FC236}">
                  <a16:creationId xmlns:a16="http://schemas.microsoft.com/office/drawing/2014/main" id="{C24CBA71-AEE4-E7C2-037F-DC36D1A9CD7F}"/>
                </a:ext>
              </a:extLst>
            </p:cNvPr>
            <p:cNvSpPr/>
            <p:nvPr/>
          </p:nvSpPr>
          <p:spPr>
            <a:xfrm>
              <a:off x="6000817" y="194143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2" name="Freeform 187">
              <a:extLst>
                <a:ext uri="{FF2B5EF4-FFF2-40B4-BE49-F238E27FC236}">
                  <a16:creationId xmlns:a16="http://schemas.microsoft.com/office/drawing/2014/main" id="{D26E298D-4915-A101-B826-286932995D0F}"/>
                </a:ext>
              </a:extLst>
            </p:cNvPr>
            <p:cNvSpPr/>
            <p:nvPr/>
          </p:nvSpPr>
          <p:spPr>
            <a:xfrm>
              <a:off x="5990241" y="197167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3" name="Freeform 188">
              <a:extLst>
                <a:ext uri="{FF2B5EF4-FFF2-40B4-BE49-F238E27FC236}">
                  <a16:creationId xmlns:a16="http://schemas.microsoft.com/office/drawing/2014/main" id="{BDB70E20-3E79-6766-3850-1C26B70036CA}"/>
                </a:ext>
              </a:extLst>
            </p:cNvPr>
            <p:cNvSpPr/>
            <p:nvPr/>
          </p:nvSpPr>
          <p:spPr>
            <a:xfrm>
              <a:off x="6020458" y="194143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4" name="Freeform 189">
              <a:extLst>
                <a:ext uri="{FF2B5EF4-FFF2-40B4-BE49-F238E27FC236}">
                  <a16:creationId xmlns:a16="http://schemas.microsoft.com/office/drawing/2014/main" id="{7085A13C-17BF-BB97-E18D-B3D12579B287}"/>
                </a:ext>
              </a:extLst>
            </p:cNvPr>
            <p:cNvSpPr/>
            <p:nvPr/>
          </p:nvSpPr>
          <p:spPr>
            <a:xfrm>
              <a:off x="5997795" y="197167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5" name="Freeform 190">
              <a:extLst>
                <a:ext uri="{FF2B5EF4-FFF2-40B4-BE49-F238E27FC236}">
                  <a16:creationId xmlns:a16="http://schemas.microsoft.com/office/drawing/2014/main" id="{76A108EC-3436-3BFB-5473-66C8F8116906}"/>
                </a:ext>
              </a:extLst>
            </p:cNvPr>
            <p:cNvSpPr/>
            <p:nvPr/>
          </p:nvSpPr>
          <p:spPr>
            <a:xfrm>
              <a:off x="6028012" y="194143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6" name="Freeform 191">
              <a:extLst>
                <a:ext uri="{FF2B5EF4-FFF2-40B4-BE49-F238E27FC236}">
                  <a16:creationId xmlns:a16="http://schemas.microsoft.com/office/drawing/2014/main" id="{DA6AD591-041C-21AE-6D60-259EB5192D18}"/>
                </a:ext>
              </a:extLst>
            </p:cNvPr>
            <p:cNvSpPr/>
            <p:nvPr/>
          </p:nvSpPr>
          <p:spPr>
            <a:xfrm>
              <a:off x="6011393" y="197167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7" name="Freeform 192">
              <a:extLst>
                <a:ext uri="{FF2B5EF4-FFF2-40B4-BE49-F238E27FC236}">
                  <a16:creationId xmlns:a16="http://schemas.microsoft.com/office/drawing/2014/main" id="{641ECAD9-7F6A-9ECA-2B7A-2D42EB77105B}"/>
                </a:ext>
              </a:extLst>
            </p:cNvPr>
            <p:cNvSpPr/>
            <p:nvPr/>
          </p:nvSpPr>
          <p:spPr>
            <a:xfrm>
              <a:off x="6041609" y="194143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8" name="Freeform 193">
              <a:extLst>
                <a:ext uri="{FF2B5EF4-FFF2-40B4-BE49-F238E27FC236}">
                  <a16:creationId xmlns:a16="http://schemas.microsoft.com/office/drawing/2014/main" id="{97F5AA40-5825-5E71-A0C0-0F8508EA9DA2}"/>
                </a:ext>
              </a:extLst>
            </p:cNvPr>
            <p:cNvSpPr/>
            <p:nvPr/>
          </p:nvSpPr>
          <p:spPr>
            <a:xfrm>
              <a:off x="6044631" y="200039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9" name="Freeform 194">
              <a:extLst>
                <a:ext uri="{FF2B5EF4-FFF2-40B4-BE49-F238E27FC236}">
                  <a16:creationId xmlns:a16="http://schemas.microsoft.com/office/drawing/2014/main" id="{42A7A30D-4DB4-BC68-D892-DB8766FE8C02}"/>
                </a:ext>
              </a:extLst>
            </p:cNvPr>
            <p:cNvSpPr/>
            <p:nvPr/>
          </p:nvSpPr>
          <p:spPr>
            <a:xfrm>
              <a:off x="6074847" y="197015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0" name="Freeform 195">
              <a:extLst>
                <a:ext uri="{FF2B5EF4-FFF2-40B4-BE49-F238E27FC236}">
                  <a16:creationId xmlns:a16="http://schemas.microsoft.com/office/drawing/2014/main" id="{0A3EF1F4-CED3-9A16-AC0F-66C64108FD10}"/>
                </a:ext>
              </a:extLst>
            </p:cNvPr>
            <p:cNvSpPr/>
            <p:nvPr/>
          </p:nvSpPr>
          <p:spPr>
            <a:xfrm>
              <a:off x="6050674" y="200039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1" name="Freeform 196">
              <a:extLst>
                <a:ext uri="{FF2B5EF4-FFF2-40B4-BE49-F238E27FC236}">
                  <a16:creationId xmlns:a16="http://schemas.microsoft.com/office/drawing/2014/main" id="{406423B5-8AC2-A505-85A7-0043DB9E1036}"/>
                </a:ext>
              </a:extLst>
            </p:cNvPr>
            <p:cNvSpPr/>
            <p:nvPr/>
          </p:nvSpPr>
          <p:spPr>
            <a:xfrm>
              <a:off x="6080890" y="197015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2" name="Freeform 197">
              <a:extLst>
                <a:ext uri="{FF2B5EF4-FFF2-40B4-BE49-F238E27FC236}">
                  <a16:creationId xmlns:a16="http://schemas.microsoft.com/office/drawing/2014/main" id="{66633B1B-EABE-98DF-7CD6-1C6554FDD8B1}"/>
                </a:ext>
              </a:extLst>
            </p:cNvPr>
            <p:cNvSpPr/>
            <p:nvPr/>
          </p:nvSpPr>
          <p:spPr>
            <a:xfrm>
              <a:off x="6050674" y="200039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3" name="Freeform 198">
              <a:extLst>
                <a:ext uri="{FF2B5EF4-FFF2-40B4-BE49-F238E27FC236}">
                  <a16:creationId xmlns:a16="http://schemas.microsoft.com/office/drawing/2014/main" id="{7E34A9B7-0352-7F88-6664-E00D57123035}"/>
                </a:ext>
              </a:extLst>
            </p:cNvPr>
            <p:cNvSpPr/>
            <p:nvPr/>
          </p:nvSpPr>
          <p:spPr>
            <a:xfrm>
              <a:off x="6080890" y="197015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4" name="Freeform 199">
              <a:extLst>
                <a:ext uri="{FF2B5EF4-FFF2-40B4-BE49-F238E27FC236}">
                  <a16:creationId xmlns:a16="http://schemas.microsoft.com/office/drawing/2014/main" id="{FC12B015-CEED-70DF-BE76-6C74B360278E}"/>
                </a:ext>
              </a:extLst>
            </p:cNvPr>
            <p:cNvSpPr/>
            <p:nvPr/>
          </p:nvSpPr>
          <p:spPr>
            <a:xfrm>
              <a:off x="6050674" y="200039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5" name="Freeform 200">
              <a:extLst>
                <a:ext uri="{FF2B5EF4-FFF2-40B4-BE49-F238E27FC236}">
                  <a16:creationId xmlns:a16="http://schemas.microsoft.com/office/drawing/2014/main" id="{604C5B5E-7978-8982-A1B4-85A360C9D7FB}"/>
                </a:ext>
              </a:extLst>
            </p:cNvPr>
            <p:cNvSpPr/>
            <p:nvPr/>
          </p:nvSpPr>
          <p:spPr>
            <a:xfrm>
              <a:off x="6080890" y="197015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6" name="Freeform 201">
              <a:extLst>
                <a:ext uri="{FF2B5EF4-FFF2-40B4-BE49-F238E27FC236}">
                  <a16:creationId xmlns:a16="http://schemas.microsoft.com/office/drawing/2014/main" id="{6AB231C5-CA10-4E63-30CC-A12018265BF5}"/>
                </a:ext>
              </a:extLst>
            </p:cNvPr>
            <p:cNvSpPr/>
            <p:nvPr/>
          </p:nvSpPr>
          <p:spPr>
            <a:xfrm>
              <a:off x="6058228" y="200039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7" name="Freeform 202">
              <a:extLst>
                <a:ext uri="{FF2B5EF4-FFF2-40B4-BE49-F238E27FC236}">
                  <a16:creationId xmlns:a16="http://schemas.microsoft.com/office/drawing/2014/main" id="{BC0B61CE-4FF6-35DC-70ED-409C977D0C14}"/>
                </a:ext>
              </a:extLst>
            </p:cNvPr>
            <p:cNvSpPr/>
            <p:nvPr/>
          </p:nvSpPr>
          <p:spPr>
            <a:xfrm>
              <a:off x="6088444" y="197015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8" name="Freeform 203">
              <a:extLst>
                <a:ext uri="{FF2B5EF4-FFF2-40B4-BE49-F238E27FC236}">
                  <a16:creationId xmlns:a16="http://schemas.microsoft.com/office/drawing/2014/main" id="{429FADE9-60BC-DBA6-F778-57957FACD3AB}"/>
                </a:ext>
              </a:extLst>
            </p:cNvPr>
            <p:cNvSpPr/>
            <p:nvPr/>
          </p:nvSpPr>
          <p:spPr>
            <a:xfrm>
              <a:off x="6085423" y="200039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9" name="Freeform 204">
              <a:extLst>
                <a:ext uri="{FF2B5EF4-FFF2-40B4-BE49-F238E27FC236}">
                  <a16:creationId xmlns:a16="http://schemas.microsoft.com/office/drawing/2014/main" id="{1F2F21AF-8839-4448-18AF-360790B66351}"/>
                </a:ext>
              </a:extLst>
            </p:cNvPr>
            <p:cNvSpPr/>
            <p:nvPr/>
          </p:nvSpPr>
          <p:spPr>
            <a:xfrm>
              <a:off x="6115639" y="197015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0" name="Freeform 205">
              <a:extLst>
                <a:ext uri="{FF2B5EF4-FFF2-40B4-BE49-F238E27FC236}">
                  <a16:creationId xmlns:a16="http://schemas.microsoft.com/office/drawing/2014/main" id="{BD0EED27-9AFE-8E9A-C5F8-07C4D7C3988B}"/>
                </a:ext>
              </a:extLst>
            </p:cNvPr>
            <p:cNvSpPr/>
            <p:nvPr/>
          </p:nvSpPr>
          <p:spPr>
            <a:xfrm>
              <a:off x="6097509" y="200039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1" name="Freeform 206">
              <a:extLst>
                <a:ext uri="{FF2B5EF4-FFF2-40B4-BE49-F238E27FC236}">
                  <a16:creationId xmlns:a16="http://schemas.microsoft.com/office/drawing/2014/main" id="{0943046B-FCE6-62B9-B679-CAD692B5D47C}"/>
                </a:ext>
              </a:extLst>
            </p:cNvPr>
            <p:cNvSpPr/>
            <p:nvPr/>
          </p:nvSpPr>
          <p:spPr>
            <a:xfrm>
              <a:off x="6127726" y="197015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2" name="Freeform 207">
              <a:extLst>
                <a:ext uri="{FF2B5EF4-FFF2-40B4-BE49-F238E27FC236}">
                  <a16:creationId xmlns:a16="http://schemas.microsoft.com/office/drawing/2014/main" id="{916F6129-1E3F-1CCD-1B94-3D17993AD031}"/>
                </a:ext>
              </a:extLst>
            </p:cNvPr>
            <p:cNvSpPr/>
            <p:nvPr/>
          </p:nvSpPr>
          <p:spPr>
            <a:xfrm>
              <a:off x="6132258" y="20457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3" name="Freeform 208">
              <a:extLst>
                <a:ext uri="{FF2B5EF4-FFF2-40B4-BE49-F238E27FC236}">
                  <a16:creationId xmlns:a16="http://schemas.microsoft.com/office/drawing/2014/main" id="{96FF9DC4-8FD0-6482-A0F5-D1695ACBC8A2}"/>
                </a:ext>
              </a:extLst>
            </p:cNvPr>
            <p:cNvSpPr/>
            <p:nvPr/>
          </p:nvSpPr>
          <p:spPr>
            <a:xfrm>
              <a:off x="6162474" y="20155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4" name="Freeform 209">
              <a:extLst>
                <a:ext uri="{FF2B5EF4-FFF2-40B4-BE49-F238E27FC236}">
                  <a16:creationId xmlns:a16="http://schemas.microsoft.com/office/drawing/2014/main" id="{86A93A85-791A-7D60-DCC8-E201A40F5F0D}"/>
                </a:ext>
              </a:extLst>
            </p:cNvPr>
            <p:cNvSpPr/>
            <p:nvPr/>
          </p:nvSpPr>
          <p:spPr>
            <a:xfrm>
              <a:off x="6138301" y="20457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5" name="Freeform 210">
              <a:extLst>
                <a:ext uri="{FF2B5EF4-FFF2-40B4-BE49-F238E27FC236}">
                  <a16:creationId xmlns:a16="http://schemas.microsoft.com/office/drawing/2014/main" id="{6C6ADFE7-BA30-E8FC-5683-A01B4CCD3B0B}"/>
                </a:ext>
              </a:extLst>
            </p:cNvPr>
            <p:cNvSpPr/>
            <p:nvPr/>
          </p:nvSpPr>
          <p:spPr>
            <a:xfrm>
              <a:off x="6168518" y="20155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6" name="Freeform 211">
              <a:extLst>
                <a:ext uri="{FF2B5EF4-FFF2-40B4-BE49-F238E27FC236}">
                  <a16:creationId xmlns:a16="http://schemas.microsoft.com/office/drawing/2014/main" id="{2A155B8D-77C6-68D3-3EF2-A9B09CD4D245}"/>
                </a:ext>
              </a:extLst>
            </p:cNvPr>
            <p:cNvSpPr/>
            <p:nvPr/>
          </p:nvSpPr>
          <p:spPr>
            <a:xfrm>
              <a:off x="6165496" y="207598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7" name="Freeform 212">
              <a:extLst>
                <a:ext uri="{FF2B5EF4-FFF2-40B4-BE49-F238E27FC236}">
                  <a16:creationId xmlns:a16="http://schemas.microsoft.com/office/drawing/2014/main" id="{208E744C-BAEE-15BE-58F0-20E8FCCC8468}"/>
                </a:ext>
              </a:extLst>
            </p:cNvPr>
            <p:cNvSpPr/>
            <p:nvPr/>
          </p:nvSpPr>
          <p:spPr>
            <a:xfrm>
              <a:off x="6195712" y="204574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8" name="Freeform 213">
              <a:extLst>
                <a:ext uri="{FF2B5EF4-FFF2-40B4-BE49-F238E27FC236}">
                  <a16:creationId xmlns:a16="http://schemas.microsoft.com/office/drawing/2014/main" id="{7DFA9D12-FE81-F85C-8B82-A5DDC6325D9B}"/>
                </a:ext>
              </a:extLst>
            </p:cNvPr>
            <p:cNvSpPr/>
            <p:nvPr/>
          </p:nvSpPr>
          <p:spPr>
            <a:xfrm>
              <a:off x="6198734" y="210621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9" name="Freeform 214">
              <a:extLst>
                <a:ext uri="{FF2B5EF4-FFF2-40B4-BE49-F238E27FC236}">
                  <a16:creationId xmlns:a16="http://schemas.microsoft.com/office/drawing/2014/main" id="{B612D009-A04F-B235-DB8A-5D19F713F85C}"/>
                </a:ext>
              </a:extLst>
            </p:cNvPr>
            <p:cNvSpPr/>
            <p:nvPr/>
          </p:nvSpPr>
          <p:spPr>
            <a:xfrm>
              <a:off x="6228950" y="207598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0" name="Freeform 215">
              <a:extLst>
                <a:ext uri="{FF2B5EF4-FFF2-40B4-BE49-F238E27FC236}">
                  <a16:creationId xmlns:a16="http://schemas.microsoft.com/office/drawing/2014/main" id="{11F84B95-7E96-BDA1-1AB0-DE4E4F6657AA}"/>
                </a:ext>
              </a:extLst>
            </p:cNvPr>
            <p:cNvSpPr/>
            <p:nvPr/>
          </p:nvSpPr>
          <p:spPr>
            <a:xfrm>
              <a:off x="6198734" y="210621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1" name="Freeform 216">
              <a:extLst>
                <a:ext uri="{FF2B5EF4-FFF2-40B4-BE49-F238E27FC236}">
                  <a16:creationId xmlns:a16="http://schemas.microsoft.com/office/drawing/2014/main" id="{EA28DD33-9975-FADC-1AE2-D1B01DE4A80D}"/>
                </a:ext>
              </a:extLst>
            </p:cNvPr>
            <p:cNvSpPr/>
            <p:nvPr/>
          </p:nvSpPr>
          <p:spPr>
            <a:xfrm>
              <a:off x="6228950" y="207598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2" name="Freeform 217">
              <a:extLst>
                <a:ext uri="{FF2B5EF4-FFF2-40B4-BE49-F238E27FC236}">
                  <a16:creationId xmlns:a16="http://schemas.microsoft.com/office/drawing/2014/main" id="{E93B935C-A0DA-EC7E-8748-7E70F6EB15F4}"/>
                </a:ext>
              </a:extLst>
            </p:cNvPr>
            <p:cNvSpPr/>
            <p:nvPr/>
          </p:nvSpPr>
          <p:spPr>
            <a:xfrm>
              <a:off x="6239526" y="212133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3" name="Freeform 218">
              <a:extLst>
                <a:ext uri="{FF2B5EF4-FFF2-40B4-BE49-F238E27FC236}">
                  <a16:creationId xmlns:a16="http://schemas.microsoft.com/office/drawing/2014/main" id="{2DF1C2F1-2F8F-9BD6-117A-CD2A5E97BC3D}"/>
                </a:ext>
              </a:extLst>
            </p:cNvPr>
            <p:cNvSpPr/>
            <p:nvPr/>
          </p:nvSpPr>
          <p:spPr>
            <a:xfrm>
              <a:off x="6269743" y="209109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4" name="Freeform 219">
              <a:extLst>
                <a:ext uri="{FF2B5EF4-FFF2-40B4-BE49-F238E27FC236}">
                  <a16:creationId xmlns:a16="http://schemas.microsoft.com/office/drawing/2014/main" id="{57F988F2-28BC-6C24-F4C2-6F56DB7828C4}"/>
                </a:ext>
              </a:extLst>
            </p:cNvPr>
            <p:cNvSpPr/>
            <p:nvPr/>
          </p:nvSpPr>
          <p:spPr>
            <a:xfrm>
              <a:off x="6253124" y="213645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5" name="Freeform 220">
              <a:extLst>
                <a:ext uri="{FF2B5EF4-FFF2-40B4-BE49-F238E27FC236}">
                  <a16:creationId xmlns:a16="http://schemas.microsoft.com/office/drawing/2014/main" id="{4FA61DE8-A72B-172E-6B60-14ECC8C811DF}"/>
                </a:ext>
              </a:extLst>
            </p:cNvPr>
            <p:cNvSpPr/>
            <p:nvPr/>
          </p:nvSpPr>
          <p:spPr>
            <a:xfrm>
              <a:off x="6283340" y="210621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6" name="Freeform 221">
              <a:extLst>
                <a:ext uri="{FF2B5EF4-FFF2-40B4-BE49-F238E27FC236}">
                  <a16:creationId xmlns:a16="http://schemas.microsoft.com/office/drawing/2014/main" id="{703DC6E9-E7C4-6AE7-A94E-B8D5654EE7A5}"/>
                </a:ext>
              </a:extLst>
            </p:cNvPr>
            <p:cNvSpPr/>
            <p:nvPr/>
          </p:nvSpPr>
          <p:spPr>
            <a:xfrm>
              <a:off x="6286361" y="21530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7" name="Freeform 222">
              <a:extLst>
                <a:ext uri="{FF2B5EF4-FFF2-40B4-BE49-F238E27FC236}">
                  <a16:creationId xmlns:a16="http://schemas.microsoft.com/office/drawing/2014/main" id="{25D50095-413F-37D9-2489-F5DAB1010533}"/>
                </a:ext>
              </a:extLst>
            </p:cNvPr>
            <p:cNvSpPr/>
            <p:nvPr/>
          </p:nvSpPr>
          <p:spPr>
            <a:xfrm>
              <a:off x="6316578" y="21228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8" name="Freeform 223">
              <a:extLst>
                <a:ext uri="{FF2B5EF4-FFF2-40B4-BE49-F238E27FC236}">
                  <a16:creationId xmlns:a16="http://schemas.microsoft.com/office/drawing/2014/main" id="{121207E3-9BD2-EFBA-2A7D-D9AA77D765EC}"/>
                </a:ext>
              </a:extLst>
            </p:cNvPr>
            <p:cNvSpPr/>
            <p:nvPr/>
          </p:nvSpPr>
          <p:spPr>
            <a:xfrm>
              <a:off x="6319599" y="21530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9" name="Freeform 224">
              <a:extLst>
                <a:ext uri="{FF2B5EF4-FFF2-40B4-BE49-F238E27FC236}">
                  <a16:creationId xmlns:a16="http://schemas.microsoft.com/office/drawing/2014/main" id="{D5A89DB2-D22B-1A91-87A2-C5BE955B80C1}"/>
                </a:ext>
              </a:extLst>
            </p:cNvPr>
            <p:cNvSpPr/>
            <p:nvPr/>
          </p:nvSpPr>
          <p:spPr>
            <a:xfrm>
              <a:off x="6349816" y="21228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0" name="Freeform 225">
              <a:extLst>
                <a:ext uri="{FF2B5EF4-FFF2-40B4-BE49-F238E27FC236}">
                  <a16:creationId xmlns:a16="http://schemas.microsoft.com/office/drawing/2014/main" id="{40DEB507-9F94-1126-9890-5EF6CA28B0A1}"/>
                </a:ext>
              </a:extLst>
            </p:cNvPr>
            <p:cNvSpPr/>
            <p:nvPr/>
          </p:nvSpPr>
          <p:spPr>
            <a:xfrm>
              <a:off x="6327154" y="21530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1" name="Freeform 226">
              <a:extLst>
                <a:ext uri="{FF2B5EF4-FFF2-40B4-BE49-F238E27FC236}">
                  <a16:creationId xmlns:a16="http://schemas.microsoft.com/office/drawing/2014/main" id="{C4812FD5-A394-27EE-839E-8C7A14A6FE8F}"/>
                </a:ext>
              </a:extLst>
            </p:cNvPr>
            <p:cNvSpPr/>
            <p:nvPr/>
          </p:nvSpPr>
          <p:spPr>
            <a:xfrm>
              <a:off x="6357370" y="21228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2" name="Freeform 227">
              <a:extLst>
                <a:ext uri="{FF2B5EF4-FFF2-40B4-BE49-F238E27FC236}">
                  <a16:creationId xmlns:a16="http://schemas.microsoft.com/office/drawing/2014/main" id="{B06E5350-0C65-3FAB-88E4-73F74E2E24E5}"/>
                </a:ext>
              </a:extLst>
            </p:cNvPr>
            <p:cNvSpPr/>
            <p:nvPr/>
          </p:nvSpPr>
          <p:spPr>
            <a:xfrm>
              <a:off x="6346794" y="21530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3" name="Freeform 228">
              <a:extLst>
                <a:ext uri="{FF2B5EF4-FFF2-40B4-BE49-F238E27FC236}">
                  <a16:creationId xmlns:a16="http://schemas.microsoft.com/office/drawing/2014/main" id="{E63A3FC1-52BF-33EA-25AB-846FB099FD9D}"/>
                </a:ext>
              </a:extLst>
            </p:cNvPr>
            <p:cNvSpPr/>
            <p:nvPr/>
          </p:nvSpPr>
          <p:spPr>
            <a:xfrm>
              <a:off x="6377011" y="21228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4" name="Freeform 229">
              <a:extLst>
                <a:ext uri="{FF2B5EF4-FFF2-40B4-BE49-F238E27FC236}">
                  <a16:creationId xmlns:a16="http://schemas.microsoft.com/office/drawing/2014/main" id="{4D70772F-DB05-21FA-6422-C3E502B24EA4}"/>
                </a:ext>
              </a:extLst>
            </p:cNvPr>
            <p:cNvSpPr/>
            <p:nvPr/>
          </p:nvSpPr>
          <p:spPr>
            <a:xfrm>
              <a:off x="6346794" y="21530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5" name="Freeform 230">
              <a:extLst>
                <a:ext uri="{FF2B5EF4-FFF2-40B4-BE49-F238E27FC236}">
                  <a16:creationId xmlns:a16="http://schemas.microsoft.com/office/drawing/2014/main" id="{F4AF8B08-B62B-3DAD-A77F-51F626AA90C5}"/>
                </a:ext>
              </a:extLst>
            </p:cNvPr>
            <p:cNvSpPr/>
            <p:nvPr/>
          </p:nvSpPr>
          <p:spPr>
            <a:xfrm>
              <a:off x="6377011" y="21228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6" name="Freeform 231">
              <a:extLst>
                <a:ext uri="{FF2B5EF4-FFF2-40B4-BE49-F238E27FC236}">
                  <a16:creationId xmlns:a16="http://schemas.microsoft.com/office/drawing/2014/main" id="{984CF9F5-8300-9D30-FFAE-2F94A2B39282}"/>
                </a:ext>
              </a:extLst>
            </p:cNvPr>
            <p:cNvSpPr/>
            <p:nvPr/>
          </p:nvSpPr>
          <p:spPr>
            <a:xfrm>
              <a:off x="6352837"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7" name="Freeform 232">
              <a:extLst>
                <a:ext uri="{FF2B5EF4-FFF2-40B4-BE49-F238E27FC236}">
                  <a16:creationId xmlns:a16="http://schemas.microsoft.com/office/drawing/2014/main" id="{F432AAC7-56D5-814A-E412-B009E0A4A48A}"/>
                </a:ext>
              </a:extLst>
            </p:cNvPr>
            <p:cNvSpPr/>
            <p:nvPr/>
          </p:nvSpPr>
          <p:spPr>
            <a:xfrm>
              <a:off x="6383054"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8" name="Freeform 233">
              <a:extLst>
                <a:ext uri="{FF2B5EF4-FFF2-40B4-BE49-F238E27FC236}">
                  <a16:creationId xmlns:a16="http://schemas.microsoft.com/office/drawing/2014/main" id="{BAFF89A1-9FD1-4536-3512-320BDD31197E}"/>
                </a:ext>
              </a:extLst>
            </p:cNvPr>
            <p:cNvSpPr/>
            <p:nvPr/>
          </p:nvSpPr>
          <p:spPr>
            <a:xfrm>
              <a:off x="6360392"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9" name="Freeform 234">
              <a:extLst>
                <a:ext uri="{FF2B5EF4-FFF2-40B4-BE49-F238E27FC236}">
                  <a16:creationId xmlns:a16="http://schemas.microsoft.com/office/drawing/2014/main" id="{BA7A1480-311E-4967-AAA2-C7D51FC46475}"/>
                </a:ext>
              </a:extLst>
            </p:cNvPr>
            <p:cNvSpPr/>
            <p:nvPr/>
          </p:nvSpPr>
          <p:spPr>
            <a:xfrm>
              <a:off x="6390608"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0" name="Freeform 235">
              <a:extLst>
                <a:ext uri="{FF2B5EF4-FFF2-40B4-BE49-F238E27FC236}">
                  <a16:creationId xmlns:a16="http://schemas.microsoft.com/office/drawing/2014/main" id="{81F56C67-BC3B-706B-FCE8-D4B41C107DB2}"/>
                </a:ext>
              </a:extLst>
            </p:cNvPr>
            <p:cNvSpPr/>
            <p:nvPr/>
          </p:nvSpPr>
          <p:spPr>
            <a:xfrm>
              <a:off x="6366435"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1" name="Freeform 236">
              <a:extLst>
                <a:ext uri="{FF2B5EF4-FFF2-40B4-BE49-F238E27FC236}">
                  <a16:creationId xmlns:a16="http://schemas.microsoft.com/office/drawing/2014/main" id="{46CAB55B-3C7C-ADDB-F38C-16C8929B82DE}"/>
                </a:ext>
              </a:extLst>
            </p:cNvPr>
            <p:cNvSpPr/>
            <p:nvPr/>
          </p:nvSpPr>
          <p:spPr>
            <a:xfrm>
              <a:off x="6396651"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2" name="Freeform 237">
              <a:extLst>
                <a:ext uri="{FF2B5EF4-FFF2-40B4-BE49-F238E27FC236}">
                  <a16:creationId xmlns:a16="http://schemas.microsoft.com/office/drawing/2014/main" id="{E23E411D-51EB-E2A1-D6BC-18F81A357291}"/>
                </a:ext>
              </a:extLst>
            </p:cNvPr>
            <p:cNvSpPr/>
            <p:nvPr/>
          </p:nvSpPr>
          <p:spPr>
            <a:xfrm>
              <a:off x="6373989"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3" name="Freeform 238">
              <a:extLst>
                <a:ext uri="{FF2B5EF4-FFF2-40B4-BE49-F238E27FC236}">
                  <a16:creationId xmlns:a16="http://schemas.microsoft.com/office/drawing/2014/main" id="{E1946160-53A4-CB44-A12E-70006BB5A649}"/>
                </a:ext>
              </a:extLst>
            </p:cNvPr>
            <p:cNvSpPr/>
            <p:nvPr/>
          </p:nvSpPr>
          <p:spPr>
            <a:xfrm>
              <a:off x="6404205"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4" name="Freeform 239">
              <a:extLst>
                <a:ext uri="{FF2B5EF4-FFF2-40B4-BE49-F238E27FC236}">
                  <a16:creationId xmlns:a16="http://schemas.microsoft.com/office/drawing/2014/main" id="{F971C0B8-6CC3-ADEE-444C-D0EC2820EB1D}"/>
                </a:ext>
              </a:extLst>
            </p:cNvPr>
            <p:cNvSpPr/>
            <p:nvPr/>
          </p:nvSpPr>
          <p:spPr>
            <a:xfrm>
              <a:off x="6380032"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5" name="Freeform 240">
              <a:extLst>
                <a:ext uri="{FF2B5EF4-FFF2-40B4-BE49-F238E27FC236}">
                  <a16:creationId xmlns:a16="http://schemas.microsoft.com/office/drawing/2014/main" id="{6E1F1C91-DA20-6128-A063-F355FA498CD7}"/>
                </a:ext>
              </a:extLst>
            </p:cNvPr>
            <p:cNvSpPr/>
            <p:nvPr/>
          </p:nvSpPr>
          <p:spPr>
            <a:xfrm>
              <a:off x="6410249"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6" name="Freeform 241">
              <a:extLst>
                <a:ext uri="{FF2B5EF4-FFF2-40B4-BE49-F238E27FC236}">
                  <a16:creationId xmlns:a16="http://schemas.microsoft.com/office/drawing/2014/main" id="{EA91FB9F-6AC2-2591-31AA-E9985CDA073E}"/>
                </a:ext>
              </a:extLst>
            </p:cNvPr>
            <p:cNvSpPr/>
            <p:nvPr/>
          </p:nvSpPr>
          <p:spPr>
            <a:xfrm>
              <a:off x="6380032"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7" name="Freeform 242">
              <a:extLst>
                <a:ext uri="{FF2B5EF4-FFF2-40B4-BE49-F238E27FC236}">
                  <a16:creationId xmlns:a16="http://schemas.microsoft.com/office/drawing/2014/main" id="{F3DBAC91-5C15-0946-EA1C-69BFC5A8D130}"/>
                </a:ext>
              </a:extLst>
            </p:cNvPr>
            <p:cNvSpPr/>
            <p:nvPr/>
          </p:nvSpPr>
          <p:spPr>
            <a:xfrm>
              <a:off x="6410249"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8" name="Freeform 243">
              <a:extLst>
                <a:ext uri="{FF2B5EF4-FFF2-40B4-BE49-F238E27FC236}">
                  <a16:creationId xmlns:a16="http://schemas.microsoft.com/office/drawing/2014/main" id="{3CB7B4E9-1B9A-A9BE-90AD-5292ED535F7A}"/>
                </a:ext>
              </a:extLst>
            </p:cNvPr>
            <p:cNvSpPr/>
            <p:nvPr/>
          </p:nvSpPr>
          <p:spPr>
            <a:xfrm>
              <a:off x="6380032"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9" name="Freeform 244">
              <a:extLst>
                <a:ext uri="{FF2B5EF4-FFF2-40B4-BE49-F238E27FC236}">
                  <a16:creationId xmlns:a16="http://schemas.microsoft.com/office/drawing/2014/main" id="{FECE022F-B5E8-3211-3127-9E59ED040B52}"/>
                </a:ext>
              </a:extLst>
            </p:cNvPr>
            <p:cNvSpPr/>
            <p:nvPr/>
          </p:nvSpPr>
          <p:spPr>
            <a:xfrm>
              <a:off x="6410249"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0" name="Freeform 245">
              <a:extLst>
                <a:ext uri="{FF2B5EF4-FFF2-40B4-BE49-F238E27FC236}">
                  <a16:creationId xmlns:a16="http://schemas.microsoft.com/office/drawing/2014/main" id="{E07366DB-915F-AF16-AF5E-AA74C46F3FF0}"/>
                </a:ext>
              </a:extLst>
            </p:cNvPr>
            <p:cNvSpPr/>
            <p:nvPr/>
          </p:nvSpPr>
          <p:spPr>
            <a:xfrm>
              <a:off x="6380032"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1" name="Freeform 246">
              <a:extLst>
                <a:ext uri="{FF2B5EF4-FFF2-40B4-BE49-F238E27FC236}">
                  <a16:creationId xmlns:a16="http://schemas.microsoft.com/office/drawing/2014/main" id="{C12B53AB-A92E-B87C-6714-1E2AB2566C0B}"/>
                </a:ext>
              </a:extLst>
            </p:cNvPr>
            <p:cNvSpPr/>
            <p:nvPr/>
          </p:nvSpPr>
          <p:spPr>
            <a:xfrm>
              <a:off x="6410249"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2" name="Freeform 247">
              <a:extLst>
                <a:ext uri="{FF2B5EF4-FFF2-40B4-BE49-F238E27FC236}">
                  <a16:creationId xmlns:a16="http://schemas.microsoft.com/office/drawing/2014/main" id="{877FE8C2-0657-2EE7-A49F-3F03A38E4E3B}"/>
                </a:ext>
              </a:extLst>
            </p:cNvPr>
            <p:cNvSpPr/>
            <p:nvPr/>
          </p:nvSpPr>
          <p:spPr>
            <a:xfrm>
              <a:off x="6387586"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3" name="Freeform 248">
              <a:extLst>
                <a:ext uri="{FF2B5EF4-FFF2-40B4-BE49-F238E27FC236}">
                  <a16:creationId xmlns:a16="http://schemas.microsoft.com/office/drawing/2014/main" id="{DA31B340-EE9C-EAFD-F24E-6CE34961F431}"/>
                </a:ext>
              </a:extLst>
            </p:cNvPr>
            <p:cNvSpPr/>
            <p:nvPr/>
          </p:nvSpPr>
          <p:spPr>
            <a:xfrm>
              <a:off x="6417803"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4" name="Freeform 249">
              <a:extLst>
                <a:ext uri="{FF2B5EF4-FFF2-40B4-BE49-F238E27FC236}">
                  <a16:creationId xmlns:a16="http://schemas.microsoft.com/office/drawing/2014/main" id="{2BCF6FA2-3B3D-B948-F06A-367DD66F92B4}"/>
                </a:ext>
              </a:extLst>
            </p:cNvPr>
            <p:cNvSpPr/>
            <p:nvPr/>
          </p:nvSpPr>
          <p:spPr>
            <a:xfrm>
              <a:off x="6387586"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5" name="Freeform 250">
              <a:extLst>
                <a:ext uri="{FF2B5EF4-FFF2-40B4-BE49-F238E27FC236}">
                  <a16:creationId xmlns:a16="http://schemas.microsoft.com/office/drawing/2014/main" id="{61D5D08B-45EB-D30F-67B8-53EAE08F6338}"/>
                </a:ext>
              </a:extLst>
            </p:cNvPr>
            <p:cNvSpPr/>
            <p:nvPr/>
          </p:nvSpPr>
          <p:spPr>
            <a:xfrm>
              <a:off x="6417803"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6" name="Freeform 251">
              <a:extLst>
                <a:ext uri="{FF2B5EF4-FFF2-40B4-BE49-F238E27FC236}">
                  <a16:creationId xmlns:a16="http://schemas.microsoft.com/office/drawing/2014/main" id="{44D05AEC-AF83-95B8-2BF4-F9513D64A62B}"/>
                </a:ext>
              </a:extLst>
            </p:cNvPr>
            <p:cNvSpPr/>
            <p:nvPr/>
          </p:nvSpPr>
          <p:spPr>
            <a:xfrm>
              <a:off x="6393630" y="21863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7" name="Freeform 252">
              <a:extLst>
                <a:ext uri="{FF2B5EF4-FFF2-40B4-BE49-F238E27FC236}">
                  <a16:creationId xmlns:a16="http://schemas.microsoft.com/office/drawing/2014/main" id="{E7B06EC7-3D8F-93CE-234F-61342CE9E0C0}"/>
                </a:ext>
              </a:extLst>
            </p:cNvPr>
            <p:cNvSpPr/>
            <p:nvPr/>
          </p:nvSpPr>
          <p:spPr>
            <a:xfrm>
              <a:off x="6423846" y="21561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8" name="Freeform 253">
              <a:extLst>
                <a:ext uri="{FF2B5EF4-FFF2-40B4-BE49-F238E27FC236}">
                  <a16:creationId xmlns:a16="http://schemas.microsoft.com/office/drawing/2014/main" id="{4D9B21FE-11BA-8BF6-A711-D5503008510E}"/>
                </a:ext>
              </a:extLst>
            </p:cNvPr>
            <p:cNvSpPr/>
            <p:nvPr/>
          </p:nvSpPr>
          <p:spPr>
            <a:xfrm>
              <a:off x="6401184" y="21863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9" name="Freeform 254">
              <a:extLst>
                <a:ext uri="{FF2B5EF4-FFF2-40B4-BE49-F238E27FC236}">
                  <a16:creationId xmlns:a16="http://schemas.microsoft.com/office/drawing/2014/main" id="{F4D45D6C-28A6-592A-F81D-F87C94B0FF43}"/>
                </a:ext>
              </a:extLst>
            </p:cNvPr>
            <p:cNvSpPr/>
            <p:nvPr/>
          </p:nvSpPr>
          <p:spPr>
            <a:xfrm>
              <a:off x="6431400" y="21561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0" name="Freeform 255">
              <a:extLst>
                <a:ext uri="{FF2B5EF4-FFF2-40B4-BE49-F238E27FC236}">
                  <a16:creationId xmlns:a16="http://schemas.microsoft.com/office/drawing/2014/main" id="{CF40B69C-8B83-83B4-C2EA-B891BDC3E4A1}"/>
                </a:ext>
              </a:extLst>
            </p:cNvPr>
            <p:cNvSpPr/>
            <p:nvPr/>
          </p:nvSpPr>
          <p:spPr>
            <a:xfrm>
              <a:off x="6426868" y="222110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1" name="Freeform 256">
              <a:extLst>
                <a:ext uri="{FF2B5EF4-FFF2-40B4-BE49-F238E27FC236}">
                  <a16:creationId xmlns:a16="http://schemas.microsoft.com/office/drawing/2014/main" id="{38FF0A5A-0D02-0C51-F414-C3F8B0FB8C58}"/>
                </a:ext>
              </a:extLst>
            </p:cNvPr>
            <p:cNvSpPr/>
            <p:nvPr/>
          </p:nvSpPr>
          <p:spPr>
            <a:xfrm>
              <a:off x="6457084" y="219087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2" name="Freeform 257">
              <a:extLst>
                <a:ext uri="{FF2B5EF4-FFF2-40B4-BE49-F238E27FC236}">
                  <a16:creationId xmlns:a16="http://schemas.microsoft.com/office/drawing/2014/main" id="{2C1C636F-D7C9-5CC0-14BA-E3C3CE7DD909}"/>
                </a:ext>
              </a:extLst>
            </p:cNvPr>
            <p:cNvSpPr/>
            <p:nvPr/>
          </p:nvSpPr>
          <p:spPr>
            <a:xfrm>
              <a:off x="6448019" y="22377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3" name="Freeform 258">
              <a:extLst>
                <a:ext uri="{FF2B5EF4-FFF2-40B4-BE49-F238E27FC236}">
                  <a16:creationId xmlns:a16="http://schemas.microsoft.com/office/drawing/2014/main" id="{2DD5777A-03A0-24F5-F78E-72FE0004BCF2}"/>
                </a:ext>
              </a:extLst>
            </p:cNvPr>
            <p:cNvSpPr/>
            <p:nvPr/>
          </p:nvSpPr>
          <p:spPr>
            <a:xfrm>
              <a:off x="6478235" y="22075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4" name="Freeform 259">
              <a:extLst>
                <a:ext uri="{FF2B5EF4-FFF2-40B4-BE49-F238E27FC236}">
                  <a16:creationId xmlns:a16="http://schemas.microsoft.com/office/drawing/2014/main" id="{32A64DB5-7B77-082E-0A64-4D186FF3EF62}"/>
                </a:ext>
              </a:extLst>
            </p:cNvPr>
            <p:cNvSpPr/>
            <p:nvPr/>
          </p:nvSpPr>
          <p:spPr>
            <a:xfrm>
              <a:off x="6454062" y="22558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5" name="Freeform 260">
              <a:extLst>
                <a:ext uri="{FF2B5EF4-FFF2-40B4-BE49-F238E27FC236}">
                  <a16:creationId xmlns:a16="http://schemas.microsoft.com/office/drawing/2014/main" id="{3E78C87D-39F2-DEA2-F851-56D2AB30E82F}"/>
                </a:ext>
              </a:extLst>
            </p:cNvPr>
            <p:cNvSpPr/>
            <p:nvPr/>
          </p:nvSpPr>
          <p:spPr>
            <a:xfrm>
              <a:off x="6484279" y="22256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6" name="Freeform 261">
              <a:extLst>
                <a:ext uri="{FF2B5EF4-FFF2-40B4-BE49-F238E27FC236}">
                  <a16:creationId xmlns:a16="http://schemas.microsoft.com/office/drawing/2014/main" id="{E117E8E6-8ED4-D938-9C32-3B238CC9ECE4}"/>
                </a:ext>
              </a:extLst>
            </p:cNvPr>
            <p:cNvSpPr/>
            <p:nvPr/>
          </p:nvSpPr>
          <p:spPr>
            <a:xfrm>
              <a:off x="6473703" y="229065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7" name="Freeform 262">
              <a:extLst>
                <a:ext uri="{FF2B5EF4-FFF2-40B4-BE49-F238E27FC236}">
                  <a16:creationId xmlns:a16="http://schemas.microsoft.com/office/drawing/2014/main" id="{24BB740D-437B-AA6C-038D-F314A014C16E}"/>
                </a:ext>
              </a:extLst>
            </p:cNvPr>
            <p:cNvSpPr/>
            <p:nvPr/>
          </p:nvSpPr>
          <p:spPr>
            <a:xfrm>
              <a:off x="6503919" y="226041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8" name="Freeform 263">
              <a:extLst>
                <a:ext uri="{FF2B5EF4-FFF2-40B4-BE49-F238E27FC236}">
                  <a16:creationId xmlns:a16="http://schemas.microsoft.com/office/drawing/2014/main" id="{ED88A6E7-2828-09C6-7C82-8FEA5F2E247B}"/>
                </a:ext>
              </a:extLst>
            </p:cNvPr>
            <p:cNvSpPr/>
            <p:nvPr/>
          </p:nvSpPr>
          <p:spPr>
            <a:xfrm>
              <a:off x="6487300" y="230879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9" name="Freeform 264">
              <a:extLst>
                <a:ext uri="{FF2B5EF4-FFF2-40B4-BE49-F238E27FC236}">
                  <a16:creationId xmlns:a16="http://schemas.microsoft.com/office/drawing/2014/main" id="{0D01259E-215F-0E16-CC83-5B8D8CC9A34C}"/>
                </a:ext>
              </a:extLst>
            </p:cNvPr>
            <p:cNvSpPr/>
            <p:nvPr/>
          </p:nvSpPr>
          <p:spPr>
            <a:xfrm>
              <a:off x="6517517" y="227855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0" name="Freeform 265">
              <a:extLst>
                <a:ext uri="{FF2B5EF4-FFF2-40B4-BE49-F238E27FC236}">
                  <a16:creationId xmlns:a16="http://schemas.microsoft.com/office/drawing/2014/main" id="{959ACBAB-4CE3-98F5-BC50-7E297D629FE5}"/>
                </a:ext>
              </a:extLst>
            </p:cNvPr>
            <p:cNvSpPr/>
            <p:nvPr/>
          </p:nvSpPr>
          <p:spPr>
            <a:xfrm>
              <a:off x="6534136" y="232693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1" name="Freeform 266">
              <a:extLst>
                <a:ext uri="{FF2B5EF4-FFF2-40B4-BE49-F238E27FC236}">
                  <a16:creationId xmlns:a16="http://schemas.microsoft.com/office/drawing/2014/main" id="{39916F52-2A6B-0BDE-A0C9-D9587B41DCBB}"/>
                </a:ext>
              </a:extLst>
            </p:cNvPr>
            <p:cNvSpPr/>
            <p:nvPr/>
          </p:nvSpPr>
          <p:spPr>
            <a:xfrm>
              <a:off x="6564352" y="229669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2" name="Freeform 267">
              <a:extLst>
                <a:ext uri="{FF2B5EF4-FFF2-40B4-BE49-F238E27FC236}">
                  <a16:creationId xmlns:a16="http://schemas.microsoft.com/office/drawing/2014/main" id="{53602584-C008-C444-C0B0-023D4EBF1869}"/>
                </a:ext>
              </a:extLst>
            </p:cNvPr>
            <p:cNvSpPr/>
            <p:nvPr/>
          </p:nvSpPr>
          <p:spPr>
            <a:xfrm>
              <a:off x="6555287" y="232693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3" name="Freeform 268">
              <a:extLst>
                <a:ext uri="{FF2B5EF4-FFF2-40B4-BE49-F238E27FC236}">
                  <a16:creationId xmlns:a16="http://schemas.microsoft.com/office/drawing/2014/main" id="{56B7F78E-4F18-6464-E0AA-47D9265E4547}"/>
                </a:ext>
              </a:extLst>
            </p:cNvPr>
            <p:cNvSpPr/>
            <p:nvPr/>
          </p:nvSpPr>
          <p:spPr>
            <a:xfrm>
              <a:off x="6585503" y="229669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4" name="Freeform 269">
              <a:extLst>
                <a:ext uri="{FF2B5EF4-FFF2-40B4-BE49-F238E27FC236}">
                  <a16:creationId xmlns:a16="http://schemas.microsoft.com/office/drawing/2014/main" id="{54B3C297-35D5-F1F9-24FE-22DE46628E54}"/>
                </a:ext>
              </a:extLst>
            </p:cNvPr>
            <p:cNvSpPr/>
            <p:nvPr/>
          </p:nvSpPr>
          <p:spPr>
            <a:xfrm>
              <a:off x="6555287" y="232693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5" name="Freeform 270">
              <a:extLst>
                <a:ext uri="{FF2B5EF4-FFF2-40B4-BE49-F238E27FC236}">
                  <a16:creationId xmlns:a16="http://schemas.microsoft.com/office/drawing/2014/main" id="{141F9EAA-5C48-B5C9-B4AB-CB8FB2692C74}"/>
                </a:ext>
              </a:extLst>
            </p:cNvPr>
            <p:cNvSpPr/>
            <p:nvPr/>
          </p:nvSpPr>
          <p:spPr>
            <a:xfrm>
              <a:off x="6585503" y="229669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6" name="Freeform 271">
              <a:extLst>
                <a:ext uri="{FF2B5EF4-FFF2-40B4-BE49-F238E27FC236}">
                  <a16:creationId xmlns:a16="http://schemas.microsoft.com/office/drawing/2014/main" id="{35613BB9-8DA6-153B-F26D-6B23C303AD61}"/>
                </a:ext>
              </a:extLst>
            </p:cNvPr>
            <p:cNvSpPr/>
            <p:nvPr/>
          </p:nvSpPr>
          <p:spPr>
            <a:xfrm>
              <a:off x="6568884" y="232693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7" name="Freeform 272">
              <a:extLst>
                <a:ext uri="{FF2B5EF4-FFF2-40B4-BE49-F238E27FC236}">
                  <a16:creationId xmlns:a16="http://schemas.microsoft.com/office/drawing/2014/main" id="{99A56348-A7D3-C38B-D3BF-1A1E1654C2AA}"/>
                </a:ext>
              </a:extLst>
            </p:cNvPr>
            <p:cNvSpPr/>
            <p:nvPr/>
          </p:nvSpPr>
          <p:spPr>
            <a:xfrm>
              <a:off x="6599101" y="229669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8" name="Freeform 273">
              <a:extLst>
                <a:ext uri="{FF2B5EF4-FFF2-40B4-BE49-F238E27FC236}">
                  <a16:creationId xmlns:a16="http://schemas.microsoft.com/office/drawing/2014/main" id="{18E3B02E-5714-C46B-12FC-DC341186E786}"/>
                </a:ext>
              </a:extLst>
            </p:cNvPr>
            <p:cNvSpPr/>
            <p:nvPr/>
          </p:nvSpPr>
          <p:spPr>
            <a:xfrm>
              <a:off x="6574928" y="232693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9" name="Freeform 274">
              <a:extLst>
                <a:ext uri="{FF2B5EF4-FFF2-40B4-BE49-F238E27FC236}">
                  <a16:creationId xmlns:a16="http://schemas.microsoft.com/office/drawing/2014/main" id="{5D756E15-E10A-CA6F-9E98-95D562AE03F9}"/>
                </a:ext>
              </a:extLst>
            </p:cNvPr>
            <p:cNvSpPr/>
            <p:nvPr/>
          </p:nvSpPr>
          <p:spPr>
            <a:xfrm>
              <a:off x="6605144" y="229669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0" name="Freeform 275">
              <a:extLst>
                <a:ext uri="{FF2B5EF4-FFF2-40B4-BE49-F238E27FC236}">
                  <a16:creationId xmlns:a16="http://schemas.microsoft.com/office/drawing/2014/main" id="{6EB2303E-E45D-2338-58B8-D833505FC82C}"/>
                </a:ext>
              </a:extLst>
            </p:cNvPr>
            <p:cNvSpPr/>
            <p:nvPr/>
          </p:nvSpPr>
          <p:spPr>
            <a:xfrm>
              <a:off x="6574928" y="232693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1" name="Freeform 276">
              <a:extLst>
                <a:ext uri="{FF2B5EF4-FFF2-40B4-BE49-F238E27FC236}">
                  <a16:creationId xmlns:a16="http://schemas.microsoft.com/office/drawing/2014/main" id="{8BDC73E2-00F4-C149-3EBF-05C851CA9EAB}"/>
                </a:ext>
              </a:extLst>
            </p:cNvPr>
            <p:cNvSpPr/>
            <p:nvPr/>
          </p:nvSpPr>
          <p:spPr>
            <a:xfrm>
              <a:off x="6605144" y="229669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2" name="Freeform 277">
              <a:extLst>
                <a:ext uri="{FF2B5EF4-FFF2-40B4-BE49-F238E27FC236}">
                  <a16:creationId xmlns:a16="http://schemas.microsoft.com/office/drawing/2014/main" id="{B5F4E954-2373-3922-B233-5BEF6AE92931}"/>
                </a:ext>
              </a:extLst>
            </p:cNvPr>
            <p:cNvSpPr/>
            <p:nvPr/>
          </p:nvSpPr>
          <p:spPr>
            <a:xfrm>
              <a:off x="6574928" y="232693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3" name="Freeform 278">
              <a:extLst>
                <a:ext uri="{FF2B5EF4-FFF2-40B4-BE49-F238E27FC236}">
                  <a16:creationId xmlns:a16="http://schemas.microsoft.com/office/drawing/2014/main" id="{806486FA-BA01-A87C-9ECD-FD9412F37FFD}"/>
                </a:ext>
              </a:extLst>
            </p:cNvPr>
            <p:cNvSpPr/>
            <p:nvPr/>
          </p:nvSpPr>
          <p:spPr>
            <a:xfrm>
              <a:off x="6605144" y="229669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4" name="Freeform 279">
              <a:extLst>
                <a:ext uri="{FF2B5EF4-FFF2-40B4-BE49-F238E27FC236}">
                  <a16:creationId xmlns:a16="http://schemas.microsoft.com/office/drawing/2014/main" id="{BD7671E2-1277-73B9-B330-7C8F30E8D5D2}"/>
                </a:ext>
              </a:extLst>
            </p:cNvPr>
            <p:cNvSpPr/>
            <p:nvPr/>
          </p:nvSpPr>
          <p:spPr>
            <a:xfrm>
              <a:off x="6582482" y="23465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5" name="Freeform 280">
              <a:extLst>
                <a:ext uri="{FF2B5EF4-FFF2-40B4-BE49-F238E27FC236}">
                  <a16:creationId xmlns:a16="http://schemas.microsoft.com/office/drawing/2014/main" id="{90FA6CDC-0D4F-1547-FEB6-8B6AE17AF501}"/>
                </a:ext>
              </a:extLst>
            </p:cNvPr>
            <p:cNvSpPr/>
            <p:nvPr/>
          </p:nvSpPr>
          <p:spPr>
            <a:xfrm>
              <a:off x="6612698" y="23163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6" name="Freeform 281">
              <a:extLst>
                <a:ext uri="{FF2B5EF4-FFF2-40B4-BE49-F238E27FC236}">
                  <a16:creationId xmlns:a16="http://schemas.microsoft.com/office/drawing/2014/main" id="{8C9CF6B3-4C70-4165-647B-DE73BD209C25}"/>
                </a:ext>
              </a:extLst>
            </p:cNvPr>
            <p:cNvSpPr/>
            <p:nvPr/>
          </p:nvSpPr>
          <p:spPr>
            <a:xfrm>
              <a:off x="6588525" y="23647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7" name="Freeform 282">
              <a:extLst>
                <a:ext uri="{FF2B5EF4-FFF2-40B4-BE49-F238E27FC236}">
                  <a16:creationId xmlns:a16="http://schemas.microsoft.com/office/drawing/2014/main" id="{2198663B-3A57-76C1-1F79-C6A67C172778}"/>
                </a:ext>
              </a:extLst>
            </p:cNvPr>
            <p:cNvSpPr/>
            <p:nvPr/>
          </p:nvSpPr>
          <p:spPr>
            <a:xfrm>
              <a:off x="6618741" y="23344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8" name="Freeform 283">
              <a:extLst>
                <a:ext uri="{FF2B5EF4-FFF2-40B4-BE49-F238E27FC236}">
                  <a16:creationId xmlns:a16="http://schemas.microsoft.com/office/drawing/2014/main" id="{2B7079D6-AD96-8A5F-9AC9-0D8809640FC4}"/>
                </a:ext>
              </a:extLst>
            </p:cNvPr>
            <p:cNvSpPr/>
            <p:nvPr/>
          </p:nvSpPr>
          <p:spPr>
            <a:xfrm>
              <a:off x="6602122" y="23647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9" name="Freeform 284">
              <a:extLst>
                <a:ext uri="{FF2B5EF4-FFF2-40B4-BE49-F238E27FC236}">
                  <a16:creationId xmlns:a16="http://schemas.microsoft.com/office/drawing/2014/main" id="{45A621AF-3AF9-87C6-3233-2399EBEE9FB9}"/>
                </a:ext>
              </a:extLst>
            </p:cNvPr>
            <p:cNvSpPr/>
            <p:nvPr/>
          </p:nvSpPr>
          <p:spPr>
            <a:xfrm>
              <a:off x="6632339" y="23344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0" name="Freeform 285">
              <a:extLst>
                <a:ext uri="{FF2B5EF4-FFF2-40B4-BE49-F238E27FC236}">
                  <a16:creationId xmlns:a16="http://schemas.microsoft.com/office/drawing/2014/main" id="{915CC95F-3B23-4641-5AB9-E8B1D11D646E}"/>
                </a:ext>
              </a:extLst>
            </p:cNvPr>
            <p:cNvSpPr/>
            <p:nvPr/>
          </p:nvSpPr>
          <p:spPr>
            <a:xfrm>
              <a:off x="6602122" y="23647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1" name="Freeform 286">
              <a:extLst>
                <a:ext uri="{FF2B5EF4-FFF2-40B4-BE49-F238E27FC236}">
                  <a16:creationId xmlns:a16="http://schemas.microsoft.com/office/drawing/2014/main" id="{4A17946B-B86B-98E4-7942-A82FEC4D1B11}"/>
                </a:ext>
              </a:extLst>
            </p:cNvPr>
            <p:cNvSpPr/>
            <p:nvPr/>
          </p:nvSpPr>
          <p:spPr>
            <a:xfrm>
              <a:off x="6632339" y="23344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2" name="Freeform 287">
              <a:extLst>
                <a:ext uri="{FF2B5EF4-FFF2-40B4-BE49-F238E27FC236}">
                  <a16:creationId xmlns:a16="http://schemas.microsoft.com/office/drawing/2014/main" id="{8AF4181C-8E4C-4B86-A036-BCF2C05146FF}"/>
                </a:ext>
              </a:extLst>
            </p:cNvPr>
            <p:cNvSpPr/>
            <p:nvPr/>
          </p:nvSpPr>
          <p:spPr>
            <a:xfrm>
              <a:off x="6608166" y="23843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3" name="Freeform 288">
              <a:extLst>
                <a:ext uri="{FF2B5EF4-FFF2-40B4-BE49-F238E27FC236}">
                  <a16:creationId xmlns:a16="http://schemas.microsoft.com/office/drawing/2014/main" id="{AC656F9B-DA2F-3628-FF2D-4F83578E2D60}"/>
                </a:ext>
              </a:extLst>
            </p:cNvPr>
            <p:cNvSpPr/>
            <p:nvPr/>
          </p:nvSpPr>
          <p:spPr>
            <a:xfrm>
              <a:off x="6638382" y="235414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4" name="Freeform 289">
              <a:extLst>
                <a:ext uri="{FF2B5EF4-FFF2-40B4-BE49-F238E27FC236}">
                  <a16:creationId xmlns:a16="http://schemas.microsoft.com/office/drawing/2014/main" id="{8AE7387C-BFA6-C19D-6463-9F20C77310B5}"/>
                </a:ext>
              </a:extLst>
            </p:cNvPr>
            <p:cNvSpPr/>
            <p:nvPr/>
          </p:nvSpPr>
          <p:spPr>
            <a:xfrm>
              <a:off x="6615720" y="23843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5" name="Freeform 290">
              <a:extLst>
                <a:ext uri="{FF2B5EF4-FFF2-40B4-BE49-F238E27FC236}">
                  <a16:creationId xmlns:a16="http://schemas.microsoft.com/office/drawing/2014/main" id="{BBC603C0-FBE4-A033-2D3B-9A833B738D27}"/>
                </a:ext>
              </a:extLst>
            </p:cNvPr>
            <p:cNvSpPr/>
            <p:nvPr/>
          </p:nvSpPr>
          <p:spPr>
            <a:xfrm>
              <a:off x="6645936" y="235414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6" name="Freeform 291">
              <a:extLst>
                <a:ext uri="{FF2B5EF4-FFF2-40B4-BE49-F238E27FC236}">
                  <a16:creationId xmlns:a16="http://schemas.microsoft.com/office/drawing/2014/main" id="{7D62358A-7F22-52B1-E7CE-2FBC6172F88C}"/>
                </a:ext>
              </a:extLst>
            </p:cNvPr>
            <p:cNvSpPr/>
            <p:nvPr/>
          </p:nvSpPr>
          <p:spPr>
            <a:xfrm>
              <a:off x="6629317" y="23843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7" name="Freeform 292">
              <a:extLst>
                <a:ext uri="{FF2B5EF4-FFF2-40B4-BE49-F238E27FC236}">
                  <a16:creationId xmlns:a16="http://schemas.microsoft.com/office/drawing/2014/main" id="{EF0BE26B-338E-66E3-1197-A3F8A6206DFC}"/>
                </a:ext>
              </a:extLst>
            </p:cNvPr>
            <p:cNvSpPr/>
            <p:nvPr/>
          </p:nvSpPr>
          <p:spPr>
            <a:xfrm>
              <a:off x="6659533" y="235414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8" name="Freeform 293">
              <a:extLst>
                <a:ext uri="{FF2B5EF4-FFF2-40B4-BE49-F238E27FC236}">
                  <a16:creationId xmlns:a16="http://schemas.microsoft.com/office/drawing/2014/main" id="{7F94AF38-0CE1-3B27-69A2-FE11D76AE2B9}"/>
                </a:ext>
              </a:extLst>
            </p:cNvPr>
            <p:cNvSpPr/>
            <p:nvPr/>
          </p:nvSpPr>
          <p:spPr>
            <a:xfrm>
              <a:off x="6642914" y="23843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9" name="Freeform 294">
              <a:extLst>
                <a:ext uri="{FF2B5EF4-FFF2-40B4-BE49-F238E27FC236}">
                  <a16:creationId xmlns:a16="http://schemas.microsoft.com/office/drawing/2014/main" id="{6B5823EE-0163-D5BD-A763-6BEEA42742BF}"/>
                </a:ext>
              </a:extLst>
            </p:cNvPr>
            <p:cNvSpPr/>
            <p:nvPr/>
          </p:nvSpPr>
          <p:spPr>
            <a:xfrm>
              <a:off x="6673131" y="235414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0" name="Freeform 295">
              <a:extLst>
                <a:ext uri="{FF2B5EF4-FFF2-40B4-BE49-F238E27FC236}">
                  <a16:creationId xmlns:a16="http://schemas.microsoft.com/office/drawing/2014/main" id="{3F558ED7-F22E-D4E8-9B53-C8486DD2081F}"/>
                </a:ext>
              </a:extLst>
            </p:cNvPr>
            <p:cNvSpPr/>
            <p:nvPr/>
          </p:nvSpPr>
          <p:spPr>
            <a:xfrm>
              <a:off x="6648958" y="23843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1" name="Freeform 296">
              <a:extLst>
                <a:ext uri="{FF2B5EF4-FFF2-40B4-BE49-F238E27FC236}">
                  <a16:creationId xmlns:a16="http://schemas.microsoft.com/office/drawing/2014/main" id="{83E3B7FB-E5A4-2AEF-536C-EFBD17F09A93}"/>
                </a:ext>
              </a:extLst>
            </p:cNvPr>
            <p:cNvSpPr/>
            <p:nvPr/>
          </p:nvSpPr>
          <p:spPr>
            <a:xfrm>
              <a:off x="6679174" y="235414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2" name="Freeform 297">
              <a:extLst>
                <a:ext uri="{FF2B5EF4-FFF2-40B4-BE49-F238E27FC236}">
                  <a16:creationId xmlns:a16="http://schemas.microsoft.com/office/drawing/2014/main" id="{F543E228-6FF3-272F-64C8-DB3057859399}"/>
                </a:ext>
              </a:extLst>
            </p:cNvPr>
            <p:cNvSpPr/>
            <p:nvPr/>
          </p:nvSpPr>
          <p:spPr>
            <a:xfrm>
              <a:off x="6668598" y="242519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3" name="Freeform 298">
              <a:extLst>
                <a:ext uri="{FF2B5EF4-FFF2-40B4-BE49-F238E27FC236}">
                  <a16:creationId xmlns:a16="http://schemas.microsoft.com/office/drawing/2014/main" id="{A9A3983B-8156-0767-4ADC-CAA66771CE46}"/>
                </a:ext>
              </a:extLst>
            </p:cNvPr>
            <p:cNvSpPr/>
            <p:nvPr/>
          </p:nvSpPr>
          <p:spPr>
            <a:xfrm>
              <a:off x="6698815" y="239496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4" name="Freeform 299">
              <a:extLst>
                <a:ext uri="{FF2B5EF4-FFF2-40B4-BE49-F238E27FC236}">
                  <a16:creationId xmlns:a16="http://schemas.microsoft.com/office/drawing/2014/main" id="{DD56C006-A454-53FC-80C1-D3E4E5286A9F}"/>
                </a:ext>
              </a:extLst>
            </p:cNvPr>
            <p:cNvSpPr/>
            <p:nvPr/>
          </p:nvSpPr>
          <p:spPr>
            <a:xfrm>
              <a:off x="6709390" y="244636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5" name="Freeform 300">
              <a:extLst>
                <a:ext uri="{FF2B5EF4-FFF2-40B4-BE49-F238E27FC236}">
                  <a16:creationId xmlns:a16="http://schemas.microsoft.com/office/drawing/2014/main" id="{8A10DA19-F3A6-E7BD-FB77-80E39A2693AA}"/>
                </a:ext>
              </a:extLst>
            </p:cNvPr>
            <p:cNvSpPr/>
            <p:nvPr/>
          </p:nvSpPr>
          <p:spPr>
            <a:xfrm>
              <a:off x="6739607" y="241612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6" name="Freeform 301">
              <a:extLst>
                <a:ext uri="{FF2B5EF4-FFF2-40B4-BE49-F238E27FC236}">
                  <a16:creationId xmlns:a16="http://schemas.microsoft.com/office/drawing/2014/main" id="{FA6AC1E0-A52B-9D19-F5AF-69180D87A472}"/>
                </a:ext>
              </a:extLst>
            </p:cNvPr>
            <p:cNvSpPr/>
            <p:nvPr/>
          </p:nvSpPr>
          <p:spPr>
            <a:xfrm>
              <a:off x="6709390" y="244636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7" name="Freeform 302">
              <a:extLst>
                <a:ext uri="{FF2B5EF4-FFF2-40B4-BE49-F238E27FC236}">
                  <a16:creationId xmlns:a16="http://schemas.microsoft.com/office/drawing/2014/main" id="{9A6BD6C9-A2BB-C47F-5BA5-DBE381098380}"/>
                </a:ext>
              </a:extLst>
            </p:cNvPr>
            <p:cNvSpPr/>
            <p:nvPr/>
          </p:nvSpPr>
          <p:spPr>
            <a:xfrm>
              <a:off x="6739607" y="241612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8" name="Freeform 303">
              <a:extLst>
                <a:ext uri="{FF2B5EF4-FFF2-40B4-BE49-F238E27FC236}">
                  <a16:creationId xmlns:a16="http://schemas.microsoft.com/office/drawing/2014/main" id="{08935DF2-64A9-3C91-06F3-10D0FDEB2BAB}"/>
                </a:ext>
              </a:extLst>
            </p:cNvPr>
            <p:cNvSpPr/>
            <p:nvPr/>
          </p:nvSpPr>
          <p:spPr>
            <a:xfrm>
              <a:off x="6722988" y="244636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9" name="Freeform 304">
              <a:extLst>
                <a:ext uri="{FF2B5EF4-FFF2-40B4-BE49-F238E27FC236}">
                  <a16:creationId xmlns:a16="http://schemas.microsoft.com/office/drawing/2014/main" id="{53FC724C-07BC-319C-4D27-822335CB17B6}"/>
                </a:ext>
              </a:extLst>
            </p:cNvPr>
            <p:cNvSpPr/>
            <p:nvPr/>
          </p:nvSpPr>
          <p:spPr>
            <a:xfrm>
              <a:off x="6753204" y="241612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0" name="Freeform 305">
              <a:extLst>
                <a:ext uri="{FF2B5EF4-FFF2-40B4-BE49-F238E27FC236}">
                  <a16:creationId xmlns:a16="http://schemas.microsoft.com/office/drawing/2014/main" id="{9970C8B8-6838-41AF-3B46-CE784B3C0D9A}"/>
                </a:ext>
              </a:extLst>
            </p:cNvPr>
            <p:cNvSpPr/>
            <p:nvPr/>
          </p:nvSpPr>
          <p:spPr>
            <a:xfrm>
              <a:off x="6729031" y="244636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1" name="Freeform 306">
              <a:extLst>
                <a:ext uri="{FF2B5EF4-FFF2-40B4-BE49-F238E27FC236}">
                  <a16:creationId xmlns:a16="http://schemas.microsoft.com/office/drawing/2014/main" id="{FE434DCC-BFCB-014B-670C-B41C8AE537B2}"/>
                </a:ext>
              </a:extLst>
            </p:cNvPr>
            <p:cNvSpPr/>
            <p:nvPr/>
          </p:nvSpPr>
          <p:spPr>
            <a:xfrm>
              <a:off x="6759247" y="241612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2" name="Freeform 307">
              <a:extLst>
                <a:ext uri="{FF2B5EF4-FFF2-40B4-BE49-F238E27FC236}">
                  <a16:creationId xmlns:a16="http://schemas.microsoft.com/office/drawing/2014/main" id="{189F010D-DBEE-7F48-4F1D-EBE57A67D97D}"/>
                </a:ext>
              </a:extLst>
            </p:cNvPr>
            <p:cNvSpPr/>
            <p:nvPr/>
          </p:nvSpPr>
          <p:spPr>
            <a:xfrm>
              <a:off x="6742628" y="24675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3" name="Freeform 308">
              <a:extLst>
                <a:ext uri="{FF2B5EF4-FFF2-40B4-BE49-F238E27FC236}">
                  <a16:creationId xmlns:a16="http://schemas.microsoft.com/office/drawing/2014/main" id="{FA816B24-31E9-9A92-72F8-56905EC606BB}"/>
                </a:ext>
              </a:extLst>
            </p:cNvPr>
            <p:cNvSpPr/>
            <p:nvPr/>
          </p:nvSpPr>
          <p:spPr>
            <a:xfrm>
              <a:off x="6772845" y="24372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4" name="Freeform 309">
              <a:extLst>
                <a:ext uri="{FF2B5EF4-FFF2-40B4-BE49-F238E27FC236}">
                  <a16:creationId xmlns:a16="http://schemas.microsoft.com/office/drawing/2014/main" id="{4B378901-87DE-11AF-8A76-916242C848FC}"/>
                </a:ext>
              </a:extLst>
            </p:cNvPr>
            <p:cNvSpPr/>
            <p:nvPr/>
          </p:nvSpPr>
          <p:spPr>
            <a:xfrm>
              <a:off x="6763780" y="24675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5" name="Freeform 310">
              <a:extLst>
                <a:ext uri="{FF2B5EF4-FFF2-40B4-BE49-F238E27FC236}">
                  <a16:creationId xmlns:a16="http://schemas.microsoft.com/office/drawing/2014/main" id="{3C958555-6F8A-CD58-DBA5-1B696986A4C5}"/>
                </a:ext>
              </a:extLst>
            </p:cNvPr>
            <p:cNvSpPr/>
            <p:nvPr/>
          </p:nvSpPr>
          <p:spPr>
            <a:xfrm>
              <a:off x="6793996" y="24372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6" name="Freeform 311">
              <a:extLst>
                <a:ext uri="{FF2B5EF4-FFF2-40B4-BE49-F238E27FC236}">
                  <a16:creationId xmlns:a16="http://schemas.microsoft.com/office/drawing/2014/main" id="{53DC8C50-C7A2-1141-91A8-8E28438E6C3D}"/>
                </a:ext>
              </a:extLst>
            </p:cNvPr>
            <p:cNvSpPr/>
            <p:nvPr/>
          </p:nvSpPr>
          <p:spPr>
            <a:xfrm>
              <a:off x="6769823" y="24675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7" name="Freeform 312">
              <a:extLst>
                <a:ext uri="{FF2B5EF4-FFF2-40B4-BE49-F238E27FC236}">
                  <a16:creationId xmlns:a16="http://schemas.microsoft.com/office/drawing/2014/main" id="{954963C3-47AB-F464-4C11-AA2F05537340}"/>
                </a:ext>
              </a:extLst>
            </p:cNvPr>
            <p:cNvSpPr/>
            <p:nvPr/>
          </p:nvSpPr>
          <p:spPr>
            <a:xfrm>
              <a:off x="6800039" y="24372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8" name="Freeform 313">
              <a:extLst>
                <a:ext uri="{FF2B5EF4-FFF2-40B4-BE49-F238E27FC236}">
                  <a16:creationId xmlns:a16="http://schemas.microsoft.com/office/drawing/2014/main" id="{C9608109-BBE7-E280-BA6A-962924F4486F}"/>
                </a:ext>
              </a:extLst>
            </p:cNvPr>
            <p:cNvSpPr/>
            <p:nvPr/>
          </p:nvSpPr>
          <p:spPr>
            <a:xfrm>
              <a:off x="6777377" y="24675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9" name="Freeform 314">
              <a:extLst>
                <a:ext uri="{FF2B5EF4-FFF2-40B4-BE49-F238E27FC236}">
                  <a16:creationId xmlns:a16="http://schemas.microsoft.com/office/drawing/2014/main" id="{0016E34C-16C3-9A28-4723-0F36E7C2D221}"/>
                </a:ext>
              </a:extLst>
            </p:cNvPr>
            <p:cNvSpPr/>
            <p:nvPr/>
          </p:nvSpPr>
          <p:spPr>
            <a:xfrm>
              <a:off x="6807594" y="24372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0" name="Freeform 315">
              <a:extLst>
                <a:ext uri="{FF2B5EF4-FFF2-40B4-BE49-F238E27FC236}">
                  <a16:creationId xmlns:a16="http://schemas.microsoft.com/office/drawing/2014/main" id="{F6622E43-92AD-1931-4609-62F1A3981562}"/>
                </a:ext>
              </a:extLst>
            </p:cNvPr>
            <p:cNvSpPr/>
            <p:nvPr/>
          </p:nvSpPr>
          <p:spPr>
            <a:xfrm>
              <a:off x="6783420" y="24675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1" name="Freeform 316">
              <a:extLst>
                <a:ext uri="{FF2B5EF4-FFF2-40B4-BE49-F238E27FC236}">
                  <a16:creationId xmlns:a16="http://schemas.microsoft.com/office/drawing/2014/main" id="{DFCAC34F-68E2-EEE4-CFD6-870250EC8476}"/>
                </a:ext>
              </a:extLst>
            </p:cNvPr>
            <p:cNvSpPr/>
            <p:nvPr/>
          </p:nvSpPr>
          <p:spPr>
            <a:xfrm>
              <a:off x="6813637" y="24372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2" name="Freeform 317">
              <a:extLst>
                <a:ext uri="{FF2B5EF4-FFF2-40B4-BE49-F238E27FC236}">
                  <a16:creationId xmlns:a16="http://schemas.microsoft.com/office/drawing/2014/main" id="{EA19CC2B-EB43-D10B-D1B8-C22456BA09AE}"/>
                </a:ext>
              </a:extLst>
            </p:cNvPr>
            <p:cNvSpPr/>
            <p:nvPr/>
          </p:nvSpPr>
          <p:spPr>
            <a:xfrm>
              <a:off x="6797018" y="24902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3" name="Freeform 318">
              <a:extLst>
                <a:ext uri="{FF2B5EF4-FFF2-40B4-BE49-F238E27FC236}">
                  <a16:creationId xmlns:a16="http://schemas.microsoft.com/office/drawing/2014/main" id="{13060363-D70F-8090-469D-1ED45C7FF3AC}"/>
                </a:ext>
              </a:extLst>
            </p:cNvPr>
            <p:cNvSpPr/>
            <p:nvPr/>
          </p:nvSpPr>
          <p:spPr>
            <a:xfrm>
              <a:off x="6827234" y="24599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4" name="Freeform 319">
              <a:extLst>
                <a:ext uri="{FF2B5EF4-FFF2-40B4-BE49-F238E27FC236}">
                  <a16:creationId xmlns:a16="http://schemas.microsoft.com/office/drawing/2014/main" id="{AFC8B1DB-5341-DDF8-34B4-608E1D6C45EA}"/>
                </a:ext>
              </a:extLst>
            </p:cNvPr>
            <p:cNvSpPr/>
            <p:nvPr/>
          </p:nvSpPr>
          <p:spPr>
            <a:xfrm>
              <a:off x="6810615" y="24902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5" name="Freeform 320">
              <a:extLst>
                <a:ext uri="{FF2B5EF4-FFF2-40B4-BE49-F238E27FC236}">
                  <a16:creationId xmlns:a16="http://schemas.microsoft.com/office/drawing/2014/main" id="{9CAE759A-0BBE-E307-1541-934C47470F9E}"/>
                </a:ext>
              </a:extLst>
            </p:cNvPr>
            <p:cNvSpPr/>
            <p:nvPr/>
          </p:nvSpPr>
          <p:spPr>
            <a:xfrm>
              <a:off x="6840831" y="24599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6" name="Freeform 321">
              <a:extLst>
                <a:ext uri="{FF2B5EF4-FFF2-40B4-BE49-F238E27FC236}">
                  <a16:creationId xmlns:a16="http://schemas.microsoft.com/office/drawing/2014/main" id="{DE953D20-DC69-53C1-5D70-0C2A92C798ED}"/>
                </a:ext>
              </a:extLst>
            </p:cNvPr>
            <p:cNvSpPr/>
            <p:nvPr/>
          </p:nvSpPr>
          <p:spPr>
            <a:xfrm>
              <a:off x="6849896" y="2512878"/>
              <a:ext cx="61943" cy="15117"/>
            </a:xfrm>
            <a:custGeom>
              <a:avLst/>
              <a:gdLst>
                <a:gd name="connsiteX0" fmla="*/ 0 w 61943"/>
                <a:gd name="connsiteY0" fmla="*/ 0 h 15117"/>
                <a:gd name="connsiteX1" fmla="*/ 61944 w 61943"/>
                <a:gd name="connsiteY1" fmla="*/ 0 h 15117"/>
              </a:gdLst>
              <a:ahLst/>
              <a:cxnLst>
                <a:cxn ang="0">
                  <a:pos x="connsiteX0" y="connsiteY0"/>
                </a:cxn>
                <a:cxn ang="0">
                  <a:pos x="connsiteX1" y="connsiteY1"/>
                </a:cxn>
              </a:cxnLst>
              <a:rect l="l" t="t" r="r" b="b"/>
              <a:pathLst>
                <a:path w="61943" h="15117">
                  <a:moveTo>
                    <a:pt x="0" y="0"/>
                  </a:moveTo>
                  <a:lnTo>
                    <a:pt x="61944"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7" name="Freeform 322">
              <a:extLst>
                <a:ext uri="{FF2B5EF4-FFF2-40B4-BE49-F238E27FC236}">
                  <a16:creationId xmlns:a16="http://schemas.microsoft.com/office/drawing/2014/main" id="{6082DB5D-6E89-1992-ABE4-DDABE0A89326}"/>
                </a:ext>
              </a:extLst>
            </p:cNvPr>
            <p:cNvSpPr/>
            <p:nvPr/>
          </p:nvSpPr>
          <p:spPr>
            <a:xfrm>
              <a:off x="6880113" y="24826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8" name="Freeform 323">
              <a:extLst>
                <a:ext uri="{FF2B5EF4-FFF2-40B4-BE49-F238E27FC236}">
                  <a16:creationId xmlns:a16="http://schemas.microsoft.com/office/drawing/2014/main" id="{83C9649E-05AB-06EC-32B8-28A1B7E5BB14}"/>
                </a:ext>
              </a:extLst>
            </p:cNvPr>
            <p:cNvSpPr/>
            <p:nvPr/>
          </p:nvSpPr>
          <p:spPr>
            <a:xfrm>
              <a:off x="6857450" y="251287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9" name="Freeform 324">
              <a:extLst>
                <a:ext uri="{FF2B5EF4-FFF2-40B4-BE49-F238E27FC236}">
                  <a16:creationId xmlns:a16="http://schemas.microsoft.com/office/drawing/2014/main" id="{FE629BF8-5523-B95F-B656-C9BD667431C8}"/>
                </a:ext>
              </a:extLst>
            </p:cNvPr>
            <p:cNvSpPr/>
            <p:nvPr/>
          </p:nvSpPr>
          <p:spPr>
            <a:xfrm>
              <a:off x="6887667" y="24826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0" name="Freeform 325">
              <a:extLst>
                <a:ext uri="{FF2B5EF4-FFF2-40B4-BE49-F238E27FC236}">
                  <a16:creationId xmlns:a16="http://schemas.microsoft.com/office/drawing/2014/main" id="{92B47260-3C9A-028F-E15C-6B574681D159}"/>
                </a:ext>
              </a:extLst>
            </p:cNvPr>
            <p:cNvSpPr/>
            <p:nvPr/>
          </p:nvSpPr>
          <p:spPr>
            <a:xfrm>
              <a:off x="6877091" y="251287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1" name="Freeform 326">
              <a:extLst>
                <a:ext uri="{FF2B5EF4-FFF2-40B4-BE49-F238E27FC236}">
                  <a16:creationId xmlns:a16="http://schemas.microsoft.com/office/drawing/2014/main" id="{D3AF0B11-6251-DFC1-F2A9-FC58EB70828D}"/>
                </a:ext>
              </a:extLst>
            </p:cNvPr>
            <p:cNvSpPr/>
            <p:nvPr/>
          </p:nvSpPr>
          <p:spPr>
            <a:xfrm>
              <a:off x="6907307" y="24826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2" name="Freeform 327">
              <a:extLst>
                <a:ext uri="{FF2B5EF4-FFF2-40B4-BE49-F238E27FC236}">
                  <a16:creationId xmlns:a16="http://schemas.microsoft.com/office/drawing/2014/main" id="{5CB3F168-0D3D-C429-0EC2-F8091C2ECAC3}"/>
                </a:ext>
              </a:extLst>
            </p:cNvPr>
            <p:cNvSpPr/>
            <p:nvPr/>
          </p:nvSpPr>
          <p:spPr>
            <a:xfrm>
              <a:off x="6890688" y="251287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3" name="Freeform 328">
              <a:extLst>
                <a:ext uri="{FF2B5EF4-FFF2-40B4-BE49-F238E27FC236}">
                  <a16:creationId xmlns:a16="http://schemas.microsoft.com/office/drawing/2014/main" id="{E4ACF572-40FA-EB6C-4073-A3F10E0B878A}"/>
                </a:ext>
              </a:extLst>
            </p:cNvPr>
            <p:cNvSpPr/>
            <p:nvPr/>
          </p:nvSpPr>
          <p:spPr>
            <a:xfrm>
              <a:off x="6920905" y="24826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4" name="Freeform 329">
              <a:extLst>
                <a:ext uri="{FF2B5EF4-FFF2-40B4-BE49-F238E27FC236}">
                  <a16:creationId xmlns:a16="http://schemas.microsoft.com/office/drawing/2014/main" id="{4E7DCBCD-7E09-04AF-DBAD-EF01F689C264}"/>
                </a:ext>
              </a:extLst>
            </p:cNvPr>
            <p:cNvSpPr/>
            <p:nvPr/>
          </p:nvSpPr>
          <p:spPr>
            <a:xfrm>
              <a:off x="6890688" y="251287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5" name="Freeform 330">
              <a:extLst>
                <a:ext uri="{FF2B5EF4-FFF2-40B4-BE49-F238E27FC236}">
                  <a16:creationId xmlns:a16="http://schemas.microsoft.com/office/drawing/2014/main" id="{2D74D3A4-6C9D-7B33-119B-72201120655C}"/>
                </a:ext>
              </a:extLst>
            </p:cNvPr>
            <p:cNvSpPr/>
            <p:nvPr/>
          </p:nvSpPr>
          <p:spPr>
            <a:xfrm>
              <a:off x="6920905" y="24826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6" name="Freeform 331">
              <a:extLst>
                <a:ext uri="{FF2B5EF4-FFF2-40B4-BE49-F238E27FC236}">
                  <a16:creationId xmlns:a16="http://schemas.microsoft.com/office/drawing/2014/main" id="{353C5E22-58C2-015F-3F6F-D4436622FC20}"/>
                </a:ext>
              </a:extLst>
            </p:cNvPr>
            <p:cNvSpPr/>
            <p:nvPr/>
          </p:nvSpPr>
          <p:spPr>
            <a:xfrm>
              <a:off x="6911840" y="251287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7" name="Freeform 332">
              <a:extLst>
                <a:ext uri="{FF2B5EF4-FFF2-40B4-BE49-F238E27FC236}">
                  <a16:creationId xmlns:a16="http://schemas.microsoft.com/office/drawing/2014/main" id="{289D5CAB-8E7C-8558-38B9-A7DAC64DBE5D}"/>
                </a:ext>
              </a:extLst>
            </p:cNvPr>
            <p:cNvSpPr/>
            <p:nvPr/>
          </p:nvSpPr>
          <p:spPr>
            <a:xfrm>
              <a:off x="6942056" y="24826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8" name="Freeform 333">
              <a:extLst>
                <a:ext uri="{FF2B5EF4-FFF2-40B4-BE49-F238E27FC236}">
                  <a16:creationId xmlns:a16="http://schemas.microsoft.com/office/drawing/2014/main" id="{19E13FE5-D8BA-0553-1219-7DFF847764E2}"/>
                </a:ext>
              </a:extLst>
            </p:cNvPr>
            <p:cNvSpPr/>
            <p:nvPr/>
          </p:nvSpPr>
          <p:spPr>
            <a:xfrm>
              <a:off x="6945078" y="253857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9" name="Freeform 334">
              <a:extLst>
                <a:ext uri="{FF2B5EF4-FFF2-40B4-BE49-F238E27FC236}">
                  <a16:creationId xmlns:a16="http://schemas.microsoft.com/office/drawing/2014/main" id="{7F2D177A-C156-F14C-9913-B02F3F7D928B}"/>
                </a:ext>
              </a:extLst>
            </p:cNvPr>
            <p:cNvSpPr/>
            <p:nvPr/>
          </p:nvSpPr>
          <p:spPr>
            <a:xfrm>
              <a:off x="6975294" y="250834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0" name="Freeform 335">
              <a:extLst>
                <a:ext uri="{FF2B5EF4-FFF2-40B4-BE49-F238E27FC236}">
                  <a16:creationId xmlns:a16="http://schemas.microsoft.com/office/drawing/2014/main" id="{91AB6D96-FE51-187C-A004-B13ED66534C7}"/>
                </a:ext>
              </a:extLst>
            </p:cNvPr>
            <p:cNvSpPr/>
            <p:nvPr/>
          </p:nvSpPr>
          <p:spPr>
            <a:xfrm>
              <a:off x="6958675" y="253857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1" name="Freeform 336">
              <a:extLst>
                <a:ext uri="{FF2B5EF4-FFF2-40B4-BE49-F238E27FC236}">
                  <a16:creationId xmlns:a16="http://schemas.microsoft.com/office/drawing/2014/main" id="{67290D69-035E-F499-2806-DC71A1D3361C}"/>
                </a:ext>
              </a:extLst>
            </p:cNvPr>
            <p:cNvSpPr/>
            <p:nvPr/>
          </p:nvSpPr>
          <p:spPr>
            <a:xfrm>
              <a:off x="6988892" y="250834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2" name="Freeform 337">
              <a:extLst>
                <a:ext uri="{FF2B5EF4-FFF2-40B4-BE49-F238E27FC236}">
                  <a16:creationId xmlns:a16="http://schemas.microsoft.com/office/drawing/2014/main" id="{3DB8BDFA-47BC-BF69-3F3D-BAA5C71334A7}"/>
                </a:ext>
              </a:extLst>
            </p:cNvPr>
            <p:cNvSpPr/>
            <p:nvPr/>
          </p:nvSpPr>
          <p:spPr>
            <a:xfrm>
              <a:off x="6958675" y="253857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3" name="Freeform 338">
              <a:extLst>
                <a:ext uri="{FF2B5EF4-FFF2-40B4-BE49-F238E27FC236}">
                  <a16:creationId xmlns:a16="http://schemas.microsoft.com/office/drawing/2014/main" id="{79A75F90-4529-233D-496F-CDF2F6B597DE}"/>
                </a:ext>
              </a:extLst>
            </p:cNvPr>
            <p:cNvSpPr/>
            <p:nvPr/>
          </p:nvSpPr>
          <p:spPr>
            <a:xfrm>
              <a:off x="6988892" y="250834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4" name="Freeform 339">
              <a:extLst>
                <a:ext uri="{FF2B5EF4-FFF2-40B4-BE49-F238E27FC236}">
                  <a16:creationId xmlns:a16="http://schemas.microsoft.com/office/drawing/2014/main" id="{192267CE-3623-18BC-1A7B-053E34E25C19}"/>
                </a:ext>
              </a:extLst>
            </p:cNvPr>
            <p:cNvSpPr/>
            <p:nvPr/>
          </p:nvSpPr>
          <p:spPr>
            <a:xfrm>
              <a:off x="6984359" y="256427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5" name="Freeform 340">
              <a:extLst>
                <a:ext uri="{FF2B5EF4-FFF2-40B4-BE49-F238E27FC236}">
                  <a16:creationId xmlns:a16="http://schemas.microsoft.com/office/drawing/2014/main" id="{443F241F-6902-C83D-7268-6747E065571C}"/>
                </a:ext>
              </a:extLst>
            </p:cNvPr>
            <p:cNvSpPr/>
            <p:nvPr/>
          </p:nvSpPr>
          <p:spPr>
            <a:xfrm>
              <a:off x="7014576" y="253404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6" name="Freeform 341">
              <a:extLst>
                <a:ext uri="{FF2B5EF4-FFF2-40B4-BE49-F238E27FC236}">
                  <a16:creationId xmlns:a16="http://schemas.microsoft.com/office/drawing/2014/main" id="{3B0B209E-964A-3CDC-8239-3AD7D54FA67E}"/>
                </a:ext>
              </a:extLst>
            </p:cNvPr>
            <p:cNvSpPr/>
            <p:nvPr/>
          </p:nvSpPr>
          <p:spPr>
            <a:xfrm>
              <a:off x="7005511" y="258997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7" name="Freeform 342">
              <a:extLst>
                <a:ext uri="{FF2B5EF4-FFF2-40B4-BE49-F238E27FC236}">
                  <a16:creationId xmlns:a16="http://schemas.microsoft.com/office/drawing/2014/main" id="{CCB3DE8E-BABC-13AE-3A9B-CE35EE58971A}"/>
                </a:ext>
              </a:extLst>
            </p:cNvPr>
            <p:cNvSpPr/>
            <p:nvPr/>
          </p:nvSpPr>
          <p:spPr>
            <a:xfrm>
              <a:off x="7035727" y="255974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8" name="Freeform 343">
              <a:extLst>
                <a:ext uri="{FF2B5EF4-FFF2-40B4-BE49-F238E27FC236}">
                  <a16:creationId xmlns:a16="http://schemas.microsoft.com/office/drawing/2014/main" id="{0C5B0291-2F7E-2485-E761-307E4CEDDCA9}"/>
                </a:ext>
              </a:extLst>
            </p:cNvPr>
            <p:cNvSpPr/>
            <p:nvPr/>
          </p:nvSpPr>
          <p:spPr>
            <a:xfrm>
              <a:off x="7038749" y="258997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9" name="Freeform 344">
              <a:extLst>
                <a:ext uri="{FF2B5EF4-FFF2-40B4-BE49-F238E27FC236}">
                  <a16:creationId xmlns:a16="http://schemas.microsoft.com/office/drawing/2014/main" id="{32B543A8-FA21-33C6-E263-B887DF02BA3C}"/>
                </a:ext>
              </a:extLst>
            </p:cNvPr>
            <p:cNvSpPr/>
            <p:nvPr/>
          </p:nvSpPr>
          <p:spPr>
            <a:xfrm>
              <a:off x="7068965" y="255974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0" name="Freeform 345">
              <a:extLst>
                <a:ext uri="{FF2B5EF4-FFF2-40B4-BE49-F238E27FC236}">
                  <a16:creationId xmlns:a16="http://schemas.microsoft.com/office/drawing/2014/main" id="{87E84E36-FA30-0433-9804-18256611D27B}"/>
                </a:ext>
              </a:extLst>
            </p:cNvPr>
            <p:cNvSpPr/>
            <p:nvPr/>
          </p:nvSpPr>
          <p:spPr>
            <a:xfrm>
              <a:off x="7052346" y="261567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1" name="Freeform 346">
              <a:extLst>
                <a:ext uri="{FF2B5EF4-FFF2-40B4-BE49-F238E27FC236}">
                  <a16:creationId xmlns:a16="http://schemas.microsoft.com/office/drawing/2014/main" id="{095AB68E-0C10-31A3-BC62-99430C1C46DE}"/>
                </a:ext>
              </a:extLst>
            </p:cNvPr>
            <p:cNvSpPr/>
            <p:nvPr/>
          </p:nvSpPr>
          <p:spPr>
            <a:xfrm>
              <a:off x="7082562" y="258544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2" name="Freeform 347">
              <a:extLst>
                <a:ext uri="{FF2B5EF4-FFF2-40B4-BE49-F238E27FC236}">
                  <a16:creationId xmlns:a16="http://schemas.microsoft.com/office/drawing/2014/main" id="{094A30BC-3E6A-2093-1B35-989AA3DB9C23}"/>
                </a:ext>
              </a:extLst>
            </p:cNvPr>
            <p:cNvSpPr/>
            <p:nvPr/>
          </p:nvSpPr>
          <p:spPr>
            <a:xfrm>
              <a:off x="7186809" y="261567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3" name="Freeform 348">
              <a:extLst>
                <a:ext uri="{FF2B5EF4-FFF2-40B4-BE49-F238E27FC236}">
                  <a16:creationId xmlns:a16="http://schemas.microsoft.com/office/drawing/2014/main" id="{D8E16D2F-095F-5C1F-6631-FD82189BE63A}"/>
                </a:ext>
              </a:extLst>
            </p:cNvPr>
            <p:cNvSpPr/>
            <p:nvPr/>
          </p:nvSpPr>
          <p:spPr>
            <a:xfrm>
              <a:off x="7217025" y="258544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4" name="Freeform 349">
              <a:extLst>
                <a:ext uri="{FF2B5EF4-FFF2-40B4-BE49-F238E27FC236}">
                  <a16:creationId xmlns:a16="http://schemas.microsoft.com/office/drawing/2014/main" id="{C7143821-81F1-8AA7-245A-5BE6D2632549}"/>
                </a:ext>
              </a:extLst>
            </p:cNvPr>
            <p:cNvSpPr/>
            <p:nvPr/>
          </p:nvSpPr>
          <p:spPr>
            <a:xfrm>
              <a:off x="7214003"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5" name="Freeform 350">
              <a:extLst>
                <a:ext uri="{FF2B5EF4-FFF2-40B4-BE49-F238E27FC236}">
                  <a16:creationId xmlns:a16="http://schemas.microsoft.com/office/drawing/2014/main" id="{254684EF-06BE-75EB-1E6F-6AC04225B175}"/>
                </a:ext>
              </a:extLst>
            </p:cNvPr>
            <p:cNvSpPr/>
            <p:nvPr/>
          </p:nvSpPr>
          <p:spPr>
            <a:xfrm>
              <a:off x="7244220"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6" name="Freeform 351">
              <a:extLst>
                <a:ext uri="{FF2B5EF4-FFF2-40B4-BE49-F238E27FC236}">
                  <a16:creationId xmlns:a16="http://schemas.microsoft.com/office/drawing/2014/main" id="{59A2D462-AF48-011D-D8F6-A3EF24097262}"/>
                </a:ext>
              </a:extLst>
            </p:cNvPr>
            <p:cNvSpPr/>
            <p:nvPr/>
          </p:nvSpPr>
          <p:spPr>
            <a:xfrm>
              <a:off x="7220047"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7" name="Freeform 352">
              <a:extLst>
                <a:ext uri="{FF2B5EF4-FFF2-40B4-BE49-F238E27FC236}">
                  <a16:creationId xmlns:a16="http://schemas.microsoft.com/office/drawing/2014/main" id="{0A3639C5-3524-D245-C791-D7F793A5EC77}"/>
                </a:ext>
              </a:extLst>
            </p:cNvPr>
            <p:cNvSpPr/>
            <p:nvPr/>
          </p:nvSpPr>
          <p:spPr>
            <a:xfrm>
              <a:off x="7250263"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8" name="Freeform 353">
              <a:extLst>
                <a:ext uri="{FF2B5EF4-FFF2-40B4-BE49-F238E27FC236}">
                  <a16:creationId xmlns:a16="http://schemas.microsoft.com/office/drawing/2014/main" id="{AEBF5162-4AC4-BCBD-E19A-C33DA0865350}"/>
                </a:ext>
              </a:extLst>
            </p:cNvPr>
            <p:cNvSpPr/>
            <p:nvPr/>
          </p:nvSpPr>
          <p:spPr>
            <a:xfrm>
              <a:off x="7227601"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9" name="Freeform 354">
              <a:extLst>
                <a:ext uri="{FF2B5EF4-FFF2-40B4-BE49-F238E27FC236}">
                  <a16:creationId xmlns:a16="http://schemas.microsoft.com/office/drawing/2014/main" id="{3D4F1009-FD0B-25CF-5033-B81264E264AF}"/>
                </a:ext>
              </a:extLst>
            </p:cNvPr>
            <p:cNvSpPr/>
            <p:nvPr/>
          </p:nvSpPr>
          <p:spPr>
            <a:xfrm>
              <a:off x="7257817"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0" name="Freeform 355">
              <a:extLst>
                <a:ext uri="{FF2B5EF4-FFF2-40B4-BE49-F238E27FC236}">
                  <a16:creationId xmlns:a16="http://schemas.microsoft.com/office/drawing/2014/main" id="{02498B86-4FD5-F26F-1FD6-D2BED7505569}"/>
                </a:ext>
              </a:extLst>
            </p:cNvPr>
            <p:cNvSpPr/>
            <p:nvPr/>
          </p:nvSpPr>
          <p:spPr>
            <a:xfrm>
              <a:off x="7233644"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1" name="Freeform 356">
              <a:extLst>
                <a:ext uri="{FF2B5EF4-FFF2-40B4-BE49-F238E27FC236}">
                  <a16:creationId xmlns:a16="http://schemas.microsoft.com/office/drawing/2014/main" id="{C72ECD91-9EC7-8ACE-DFBC-524E11B4C75C}"/>
                </a:ext>
              </a:extLst>
            </p:cNvPr>
            <p:cNvSpPr/>
            <p:nvPr/>
          </p:nvSpPr>
          <p:spPr>
            <a:xfrm>
              <a:off x="7263860"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2" name="Freeform 357">
              <a:extLst>
                <a:ext uri="{FF2B5EF4-FFF2-40B4-BE49-F238E27FC236}">
                  <a16:creationId xmlns:a16="http://schemas.microsoft.com/office/drawing/2014/main" id="{982DA51D-2813-BF94-C978-4770339CD7FD}"/>
                </a:ext>
              </a:extLst>
            </p:cNvPr>
            <p:cNvSpPr/>
            <p:nvPr/>
          </p:nvSpPr>
          <p:spPr>
            <a:xfrm>
              <a:off x="7239687"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3" name="Freeform 358">
              <a:extLst>
                <a:ext uri="{FF2B5EF4-FFF2-40B4-BE49-F238E27FC236}">
                  <a16:creationId xmlns:a16="http://schemas.microsoft.com/office/drawing/2014/main" id="{93E4E3E7-C2CF-92C2-446D-8D0540887716}"/>
                </a:ext>
              </a:extLst>
            </p:cNvPr>
            <p:cNvSpPr/>
            <p:nvPr/>
          </p:nvSpPr>
          <p:spPr>
            <a:xfrm>
              <a:off x="7269904"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4" name="Freeform 359">
              <a:extLst>
                <a:ext uri="{FF2B5EF4-FFF2-40B4-BE49-F238E27FC236}">
                  <a16:creationId xmlns:a16="http://schemas.microsoft.com/office/drawing/2014/main" id="{3AC8A485-6F69-9753-A45D-B330779E7BD6}"/>
                </a:ext>
              </a:extLst>
            </p:cNvPr>
            <p:cNvSpPr/>
            <p:nvPr/>
          </p:nvSpPr>
          <p:spPr>
            <a:xfrm>
              <a:off x="7247241"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5" name="Freeform 360">
              <a:extLst>
                <a:ext uri="{FF2B5EF4-FFF2-40B4-BE49-F238E27FC236}">
                  <a16:creationId xmlns:a16="http://schemas.microsoft.com/office/drawing/2014/main" id="{BD900807-20E8-10DA-DF91-A01509964CDA}"/>
                </a:ext>
              </a:extLst>
            </p:cNvPr>
            <p:cNvSpPr/>
            <p:nvPr/>
          </p:nvSpPr>
          <p:spPr>
            <a:xfrm>
              <a:off x="7277458"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6" name="Freeform 361">
              <a:extLst>
                <a:ext uri="{FF2B5EF4-FFF2-40B4-BE49-F238E27FC236}">
                  <a16:creationId xmlns:a16="http://schemas.microsoft.com/office/drawing/2014/main" id="{A1A1D41A-6F39-F9E5-24D9-7E3ED8A233DB}"/>
                </a:ext>
              </a:extLst>
            </p:cNvPr>
            <p:cNvSpPr/>
            <p:nvPr/>
          </p:nvSpPr>
          <p:spPr>
            <a:xfrm>
              <a:off x="7266882"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7" name="Freeform 362">
              <a:extLst>
                <a:ext uri="{FF2B5EF4-FFF2-40B4-BE49-F238E27FC236}">
                  <a16:creationId xmlns:a16="http://schemas.microsoft.com/office/drawing/2014/main" id="{3E5CD366-AC7C-A14F-DAC7-F24EDF4BCD29}"/>
                </a:ext>
              </a:extLst>
            </p:cNvPr>
            <p:cNvSpPr/>
            <p:nvPr/>
          </p:nvSpPr>
          <p:spPr>
            <a:xfrm>
              <a:off x="7297098"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8" name="Freeform 363">
              <a:extLst>
                <a:ext uri="{FF2B5EF4-FFF2-40B4-BE49-F238E27FC236}">
                  <a16:creationId xmlns:a16="http://schemas.microsoft.com/office/drawing/2014/main" id="{FEDFA6E9-D99B-8FD2-8D80-D4E4ABCCF2BC}"/>
                </a:ext>
              </a:extLst>
            </p:cNvPr>
            <p:cNvSpPr/>
            <p:nvPr/>
          </p:nvSpPr>
          <p:spPr>
            <a:xfrm>
              <a:off x="7280479"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9" name="Freeform 364">
              <a:extLst>
                <a:ext uri="{FF2B5EF4-FFF2-40B4-BE49-F238E27FC236}">
                  <a16:creationId xmlns:a16="http://schemas.microsoft.com/office/drawing/2014/main" id="{617310A6-526B-26E9-E700-CD821479F861}"/>
                </a:ext>
              </a:extLst>
            </p:cNvPr>
            <p:cNvSpPr/>
            <p:nvPr/>
          </p:nvSpPr>
          <p:spPr>
            <a:xfrm>
              <a:off x="7310696"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0" name="Freeform 365">
              <a:extLst>
                <a:ext uri="{FF2B5EF4-FFF2-40B4-BE49-F238E27FC236}">
                  <a16:creationId xmlns:a16="http://schemas.microsoft.com/office/drawing/2014/main" id="{16AE1607-D51C-907F-B631-9593A0684E2D}"/>
                </a:ext>
              </a:extLst>
            </p:cNvPr>
            <p:cNvSpPr/>
            <p:nvPr/>
          </p:nvSpPr>
          <p:spPr>
            <a:xfrm>
              <a:off x="7294077"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1" name="Freeform 366">
              <a:extLst>
                <a:ext uri="{FF2B5EF4-FFF2-40B4-BE49-F238E27FC236}">
                  <a16:creationId xmlns:a16="http://schemas.microsoft.com/office/drawing/2014/main" id="{545E2948-E75D-B468-A6FB-DC419D2F683C}"/>
                </a:ext>
              </a:extLst>
            </p:cNvPr>
            <p:cNvSpPr/>
            <p:nvPr/>
          </p:nvSpPr>
          <p:spPr>
            <a:xfrm>
              <a:off x="7324293"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2" name="Freeform 367">
              <a:extLst>
                <a:ext uri="{FF2B5EF4-FFF2-40B4-BE49-F238E27FC236}">
                  <a16:creationId xmlns:a16="http://schemas.microsoft.com/office/drawing/2014/main" id="{4D85CE82-FC75-D6E8-2F7A-07DBFDCBE1E3}"/>
                </a:ext>
              </a:extLst>
            </p:cNvPr>
            <p:cNvSpPr/>
            <p:nvPr/>
          </p:nvSpPr>
          <p:spPr>
            <a:xfrm>
              <a:off x="7300120"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3" name="Freeform 368">
              <a:extLst>
                <a:ext uri="{FF2B5EF4-FFF2-40B4-BE49-F238E27FC236}">
                  <a16:creationId xmlns:a16="http://schemas.microsoft.com/office/drawing/2014/main" id="{75FCF1B8-7918-2BFD-8A84-C6CE277B21F4}"/>
                </a:ext>
              </a:extLst>
            </p:cNvPr>
            <p:cNvSpPr/>
            <p:nvPr/>
          </p:nvSpPr>
          <p:spPr>
            <a:xfrm>
              <a:off x="7330336"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4" name="Freeform 369">
              <a:extLst>
                <a:ext uri="{FF2B5EF4-FFF2-40B4-BE49-F238E27FC236}">
                  <a16:creationId xmlns:a16="http://schemas.microsoft.com/office/drawing/2014/main" id="{D23DF9C3-A85F-A662-92C4-CFE288785FE8}"/>
                </a:ext>
              </a:extLst>
            </p:cNvPr>
            <p:cNvSpPr/>
            <p:nvPr/>
          </p:nvSpPr>
          <p:spPr>
            <a:xfrm>
              <a:off x="7300120"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5" name="Freeform 370">
              <a:extLst>
                <a:ext uri="{FF2B5EF4-FFF2-40B4-BE49-F238E27FC236}">
                  <a16:creationId xmlns:a16="http://schemas.microsoft.com/office/drawing/2014/main" id="{6216A29D-A231-3B66-CE2F-AF639752F441}"/>
                </a:ext>
              </a:extLst>
            </p:cNvPr>
            <p:cNvSpPr/>
            <p:nvPr/>
          </p:nvSpPr>
          <p:spPr>
            <a:xfrm>
              <a:off x="7330336"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6" name="Freeform 371">
              <a:extLst>
                <a:ext uri="{FF2B5EF4-FFF2-40B4-BE49-F238E27FC236}">
                  <a16:creationId xmlns:a16="http://schemas.microsoft.com/office/drawing/2014/main" id="{E5AE5DED-6716-5F6A-6D1B-9F12F51D2F44}"/>
                </a:ext>
              </a:extLst>
            </p:cNvPr>
            <p:cNvSpPr/>
            <p:nvPr/>
          </p:nvSpPr>
          <p:spPr>
            <a:xfrm>
              <a:off x="7313717"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7" name="Freeform 372">
              <a:extLst>
                <a:ext uri="{FF2B5EF4-FFF2-40B4-BE49-F238E27FC236}">
                  <a16:creationId xmlns:a16="http://schemas.microsoft.com/office/drawing/2014/main" id="{0C0712E0-BBAA-995E-1F69-F9E756903DB9}"/>
                </a:ext>
              </a:extLst>
            </p:cNvPr>
            <p:cNvSpPr/>
            <p:nvPr/>
          </p:nvSpPr>
          <p:spPr>
            <a:xfrm>
              <a:off x="7343934"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8" name="Freeform 373">
              <a:extLst>
                <a:ext uri="{FF2B5EF4-FFF2-40B4-BE49-F238E27FC236}">
                  <a16:creationId xmlns:a16="http://schemas.microsoft.com/office/drawing/2014/main" id="{15B7FF8B-6F81-8D88-EFF5-3EA3C6E3C52B}"/>
                </a:ext>
              </a:extLst>
            </p:cNvPr>
            <p:cNvSpPr/>
            <p:nvPr/>
          </p:nvSpPr>
          <p:spPr>
            <a:xfrm>
              <a:off x="7327315"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9" name="Freeform 374">
              <a:extLst>
                <a:ext uri="{FF2B5EF4-FFF2-40B4-BE49-F238E27FC236}">
                  <a16:creationId xmlns:a16="http://schemas.microsoft.com/office/drawing/2014/main" id="{21D138C8-AD3D-0D16-0F0F-D98B9B52CB61}"/>
                </a:ext>
              </a:extLst>
            </p:cNvPr>
            <p:cNvSpPr/>
            <p:nvPr/>
          </p:nvSpPr>
          <p:spPr>
            <a:xfrm>
              <a:off x="7357531"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0" name="Freeform 375">
              <a:extLst>
                <a:ext uri="{FF2B5EF4-FFF2-40B4-BE49-F238E27FC236}">
                  <a16:creationId xmlns:a16="http://schemas.microsoft.com/office/drawing/2014/main" id="{0579FB5C-9B44-BF2B-5264-80413FF82DB3}"/>
                </a:ext>
              </a:extLst>
            </p:cNvPr>
            <p:cNvSpPr/>
            <p:nvPr/>
          </p:nvSpPr>
          <p:spPr>
            <a:xfrm>
              <a:off x="7334869"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1" name="Freeform 376">
              <a:extLst>
                <a:ext uri="{FF2B5EF4-FFF2-40B4-BE49-F238E27FC236}">
                  <a16:creationId xmlns:a16="http://schemas.microsoft.com/office/drawing/2014/main" id="{E4FFF622-36D8-3F51-F308-B29082826C67}"/>
                </a:ext>
              </a:extLst>
            </p:cNvPr>
            <p:cNvSpPr/>
            <p:nvPr/>
          </p:nvSpPr>
          <p:spPr>
            <a:xfrm>
              <a:off x="7365085"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2" name="Freeform 377">
              <a:extLst>
                <a:ext uri="{FF2B5EF4-FFF2-40B4-BE49-F238E27FC236}">
                  <a16:creationId xmlns:a16="http://schemas.microsoft.com/office/drawing/2014/main" id="{81264CB2-4BD2-2B94-1F9A-6D67BAB681D4}"/>
                </a:ext>
              </a:extLst>
            </p:cNvPr>
            <p:cNvSpPr/>
            <p:nvPr/>
          </p:nvSpPr>
          <p:spPr>
            <a:xfrm>
              <a:off x="7368107" y="270335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3" name="Freeform 378">
              <a:extLst>
                <a:ext uri="{FF2B5EF4-FFF2-40B4-BE49-F238E27FC236}">
                  <a16:creationId xmlns:a16="http://schemas.microsoft.com/office/drawing/2014/main" id="{3346489B-5099-C414-45EB-1A02B96106F0}"/>
                </a:ext>
              </a:extLst>
            </p:cNvPr>
            <p:cNvSpPr/>
            <p:nvPr/>
          </p:nvSpPr>
          <p:spPr>
            <a:xfrm>
              <a:off x="7398323" y="267312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4" name="Freeform 379">
              <a:extLst>
                <a:ext uri="{FF2B5EF4-FFF2-40B4-BE49-F238E27FC236}">
                  <a16:creationId xmlns:a16="http://schemas.microsoft.com/office/drawing/2014/main" id="{FB2F2893-1AFD-CF21-1F85-1D8EAD9D6A07}"/>
                </a:ext>
              </a:extLst>
            </p:cNvPr>
            <p:cNvSpPr/>
            <p:nvPr/>
          </p:nvSpPr>
          <p:spPr>
            <a:xfrm>
              <a:off x="7387747"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5" name="Freeform 380">
              <a:extLst>
                <a:ext uri="{FF2B5EF4-FFF2-40B4-BE49-F238E27FC236}">
                  <a16:creationId xmlns:a16="http://schemas.microsoft.com/office/drawing/2014/main" id="{9B1D6158-535F-400B-8454-E0712D267FD9}"/>
                </a:ext>
              </a:extLst>
            </p:cNvPr>
            <p:cNvSpPr/>
            <p:nvPr/>
          </p:nvSpPr>
          <p:spPr>
            <a:xfrm>
              <a:off x="7417964"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6" name="Freeform 381">
              <a:extLst>
                <a:ext uri="{FF2B5EF4-FFF2-40B4-BE49-F238E27FC236}">
                  <a16:creationId xmlns:a16="http://schemas.microsoft.com/office/drawing/2014/main" id="{8DD6FF71-18F8-DE1D-BFE4-8A372C66B516}"/>
                </a:ext>
              </a:extLst>
            </p:cNvPr>
            <p:cNvSpPr/>
            <p:nvPr/>
          </p:nvSpPr>
          <p:spPr>
            <a:xfrm>
              <a:off x="7401345"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7" name="Freeform 382">
              <a:extLst>
                <a:ext uri="{FF2B5EF4-FFF2-40B4-BE49-F238E27FC236}">
                  <a16:creationId xmlns:a16="http://schemas.microsoft.com/office/drawing/2014/main" id="{2B456CC6-10F9-0F76-62C5-52902DED998F}"/>
                </a:ext>
              </a:extLst>
            </p:cNvPr>
            <p:cNvSpPr/>
            <p:nvPr/>
          </p:nvSpPr>
          <p:spPr>
            <a:xfrm>
              <a:off x="7431561"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8" name="Freeform 383">
              <a:extLst>
                <a:ext uri="{FF2B5EF4-FFF2-40B4-BE49-F238E27FC236}">
                  <a16:creationId xmlns:a16="http://schemas.microsoft.com/office/drawing/2014/main" id="{D6EBCC89-DB01-38C2-9400-608C0528C196}"/>
                </a:ext>
              </a:extLst>
            </p:cNvPr>
            <p:cNvSpPr/>
            <p:nvPr/>
          </p:nvSpPr>
          <p:spPr>
            <a:xfrm>
              <a:off x="7414942"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9" name="Freeform 384">
              <a:extLst>
                <a:ext uri="{FF2B5EF4-FFF2-40B4-BE49-F238E27FC236}">
                  <a16:creationId xmlns:a16="http://schemas.microsoft.com/office/drawing/2014/main" id="{6D99FF22-5172-B6D4-68DC-3C33060B96F8}"/>
                </a:ext>
              </a:extLst>
            </p:cNvPr>
            <p:cNvSpPr/>
            <p:nvPr/>
          </p:nvSpPr>
          <p:spPr>
            <a:xfrm>
              <a:off x="7445158"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0" name="Freeform 385">
              <a:extLst>
                <a:ext uri="{FF2B5EF4-FFF2-40B4-BE49-F238E27FC236}">
                  <a16:creationId xmlns:a16="http://schemas.microsoft.com/office/drawing/2014/main" id="{0F722E70-A0DE-8FA9-47BE-0BEAF704FCE5}"/>
                </a:ext>
              </a:extLst>
            </p:cNvPr>
            <p:cNvSpPr/>
            <p:nvPr/>
          </p:nvSpPr>
          <p:spPr>
            <a:xfrm>
              <a:off x="7428539"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1" name="Freeform 386">
              <a:extLst>
                <a:ext uri="{FF2B5EF4-FFF2-40B4-BE49-F238E27FC236}">
                  <a16:creationId xmlns:a16="http://schemas.microsoft.com/office/drawing/2014/main" id="{5D6BC418-2A4A-95E3-1086-92326ABF745C}"/>
                </a:ext>
              </a:extLst>
            </p:cNvPr>
            <p:cNvSpPr/>
            <p:nvPr/>
          </p:nvSpPr>
          <p:spPr>
            <a:xfrm>
              <a:off x="7458756"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2" name="Freeform 387">
              <a:extLst>
                <a:ext uri="{FF2B5EF4-FFF2-40B4-BE49-F238E27FC236}">
                  <a16:creationId xmlns:a16="http://schemas.microsoft.com/office/drawing/2014/main" id="{8484013D-FBC1-975E-69D1-3D76F8F390C2}"/>
                </a:ext>
              </a:extLst>
            </p:cNvPr>
            <p:cNvSpPr/>
            <p:nvPr/>
          </p:nvSpPr>
          <p:spPr>
            <a:xfrm>
              <a:off x="7434583"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3" name="Freeform 388">
              <a:extLst>
                <a:ext uri="{FF2B5EF4-FFF2-40B4-BE49-F238E27FC236}">
                  <a16:creationId xmlns:a16="http://schemas.microsoft.com/office/drawing/2014/main" id="{2DF49D7D-EAC9-4BA1-6C34-143748DEAF44}"/>
                </a:ext>
              </a:extLst>
            </p:cNvPr>
            <p:cNvSpPr/>
            <p:nvPr/>
          </p:nvSpPr>
          <p:spPr>
            <a:xfrm>
              <a:off x="7464799"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4" name="Freeform 389">
              <a:extLst>
                <a:ext uri="{FF2B5EF4-FFF2-40B4-BE49-F238E27FC236}">
                  <a16:creationId xmlns:a16="http://schemas.microsoft.com/office/drawing/2014/main" id="{814332A8-D496-A0EA-21CC-3ED753BEFB81}"/>
                </a:ext>
              </a:extLst>
            </p:cNvPr>
            <p:cNvSpPr/>
            <p:nvPr/>
          </p:nvSpPr>
          <p:spPr>
            <a:xfrm>
              <a:off x="7469332"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5" name="Freeform 390">
              <a:extLst>
                <a:ext uri="{FF2B5EF4-FFF2-40B4-BE49-F238E27FC236}">
                  <a16:creationId xmlns:a16="http://schemas.microsoft.com/office/drawing/2014/main" id="{4B79F6D4-D938-8310-368D-819AE7B12AB5}"/>
                </a:ext>
              </a:extLst>
            </p:cNvPr>
            <p:cNvSpPr/>
            <p:nvPr/>
          </p:nvSpPr>
          <p:spPr>
            <a:xfrm>
              <a:off x="7499548"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6" name="Freeform 391">
              <a:extLst>
                <a:ext uri="{FF2B5EF4-FFF2-40B4-BE49-F238E27FC236}">
                  <a16:creationId xmlns:a16="http://schemas.microsoft.com/office/drawing/2014/main" id="{EAAF26E8-49AF-A2DE-1699-44B291BE4551}"/>
                </a:ext>
              </a:extLst>
            </p:cNvPr>
            <p:cNvSpPr/>
            <p:nvPr/>
          </p:nvSpPr>
          <p:spPr>
            <a:xfrm>
              <a:off x="7481418"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7" name="Freeform 392">
              <a:extLst>
                <a:ext uri="{FF2B5EF4-FFF2-40B4-BE49-F238E27FC236}">
                  <a16:creationId xmlns:a16="http://schemas.microsoft.com/office/drawing/2014/main" id="{43B0E077-D052-E4D7-4435-D7DC31D4634B}"/>
                </a:ext>
              </a:extLst>
            </p:cNvPr>
            <p:cNvSpPr/>
            <p:nvPr/>
          </p:nvSpPr>
          <p:spPr>
            <a:xfrm>
              <a:off x="7511634"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8" name="Freeform 393">
              <a:extLst>
                <a:ext uri="{FF2B5EF4-FFF2-40B4-BE49-F238E27FC236}">
                  <a16:creationId xmlns:a16="http://schemas.microsoft.com/office/drawing/2014/main" id="{109D4FEF-BEF5-CFEC-AD6F-8AD0FB1B9227}"/>
                </a:ext>
              </a:extLst>
            </p:cNvPr>
            <p:cNvSpPr/>
            <p:nvPr/>
          </p:nvSpPr>
          <p:spPr>
            <a:xfrm>
              <a:off x="7502570"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9" name="Freeform 394">
              <a:extLst>
                <a:ext uri="{FF2B5EF4-FFF2-40B4-BE49-F238E27FC236}">
                  <a16:creationId xmlns:a16="http://schemas.microsoft.com/office/drawing/2014/main" id="{A3F81CF8-40DE-261F-2BAC-A208B49B0DAB}"/>
                </a:ext>
              </a:extLst>
            </p:cNvPr>
            <p:cNvSpPr/>
            <p:nvPr/>
          </p:nvSpPr>
          <p:spPr>
            <a:xfrm>
              <a:off x="7532786"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0" name="Freeform 395">
              <a:extLst>
                <a:ext uri="{FF2B5EF4-FFF2-40B4-BE49-F238E27FC236}">
                  <a16:creationId xmlns:a16="http://schemas.microsoft.com/office/drawing/2014/main" id="{42EDD562-3A9D-9253-D904-70DEA61D2875}"/>
                </a:ext>
              </a:extLst>
            </p:cNvPr>
            <p:cNvSpPr/>
            <p:nvPr/>
          </p:nvSpPr>
          <p:spPr>
            <a:xfrm>
              <a:off x="7516167"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1" name="Freeform 396">
              <a:extLst>
                <a:ext uri="{FF2B5EF4-FFF2-40B4-BE49-F238E27FC236}">
                  <a16:creationId xmlns:a16="http://schemas.microsoft.com/office/drawing/2014/main" id="{040C95DB-540B-09BB-1C4C-9B1CDDA4D647}"/>
                </a:ext>
              </a:extLst>
            </p:cNvPr>
            <p:cNvSpPr/>
            <p:nvPr/>
          </p:nvSpPr>
          <p:spPr>
            <a:xfrm>
              <a:off x="7546383"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2" name="Freeform 397">
              <a:extLst>
                <a:ext uri="{FF2B5EF4-FFF2-40B4-BE49-F238E27FC236}">
                  <a16:creationId xmlns:a16="http://schemas.microsoft.com/office/drawing/2014/main" id="{B88CC19D-1FB7-2B2B-B5B8-2A6E97EE8B74}"/>
                </a:ext>
              </a:extLst>
            </p:cNvPr>
            <p:cNvSpPr/>
            <p:nvPr/>
          </p:nvSpPr>
          <p:spPr>
            <a:xfrm>
              <a:off x="7522210"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3" name="Freeform 398">
              <a:extLst>
                <a:ext uri="{FF2B5EF4-FFF2-40B4-BE49-F238E27FC236}">
                  <a16:creationId xmlns:a16="http://schemas.microsoft.com/office/drawing/2014/main" id="{9B294D5D-535B-37C3-F4FE-BEA90ABF7109}"/>
                </a:ext>
              </a:extLst>
            </p:cNvPr>
            <p:cNvSpPr/>
            <p:nvPr/>
          </p:nvSpPr>
          <p:spPr>
            <a:xfrm>
              <a:off x="7552427"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4" name="Freeform 399">
              <a:extLst>
                <a:ext uri="{FF2B5EF4-FFF2-40B4-BE49-F238E27FC236}">
                  <a16:creationId xmlns:a16="http://schemas.microsoft.com/office/drawing/2014/main" id="{92159767-C602-C940-96EC-9BA6CB4C1EC4}"/>
                </a:ext>
              </a:extLst>
            </p:cNvPr>
            <p:cNvSpPr/>
            <p:nvPr/>
          </p:nvSpPr>
          <p:spPr>
            <a:xfrm>
              <a:off x="7522210"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5" name="Freeform 400">
              <a:extLst>
                <a:ext uri="{FF2B5EF4-FFF2-40B4-BE49-F238E27FC236}">
                  <a16:creationId xmlns:a16="http://schemas.microsoft.com/office/drawing/2014/main" id="{1E6E73F3-D623-9039-730C-5AF5D5DEC2EE}"/>
                </a:ext>
              </a:extLst>
            </p:cNvPr>
            <p:cNvSpPr/>
            <p:nvPr/>
          </p:nvSpPr>
          <p:spPr>
            <a:xfrm>
              <a:off x="7552427"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6" name="Freeform 401">
              <a:extLst>
                <a:ext uri="{FF2B5EF4-FFF2-40B4-BE49-F238E27FC236}">
                  <a16:creationId xmlns:a16="http://schemas.microsoft.com/office/drawing/2014/main" id="{204A8CE5-7153-A877-49C8-422A68E3D1FB}"/>
                </a:ext>
              </a:extLst>
            </p:cNvPr>
            <p:cNvSpPr/>
            <p:nvPr/>
          </p:nvSpPr>
          <p:spPr>
            <a:xfrm>
              <a:off x="7522210"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7" name="Freeform 402">
              <a:extLst>
                <a:ext uri="{FF2B5EF4-FFF2-40B4-BE49-F238E27FC236}">
                  <a16:creationId xmlns:a16="http://schemas.microsoft.com/office/drawing/2014/main" id="{1D0ACF0F-58E3-6314-6FD1-2B029EE10119}"/>
                </a:ext>
              </a:extLst>
            </p:cNvPr>
            <p:cNvSpPr/>
            <p:nvPr/>
          </p:nvSpPr>
          <p:spPr>
            <a:xfrm>
              <a:off x="7552427"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8" name="Freeform 403">
              <a:extLst>
                <a:ext uri="{FF2B5EF4-FFF2-40B4-BE49-F238E27FC236}">
                  <a16:creationId xmlns:a16="http://schemas.microsoft.com/office/drawing/2014/main" id="{630964F4-FBE7-D2E6-388D-C5030EE5691D}"/>
                </a:ext>
              </a:extLst>
            </p:cNvPr>
            <p:cNvSpPr/>
            <p:nvPr/>
          </p:nvSpPr>
          <p:spPr>
            <a:xfrm>
              <a:off x="7529764"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9" name="Freeform 404">
              <a:extLst>
                <a:ext uri="{FF2B5EF4-FFF2-40B4-BE49-F238E27FC236}">
                  <a16:creationId xmlns:a16="http://schemas.microsoft.com/office/drawing/2014/main" id="{4EA33325-BB8D-6EDE-F48C-68F2763C14B4}"/>
                </a:ext>
              </a:extLst>
            </p:cNvPr>
            <p:cNvSpPr/>
            <p:nvPr/>
          </p:nvSpPr>
          <p:spPr>
            <a:xfrm>
              <a:off x="7559981"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0" name="Freeform 405">
              <a:extLst>
                <a:ext uri="{FF2B5EF4-FFF2-40B4-BE49-F238E27FC236}">
                  <a16:creationId xmlns:a16="http://schemas.microsoft.com/office/drawing/2014/main" id="{DF716D2C-D659-90C6-CCBF-E1086516FCF9}"/>
                </a:ext>
              </a:extLst>
            </p:cNvPr>
            <p:cNvSpPr/>
            <p:nvPr/>
          </p:nvSpPr>
          <p:spPr>
            <a:xfrm>
              <a:off x="7549405"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1" name="Freeform 406">
              <a:extLst>
                <a:ext uri="{FF2B5EF4-FFF2-40B4-BE49-F238E27FC236}">
                  <a16:creationId xmlns:a16="http://schemas.microsoft.com/office/drawing/2014/main" id="{22B36F07-9B9D-73BC-523D-24083E5CCDDE}"/>
                </a:ext>
              </a:extLst>
            </p:cNvPr>
            <p:cNvSpPr/>
            <p:nvPr/>
          </p:nvSpPr>
          <p:spPr>
            <a:xfrm>
              <a:off x="7579621"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2" name="Freeform 407">
              <a:extLst>
                <a:ext uri="{FF2B5EF4-FFF2-40B4-BE49-F238E27FC236}">
                  <a16:creationId xmlns:a16="http://schemas.microsoft.com/office/drawing/2014/main" id="{B51F1E58-D353-0830-ADE2-BEEC72D4A933}"/>
                </a:ext>
              </a:extLst>
            </p:cNvPr>
            <p:cNvSpPr/>
            <p:nvPr/>
          </p:nvSpPr>
          <p:spPr>
            <a:xfrm>
              <a:off x="7603794"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3" name="Freeform 408">
              <a:extLst>
                <a:ext uri="{FF2B5EF4-FFF2-40B4-BE49-F238E27FC236}">
                  <a16:creationId xmlns:a16="http://schemas.microsoft.com/office/drawing/2014/main" id="{D5228E40-BA64-79A3-8176-D4274100F19D}"/>
                </a:ext>
              </a:extLst>
            </p:cNvPr>
            <p:cNvSpPr/>
            <p:nvPr/>
          </p:nvSpPr>
          <p:spPr>
            <a:xfrm>
              <a:off x="7634011"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4" name="Freeform 409">
              <a:extLst>
                <a:ext uri="{FF2B5EF4-FFF2-40B4-BE49-F238E27FC236}">
                  <a16:creationId xmlns:a16="http://schemas.microsoft.com/office/drawing/2014/main" id="{28113ACF-FBEC-CD17-387A-BBEA781076AB}"/>
                </a:ext>
              </a:extLst>
            </p:cNvPr>
            <p:cNvSpPr/>
            <p:nvPr/>
          </p:nvSpPr>
          <p:spPr>
            <a:xfrm>
              <a:off x="7643076"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5" name="Freeform 410">
              <a:extLst>
                <a:ext uri="{FF2B5EF4-FFF2-40B4-BE49-F238E27FC236}">
                  <a16:creationId xmlns:a16="http://schemas.microsoft.com/office/drawing/2014/main" id="{75AD9C39-127E-B6AA-A262-A29D296FE438}"/>
                </a:ext>
              </a:extLst>
            </p:cNvPr>
            <p:cNvSpPr/>
            <p:nvPr/>
          </p:nvSpPr>
          <p:spPr>
            <a:xfrm>
              <a:off x="7673292"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6" name="Freeform 411">
              <a:extLst>
                <a:ext uri="{FF2B5EF4-FFF2-40B4-BE49-F238E27FC236}">
                  <a16:creationId xmlns:a16="http://schemas.microsoft.com/office/drawing/2014/main" id="{1CA017C1-A89B-F8B1-DE33-667FFC75394D}"/>
                </a:ext>
              </a:extLst>
            </p:cNvPr>
            <p:cNvSpPr/>
            <p:nvPr/>
          </p:nvSpPr>
          <p:spPr>
            <a:xfrm>
              <a:off x="7656673"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7" name="Freeform 412">
              <a:extLst>
                <a:ext uri="{FF2B5EF4-FFF2-40B4-BE49-F238E27FC236}">
                  <a16:creationId xmlns:a16="http://schemas.microsoft.com/office/drawing/2014/main" id="{9E5E3CCD-0090-BBF3-F978-1E922BF3DAFE}"/>
                </a:ext>
              </a:extLst>
            </p:cNvPr>
            <p:cNvSpPr/>
            <p:nvPr/>
          </p:nvSpPr>
          <p:spPr>
            <a:xfrm>
              <a:off x="7686889"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8" name="Freeform 413">
              <a:extLst>
                <a:ext uri="{FF2B5EF4-FFF2-40B4-BE49-F238E27FC236}">
                  <a16:creationId xmlns:a16="http://schemas.microsoft.com/office/drawing/2014/main" id="{DB9EF4FF-C71A-D4B4-C60F-FD7E1C265727}"/>
                </a:ext>
              </a:extLst>
            </p:cNvPr>
            <p:cNvSpPr/>
            <p:nvPr/>
          </p:nvSpPr>
          <p:spPr>
            <a:xfrm>
              <a:off x="7656673"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9" name="Freeform 414">
              <a:extLst>
                <a:ext uri="{FF2B5EF4-FFF2-40B4-BE49-F238E27FC236}">
                  <a16:creationId xmlns:a16="http://schemas.microsoft.com/office/drawing/2014/main" id="{AA7198AF-6941-8A68-3598-7483DE557071}"/>
                </a:ext>
              </a:extLst>
            </p:cNvPr>
            <p:cNvSpPr/>
            <p:nvPr/>
          </p:nvSpPr>
          <p:spPr>
            <a:xfrm>
              <a:off x="7686889"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0" name="Freeform 415">
              <a:extLst>
                <a:ext uri="{FF2B5EF4-FFF2-40B4-BE49-F238E27FC236}">
                  <a16:creationId xmlns:a16="http://schemas.microsoft.com/office/drawing/2014/main" id="{71CFC240-A7D1-7F1D-D171-14672192A4E6}"/>
                </a:ext>
              </a:extLst>
            </p:cNvPr>
            <p:cNvSpPr/>
            <p:nvPr/>
          </p:nvSpPr>
          <p:spPr>
            <a:xfrm>
              <a:off x="7703508"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1" name="Freeform 416">
              <a:extLst>
                <a:ext uri="{FF2B5EF4-FFF2-40B4-BE49-F238E27FC236}">
                  <a16:creationId xmlns:a16="http://schemas.microsoft.com/office/drawing/2014/main" id="{7D4F0372-95BD-CDA8-C9A8-80DAA7ED237F}"/>
                </a:ext>
              </a:extLst>
            </p:cNvPr>
            <p:cNvSpPr/>
            <p:nvPr/>
          </p:nvSpPr>
          <p:spPr>
            <a:xfrm>
              <a:off x="7733725"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2" name="Freeform 417">
              <a:extLst>
                <a:ext uri="{FF2B5EF4-FFF2-40B4-BE49-F238E27FC236}">
                  <a16:creationId xmlns:a16="http://schemas.microsoft.com/office/drawing/2014/main" id="{921B08B5-B836-D3B2-F436-1663CB4E8CFA}"/>
                </a:ext>
              </a:extLst>
            </p:cNvPr>
            <p:cNvSpPr/>
            <p:nvPr/>
          </p:nvSpPr>
          <p:spPr>
            <a:xfrm>
              <a:off x="7777538" y="285604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3" name="Freeform 418">
              <a:extLst>
                <a:ext uri="{FF2B5EF4-FFF2-40B4-BE49-F238E27FC236}">
                  <a16:creationId xmlns:a16="http://schemas.microsoft.com/office/drawing/2014/main" id="{0EE664AD-A76C-270C-7246-B0DCBEB8EF83}"/>
                </a:ext>
              </a:extLst>
            </p:cNvPr>
            <p:cNvSpPr/>
            <p:nvPr/>
          </p:nvSpPr>
          <p:spPr>
            <a:xfrm>
              <a:off x="7807755" y="282581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4" name="Freeform 419">
              <a:extLst>
                <a:ext uri="{FF2B5EF4-FFF2-40B4-BE49-F238E27FC236}">
                  <a16:creationId xmlns:a16="http://schemas.microsoft.com/office/drawing/2014/main" id="{735F4FE5-FD08-7A12-D083-C28DF590DA08}"/>
                </a:ext>
              </a:extLst>
            </p:cNvPr>
            <p:cNvSpPr/>
            <p:nvPr/>
          </p:nvSpPr>
          <p:spPr>
            <a:xfrm>
              <a:off x="7791136" y="285604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5" name="Freeform 420">
              <a:extLst>
                <a:ext uri="{FF2B5EF4-FFF2-40B4-BE49-F238E27FC236}">
                  <a16:creationId xmlns:a16="http://schemas.microsoft.com/office/drawing/2014/main" id="{B83C98BA-5D2D-6530-37E8-BE129C640876}"/>
                </a:ext>
              </a:extLst>
            </p:cNvPr>
            <p:cNvSpPr/>
            <p:nvPr/>
          </p:nvSpPr>
          <p:spPr>
            <a:xfrm>
              <a:off x="7821352" y="282581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6" name="Freeform 421">
              <a:extLst>
                <a:ext uri="{FF2B5EF4-FFF2-40B4-BE49-F238E27FC236}">
                  <a16:creationId xmlns:a16="http://schemas.microsoft.com/office/drawing/2014/main" id="{C527B013-2184-C40C-7E9B-4D8571E96551}"/>
                </a:ext>
              </a:extLst>
            </p:cNvPr>
            <p:cNvSpPr/>
            <p:nvPr/>
          </p:nvSpPr>
          <p:spPr>
            <a:xfrm>
              <a:off x="7804733" y="285604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7" name="Freeform 422">
              <a:extLst>
                <a:ext uri="{FF2B5EF4-FFF2-40B4-BE49-F238E27FC236}">
                  <a16:creationId xmlns:a16="http://schemas.microsoft.com/office/drawing/2014/main" id="{B5D01200-35A0-3B89-D2AD-F4BCB125A033}"/>
                </a:ext>
              </a:extLst>
            </p:cNvPr>
            <p:cNvSpPr/>
            <p:nvPr/>
          </p:nvSpPr>
          <p:spPr>
            <a:xfrm>
              <a:off x="7834949" y="282581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8" name="Freeform 423">
              <a:extLst>
                <a:ext uri="{FF2B5EF4-FFF2-40B4-BE49-F238E27FC236}">
                  <a16:creationId xmlns:a16="http://schemas.microsoft.com/office/drawing/2014/main" id="{35DE5D7A-D3FB-B257-CF94-2FF13432F85F}"/>
                </a:ext>
              </a:extLst>
            </p:cNvPr>
            <p:cNvSpPr/>
            <p:nvPr/>
          </p:nvSpPr>
          <p:spPr>
            <a:xfrm>
              <a:off x="7818330" y="285604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9" name="Freeform 424">
              <a:extLst>
                <a:ext uri="{FF2B5EF4-FFF2-40B4-BE49-F238E27FC236}">
                  <a16:creationId xmlns:a16="http://schemas.microsoft.com/office/drawing/2014/main" id="{F5D8E85A-EFEC-64A2-9317-088A453F97D6}"/>
                </a:ext>
              </a:extLst>
            </p:cNvPr>
            <p:cNvSpPr/>
            <p:nvPr/>
          </p:nvSpPr>
          <p:spPr>
            <a:xfrm>
              <a:off x="7848547" y="282581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0" name="Freeform 425">
              <a:extLst>
                <a:ext uri="{FF2B5EF4-FFF2-40B4-BE49-F238E27FC236}">
                  <a16:creationId xmlns:a16="http://schemas.microsoft.com/office/drawing/2014/main" id="{4C98E28A-F667-EA31-BDED-5C0153837D68}"/>
                </a:ext>
              </a:extLst>
            </p:cNvPr>
            <p:cNvSpPr/>
            <p:nvPr/>
          </p:nvSpPr>
          <p:spPr>
            <a:xfrm>
              <a:off x="7831928" y="285604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1" name="Freeform 426">
              <a:extLst>
                <a:ext uri="{FF2B5EF4-FFF2-40B4-BE49-F238E27FC236}">
                  <a16:creationId xmlns:a16="http://schemas.microsoft.com/office/drawing/2014/main" id="{3D2B907D-3D54-865D-BB12-3E87F62AF798}"/>
                </a:ext>
              </a:extLst>
            </p:cNvPr>
            <p:cNvSpPr/>
            <p:nvPr/>
          </p:nvSpPr>
          <p:spPr>
            <a:xfrm>
              <a:off x="7862144" y="282581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2" name="Freeform 427">
              <a:extLst>
                <a:ext uri="{FF2B5EF4-FFF2-40B4-BE49-F238E27FC236}">
                  <a16:creationId xmlns:a16="http://schemas.microsoft.com/office/drawing/2014/main" id="{C38907BE-9863-5A92-FC2C-05C5CEB2C077}"/>
                </a:ext>
              </a:extLst>
            </p:cNvPr>
            <p:cNvSpPr/>
            <p:nvPr/>
          </p:nvSpPr>
          <p:spPr>
            <a:xfrm>
              <a:off x="7837971" y="291500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3" name="Freeform 428">
              <a:extLst>
                <a:ext uri="{FF2B5EF4-FFF2-40B4-BE49-F238E27FC236}">
                  <a16:creationId xmlns:a16="http://schemas.microsoft.com/office/drawing/2014/main" id="{7371DDA8-A51A-6DA9-C479-E75EDD6C9009}"/>
                </a:ext>
              </a:extLst>
            </p:cNvPr>
            <p:cNvSpPr/>
            <p:nvPr/>
          </p:nvSpPr>
          <p:spPr>
            <a:xfrm>
              <a:off x="7868187" y="288476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4" name="Freeform 429">
              <a:extLst>
                <a:ext uri="{FF2B5EF4-FFF2-40B4-BE49-F238E27FC236}">
                  <a16:creationId xmlns:a16="http://schemas.microsoft.com/office/drawing/2014/main" id="{10C759C6-1ACD-FB5E-5091-853E22167229}"/>
                </a:ext>
              </a:extLst>
            </p:cNvPr>
            <p:cNvSpPr/>
            <p:nvPr/>
          </p:nvSpPr>
          <p:spPr>
            <a:xfrm>
              <a:off x="7837971" y="291500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5" name="Freeform 430">
              <a:extLst>
                <a:ext uri="{FF2B5EF4-FFF2-40B4-BE49-F238E27FC236}">
                  <a16:creationId xmlns:a16="http://schemas.microsoft.com/office/drawing/2014/main" id="{80501E69-F7F7-AA5C-E64D-C7FDA957B54C}"/>
                </a:ext>
              </a:extLst>
            </p:cNvPr>
            <p:cNvSpPr/>
            <p:nvPr/>
          </p:nvSpPr>
          <p:spPr>
            <a:xfrm>
              <a:off x="7868187" y="288476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6" name="Freeform 431">
              <a:extLst>
                <a:ext uri="{FF2B5EF4-FFF2-40B4-BE49-F238E27FC236}">
                  <a16:creationId xmlns:a16="http://schemas.microsoft.com/office/drawing/2014/main" id="{9F3F1912-34FA-937F-124B-07955C46013F}"/>
                </a:ext>
              </a:extLst>
            </p:cNvPr>
            <p:cNvSpPr/>
            <p:nvPr/>
          </p:nvSpPr>
          <p:spPr>
            <a:xfrm>
              <a:off x="7837971" y="291500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7" name="Freeform 432">
              <a:extLst>
                <a:ext uri="{FF2B5EF4-FFF2-40B4-BE49-F238E27FC236}">
                  <a16:creationId xmlns:a16="http://schemas.microsoft.com/office/drawing/2014/main" id="{5D72B9C8-BF08-E13F-CF2F-4D9B4CFEB26D}"/>
                </a:ext>
              </a:extLst>
            </p:cNvPr>
            <p:cNvSpPr/>
            <p:nvPr/>
          </p:nvSpPr>
          <p:spPr>
            <a:xfrm>
              <a:off x="7868187" y="288476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8" name="Freeform 433">
              <a:extLst>
                <a:ext uri="{FF2B5EF4-FFF2-40B4-BE49-F238E27FC236}">
                  <a16:creationId xmlns:a16="http://schemas.microsoft.com/office/drawing/2014/main" id="{49A0AEF1-4FB4-2BB1-69AB-DB9008C4D859}"/>
                </a:ext>
              </a:extLst>
            </p:cNvPr>
            <p:cNvSpPr/>
            <p:nvPr/>
          </p:nvSpPr>
          <p:spPr>
            <a:xfrm>
              <a:off x="7837971" y="291500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9" name="Freeform 434">
              <a:extLst>
                <a:ext uri="{FF2B5EF4-FFF2-40B4-BE49-F238E27FC236}">
                  <a16:creationId xmlns:a16="http://schemas.microsoft.com/office/drawing/2014/main" id="{C72E4CE0-6A18-C5D0-844E-C922BA65B865}"/>
                </a:ext>
              </a:extLst>
            </p:cNvPr>
            <p:cNvSpPr/>
            <p:nvPr/>
          </p:nvSpPr>
          <p:spPr>
            <a:xfrm>
              <a:off x="7868187" y="288476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0" name="Freeform 435">
              <a:extLst>
                <a:ext uri="{FF2B5EF4-FFF2-40B4-BE49-F238E27FC236}">
                  <a16:creationId xmlns:a16="http://schemas.microsoft.com/office/drawing/2014/main" id="{4A4200AE-E188-0278-C376-0544521ED322}"/>
                </a:ext>
              </a:extLst>
            </p:cNvPr>
            <p:cNvSpPr/>
            <p:nvPr/>
          </p:nvSpPr>
          <p:spPr>
            <a:xfrm>
              <a:off x="7857612" y="2915004"/>
              <a:ext cx="61943" cy="15117"/>
            </a:xfrm>
            <a:custGeom>
              <a:avLst/>
              <a:gdLst>
                <a:gd name="connsiteX0" fmla="*/ 0 w 61943"/>
                <a:gd name="connsiteY0" fmla="*/ 0 h 15117"/>
                <a:gd name="connsiteX1" fmla="*/ 61944 w 61943"/>
                <a:gd name="connsiteY1" fmla="*/ 0 h 15117"/>
              </a:gdLst>
              <a:ahLst/>
              <a:cxnLst>
                <a:cxn ang="0">
                  <a:pos x="connsiteX0" y="connsiteY0"/>
                </a:cxn>
                <a:cxn ang="0">
                  <a:pos x="connsiteX1" y="connsiteY1"/>
                </a:cxn>
              </a:cxnLst>
              <a:rect l="l" t="t" r="r" b="b"/>
              <a:pathLst>
                <a:path w="61943" h="15117">
                  <a:moveTo>
                    <a:pt x="0" y="0"/>
                  </a:moveTo>
                  <a:lnTo>
                    <a:pt x="61944"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1" name="Freeform 436">
              <a:extLst>
                <a:ext uri="{FF2B5EF4-FFF2-40B4-BE49-F238E27FC236}">
                  <a16:creationId xmlns:a16="http://schemas.microsoft.com/office/drawing/2014/main" id="{8C2CEF85-A6B5-9796-B43F-BF64CA9B45C2}"/>
                </a:ext>
              </a:extLst>
            </p:cNvPr>
            <p:cNvSpPr/>
            <p:nvPr/>
          </p:nvSpPr>
          <p:spPr>
            <a:xfrm>
              <a:off x="7889339" y="288476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2" name="Freeform 437">
              <a:extLst>
                <a:ext uri="{FF2B5EF4-FFF2-40B4-BE49-F238E27FC236}">
                  <a16:creationId xmlns:a16="http://schemas.microsoft.com/office/drawing/2014/main" id="{9689DBC2-4147-FD65-D79D-21011E009B67}"/>
                </a:ext>
              </a:extLst>
            </p:cNvPr>
            <p:cNvSpPr/>
            <p:nvPr/>
          </p:nvSpPr>
          <p:spPr>
            <a:xfrm>
              <a:off x="7925598" y="291500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3" name="Freeform 438">
              <a:extLst>
                <a:ext uri="{FF2B5EF4-FFF2-40B4-BE49-F238E27FC236}">
                  <a16:creationId xmlns:a16="http://schemas.microsoft.com/office/drawing/2014/main" id="{43D6108D-69E0-D1B8-6884-FAE75AAA007F}"/>
                </a:ext>
              </a:extLst>
            </p:cNvPr>
            <p:cNvSpPr/>
            <p:nvPr/>
          </p:nvSpPr>
          <p:spPr>
            <a:xfrm>
              <a:off x="7955815" y="288476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4" name="Freeform 439">
              <a:extLst>
                <a:ext uri="{FF2B5EF4-FFF2-40B4-BE49-F238E27FC236}">
                  <a16:creationId xmlns:a16="http://schemas.microsoft.com/office/drawing/2014/main" id="{6B36C775-293D-1D0F-3220-E0F257DBA9F9}"/>
                </a:ext>
              </a:extLst>
            </p:cNvPr>
            <p:cNvSpPr/>
            <p:nvPr/>
          </p:nvSpPr>
          <p:spPr>
            <a:xfrm>
              <a:off x="7952793" y="291500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5" name="Freeform 440">
              <a:extLst>
                <a:ext uri="{FF2B5EF4-FFF2-40B4-BE49-F238E27FC236}">
                  <a16:creationId xmlns:a16="http://schemas.microsoft.com/office/drawing/2014/main" id="{292C3230-45E1-E8F7-412E-16B282F3FEEA}"/>
                </a:ext>
              </a:extLst>
            </p:cNvPr>
            <p:cNvSpPr/>
            <p:nvPr/>
          </p:nvSpPr>
          <p:spPr>
            <a:xfrm>
              <a:off x="7983009" y="288476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6" name="Freeform 441">
              <a:extLst>
                <a:ext uri="{FF2B5EF4-FFF2-40B4-BE49-F238E27FC236}">
                  <a16:creationId xmlns:a16="http://schemas.microsoft.com/office/drawing/2014/main" id="{4FE29F91-E864-53CD-EDA7-2982F7BE3867}"/>
                </a:ext>
              </a:extLst>
            </p:cNvPr>
            <p:cNvSpPr/>
            <p:nvPr/>
          </p:nvSpPr>
          <p:spPr>
            <a:xfrm>
              <a:off x="7986031" y="30707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7" name="Freeform 442">
              <a:extLst>
                <a:ext uri="{FF2B5EF4-FFF2-40B4-BE49-F238E27FC236}">
                  <a16:creationId xmlns:a16="http://schemas.microsoft.com/office/drawing/2014/main" id="{6933785B-07DC-E1B4-E2AE-AA56747B7773}"/>
                </a:ext>
              </a:extLst>
            </p:cNvPr>
            <p:cNvSpPr/>
            <p:nvPr/>
          </p:nvSpPr>
          <p:spPr>
            <a:xfrm>
              <a:off x="8016247" y="30404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8" name="Freeform 443">
              <a:extLst>
                <a:ext uri="{FF2B5EF4-FFF2-40B4-BE49-F238E27FC236}">
                  <a16:creationId xmlns:a16="http://schemas.microsoft.com/office/drawing/2014/main" id="{EC56986A-C602-44C8-6F49-BC53FBE27311}"/>
                </a:ext>
              </a:extLst>
            </p:cNvPr>
            <p:cNvSpPr/>
            <p:nvPr/>
          </p:nvSpPr>
          <p:spPr>
            <a:xfrm>
              <a:off x="7986031" y="30707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9" name="Freeform 444">
              <a:extLst>
                <a:ext uri="{FF2B5EF4-FFF2-40B4-BE49-F238E27FC236}">
                  <a16:creationId xmlns:a16="http://schemas.microsoft.com/office/drawing/2014/main" id="{CE38713D-E404-84DB-CD1A-BD732CE544BD}"/>
                </a:ext>
              </a:extLst>
            </p:cNvPr>
            <p:cNvSpPr/>
            <p:nvPr/>
          </p:nvSpPr>
          <p:spPr>
            <a:xfrm>
              <a:off x="8016247" y="30404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0" name="Freeform 445">
              <a:extLst>
                <a:ext uri="{FF2B5EF4-FFF2-40B4-BE49-F238E27FC236}">
                  <a16:creationId xmlns:a16="http://schemas.microsoft.com/office/drawing/2014/main" id="{8C639D37-4D85-5B22-0DBC-87E5EF1B0F8B}"/>
                </a:ext>
              </a:extLst>
            </p:cNvPr>
            <p:cNvSpPr/>
            <p:nvPr/>
          </p:nvSpPr>
          <p:spPr>
            <a:xfrm>
              <a:off x="8026823"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1" name="Freeform 446">
              <a:extLst>
                <a:ext uri="{FF2B5EF4-FFF2-40B4-BE49-F238E27FC236}">
                  <a16:creationId xmlns:a16="http://schemas.microsoft.com/office/drawing/2014/main" id="{C9ECCA6A-1043-AF60-E15B-3A377DE60B3D}"/>
                </a:ext>
              </a:extLst>
            </p:cNvPr>
            <p:cNvSpPr/>
            <p:nvPr/>
          </p:nvSpPr>
          <p:spPr>
            <a:xfrm>
              <a:off x="8057040"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2" name="Freeform 447">
              <a:extLst>
                <a:ext uri="{FF2B5EF4-FFF2-40B4-BE49-F238E27FC236}">
                  <a16:creationId xmlns:a16="http://schemas.microsoft.com/office/drawing/2014/main" id="{6DFF01DA-1A1C-C17B-38F7-47407A4DAADA}"/>
                </a:ext>
              </a:extLst>
            </p:cNvPr>
            <p:cNvSpPr/>
            <p:nvPr/>
          </p:nvSpPr>
          <p:spPr>
            <a:xfrm>
              <a:off x="8032866"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3" name="Freeform 448">
              <a:extLst>
                <a:ext uri="{FF2B5EF4-FFF2-40B4-BE49-F238E27FC236}">
                  <a16:creationId xmlns:a16="http://schemas.microsoft.com/office/drawing/2014/main" id="{7C5FA902-88D5-E65A-DC29-0620E29CC924}"/>
                </a:ext>
              </a:extLst>
            </p:cNvPr>
            <p:cNvSpPr/>
            <p:nvPr/>
          </p:nvSpPr>
          <p:spPr>
            <a:xfrm>
              <a:off x="8063083"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4" name="Freeform 449">
              <a:extLst>
                <a:ext uri="{FF2B5EF4-FFF2-40B4-BE49-F238E27FC236}">
                  <a16:creationId xmlns:a16="http://schemas.microsoft.com/office/drawing/2014/main" id="{6531D2FD-D67F-B831-129A-9ACFA7E84708}"/>
                </a:ext>
              </a:extLst>
            </p:cNvPr>
            <p:cNvSpPr/>
            <p:nvPr/>
          </p:nvSpPr>
          <p:spPr>
            <a:xfrm>
              <a:off x="8032866"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5" name="Freeform 450">
              <a:extLst>
                <a:ext uri="{FF2B5EF4-FFF2-40B4-BE49-F238E27FC236}">
                  <a16:creationId xmlns:a16="http://schemas.microsoft.com/office/drawing/2014/main" id="{25F8490D-C767-5EC7-1B6F-C72896D43A14}"/>
                </a:ext>
              </a:extLst>
            </p:cNvPr>
            <p:cNvSpPr/>
            <p:nvPr/>
          </p:nvSpPr>
          <p:spPr>
            <a:xfrm>
              <a:off x="8063083"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6" name="Freeform 451">
              <a:extLst>
                <a:ext uri="{FF2B5EF4-FFF2-40B4-BE49-F238E27FC236}">
                  <a16:creationId xmlns:a16="http://schemas.microsoft.com/office/drawing/2014/main" id="{4010687A-27DB-39FC-0BAA-BB98D472A3D5}"/>
                </a:ext>
              </a:extLst>
            </p:cNvPr>
            <p:cNvSpPr/>
            <p:nvPr/>
          </p:nvSpPr>
          <p:spPr>
            <a:xfrm>
              <a:off x="8087256"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7" name="Freeform 452">
              <a:extLst>
                <a:ext uri="{FF2B5EF4-FFF2-40B4-BE49-F238E27FC236}">
                  <a16:creationId xmlns:a16="http://schemas.microsoft.com/office/drawing/2014/main" id="{EAA06F62-C94E-676C-118B-421D5CC859D1}"/>
                </a:ext>
              </a:extLst>
            </p:cNvPr>
            <p:cNvSpPr/>
            <p:nvPr/>
          </p:nvSpPr>
          <p:spPr>
            <a:xfrm>
              <a:off x="8117472"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8" name="Freeform 453">
              <a:extLst>
                <a:ext uri="{FF2B5EF4-FFF2-40B4-BE49-F238E27FC236}">
                  <a16:creationId xmlns:a16="http://schemas.microsoft.com/office/drawing/2014/main" id="{190D66FC-CE83-E861-5023-85583977523D}"/>
                </a:ext>
              </a:extLst>
            </p:cNvPr>
            <p:cNvSpPr/>
            <p:nvPr/>
          </p:nvSpPr>
          <p:spPr>
            <a:xfrm>
              <a:off x="8114451"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9" name="Freeform 454">
              <a:extLst>
                <a:ext uri="{FF2B5EF4-FFF2-40B4-BE49-F238E27FC236}">
                  <a16:creationId xmlns:a16="http://schemas.microsoft.com/office/drawing/2014/main" id="{A294961D-DC5C-2328-930C-189CEBAFDBD4}"/>
                </a:ext>
              </a:extLst>
            </p:cNvPr>
            <p:cNvSpPr/>
            <p:nvPr/>
          </p:nvSpPr>
          <p:spPr>
            <a:xfrm>
              <a:off x="8144667"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0" name="Freeform 455">
              <a:extLst>
                <a:ext uri="{FF2B5EF4-FFF2-40B4-BE49-F238E27FC236}">
                  <a16:creationId xmlns:a16="http://schemas.microsoft.com/office/drawing/2014/main" id="{31341F13-B5DF-C5FC-4466-0ECCFFC96C1D}"/>
                </a:ext>
              </a:extLst>
            </p:cNvPr>
            <p:cNvSpPr/>
            <p:nvPr/>
          </p:nvSpPr>
          <p:spPr>
            <a:xfrm>
              <a:off x="8120494"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1" name="Freeform 456">
              <a:extLst>
                <a:ext uri="{FF2B5EF4-FFF2-40B4-BE49-F238E27FC236}">
                  <a16:creationId xmlns:a16="http://schemas.microsoft.com/office/drawing/2014/main" id="{6476EDD3-0CDD-44BD-749A-CA07555DDFB3}"/>
                </a:ext>
              </a:extLst>
            </p:cNvPr>
            <p:cNvSpPr/>
            <p:nvPr/>
          </p:nvSpPr>
          <p:spPr>
            <a:xfrm>
              <a:off x="8150710"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2" name="Freeform 457">
              <a:extLst>
                <a:ext uri="{FF2B5EF4-FFF2-40B4-BE49-F238E27FC236}">
                  <a16:creationId xmlns:a16="http://schemas.microsoft.com/office/drawing/2014/main" id="{57715192-B891-418C-6B39-679E14174BC9}"/>
                </a:ext>
              </a:extLst>
            </p:cNvPr>
            <p:cNvSpPr/>
            <p:nvPr/>
          </p:nvSpPr>
          <p:spPr>
            <a:xfrm>
              <a:off x="8120494"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3" name="Freeform 458">
              <a:extLst>
                <a:ext uri="{FF2B5EF4-FFF2-40B4-BE49-F238E27FC236}">
                  <a16:creationId xmlns:a16="http://schemas.microsoft.com/office/drawing/2014/main" id="{6ACA3DBB-800D-2837-7F06-3344E52D6848}"/>
                </a:ext>
              </a:extLst>
            </p:cNvPr>
            <p:cNvSpPr/>
            <p:nvPr/>
          </p:nvSpPr>
          <p:spPr>
            <a:xfrm>
              <a:off x="8150710"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4" name="Freeform 459">
              <a:extLst>
                <a:ext uri="{FF2B5EF4-FFF2-40B4-BE49-F238E27FC236}">
                  <a16:creationId xmlns:a16="http://schemas.microsoft.com/office/drawing/2014/main" id="{546CF00B-A293-A125-F677-716FDF02B5F0}"/>
                </a:ext>
              </a:extLst>
            </p:cNvPr>
            <p:cNvSpPr/>
            <p:nvPr/>
          </p:nvSpPr>
          <p:spPr>
            <a:xfrm>
              <a:off x="8140134"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5" name="Freeform 460">
              <a:extLst>
                <a:ext uri="{FF2B5EF4-FFF2-40B4-BE49-F238E27FC236}">
                  <a16:creationId xmlns:a16="http://schemas.microsoft.com/office/drawing/2014/main" id="{9FDB6F29-B42F-668B-F728-20826CA4C363}"/>
                </a:ext>
              </a:extLst>
            </p:cNvPr>
            <p:cNvSpPr/>
            <p:nvPr/>
          </p:nvSpPr>
          <p:spPr>
            <a:xfrm>
              <a:off x="8170351"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6" name="Freeform 461">
              <a:extLst>
                <a:ext uri="{FF2B5EF4-FFF2-40B4-BE49-F238E27FC236}">
                  <a16:creationId xmlns:a16="http://schemas.microsoft.com/office/drawing/2014/main" id="{3A56B614-3FA4-CE03-6368-C0C15CEEEB5B}"/>
                </a:ext>
              </a:extLst>
            </p:cNvPr>
            <p:cNvSpPr/>
            <p:nvPr/>
          </p:nvSpPr>
          <p:spPr>
            <a:xfrm>
              <a:off x="8368268"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7" name="Freeform 462">
              <a:extLst>
                <a:ext uri="{FF2B5EF4-FFF2-40B4-BE49-F238E27FC236}">
                  <a16:creationId xmlns:a16="http://schemas.microsoft.com/office/drawing/2014/main" id="{1015ACB8-7A14-D97A-5093-3D97008F631A}"/>
                </a:ext>
              </a:extLst>
            </p:cNvPr>
            <p:cNvSpPr/>
            <p:nvPr/>
          </p:nvSpPr>
          <p:spPr>
            <a:xfrm>
              <a:off x="8398484"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8" name="Freeform 463">
              <a:extLst>
                <a:ext uri="{FF2B5EF4-FFF2-40B4-BE49-F238E27FC236}">
                  <a16:creationId xmlns:a16="http://schemas.microsoft.com/office/drawing/2014/main" id="{46EBB6CC-8A02-ECEE-D861-BD14BE18A398}"/>
                </a:ext>
              </a:extLst>
            </p:cNvPr>
            <p:cNvSpPr/>
            <p:nvPr/>
          </p:nvSpPr>
          <p:spPr>
            <a:xfrm>
              <a:off x="8483090"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9" name="Freeform 464">
              <a:extLst>
                <a:ext uri="{FF2B5EF4-FFF2-40B4-BE49-F238E27FC236}">
                  <a16:creationId xmlns:a16="http://schemas.microsoft.com/office/drawing/2014/main" id="{EB8D5DD8-3E24-51E1-0261-3B0063FAE508}"/>
                </a:ext>
              </a:extLst>
            </p:cNvPr>
            <p:cNvSpPr/>
            <p:nvPr/>
          </p:nvSpPr>
          <p:spPr>
            <a:xfrm>
              <a:off x="8513306"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0" name="Freeform 465">
              <a:extLst>
                <a:ext uri="{FF2B5EF4-FFF2-40B4-BE49-F238E27FC236}">
                  <a16:creationId xmlns:a16="http://schemas.microsoft.com/office/drawing/2014/main" id="{BEB670C5-7DBA-490E-E2C2-6DFA33C1544D}"/>
                </a:ext>
              </a:extLst>
            </p:cNvPr>
            <p:cNvSpPr/>
            <p:nvPr/>
          </p:nvSpPr>
          <p:spPr>
            <a:xfrm>
              <a:off x="8603955"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1" name="Freeform 466">
              <a:extLst>
                <a:ext uri="{FF2B5EF4-FFF2-40B4-BE49-F238E27FC236}">
                  <a16:creationId xmlns:a16="http://schemas.microsoft.com/office/drawing/2014/main" id="{33A38E74-6846-BD2D-1EAD-DABFE57575E4}"/>
                </a:ext>
              </a:extLst>
            </p:cNvPr>
            <p:cNvSpPr/>
            <p:nvPr/>
          </p:nvSpPr>
          <p:spPr>
            <a:xfrm>
              <a:off x="8634172"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2" name="Freeform 467">
              <a:extLst>
                <a:ext uri="{FF2B5EF4-FFF2-40B4-BE49-F238E27FC236}">
                  <a16:creationId xmlns:a16="http://schemas.microsoft.com/office/drawing/2014/main" id="{20CCE5C5-9375-9DCF-4F2B-E7595669D21C}"/>
                </a:ext>
              </a:extLst>
            </p:cNvPr>
            <p:cNvSpPr/>
            <p:nvPr/>
          </p:nvSpPr>
          <p:spPr>
            <a:xfrm>
              <a:off x="8892522"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3" name="Freeform 468">
              <a:extLst>
                <a:ext uri="{FF2B5EF4-FFF2-40B4-BE49-F238E27FC236}">
                  <a16:creationId xmlns:a16="http://schemas.microsoft.com/office/drawing/2014/main" id="{65A4AB65-216A-09A5-F847-BCFE0C119EAD}"/>
                </a:ext>
              </a:extLst>
            </p:cNvPr>
            <p:cNvSpPr/>
            <p:nvPr/>
          </p:nvSpPr>
          <p:spPr>
            <a:xfrm>
              <a:off x="8922738"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4" name="Freeform 469">
              <a:extLst>
                <a:ext uri="{FF2B5EF4-FFF2-40B4-BE49-F238E27FC236}">
                  <a16:creationId xmlns:a16="http://schemas.microsoft.com/office/drawing/2014/main" id="{55BB1E84-59DF-2B1B-B780-B8A98B805DFC}"/>
                </a:ext>
              </a:extLst>
            </p:cNvPr>
            <p:cNvSpPr/>
            <p:nvPr/>
          </p:nvSpPr>
          <p:spPr>
            <a:xfrm>
              <a:off x="8900076"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5" name="Freeform 470">
              <a:extLst>
                <a:ext uri="{FF2B5EF4-FFF2-40B4-BE49-F238E27FC236}">
                  <a16:creationId xmlns:a16="http://schemas.microsoft.com/office/drawing/2014/main" id="{31CE02F7-F109-DBA7-7ADC-55274214A4FE}"/>
                </a:ext>
              </a:extLst>
            </p:cNvPr>
            <p:cNvSpPr/>
            <p:nvPr/>
          </p:nvSpPr>
          <p:spPr>
            <a:xfrm>
              <a:off x="8930292"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6" name="Freeform 471">
              <a:extLst>
                <a:ext uri="{FF2B5EF4-FFF2-40B4-BE49-F238E27FC236}">
                  <a16:creationId xmlns:a16="http://schemas.microsoft.com/office/drawing/2014/main" id="{060A5B28-0B88-9189-94C9-2B3782AEFCB0}"/>
                </a:ext>
              </a:extLst>
            </p:cNvPr>
            <p:cNvSpPr/>
            <p:nvPr/>
          </p:nvSpPr>
          <p:spPr>
            <a:xfrm>
              <a:off x="8927270"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7" name="Freeform 472">
              <a:extLst>
                <a:ext uri="{FF2B5EF4-FFF2-40B4-BE49-F238E27FC236}">
                  <a16:creationId xmlns:a16="http://schemas.microsoft.com/office/drawing/2014/main" id="{D941DB1C-B695-ADBA-7F88-4C5358F6357F}"/>
                </a:ext>
              </a:extLst>
            </p:cNvPr>
            <p:cNvSpPr/>
            <p:nvPr/>
          </p:nvSpPr>
          <p:spPr>
            <a:xfrm>
              <a:off x="8957487"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8" name="Freeform 473">
              <a:extLst>
                <a:ext uri="{FF2B5EF4-FFF2-40B4-BE49-F238E27FC236}">
                  <a16:creationId xmlns:a16="http://schemas.microsoft.com/office/drawing/2014/main" id="{AD0C4A06-CF83-1267-1B50-D49B69F9A4D8}"/>
                </a:ext>
              </a:extLst>
            </p:cNvPr>
            <p:cNvSpPr/>
            <p:nvPr/>
          </p:nvSpPr>
          <p:spPr>
            <a:xfrm>
              <a:off x="8980149"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9" name="Freeform 474">
              <a:extLst>
                <a:ext uri="{FF2B5EF4-FFF2-40B4-BE49-F238E27FC236}">
                  <a16:creationId xmlns:a16="http://schemas.microsoft.com/office/drawing/2014/main" id="{212A1CB3-795A-3FBD-672D-FA362D8CBC49}"/>
                </a:ext>
              </a:extLst>
            </p:cNvPr>
            <p:cNvSpPr/>
            <p:nvPr/>
          </p:nvSpPr>
          <p:spPr>
            <a:xfrm>
              <a:off x="9010365"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10" name="Freeform 475">
              <a:extLst>
                <a:ext uri="{FF2B5EF4-FFF2-40B4-BE49-F238E27FC236}">
                  <a16:creationId xmlns:a16="http://schemas.microsoft.com/office/drawing/2014/main" id="{FCCBB107-9922-1928-B2DE-DBEF1DD751CA}"/>
                </a:ext>
              </a:extLst>
            </p:cNvPr>
            <p:cNvSpPr/>
            <p:nvPr/>
          </p:nvSpPr>
          <p:spPr>
            <a:xfrm>
              <a:off x="9128209"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11" name="Freeform 476">
              <a:extLst>
                <a:ext uri="{FF2B5EF4-FFF2-40B4-BE49-F238E27FC236}">
                  <a16:creationId xmlns:a16="http://schemas.microsoft.com/office/drawing/2014/main" id="{DADC0D1C-0724-F7F0-C417-CCF38DAAEAC0}"/>
                </a:ext>
              </a:extLst>
            </p:cNvPr>
            <p:cNvSpPr/>
            <p:nvPr/>
          </p:nvSpPr>
          <p:spPr>
            <a:xfrm>
              <a:off x="9158425"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12" name="Freeform 477">
              <a:extLst>
                <a:ext uri="{FF2B5EF4-FFF2-40B4-BE49-F238E27FC236}">
                  <a16:creationId xmlns:a16="http://schemas.microsoft.com/office/drawing/2014/main" id="{C2F4F4C0-286A-87B2-1A13-680F2DC8AFB6}"/>
                </a:ext>
              </a:extLst>
            </p:cNvPr>
            <p:cNvSpPr/>
            <p:nvPr/>
          </p:nvSpPr>
          <p:spPr>
            <a:xfrm>
              <a:off x="9718939"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13" name="Freeform 478">
              <a:extLst>
                <a:ext uri="{FF2B5EF4-FFF2-40B4-BE49-F238E27FC236}">
                  <a16:creationId xmlns:a16="http://schemas.microsoft.com/office/drawing/2014/main" id="{D0ADCB30-D219-9847-C2CB-711410FB173C}"/>
                </a:ext>
              </a:extLst>
            </p:cNvPr>
            <p:cNvSpPr/>
            <p:nvPr/>
          </p:nvSpPr>
          <p:spPr>
            <a:xfrm>
              <a:off x="9749155"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nvGrpSpPr>
          <p:cNvPr id="1922" name="Graphic 4">
            <a:extLst>
              <a:ext uri="{FF2B5EF4-FFF2-40B4-BE49-F238E27FC236}">
                <a16:creationId xmlns:a16="http://schemas.microsoft.com/office/drawing/2014/main" id="{EBD50F95-03AA-F485-0FDF-8D28BCD0C33F}"/>
              </a:ext>
            </a:extLst>
          </p:cNvPr>
          <p:cNvGrpSpPr/>
          <p:nvPr/>
        </p:nvGrpSpPr>
        <p:grpSpPr>
          <a:xfrm>
            <a:off x="844215" y="2381595"/>
            <a:ext cx="4004231" cy="1837618"/>
            <a:chOff x="2953498" y="1020778"/>
            <a:chExt cx="5738084" cy="2344727"/>
          </a:xfrm>
          <a:noFill/>
        </p:grpSpPr>
        <p:sp>
          <p:nvSpPr>
            <p:cNvPr id="2021" name="Freeform 480">
              <a:extLst>
                <a:ext uri="{FF2B5EF4-FFF2-40B4-BE49-F238E27FC236}">
                  <a16:creationId xmlns:a16="http://schemas.microsoft.com/office/drawing/2014/main" id="{6721A236-6F7E-34E7-4077-1C0670320668}"/>
                </a:ext>
              </a:extLst>
            </p:cNvPr>
            <p:cNvSpPr/>
            <p:nvPr/>
          </p:nvSpPr>
          <p:spPr>
            <a:xfrm>
              <a:off x="2977671" y="1051013"/>
              <a:ext cx="5683695" cy="2284257"/>
            </a:xfrm>
            <a:custGeom>
              <a:avLst/>
              <a:gdLst>
                <a:gd name="connsiteX0" fmla="*/ 0 w 5683695"/>
                <a:gd name="connsiteY0" fmla="*/ 0 h 2284257"/>
                <a:gd name="connsiteX1" fmla="*/ 74030 w 5683695"/>
                <a:gd name="connsiteY1" fmla="*/ 0 h 2284257"/>
                <a:gd name="connsiteX2" fmla="*/ 74030 w 5683695"/>
                <a:gd name="connsiteY2" fmla="*/ 24188 h 2284257"/>
                <a:gd name="connsiteX3" fmla="*/ 120865 w 5683695"/>
                <a:gd name="connsiteY3" fmla="*/ 24188 h 2284257"/>
                <a:gd name="connsiteX4" fmla="*/ 120865 w 5683695"/>
                <a:gd name="connsiteY4" fmla="*/ 46864 h 2284257"/>
                <a:gd name="connsiteX5" fmla="*/ 134463 w 5683695"/>
                <a:gd name="connsiteY5" fmla="*/ 46864 h 2284257"/>
                <a:gd name="connsiteX6" fmla="*/ 134463 w 5683695"/>
                <a:gd name="connsiteY6" fmla="*/ 71052 h 2284257"/>
                <a:gd name="connsiteX7" fmla="*/ 362596 w 5683695"/>
                <a:gd name="connsiteY7" fmla="*/ 71052 h 2284257"/>
                <a:gd name="connsiteX8" fmla="*/ 362596 w 5683695"/>
                <a:gd name="connsiteY8" fmla="*/ 95240 h 2284257"/>
                <a:gd name="connsiteX9" fmla="*/ 524254 w 5683695"/>
                <a:gd name="connsiteY9" fmla="*/ 95240 h 2284257"/>
                <a:gd name="connsiteX10" fmla="*/ 524254 w 5683695"/>
                <a:gd name="connsiteY10" fmla="*/ 119428 h 2284257"/>
                <a:gd name="connsiteX11" fmla="*/ 543894 w 5683695"/>
                <a:gd name="connsiteY11" fmla="*/ 119428 h 2284257"/>
                <a:gd name="connsiteX12" fmla="*/ 543894 w 5683695"/>
                <a:gd name="connsiteY12" fmla="*/ 143616 h 2284257"/>
                <a:gd name="connsiteX13" fmla="*/ 658716 w 5683695"/>
                <a:gd name="connsiteY13" fmla="*/ 143616 h 2284257"/>
                <a:gd name="connsiteX14" fmla="*/ 658716 w 5683695"/>
                <a:gd name="connsiteY14" fmla="*/ 169316 h 2284257"/>
                <a:gd name="connsiteX15" fmla="*/ 799222 w 5683695"/>
                <a:gd name="connsiteY15" fmla="*/ 169316 h 2284257"/>
                <a:gd name="connsiteX16" fmla="*/ 799222 w 5683695"/>
                <a:gd name="connsiteY16" fmla="*/ 193504 h 2284257"/>
                <a:gd name="connsiteX17" fmla="*/ 818863 w 5683695"/>
                <a:gd name="connsiteY17" fmla="*/ 193504 h 2284257"/>
                <a:gd name="connsiteX18" fmla="*/ 818863 w 5683695"/>
                <a:gd name="connsiteY18" fmla="*/ 217692 h 2284257"/>
                <a:gd name="connsiteX19" fmla="*/ 974477 w 5683695"/>
                <a:gd name="connsiteY19" fmla="*/ 217692 h 2284257"/>
                <a:gd name="connsiteX20" fmla="*/ 974477 w 5683695"/>
                <a:gd name="connsiteY20" fmla="*/ 243392 h 2284257"/>
                <a:gd name="connsiteX21" fmla="*/ 988075 w 5683695"/>
                <a:gd name="connsiteY21" fmla="*/ 243392 h 2284257"/>
                <a:gd name="connsiteX22" fmla="*/ 988075 w 5683695"/>
                <a:gd name="connsiteY22" fmla="*/ 267580 h 2284257"/>
                <a:gd name="connsiteX23" fmla="*/ 1114983 w 5683695"/>
                <a:gd name="connsiteY23" fmla="*/ 267580 h 2284257"/>
                <a:gd name="connsiteX24" fmla="*/ 1114983 w 5683695"/>
                <a:gd name="connsiteY24" fmla="*/ 293280 h 2284257"/>
                <a:gd name="connsiteX25" fmla="*/ 1134624 w 5683695"/>
                <a:gd name="connsiteY25" fmla="*/ 293280 h 2284257"/>
                <a:gd name="connsiteX26" fmla="*/ 1134624 w 5683695"/>
                <a:gd name="connsiteY26" fmla="*/ 318980 h 2284257"/>
                <a:gd name="connsiteX27" fmla="*/ 1155776 w 5683695"/>
                <a:gd name="connsiteY27" fmla="*/ 318980 h 2284257"/>
                <a:gd name="connsiteX28" fmla="*/ 1155776 w 5683695"/>
                <a:gd name="connsiteY28" fmla="*/ 343168 h 2284257"/>
                <a:gd name="connsiteX29" fmla="*/ 1175416 w 5683695"/>
                <a:gd name="connsiteY29" fmla="*/ 343168 h 2284257"/>
                <a:gd name="connsiteX30" fmla="*/ 1175416 w 5683695"/>
                <a:gd name="connsiteY30" fmla="*/ 368868 h 2284257"/>
                <a:gd name="connsiteX31" fmla="*/ 1189013 w 5683695"/>
                <a:gd name="connsiteY31" fmla="*/ 368868 h 2284257"/>
                <a:gd name="connsiteX32" fmla="*/ 1189013 w 5683695"/>
                <a:gd name="connsiteY32" fmla="*/ 393056 h 2284257"/>
                <a:gd name="connsiteX33" fmla="*/ 1269087 w 5683695"/>
                <a:gd name="connsiteY33" fmla="*/ 393056 h 2284257"/>
                <a:gd name="connsiteX34" fmla="*/ 1269087 w 5683695"/>
                <a:gd name="connsiteY34" fmla="*/ 418755 h 2284257"/>
                <a:gd name="connsiteX35" fmla="*/ 1282684 w 5683695"/>
                <a:gd name="connsiteY35" fmla="*/ 418755 h 2284257"/>
                <a:gd name="connsiteX36" fmla="*/ 1282684 w 5683695"/>
                <a:gd name="connsiteY36" fmla="*/ 444455 h 2284257"/>
                <a:gd name="connsiteX37" fmla="*/ 1296281 w 5683695"/>
                <a:gd name="connsiteY37" fmla="*/ 444455 h 2284257"/>
                <a:gd name="connsiteX38" fmla="*/ 1296281 w 5683695"/>
                <a:gd name="connsiteY38" fmla="*/ 468643 h 2284257"/>
                <a:gd name="connsiteX39" fmla="*/ 1364268 w 5683695"/>
                <a:gd name="connsiteY39" fmla="*/ 468643 h 2284257"/>
                <a:gd name="connsiteX40" fmla="*/ 1364268 w 5683695"/>
                <a:gd name="connsiteY40" fmla="*/ 494343 h 2284257"/>
                <a:gd name="connsiteX41" fmla="*/ 1389952 w 5683695"/>
                <a:gd name="connsiteY41" fmla="*/ 494343 h 2284257"/>
                <a:gd name="connsiteX42" fmla="*/ 1389952 w 5683695"/>
                <a:gd name="connsiteY42" fmla="*/ 520043 h 2284257"/>
                <a:gd name="connsiteX43" fmla="*/ 1457939 w 5683695"/>
                <a:gd name="connsiteY43" fmla="*/ 520043 h 2284257"/>
                <a:gd name="connsiteX44" fmla="*/ 1457939 w 5683695"/>
                <a:gd name="connsiteY44" fmla="*/ 544231 h 2284257"/>
                <a:gd name="connsiteX45" fmla="*/ 1491177 w 5683695"/>
                <a:gd name="connsiteY45" fmla="*/ 544231 h 2284257"/>
                <a:gd name="connsiteX46" fmla="*/ 1491177 w 5683695"/>
                <a:gd name="connsiteY46" fmla="*/ 569931 h 2284257"/>
                <a:gd name="connsiteX47" fmla="*/ 1497220 w 5683695"/>
                <a:gd name="connsiteY47" fmla="*/ 569931 h 2284257"/>
                <a:gd name="connsiteX48" fmla="*/ 1497220 w 5683695"/>
                <a:gd name="connsiteY48" fmla="*/ 595630 h 2284257"/>
                <a:gd name="connsiteX49" fmla="*/ 1510818 w 5683695"/>
                <a:gd name="connsiteY49" fmla="*/ 595630 h 2284257"/>
                <a:gd name="connsiteX50" fmla="*/ 1510818 w 5683695"/>
                <a:gd name="connsiteY50" fmla="*/ 621330 h 2284257"/>
                <a:gd name="connsiteX51" fmla="*/ 1531969 w 5683695"/>
                <a:gd name="connsiteY51" fmla="*/ 621330 h 2284257"/>
                <a:gd name="connsiteX52" fmla="*/ 1531969 w 5683695"/>
                <a:gd name="connsiteY52" fmla="*/ 645518 h 2284257"/>
                <a:gd name="connsiteX53" fmla="*/ 1598445 w 5683695"/>
                <a:gd name="connsiteY53" fmla="*/ 645518 h 2284257"/>
                <a:gd name="connsiteX54" fmla="*/ 1598445 w 5683695"/>
                <a:gd name="connsiteY54" fmla="*/ 671218 h 2284257"/>
                <a:gd name="connsiteX55" fmla="*/ 1612042 w 5683695"/>
                <a:gd name="connsiteY55" fmla="*/ 671218 h 2284257"/>
                <a:gd name="connsiteX56" fmla="*/ 1612042 w 5683695"/>
                <a:gd name="connsiteY56" fmla="*/ 696918 h 2284257"/>
                <a:gd name="connsiteX57" fmla="*/ 1639237 w 5683695"/>
                <a:gd name="connsiteY57" fmla="*/ 696918 h 2284257"/>
                <a:gd name="connsiteX58" fmla="*/ 1639237 w 5683695"/>
                <a:gd name="connsiteY58" fmla="*/ 722618 h 2284257"/>
                <a:gd name="connsiteX59" fmla="*/ 1686072 w 5683695"/>
                <a:gd name="connsiteY59" fmla="*/ 722618 h 2284257"/>
                <a:gd name="connsiteX60" fmla="*/ 1686072 w 5683695"/>
                <a:gd name="connsiteY60" fmla="*/ 748317 h 2284257"/>
                <a:gd name="connsiteX61" fmla="*/ 1726864 w 5683695"/>
                <a:gd name="connsiteY61" fmla="*/ 748317 h 2284257"/>
                <a:gd name="connsiteX62" fmla="*/ 1726864 w 5683695"/>
                <a:gd name="connsiteY62" fmla="*/ 774017 h 2284257"/>
                <a:gd name="connsiteX63" fmla="*/ 1779743 w 5683695"/>
                <a:gd name="connsiteY63" fmla="*/ 774017 h 2284257"/>
                <a:gd name="connsiteX64" fmla="*/ 1779743 w 5683695"/>
                <a:gd name="connsiteY64" fmla="*/ 799717 h 2284257"/>
                <a:gd name="connsiteX65" fmla="*/ 1793340 w 5683695"/>
                <a:gd name="connsiteY65" fmla="*/ 799717 h 2284257"/>
                <a:gd name="connsiteX66" fmla="*/ 1793340 w 5683695"/>
                <a:gd name="connsiteY66" fmla="*/ 825417 h 2284257"/>
                <a:gd name="connsiteX67" fmla="*/ 1826578 w 5683695"/>
                <a:gd name="connsiteY67" fmla="*/ 825417 h 2284257"/>
                <a:gd name="connsiteX68" fmla="*/ 1826578 w 5683695"/>
                <a:gd name="connsiteY68" fmla="*/ 851117 h 2284257"/>
                <a:gd name="connsiteX69" fmla="*/ 1847730 w 5683695"/>
                <a:gd name="connsiteY69" fmla="*/ 851117 h 2284257"/>
                <a:gd name="connsiteX70" fmla="*/ 1847730 w 5683695"/>
                <a:gd name="connsiteY70" fmla="*/ 876816 h 2284257"/>
                <a:gd name="connsiteX71" fmla="*/ 1874924 w 5683695"/>
                <a:gd name="connsiteY71" fmla="*/ 876816 h 2284257"/>
                <a:gd name="connsiteX72" fmla="*/ 1874924 w 5683695"/>
                <a:gd name="connsiteY72" fmla="*/ 902516 h 2284257"/>
                <a:gd name="connsiteX73" fmla="*/ 1927803 w 5683695"/>
                <a:gd name="connsiteY73" fmla="*/ 902516 h 2284257"/>
                <a:gd name="connsiteX74" fmla="*/ 1927803 w 5683695"/>
                <a:gd name="connsiteY74" fmla="*/ 929728 h 2284257"/>
                <a:gd name="connsiteX75" fmla="*/ 2001833 w 5683695"/>
                <a:gd name="connsiteY75" fmla="*/ 929728 h 2284257"/>
                <a:gd name="connsiteX76" fmla="*/ 2001833 w 5683695"/>
                <a:gd name="connsiteY76" fmla="*/ 955428 h 2284257"/>
                <a:gd name="connsiteX77" fmla="*/ 2081906 w 5683695"/>
                <a:gd name="connsiteY77" fmla="*/ 955428 h 2284257"/>
                <a:gd name="connsiteX78" fmla="*/ 2081906 w 5683695"/>
                <a:gd name="connsiteY78" fmla="*/ 981127 h 2284257"/>
                <a:gd name="connsiteX79" fmla="*/ 2155937 w 5683695"/>
                <a:gd name="connsiteY79" fmla="*/ 981127 h 2284257"/>
                <a:gd name="connsiteX80" fmla="*/ 2155937 w 5683695"/>
                <a:gd name="connsiteY80" fmla="*/ 1006827 h 2284257"/>
                <a:gd name="connsiteX81" fmla="*/ 2190686 w 5683695"/>
                <a:gd name="connsiteY81" fmla="*/ 1006827 h 2284257"/>
                <a:gd name="connsiteX82" fmla="*/ 2190686 w 5683695"/>
                <a:gd name="connsiteY82" fmla="*/ 1032527 h 2284257"/>
                <a:gd name="connsiteX83" fmla="*/ 2202772 w 5683695"/>
                <a:gd name="connsiteY83" fmla="*/ 1032527 h 2284257"/>
                <a:gd name="connsiteX84" fmla="*/ 2202772 w 5683695"/>
                <a:gd name="connsiteY84" fmla="*/ 1059739 h 2284257"/>
                <a:gd name="connsiteX85" fmla="*/ 2216369 w 5683695"/>
                <a:gd name="connsiteY85" fmla="*/ 1059739 h 2284257"/>
                <a:gd name="connsiteX86" fmla="*/ 2216369 w 5683695"/>
                <a:gd name="connsiteY86" fmla="*/ 1085438 h 2284257"/>
                <a:gd name="connsiteX87" fmla="*/ 2270759 w 5683695"/>
                <a:gd name="connsiteY87" fmla="*/ 1085438 h 2284257"/>
                <a:gd name="connsiteX88" fmla="*/ 2270759 w 5683695"/>
                <a:gd name="connsiteY88" fmla="*/ 1111138 h 2284257"/>
                <a:gd name="connsiteX89" fmla="*/ 2506446 w 5683695"/>
                <a:gd name="connsiteY89" fmla="*/ 1111138 h 2284257"/>
                <a:gd name="connsiteX90" fmla="*/ 2506446 w 5683695"/>
                <a:gd name="connsiteY90" fmla="*/ 1138350 h 2284257"/>
                <a:gd name="connsiteX91" fmla="*/ 2566879 w 5683695"/>
                <a:gd name="connsiteY91" fmla="*/ 1138350 h 2284257"/>
                <a:gd name="connsiteX92" fmla="*/ 2566879 w 5683695"/>
                <a:gd name="connsiteY92" fmla="*/ 1164049 h 2284257"/>
                <a:gd name="connsiteX93" fmla="*/ 2586520 w 5683695"/>
                <a:gd name="connsiteY93" fmla="*/ 1164049 h 2284257"/>
                <a:gd name="connsiteX94" fmla="*/ 2586520 w 5683695"/>
                <a:gd name="connsiteY94" fmla="*/ 1191261 h 2284257"/>
                <a:gd name="connsiteX95" fmla="*/ 2600117 w 5683695"/>
                <a:gd name="connsiteY95" fmla="*/ 1191261 h 2284257"/>
                <a:gd name="connsiteX96" fmla="*/ 2600117 w 5683695"/>
                <a:gd name="connsiteY96" fmla="*/ 1218473 h 2284257"/>
                <a:gd name="connsiteX97" fmla="*/ 2680190 w 5683695"/>
                <a:gd name="connsiteY97" fmla="*/ 1218473 h 2284257"/>
                <a:gd name="connsiteX98" fmla="*/ 2680190 w 5683695"/>
                <a:gd name="connsiteY98" fmla="*/ 1245684 h 2284257"/>
                <a:gd name="connsiteX99" fmla="*/ 2713428 w 5683695"/>
                <a:gd name="connsiteY99" fmla="*/ 1245684 h 2284257"/>
                <a:gd name="connsiteX100" fmla="*/ 2713428 w 5683695"/>
                <a:gd name="connsiteY100" fmla="*/ 1272896 h 2284257"/>
                <a:gd name="connsiteX101" fmla="*/ 2767818 w 5683695"/>
                <a:gd name="connsiteY101" fmla="*/ 1272896 h 2284257"/>
                <a:gd name="connsiteX102" fmla="*/ 2767818 w 5683695"/>
                <a:gd name="connsiteY102" fmla="*/ 1301619 h 2284257"/>
                <a:gd name="connsiteX103" fmla="*/ 2773861 w 5683695"/>
                <a:gd name="connsiteY103" fmla="*/ 1301619 h 2284257"/>
                <a:gd name="connsiteX104" fmla="*/ 2773861 w 5683695"/>
                <a:gd name="connsiteY104" fmla="*/ 1328830 h 2284257"/>
                <a:gd name="connsiteX105" fmla="*/ 2888683 w 5683695"/>
                <a:gd name="connsiteY105" fmla="*/ 1328830 h 2284257"/>
                <a:gd name="connsiteX106" fmla="*/ 2888683 w 5683695"/>
                <a:gd name="connsiteY106" fmla="*/ 1359065 h 2284257"/>
                <a:gd name="connsiteX107" fmla="*/ 2956670 w 5683695"/>
                <a:gd name="connsiteY107" fmla="*/ 1359065 h 2284257"/>
                <a:gd name="connsiteX108" fmla="*/ 2956670 w 5683695"/>
                <a:gd name="connsiteY108" fmla="*/ 1390812 h 2284257"/>
                <a:gd name="connsiteX109" fmla="*/ 3023146 w 5683695"/>
                <a:gd name="connsiteY109" fmla="*/ 1390812 h 2284257"/>
                <a:gd name="connsiteX110" fmla="*/ 3023146 w 5683695"/>
                <a:gd name="connsiteY110" fmla="*/ 1421047 h 2284257"/>
                <a:gd name="connsiteX111" fmla="*/ 3050341 w 5683695"/>
                <a:gd name="connsiteY111" fmla="*/ 1421047 h 2284257"/>
                <a:gd name="connsiteX112" fmla="*/ 3050341 w 5683695"/>
                <a:gd name="connsiteY112" fmla="*/ 1452794 h 2284257"/>
                <a:gd name="connsiteX113" fmla="*/ 3089622 w 5683695"/>
                <a:gd name="connsiteY113" fmla="*/ 1452794 h 2284257"/>
                <a:gd name="connsiteX114" fmla="*/ 3089622 w 5683695"/>
                <a:gd name="connsiteY114" fmla="*/ 1483029 h 2284257"/>
                <a:gd name="connsiteX115" fmla="*/ 3116816 w 5683695"/>
                <a:gd name="connsiteY115" fmla="*/ 1483029 h 2284257"/>
                <a:gd name="connsiteX116" fmla="*/ 3116816 w 5683695"/>
                <a:gd name="connsiteY116" fmla="*/ 1514776 h 2284257"/>
                <a:gd name="connsiteX117" fmla="*/ 3198400 w 5683695"/>
                <a:gd name="connsiteY117" fmla="*/ 1514776 h 2284257"/>
                <a:gd name="connsiteX118" fmla="*/ 3198400 w 5683695"/>
                <a:gd name="connsiteY118" fmla="*/ 1549546 h 2284257"/>
                <a:gd name="connsiteX119" fmla="*/ 3218041 w 5683695"/>
                <a:gd name="connsiteY119" fmla="*/ 1549546 h 2284257"/>
                <a:gd name="connsiteX120" fmla="*/ 3218041 w 5683695"/>
                <a:gd name="connsiteY120" fmla="*/ 1584317 h 2284257"/>
                <a:gd name="connsiteX121" fmla="*/ 3264877 w 5683695"/>
                <a:gd name="connsiteY121" fmla="*/ 1584317 h 2284257"/>
                <a:gd name="connsiteX122" fmla="*/ 3264877 w 5683695"/>
                <a:gd name="connsiteY122" fmla="*/ 1620599 h 2284257"/>
                <a:gd name="connsiteX123" fmla="*/ 3418980 w 5683695"/>
                <a:gd name="connsiteY123" fmla="*/ 1620599 h 2284257"/>
                <a:gd name="connsiteX124" fmla="*/ 3418980 w 5683695"/>
                <a:gd name="connsiteY124" fmla="*/ 1659904 h 2284257"/>
                <a:gd name="connsiteX125" fmla="*/ 3426534 w 5683695"/>
                <a:gd name="connsiteY125" fmla="*/ 1659904 h 2284257"/>
                <a:gd name="connsiteX126" fmla="*/ 3426534 w 5683695"/>
                <a:gd name="connsiteY126" fmla="*/ 1699210 h 2284257"/>
                <a:gd name="connsiteX127" fmla="*/ 3459772 w 5683695"/>
                <a:gd name="connsiteY127" fmla="*/ 1699210 h 2284257"/>
                <a:gd name="connsiteX128" fmla="*/ 3459772 w 5683695"/>
                <a:gd name="connsiteY128" fmla="*/ 1738515 h 2284257"/>
                <a:gd name="connsiteX129" fmla="*/ 3465815 w 5683695"/>
                <a:gd name="connsiteY129" fmla="*/ 1738515 h 2284257"/>
                <a:gd name="connsiteX130" fmla="*/ 3465815 w 5683695"/>
                <a:gd name="connsiteY130" fmla="*/ 1779333 h 2284257"/>
                <a:gd name="connsiteX131" fmla="*/ 3486967 w 5683695"/>
                <a:gd name="connsiteY131" fmla="*/ 1779333 h 2284257"/>
                <a:gd name="connsiteX132" fmla="*/ 3486967 w 5683695"/>
                <a:gd name="connsiteY132" fmla="*/ 1821662 h 2284257"/>
                <a:gd name="connsiteX133" fmla="*/ 3574594 w 5683695"/>
                <a:gd name="connsiteY133" fmla="*/ 1821662 h 2284257"/>
                <a:gd name="connsiteX134" fmla="*/ 3574594 w 5683695"/>
                <a:gd name="connsiteY134" fmla="*/ 1868526 h 2284257"/>
                <a:gd name="connsiteX135" fmla="*/ 3956831 w 5683695"/>
                <a:gd name="connsiteY135" fmla="*/ 1868526 h 2284257"/>
                <a:gd name="connsiteX136" fmla="*/ 3956831 w 5683695"/>
                <a:gd name="connsiteY136" fmla="*/ 1932020 h 2284257"/>
                <a:gd name="connsiteX137" fmla="*/ 3990069 w 5683695"/>
                <a:gd name="connsiteY137" fmla="*/ 1932020 h 2284257"/>
                <a:gd name="connsiteX138" fmla="*/ 3990069 w 5683695"/>
                <a:gd name="connsiteY138" fmla="*/ 1995513 h 2284257"/>
                <a:gd name="connsiteX139" fmla="*/ 4077696 w 5683695"/>
                <a:gd name="connsiteY139" fmla="*/ 1995513 h 2284257"/>
                <a:gd name="connsiteX140" fmla="*/ 4077696 w 5683695"/>
                <a:gd name="connsiteY140" fmla="*/ 2059007 h 2284257"/>
                <a:gd name="connsiteX141" fmla="*/ 4097337 w 5683695"/>
                <a:gd name="connsiteY141" fmla="*/ 2059007 h 2284257"/>
                <a:gd name="connsiteX142" fmla="*/ 4097337 w 5683695"/>
                <a:gd name="connsiteY142" fmla="*/ 2124012 h 2284257"/>
                <a:gd name="connsiteX143" fmla="*/ 4132086 w 5683695"/>
                <a:gd name="connsiteY143" fmla="*/ 2124012 h 2284257"/>
                <a:gd name="connsiteX144" fmla="*/ 4132086 w 5683695"/>
                <a:gd name="connsiteY144" fmla="*/ 2187506 h 2284257"/>
                <a:gd name="connsiteX145" fmla="*/ 4582309 w 5683695"/>
                <a:gd name="connsiteY145" fmla="*/ 2187506 h 2284257"/>
                <a:gd name="connsiteX146" fmla="*/ 4582309 w 5683695"/>
                <a:gd name="connsiteY146" fmla="*/ 2284258 h 2284257"/>
                <a:gd name="connsiteX147" fmla="*/ 5683695 w 5683695"/>
                <a:gd name="connsiteY147" fmla="*/ 2284258 h 2284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5683695" h="2284257">
                  <a:moveTo>
                    <a:pt x="0" y="0"/>
                  </a:moveTo>
                  <a:lnTo>
                    <a:pt x="74030" y="0"/>
                  </a:lnTo>
                  <a:lnTo>
                    <a:pt x="74030" y="24188"/>
                  </a:lnTo>
                  <a:lnTo>
                    <a:pt x="120865" y="24188"/>
                  </a:lnTo>
                  <a:lnTo>
                    <a:pt x="120865" y="46864"/>
                  </a:lnTo>
                  <a:lnTo>
                    <a:pt x="134463" y="46864"/>
                  </a:lnTo>
                  <a:lnTo>
                    <a:pt x="134463" y="71052"/>
                  </a:lnTo>
                  <a:lnTo>
                    <a:pt x="362596" y="71052"/>
                  </a:lnTo>
                  <a:lnTo>
                    <a:pt x="362596" y="95240"/>
                  </a:lnTo>
                  <a:lnTo>
                    <a:pt x="524254" y="95240"/>
                  </a:lnTo>
                  <a:lnTo>
                    <a:pt x="524254" y="119428"/>
                  </a:lnTo>
                  <a:lnTo>
                    <a:pt x="543894" y="119428"/>
                  </a:lnTo>
                  <a:lnTo>
                    <a:pt x="543894" y="143616"/>
                  </a:lnTo>
                  <a:lnTo>
                    <a:pt x="658716" y="143616"/>
                  </a:lnTo>
                  <a:lnTo>
                    <a:pt x="658716" y="169316"/>
                  </a:lnTo>
                  <a:lnTo>
                    <a:pt x="799222" y="169316"/>
                  </a:lnTo>
                  <a:lnTo>
                    <a:pt x="799222" y="193504"/>
                  </a:lnTo>
                  <a:lnTo>
                    <a:pt x="818863" y="193504"/>
                  </a:lnTo>
                  <a:lnTo>
                    <a:pt x="818863" y="217692"/>
                  </a:lnTo>
                  <a:lnTo>
                    <a:pt x="974477" y="217692"/>
                  </a:lnTo>
                  <a:lnTo>
                    <a:pt x="974477" y="243392"/>
                  </a:lnTo>
                  <a:lnTo>
                    <a:pt x="988075" y="243392"/>
                  </a:lnTo>
                  <a:lnTo>
                    <a:pt x="988075" y="267580"/>
                  </a:lnTo>
                  <a:lnTo>
                    <a:pt x="1114983" y="267580"/>
                  </a:lnTo>
                  <a:lnTo>
                    <a:pt x="1114983" y="293280"/>
                  </a:lnTo>
                  <a:lnTo>
                    <a:pt x="1134624" y="293280"/>
                  </a:lnTo>
                  <a:lnTo>
                    <a:pt x="1134624" y="318980"/>
                  </a:lnTo>
                  <a:lnTo>
                    <a:pt x="1155776" y="318980"/>
                  </a:lnTo>
                  <a:lnTo>
                    <a:pt x="1155776" y="343168"/>
                  </a:lnTo>
                  <a:lnTo>
                    <a:pt x="1175416" y="343168"/>
                  </a:lnTo>
                  <a:lnTo>
                    <a:pt x="1175416" y="368868"/>
                  </a:lnTo>
                  <a:lnTo>
                    <a:pt x="1189013" y="368868"/>
                  </a:lnTo>
                  <a:lnTo>
                    <a:pt x="1189013" y="393056"/>
                  </a:lnTo>
                  <a:lnTo>
                    <a:pt x="1269087" y="393056"/>
                  </a:lnTo>
                  <a:lnTo>
                    <a:pt x="1269087" y="418755"/>
                  </a:lnTo>
                  <a:lnTo>
                    <a:pt x="1282684" y="418755"/>
                  </a:lnTo>
                  <a:lnTo>
                    <a:pt x="1282684" y="444455"/>
                  </a:lnTo>
                  <a:lnTo>
                    <a:pt x="1296281" y="444455"/>
                  </a:lnTo>
                  <a:lnTo>
                    <a:pt x="1296281" y="468643"/>
                  </a:lnTo>
                  <a:lnTo>
                    <a:pt x="1364268" y="468643"/>
                  </a:lnTo>
                  <a:lnTo>
                    <a:pt x="1364268" y="494343"/>
                  </a:lnTo>
                  <a:lnTo>
                    <a:pt x="1389952" y="494343"/>
                  </a:lnTo>
                  <a:lnTo>
                    <a:pt x="1389952" y="520043"/>
                  </a:lnTo>
                  <a:lnTo>
                    <a:pt x="1457939" y="520043"/>
                  </a:lnTo>
                  <a:lnTo>
                    <a:pt x="1457939" y="544231"/>
                  </a:lnTo>
                  <a:lnTo>
                    <a:pt x="1491177" y="544231"/>
                  </a:lnTo>
                  <a:lnTo>
                    <a:pt x="1491177" y="569931"/>
                  </a:lnTo>
                  <a:lnTo>
                    <a:pt x="1497220" y="569931"/>
                  </a:lnTo>
                  <a:lnTo>
                    <a:pt x="1497220" y="595630"/>
                  </a:lnTo>
                  <a:lnTo>
                    <a:pt x="1510818" y="595630"/>
                  </a:lnTo>
                  <a:lnTo>
                    <a:pt x="1510818" y="621330"/>
                  </a:lnTo>
                  <a:lnTo>
                    <a:pt x="1531969" y="621330"/>
                  </a:lnTo>
                  <a:lnTo>
                    <a:pt x="1531969" y="645518"/>
                  </a:lnTo>
                  <a:lnTo>
                    <a:pt x="1598445" y="645518"/>
                  </a:lnTo>
                  <a:lnTo>
                    <a:pt x="1598445" y="671218"/>
                  </a:lnTo>
                  <a:lnTo>
                    <a:pt x="1612042" y="671218"/>
                  </a:lnTo>
                  <a:lnTo>
                    <a:pt x="1612042" y="696918"/>
                  </a:lnTo>
                  <a:lnTo>
                    <a:pt x="1639237" y="696918"/>
                  </a:lnTo>
                  <a:lnTo>
                    <a:pt x="1639237" y="722618"/>
                  </a:lnTo>
                  <a:lnTo>
                    <a:pt x="1686072" y="722618"/>
                  </a:lnTo>
                  <a:lnTo>
                    <a:pt x="1686072" y="748317"/>
                  </a:lnTo>
                  <a:lnTo>
                    <a:pt x="1726864" y="748317"/>
                  </a:lnTo>
                  <a:lnTo>
                    <a:pt x="1726864" y="774017"/>
                  </a:lnTo>
                  <a:lnTo>
                    <a:pt x="1779743" y="774017"/>
                  </a:lnTo>
                  <a:lnTo>
                    <a:pt x="1779743" y="799717"/>
                  </a:lnTo>
                  <a:lnTo>
                    <a:pt x="1793340" y="799717"/>
                  </a:lnTo>
                  <a:lnTo>
                    <a:pt x="1793340" y="825417"/>
                  </a:lnTo>
                  <a:lnTo>
                    <a:pt x="1826578" y="825417"/>
                  </a:lnTo>
                  <a:lnTo>
                    <a:pt x="1826578" y="851117"/>
                  </a:lnTo>
                  <a:lnTo>
                    <a:pt x="1847730" y="851117"/>
                  </a:lnTo>
                  <a:lnTo>
                    <a:pt x="1847730" y="876816"/>
                  </a:lnTo>
                  <a:lnTo>
                    <a:pt x="1874924" y="876816"/>
                  </a:lnTo>
                  <a:lnTo>
                    <a:pt x="1874924" y="902516"/>
                  </a:lnTo>
                  <a:lnTo>
                    <a:pt x="1927803" y="902516"/>
                  </a:lnTo>
                  <a:lnTo>
                    <a:pt x="1927803" y="929728"/>
                  </a:lnTo>
                  <a:lnTo>
                    <a:pt x="2001833" y="929728"/>
                  </a:lnTo>
                  <a:lnTo>
                    <a:pt x="2001833" y="955428"/>
                  </a:lnTo>
                  <a:lnTo>
                    <a:pt x="2081906" y="955428"/>
                  </a:lnTo>
                  <a:lnTo>
                    <a:pt x="2081906" y="981127"/>
                  </a:lnTo>
                  <a:lnTo>
                    <a:pt x="2155937" y="981127"/>
                  </a:lnTo>
                  <a:lnTo>
                    <a:pt x="2155937" y="1006827"/>
                  </a:lnTo>
                  <a:lnTo>
                    <a:pt x="2190686" y="1006827"/>
                  </a:lnTo>
                  <a:lnTo>
                    <a:pt x="2190686" y="1032527"/>
                  </a:lnTo>
                  <a:lnTo>
                    <a:pt x="2202772" y="1032527"/>
                  </a:lnTo>
                  <a:lnTo>
                    <a:pt x="2202772" y="1059739"/>
                  </a:lnTo>
                  <a:lnTo>
                    <a:pt x="2216369" y="1059739"/>
                  </a:lnTo>
                  <a:lnTo>
                    <a:pt x="2216369" y="1085438"/>
                  </a:lnTo>
                  <a:lnTo>
                    <a:pt x="2270759" y="1085438"/>
                  </a:lnTo>
                  <a:lnTo>
                    <a:pt x="2270759" y="1111138"/>
                  </a:lnTo>
                  <a:lnTo>
                    <a:pt x="2506446" y="1111138"/>
                  </a:lnTo>
                  <a:lnTo>
                    <a:pt x="2506446" y="1138350"/>
                  </a:lnTo>
                  <a:lnTo>
                    <a:pt x="2566879" y="1138350"/>
                  </a:lnTo>
                  <a:lnTo>
                    <a:pt x="2566879" y="1164049"/>
                  </a:lnTo>
                  <a:lnTo>
                    <a:pt x="2586520" y="1164049"/>
                  </a:lnTo>
                  <a:lnTo>
                    <a:pt x="2586520" y="1191261"/>
                  </a:lnTo>
                  <a:lnTo>
                    <a:pt x="2600117" y="1191261"/>
                  </a:lnTo>
                  <a:lnTo>
                    <a:pt x="2600117" y="1218473"/>
                  </a:lnTo>
                  <a:lnTo>
                    <a:pt x="2680190" y="1218473"/>
                  </a:lnTo>
                  <a:lnTo>
                    <a:pt x="2680190" y="1245684"/>
                  </a:lnTo>
                  <a:lnTo>
                    <a:pt x="2713428" y="1245684"/>
                  </a:lnTo>
                  <a:lnTo>
                    <a:pt x="2713428" y="1272896"/>
                  </a:lnTo>
                  <a:lnTo>
                    <a:pt x="2767818" y="1272896"/>
                  </a:lnTo>
                  <a:lnTo>
                    <a:pt x="2767818" y="1301619"/>
                  </a:lnTo>
                  <a:lnTo>
                    <a:pt x="2773861" y="1301619"/>
                  </a:lnTo>
                  <a:lnTo>
                    <a:pt x="2773861" y="1328830"/>
                  </a:lnTo>
                  <a:lnTo>
                    <a:pt x="2888683" y="1328830"/>
                  </a:lnTo>
                  <a:lnTo>
                    <a:pt x="2888683" y="1359065"/>
                  </a:lnTo>
                  <a:lnTo>
                    <a:pt x="2956670" y="1359065"/>
                  </a:lnTo>
                  <a:lnTo>
                    <a:pt x="2956670" y="1390812"/>
                  </a:lnTo>
                  <a:lnTo>
                    <a:pt x="3023146" y="1390812"/>
                  </a:lnTo>
                  <a:lnTo>
                    <a:pt x="3023146" y="1421047"/>
                  </a:lnTo>
                  <a:lnTo>
                    <a:pt x="3050341" y="1421047"/>
                  </a:lnTo>
                  <a:lnTo>
                    <a:pt x="3050341" y="1452794"/>
                  </a:lnTo>
                  <a:lnTo>
                    <a:pt x="3089622" y="1452794"/>
                  </a:lnTo>
                  <a:lnTo>
                    <a:pt x="3089622" y="1483029"/>
                  </a:lnTo>
                  <a:lnTo>
                    <a:pt x="3116816" y="1483029"/>
                  </a:lnTo>
                  <a:lnTo>
                    <a:pt x="3116816" y="1514776"/>
                  </a:lnTo>
                  <a:lnTo>
                    <a:pt x="3198400" y="1514776"/>
                  </a:lnTo>
                  <a:lnTo>
                    <a:pt x="3198400" y="1549546"/>
                  </a:lnTo>
                  <a:lnTo>
                    <a:pt x="3218041" y="1549546"/>
                  </a:lnTo>
                  <a:lnTo>
                    <a:pt x="3218041" y="1584317"/>
                  </a:lnTo>
                  <a:lnTo>
                    <a:pt x="3264877" y="1584317"/>
                  </a:lnTo>
                  <a:lnTo>
                    <a:pt x="3264877" y="1620599"/>
                  </a:lnTo>
                  <a:lnTo>
                    <a:pt x="3418980" y="1620599"/>
                  </a:lnTo>
                  <a:lnTo>
                    <a:pt x="3418980" y="1659904"/>
                  </a:lnTo>
                  <a:lnTo>
                    <a:pt x="3426534" y="1659904"/>
                  </a:lnTo>
                  <a:lnTo>
                    <a:pt x="3426534" y="1699210"/>
                  </a:lnTo>
                  <a:lnTo>
                    <a:pt x="3459772" y="1699210"/>
                  </a:lnTo>
                  <a:lnTo>
                    <a:pt x="3459772" y="1738515"/>
                  </a:lnTo>
                  <a:lnTo>
                    <a:pt x="3465815" y="1738515"/>
                  </a:lnTo>
                  <a:lnTo>
                    <a:pt x="3465815" y="1779333"/>
                  </a:lnTo>
                  <a:lnTo>
                    <a:pt x="3486967" y="1779333"/>
                  </a:lnTo>
                  <a:lnTo>
                    <a:pt x="3486967" y="1821662"/>
                  </a:lnTo>
                  <a:lnTo>
                    <a:pt x="3574594" y="1821662"/>
                  </a:lnTo>
                  <a:lnTo>
                    <a:pt x="3574594" y="1868526"/>
                  </a:lnTo>
                  <a:lnTo>
                    <a:pt x="3956831" y="1868526"/>
                  </a:lnTo>
                  <a:lnTo>
                    <a:pt x="3956831" y="1932020"/>
                  </a:lnTo>
                  <a:lnTo>
                    <a:pt x="3990069" y="1932020"/>
                  </a:lnTo>
                  <a:lnTo>
                    <a:pt x="3990069" y="1995513"/>
                  </a:lnTo>
                  <a:lnTo>
                    <a:pt x="4077696" y="1995513"/>
                  </a:lnTo>
                  <a:lnTo>
                    <a:pt x="4077696" y="2059007"/>
                  </a:lnTo>
                  <a:lnTo>
                    <a:pt x="4097337" y="2059007"/>
                  </a:lnTo>
                  <a:lnTo>
                    <a:pt x="4097337" y="2124012"/>
                  </a:lnTo>
                  <a:lnTo>
                    <a:pt x="4132086" y="2124012"/>
                  </a:lnTo>
                  <a:lnTo>
                    <a:pt x="4132086" y="2187506"/>
                  </a:lnTo>
                  <a:lnTo>
                    <a:pt x="4582309" y="2187506"/>
                  </a:lnTo>
                  <a:lnTo>
                    <a:pt x="4582309" y="2284258"/>
                  </a:lnTo>
                  <a:lnTo>
                    <a:pt x="5683695" y="2284258"/>
                  </a:lnTo>
                </a:path>
              </a:pathLst>
            </a:custGeom>
            <a:noFill/>
            <a:ln w="28575" cap="flat">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2" name="Freeform 481">
              <a:extLst>
                <a:ext uri="{FF2B5EF4-FFF2-40B4-BE49-F238E27FC236}">
                  <a16:creationId xmlns:a16="http://schemas.microsoft.com/office/drawing/2014/main" id="{0B97B52C-0642-5DD8-73D8-131B9C2C013A}"/>
                </a:ext>
              </a:extLst>
            </p:cNvPr>
            <p:cNvSpPr/>
            <p:nvPr/>
          </p:nvSpPr>
          <p:spPr>
            <a:xfrm>
              <a:off x="8659856" y="3335271"/>
              <a:ext cx="1510" cy="4535"/>
            </a:xfrm>
            <a:custGeom>
              <a:avLst/>
              <a:gdLst>
                <a:gd name="connsiteX0" fmla="*/ 0 w 1510"/>
                <a:gd name="connsiteY0" fmla="*/ 4535 h 4535"/>
                <a:gd name="connsiteX1" fmla="*/ 1511 w 1510"/>
                <a:gd name="connsiteY1" fmla="*/ 0 h 4535"/>
              </a:gdLst>
              <a:ahLst/>
              <a:cxnLst>
                <a:cxn ang="0">
                  <a:pos x="connsiteX0" y="connsiteY0"/>
                </a:cxn>
                <a:cxn ang="0">
                  <a:pos x="connsiteX1" y="connsiteY1"/>
                </a:cxn>
              </a:cxnLst>
              <a:rect l="l" t="t" r="r" b="b"/>
              <a:pathLst>
                <a:path w="1510" h="4535">
                  <a:moveTo>
                    <a:pt x="0" y="4535"/>
                  </a:moveTo>
                  <a:lnTo>
                    <a:pt x="1511" y="0"/>
                  </a:lnTo>
                </a:path>
              </a:pathLst>
            </a:custGeom>
            <a:ln w="28575" cap="flat">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3" name="Freeform 482">
              <a:extLst>
                <a:ext uri="{FF2B5EF4-FFF2-40B4-BE49-F238E27FC236}">
                  <a16:creationId xmlns:a16="http://schemas.microsoft.com/office/drawing/2014/main" id="{8E431A41-5A59-E6F0-727C-183084F39398}"/>
                </a:ext>
              </a:extLst>
            </p:cNvPr>
            <p:cNvSpPr/>
            <p:nvPr/>
          </p:nvSpPr>
          <p:spPr>
            <a:xfrm>
              <a:off x="2953498"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4" name="Freeform 483">
              <a:extLst>
                <a:ext uri="{FF2B5EF4-FFF2-40B4-BE49-F238E27FC236}">
                  <a16:creationId xmlns:a16="http://schemas.microsoft.com/office/drawing/2014/main" id="{FCA0A7EC-C666-135E-C9B9-6703BB105322}"/>
                </a:ext>
              </a:extLst>
            </p:cNvPr>
            <p:cNvSpPr/>
            <p:nvPr/>
          </p:nvSpPr>
          <p:spPr>
            <a:xfrm>
              <a:off x="298371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5" name="Freeform 484">
              <a:extLst>
                <a:ext uri="{FF2B5EF4-FFF2-40B4-BE49-F238E27FC236}">
                  <a16:creationId xmlns:a16="http://schemas.microsoft.com/office/drawing/2014/main" id="{CEE7FC40-8CBB-B41D-4D02-CDD36CE0E52B}"/>
                </a:ext>
              </a:extLst>
            </p:cNvPr>
            <p:cNvSpPr/>
            <p:nvPr/>
          </p:nvSpPr>
          <p:spPr>
            <a:xfrm>
              <a:off x="2953498"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6" name="Freeform 485">
              <a:extLst>
                <a:ext uri="{FF2B5EF4-FFF2-40B4-BE49-F238E27FC236}">
                  <a16:creationId xmlns:a16="http://schemas.microsoft.com/office/drawing/2014/main" id="{D77E9741-8E97-43DA-E317-F8B6613641A9}"/>
                </a:ext>
              </a:extLst>
            </p:cNvPr>
            <p:cNvSpPr/>
            <p:nvPr/>
          </p:nvSpPr>
          <p:spPr>
            <a:xfrm>
              <a:off x="298371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7" name="Freeform 486">
              <a:extLst>
                <a:ext uri="{FF2B5EF4-FFF2-40B4-BE49-F238E27FC236}">
                  <a16:creationId xmlns:a16="http://schemas.microsoft.com/office/drawing/2014/main" id="{F00DF92D-E330-B5F8-8867-72A4556C0497}"/>
                </a:ext>
              </a:extLst>
            </p:cNvPr>
            <p:cNvSpPr/>
            <p:nvPr/>
          </p:nvSpPr>
          <p:spPr>
            <a:xfrm>
              <a:off x="2953498"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8" name="Freeform 487">
              <a:extLst>
                <a:ext uri="{FF2B5EF4-FFF2-40B4-BE49-F238E27FC236}">
                  <a16:creationId xmlns:a16="http://schemas.microsoft.com/office/drawing/2014/main" id="{B4E71043-2244-1AFB-A815-B43F238E4A3E}"/>
                </a:ext>
              </a:extLst>
            </p:cNvPr>
            <p:cNvSpPr/>
            <p:nvPr/>
          </p:nvSpPr>
          <p:spPr>
            <a:xfrm>
              <a:off x="298371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9" name="Freeform 488">
              <a:extLst>
                <a:ext uri="{FF2B5EF4-FFF2-40B4-BE49-F238E27FC236}">
                  <a16:creationId xmlns:a16="http://schemas.microsoft.com/office/drawing/2014/main" id="{29699C61-7CE5-E977-D94C-7FDDA4856075}"/>
                </a:ext>
              </a:extLst>
            </p:cNvPr>
            <p:cNvSpPr/>
            <p:nvPr/>
          </p:nvSpPr>
          <p:spPr>
            <a:xfrm>
              <a:off x="2953498"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0" name="Freeform 489">
              <a:extLst>
                <a:ext uri="{FF2B5EF4-FFF2-40B4-BE49-F238E27FC236}">
                  <a16:creationId xmlns:a16="http://schemas.microsoft.com/office/drawing/2014/main" id="{5A59B88B-AE83-353A-67AE-D25C467E1E25}"/>
                </a:ext>
              </a:extLst>
            </p:cNvPr>
            <p:cNvSpPr/>
            <p:nvPr/>
          </p:nvSpPr>
          <p:spPr>
            <a:xfrm>
              <a:off x="298371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1" name="Freeform 490">
              <a:extLst>
                <a:ext uri="{FF2B5EF4-FFF2-40B4-BE49-F238E27FC236}">
                  <a16:creationId xmlns:a16="http://schemas.microsoft.com/office/drawing/2014/main" id="{A891D483-62ED-4E56-7479-4B767E2ADA1E}"/>
                </a:ext>
              </a:extLst>
            </p:cNvPr>
            <p:cNvSpPr/>
            <p:nvPr/>
          </p:nvSpPr>
          <p:spPr>
            <a:xfrm>
              <a:off x="2974650"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2" name="Freeform 491">
              <a:extLst>
                <a:ext uri="{FF2B5EF4-FFF2-40B4-BE49-F238E27FC236}">
                  <a16:creationId xmlns:a16="http://schemas.microsoft.com/office/drawing/2014/main" id="{F64AC7EB-C043-9C8B-A848-E14CAF6F22C4}"/>
                </a:ext>
              </a:extLst>
            </p:cNvPr>
            <p:cNvSpPr/>
            <p:nvPr/>
          </p:nvSpPr>
          <p:spPr>
            <a:xfrm>
              <a:off x="3004866"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3" name="Freeform 492">
              <a:extLst>
                <a:ext uri="{FF2B5EF4-FFF2-40B4-BE49-F238E27FC236}">
                  <a16:creationId xmlns:a16="http://schemas.microsoft.com/office/drawing/2014/main" id="{005B19F7-5B4C-C858-8FEB-4403C88FB94C}"/>
                </a:ext>
              </a:extLst>
            </p:cNvPr>
            <p:cNvSpPr/>
            <p:nvPr/>
          </p:nvSpPr>
          <p:spPr>
            <a:xfrm>
              <a:off x="3013931"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4" name="Freeform 493">
              <a:extLst>
                <a:ext uri="{FF2B5EF4-FFF2-40B4-BE49-F238E27FC236}">
                  <a16:creationId xmlns:a16="http://schemas.microsoft.com/office/drawing/2014/main" id="{605F14AC-B212-B49B-DABE-0CE29DD020CC}"/>
                </a:ext>
              </a:extLst>
            </p:cNvPr>
            <p:cNvSpPr/>
            <p:nvPr/>
          </p:nvSpPr>
          <p:spPr>
            <a:xfrm>
              <a:off x="3044147"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5" name="Freeform 494">
              <a:extLst>
                <a:ext uri="{FF2B5EF4-FFF2-40B4-BE49-F238E27FC236}">
                  <a16:creationId xmlns:a16="http://schemas.microsoft.com/office/drawing/2014/main" id="{8A09FE5E-F347-4305-3152-8FCA36DD10D3}"/>
                </a:ext>
              </a:extLst>
            </p:cNvPr>
            <p:cNvSpPr/>
            <p:nvPr/>
          </p:nvSpPr>
          <p:spPr>
            <a:xfrm>
              <a:off x="3021485" y="10752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6" name="Freeform 495">
              <a:extLst>
                <a:ext uri="{FF2B5EF4-FFF2-40B4-BE49-F238E27FC236}">
                  <a16:creationId xmlns:a16="http://schemas.microsoft.com/office/drawing/2014/main" id="{26D5B08A-3F58-37D9-AFA5-EEB13F0615DB}"/>
                </a:ext>
              </a:extLst>
            </p:cNvPr>
            <p:cNvSpPr/>
            <p:nvPr/>
          </p:nvSpPr>
          <p:spPr>
            <a:xfrm>
              <a:off x="3051701" y="10449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7" name="Freeform 496">
              <a:extLst>
                <a:ext uri="{FF2B5EF4-FFF2-40B4-BE49-F238E27FC236}">
                  <a16:creationId xmlns:a16="http://schemas.microsoft.com/office/drawing/2014/main" id="{C83C3341-A5B4-4923-6F92-A0130DA4F40D}"/>
                </a:ext>
              </a:extLst>
            </p:cNvPr>
            <p:cNvSpPr/>
            <p:nvPr/>
          </p:nvSpPr>
          <p:spPr>
            <a:xfrm>
              <a:off x="3041126" y="10752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8" name="Freeform 497">
              <a:extLst>
                <a:ext uri="{FF2B5EF4-FFF2-40B4-BE49-F238E27FC236}">
                  <a16:creationId xmlns:a16="http://schemas.microsoft.com/office/drawing/2014/main" id="{B5B5C255-5719-C262-6904-18A9C9221D0F}"/>
                </a:ext>
              </a:extLst>
            </p:cNvPr>
            <p:cNvSpPr/>
            <p:nvPr/>
          </p:nvSpPr>
          <p:spPr>
            <a:xfrm>
              <a:off x="3071342" y="10449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9" name="Freeform 498">
              <a:extLst>
                <a:ext uri="{FF2B5EF4-FFF2-40B4-BE49-F238E27FC236}">
                  <a16:creationId xmlns:a16="http://schemas.microsoft.com/office/drawing/2014/main" id="{F8FB5965-55A5-416E-BC83-A5A333CF9366}"/>
                </a:ext>
              </a:extLst>
            </p:cNvPr>
            <p:cNvSpPr/>
            <p:nvPr/>
          </p:nvSpPr>
          <p:spPr>
            <a:xfrm>
              <a:off x="3101558" y="11220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0" name="Freeform 499">
              <a:extLst>
                <a:ext uri="{FF2B5EF4-FFF2-40B4-BE49-F238E27FC236}">
                  <a16:creationId xmlns:a16="http://schemas.microsoft.com/office/drawing/2014/main" id="{631BF211-5DCE-FE27-8C44-1F4AED0531C5}"/>
                </a:ext>
              </a:extLst>
            </p:cNvPr>
            <p:cNvSpPr/>
            <p:nvPr/>
          </p:nvSpPr>
          <p:spPr>
            <a:xfrm>
              <a:off x="3131775" y="10918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1" name="Freeform 500">
              <a:extLst>
                <a:ext uri="{FF2B5EF4-FFF2-40B4-BE49-F238E27FC236}">
                  <a16:creationId xmlns:a16="http://schemas.microsoft.com/office/drawing/2014/main" id="{37C478C8-DDD5-0DF9-319D-CCB16C785ED1}"/>
                </a:ext>
              </a:extLst>
            </p:cNvPr>
            <p:cNvSpPr/>
            <p:nvPr/>
          </p:nvSpPr>
          <p:spPr>
            <a:xfrm>
              <a:off x="3216380" y="11220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2" name="Freeform 501">
              <a:extLst>
                <a:ext uri="{FF2B5EF4-FFF2-40B4-BE49-F238E27FC236}">
                  <a16:creationId xmlns:a16="http://schemas.microsoft.com/office/drawing/2014/main" id="{FC2FB2DA-BAB4-323A-259A-5EB401DB3233}"/>
                </a:ext>
              </a:extLst>
            </p:cNvPr>
            <p:cNvSpPr/>
            <p:nvPr/>
          </p:nvSpPr>
          <p:spPr>
            <a:xfrm>
              <a:off x="3246597" y="10918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3" name="Freeform 502">
              <a:extLst>
                <a:ext uri="{FF2B5EF4-FFF2-40B4-BE49-F238E27FC236}">
                  <a16:creationId xmlns:a16="http://schemas.microsoft.com/office/drawing/2014/main" id="{EC740A68-67F0-189B-2039-E4621871A092}"/>
                </a:ext>
              </a:extLst>
            </p:cNvPr>
            <p:cNvSpPr/>
            <p:nvPr/>
          </p:nvSpPr>
          <p:spPr>
            <a:xfrm>
              <a:off x="3236021" y="11220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4" name="Freeform 503">
              <a:extLst>
                <a:ext uri="{FF2B5EF4-FFF2-40B4-BE49-F238E27FC236}">
                  <a16:creationId xmlns:a16="http://schemas.microsoft.com/office/drawing/2014/main" id="{11883C4E-E8D5-8EFC-E6A2-1DC5CFA67796}"/>
                </a:ext>
              </a:extLst>
            </p:cNvPr>
            <p:cNvSpPr/>
            <p:nvPr/>
          </p:nvSpPr>
          <p:spPr>
            <a:xfrm>
              <a:off x="3266237" y="10918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5" name="Freeform 504">
              <a:extLst>
                <a:ext uri="{FF2B5EF4-FFF2-40B4-BE49-F238E27FC236}">
                  <a16:creationId xmlns:a16="http://schemas.microsoft.com/office/drawing/2014/main" id="{D27867DD-0039-3013-85A0-F9F06B8B7909}"/>
                </a:ext>
              </a:extLst>
            </p:cNvPr>
            <p:cNvSpPr/>
            <p:nvPr/>
          </p:nvSpPr>
          <p:spPr>
            <a:xfrm>
              <a:off x="3282856" y="11220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6" name="Freeform 505">
              <a:extLst>
                <a:ext uri="{FF2B5EF4-FFF2-40B4-BE49-F238E27FC236}">
                  <a16:creationId xmlns:a16="http://schemas.microsoft.com/office/drawing/2014/main" id="{EC646555-3FDA-456A-C1E5-3020867AB35C}"/>
                </a:ext>
              </a:extLst>
            </p:cNvPr>
            <p:cNvSpPr/>
            <p:nvPr/>
          </p:nvSpPr>
          <p:spPr>
            <a:xfrm>
              <a:off x="3313073" y="10918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7" name="Freeform 506">
              <a:extLst>
                <a:ext uri="{FF2B5EF4-FFF2-40B4-BE49-F238E27FC236}">
                  <a16:creationId xmlns:a16="http://schemas.microsoft.com/office/drawing/2014/main" id="{E3035571-9AAD-F458-5CF9-EBB358CD6475}"/>
                </a:ext>
              </a:extLst>
            </p:cNvPr>
            <p:cNvSpPr/>
            <p:nvPr/>
          </p:nvSpPr>
          <p:spPr>
            <a:xfrm>
              <a:off x="3310051" y="11462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8" name="Freeform 507">
              <a:extLst>
                <a:ext uri="{FF2B5EF4-FFF2-40B4-BE49-F238E27FC236}">
                  <a16:creationId xmlns:a16="http://schemas.microsoft.com/office/drawing/2014/main" id="{BFD82447-8F1A-A7B2-BAA4-5BB7EC333E8E}"/>
                </a:ext>
              </a:extLst>
            </p:cNvPr>
            <p:cNvSpPr/>
            <p:nvPr/>
          </p:nvSpPr>
          <p:spPr>
            <a:xfrm>
              <a:off x="3340267" y="11160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9" name="Freeform 508">
              <a:extLst>
                <a:ext uri="{FF2B5EF4-FFF2-40B4-BE49-F238E27FC236}">
                  <a16:creationId xmlns:a16="http://schemas.microsoft.com/office/drawing/2014/main" id="{8696212D-B746-8815-67AC-8C85C0ED221E}"/>
                </a:ext>
              </a:extLst>
            </p:cNvPr>
            <p:cNvSpPr/>
            <p:nvPr/>
          </p:nvSpPr>
          <p:spPr>
            <a:xfrm>
              <a:off x="3350843" y="11462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0" name="Freeform 509">
              <a:extLst>
                <a:ext uri="{FF2B5EF4-FFF2-40B4-BE49-F238E27FC236}">
                  <a16:creationId xmlns:a16="http://schemas.microsoft.com/office/drawing/2014/main" id="{1263961D-F065-DAAC-D831-EB9936289812}"/>
                </a:ext>
              </a:extLst>
            </p:cNvPr>
            <p:cNvSpPr/>
            <p:nvPr/>
          </p:nvSpPr>
          <p:spPr>
            <a:xfrm>
              <a:off x="3381060" y="11160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1" name="Freeform 510">
              <a:extLst>
                <a:ext uri="{FF2B5EF4-FFF2-40B4-BE49-F238E27FC236}">
                  <a16:creationId xmlns:a16="http://schemas.microsoft.com/office/drawing/2014/main" id="{2C5C6FC0-6E4B-C359-9046-70F0658A871E}"/>
                </a:ext>
              </a:extLst>
            </p:cNvPr>
            <p:cNvSpPr/>
            <p:nvPr/>
          </p:nvSpPr>
          <p:spPr>
            <a:xfrm>
              <a:off x="3653007" y="122032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2" name="Freeform 511">
              <a:extLst>
                <a:ext uri="{FF2B5EF4-FFF2-40B4-BE49-F238E27FC236}">
                  <a16:creationId xmlns:a16="http://schemas.microsoft.com/office/drawing/2014/main" id="{461AB655-ECE7-34A2-7CD4-61E3905F07FC}"/>
                </a:ext>
              </a:extLst>
            </p:cNvPr>
            <p:cNvSpPr/>
            <p:nvPr/>
          </p:nvSpPr>
          <p:spPr>
            <a:xfrm>
              <a:off x="3683223" y="119009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3" name="Freeform 512">
              <a:extLst>
                <a:ext uri="{FF2B5EF4-FFF2-40B4-BE49-F238E27FC236}">
                  <a16:creationId xmlns:a16="http://schemas.microsoft.com/office/drawing/2014/main" id="{C5BB4737-06C5-8446-29E9-0D0D1FBC3FD9}"/>
                </a:ext>
              </a:extLst>
            </p:cNvPr>
            <p:cNvSpPr/>
            <p:nvPr/>
          </p:nvSpPr>
          <p:spPr>
            <a:xfrm>
              <a:off x="3733080" y="122032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4" name="Freeform 513">
              <a:extLst>
                <a:ext uri="{FF2B5EF4-FFF2-40B4-BE49-F238E27FC236}">
                  <a16:creationId xmlns:a16="http://schemas.microsoft.com/office/drawing/2014/main" id="{88751AAB-67CB-7ACC-EF0F-ECBD307615D3}"/>
                </a:ext>
              </a:extLst>
            </p:cNvPr>
            <p:cNvSpPr/>
            <p:nvPr/>
          </p:nvSpPr>
          <p:spPr>
            <a:xfrm>
              <a:off x="3763296" y="119009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5" name="Freeform 514">
              <a:extLst>
                <a:ext uri="{FF2B5EF4-FFF2-40B4-BE49-F238E27FC236}">
                  <a16:creationId xmlns:a16="http://schemas.microsoft.com/office/drawing/2014/main" id="{C16B3860-F3CB-E2F0-AC94-F1716D64DA67}"/>
                </a:ext>
              </a:extLst>
            </p:cNvPr>
            <p:cNvSpPr/>
            <p:nvPr/>
          </p:nvSpPr>
          <p:spPr>
            <a:xfrm>
              <a:off x="3955170" y="131859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6" name="Freeform 515">
              <a:extLst>
                <a:ext uri="{FF2B5EF4-FFF2-40B4-BE49-F238E27FC236}">
                  <a16:creationId xmlns:a16="http://schemas.microsoft.com/office/drawing/2014/main" id="{7E1B8B2F-EBD7-4A89-D65D-CB89B7DF765D}"/>
                </a:ext>
              </a:extLst>
            </p:cNvPr>
            <p:cNvSpPr/>
            <p:nvPr/>
          </p:nvSpPr>
          <p:spPr>
            <a:xfrm>
              <a:off x="3985387" y="128835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7" name="Freeform 516">
              <a:extLst>
                <a:ext uri="{FF2B5EF4-FFF2-40B4-BE49-F238E27FC236}">
                  <a16:creationId xmlns:a16="http://schemas.microsoft.com/office/drawing/2014/main" id="{1938656A-9355-1361-4242-534017917FCF}"/>
                </a:ext>
              </a:extLst>
            </p:cNvPr>
            <p:cNvSpPr/>
            <p:nvPr/>
          </p:nvSpPr>
          <p:spPr>
            <a:xfrm>
              <a:off x="4183304" y="144406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8" name="Freeform 517">
              <a:extLst>
                <a:ext uri="{FF2B5EF4-FFF2-40B4-BE49-F238E27FC236}">
                  <a16:creationId xmlns:a16="http://schemas.microsoft.com/office/drawing/2014/main" id="{CBF1EDF9-1C05-86D5-CD58-8A3AEAB4AA50}"/>
                </a:ext>
              </a:extLst>
            </p:cNvPr>
            <p:cNvSpPr/>
            <p:nvPr/>
          </p:nvSpPr>
          <p:spPr>
            <a:xfrm>
              <a:off x="4213520" y="141383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9" name="Freeform 518">
              <a:extLst>
                <a:ext uri="{FF2B5EF4-FFF2-40B4-BE49-F238E27FC236}">
                  <a16:creationId xmlns:a16="http://schemas.microsoft.com/office/drawing/2014/main" id="{1AA58578-AD3A-3E3A-97CC-73C60B6920EA}"/>
                </a:ext>
              </a:extLst>
            </p:cNvPr>
            <p:cNvSpPr/>
            <p:nvPr/>
          </p:nvSpPr>
          <p:spPr>
            <a:xfrm>
              <a:off x="4512662" y="169653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0" name="Freeform 519">
              <a:extLst>
                <a:ext uri="{FF2B5EF4-FFF2-40B4-BE49-F238E27FC236}">
                  <a16:creationId xmlns:a16="http://schemas.microsoft.com/office/drawing/2014/main" id="{D1B9F23D-D444-ABFB-3533-C8236C58187C}"/>
                </a:ext>
              </a:extLst>
            </p:cNvPr>
            <p:cNvSpPr/>
            <p:nvPr/>
          </p:nvSpPr>
          <p:spPr>
            <a:xfrm>
              <a:off x="4542878" y="166629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1" name="Freeform 520">
              <a:extLst>
                <a:ext uri="{FF2B5EF4-FFF2-40B4-BE49-F238E27FC236}">
                  <a16:creationId xmlns:a16="http://schemas.microsoft.com/office/drawing/2014/main" id="{FA68E704-DD67-2316-F1F8-2D00E19247DA}"/>
                </a:ext>
              </a:extLst>
            </p:cNvPr>
            <p:cNvSpPr/>
            <p:nvPr/>
          </p:nvSpPr>
          <p:spPr>
            <a:xfrm>
              <a:off x="4539857" y="169653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2" name="Freeform 521">
              <a:extLst>
                <a:ext uri="{FF2B5EF4-FFF2-40B4-BE49-F238E27FC236}">
                  <a16:creationId xmlns:a16="http://schemas.microsoft.com/office/drawing/2014/main" id="{4529B7BB-16E2-4CDA-1894-04DE05E2E595}"/>
                </a:ext>
              </a:extLst>
            </p:cNvPr>
            <p:cNvSpPr/>
            <p:nvPr/>
          </p:nvSpPr>
          <p:spPr>
            <a:xfrm>
              <a:off x="4570073" y="166629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3" name="Freeform 522">
              <a:extLst>
                <a:ext uri="{FF2B5EF4-FFF2-40B4-BE49-F238E27FC236}">
                  <a16:creationId xmlns:a16="http://schemas.microsoft.com/office/drawing/2014/main" id="{8A830654-2179-7642-EA8E-8E409CD147C0}"/>
                </a:ext>
              </a:extLst>
            </p:cNvPr>
            <p:cNvSpPr/>
            <p:nvPr/>
          </p:nvSpPr>
          <p:spPr>
            <a:xfrm>
              <a:off x="4795185" y="192782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4" name="Freeform 523">
              <a:extLst>
                <a:ext uri="{FF2B5EF4-FFF2-40B4-BE49-F238E27FC236}">
                  <a16:creationId xmlns:a16="http://schemas.microsoft.com/office/drawing/2014/main" id="{508A843C-429B-405C-915B-00CF4348B5DA}"/>
                </a:ext>
              </a:extLst>
            </p:cNvPr>
            <p:cNvSpPr/>
            <p:nvPr/>
          </p:nvSpPr>
          <p:spPr>
            <a:xfrm>
              <a:off x="4825401" y="189759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5" name="Freeform 524">
              <a:extLst>
                <a:ext uri="{FF2B5EF4-FFF2-40B4-BE49-F238E27FC236}">
                  <a16:creationId xmlns:a16="http://schemas.microsoft.com/office/drawing/2014/main" id="{264FA099-4EA6-5DB1-D478-9244EA4F0EE9}"/>
                </a:ext>
              </a:extLst>
            </p:cNvPr>
            <p:cNvSpPr/>
            <p:nvPr/>
          </p:nvSpPr>
          <p:spPr>
            <a:xfrm>
              <a:off x="5036915" y="203214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6" name="Freeform 525">
              <a:extLst>
                <a:ext uri="{FF2B5EF4-FFF2-40B4-BE49-F238E27FC236}">
                  <a16:creationId xmlns:a16="http://schemas.microsoft.com/office/drawing/2014/main" id="{92EEB771-A116-9AA6-9ABA-41D0B6EFB659}"/>
                </a:ext>
              </a:extLst>
            </p:cNvPr>
            <p:cNvSpPr/>
            <p:nvPr/>
          </p:nvSpPr>
          <p:spPr>
            <a:xfrm>
              <a:off x="5067132" y="200190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7" name="Freeform 526">
              <a:extLst>
                <a:ext uri="{FF2B5EF4-FFF2-40B4-BE49-F238E27FC236}">
                  <a16:creationId xmlns:a16="http://schemas.microsoft.com/office/drawing/2014/main" id="{99737D99-1E36-8C00-975B-C74033B72030}"/>
                </a:ext>
              </a:extLst>
            </p:cNvPr>
            <p:cNvSpPr/>
            <p:nvPr/>
          </p:nvSpPr>
          <p:spPr>
            <a:xfrm>
              <a:off x="5352676" y="216215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8" name="Freeform 527">
              <a:extLst>
                <a:ext uri="{FF2B5EF4-FFF2-40B4-BE49-F238E27FC236}">
                  <a16:creationId xmlns:a16="http://schemas.microsoft.com/office/drawing/2014/main" id="{D46D6A30-B2A8-571E-5EDC-D6953B1C3498}"/>
                </a:ext>
              </a:extLst>
            </p:cNvPr>
            <p:cNvSpPr/>
            <p:nvPr/>
          </p:nvSpPr>
          <p:spPr>
            <a:xfrm>
              <a:off x="5382893" y="213191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9" name="Freeform 528">
              <a:extLst>
                <a:ext uri="{FF2B5EF4-FFF2-40B4-BE49-F238E27FC236}">
                  <a16:creationId xmlns:a16="http://schemas.microsoft.com/office/drawing/2014/main" id="{57B6A557-36EC-A88B-C86C-F3C66400ADC3}"/>
                </a:ext>
              </a:extLst>
            </p:cNvPr>
            <p:cNvSpPr/>
            <p:nvPr/>
          </p:nvSpPr>
          <p:spPr>
            <a:xfrm>
              <a:off x="5533974" y="224227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0" name="Freeform 529">
              <a:extLst>
                <a:ext uri="{FF2B5EF4-FFF2-40B4-BE49-F238E27FC236}">
                  <a16:creationId xmlns:a16="http://schemas.microsoft.com/office/drawing/2014/main" id="{3917B180-B001-CA8E-282B-01A7312FBA34}"/>
                </a:ext>
              </a:extLst>
            </p:cNvPr>
            <p:cNvSpPr/>
            <p:nvPr/>
          </p:nvSpPr>
          <p:spPr>
            <a:xfrm>
              <a:off x="5564191" y="221203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1" name="Freeform 530">
              <a:extLst>
                <a:ext uri="{FF2B5EF4-FFF2-40B4-BE49-F238E27FC236}">
                  <a16:creationId xmlns:a16="http://schemas.microsoft.com/office/drawing/2014/main" id="{A065824F-14A6-3664-3083-E5FAC2BE46A3}"/>
                </a:ext>
              </a:extLst>
            </p:cNvPr>
            <p:cNvSpPr/>
            <p:nvPr/>
          </p:nvSpPr>
          <p:spPr>
            <a:xfrm>
              <a:off x="5540018" y="224227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2" name="Freeform 531">
              <a:extLst>
                <a:ext uri="{FF2B5EF4-FFF2-40B4-BE49-F238E27FC236}">
                  <a16:creationId xmlns:a16="http://schemas.microsoft.com/office/drawing/2014/main" id="{A53D7272-08AB-7687-B667-9CDE185FE967}"/>
                </a:ext>
              </a:extLst>
            </p:cNvPr>
            <p:cNvSpPr/>
            <p:nvPr/>
          </p:nvSpPr>
          <p:spPr>
            <a:xfrm>
              <a:off x="5570234" y="221203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3" name="Freeform 532">
              <a:extLst>
                <a:ext uri="{FF2B5EF4-FFF2-40B4-BE49-F238E27FC236}">
                  <a16:creationId xmlns:a16="http://schemas.microsoft.com/office/drawing/2014/main" id="{E7B905C2-2395-5970-007C-FC688DB1EE8D}"/>
                </a:ext>
              </a:extLst>
            </p:cNvPr>
            <p:cNvSpPr/>
            <p:nvPr/>
          </p:nvSpPr>
          <p:spPr>
            <a:xfrm>
              <a:off x="5547572" y="22694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4" name="Freeform 533">
              <a:extLst>
                <a:ext uri="{FF2B5EF4-FFF2-40B4-BE49-F238E27FC236}">
                  <a16:creationId xmlns:a16="http://schemas.microsoft.com/office/drawing/2014/main" id="{B4C210CB-0C1F-55EF-D099-BA9809C07D20}"/>
                </a:ext>
              </a:extLst>
            </p:cNvPr>
            <p:cNvSpPr/>
            <p:nvPr/>
          </p:nvSpPr>
          <p:spPr>
            <a:xfrm>
              <a:off x="5577788" y="22392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5" name="Freeform 534">
              <a:extLst>
                <a:ext uri="{FF2B5EF4-FFF2-40B4-BE49-F238E27FC236}">
                  <a16:creationId xmlns:a16="http://schemas.microsoft.com/office/drawing/2014/main" id="{23F738ED-A869-34A9-31AD-2537025AB69F}"/>
                </a:ext>
              </a:extLst>
            </p:cNvPr>
            <p:cNvSpPr/>
            <p:nvPr/>
          </p:nvSpPr>
          <p:spPr>
            <a:xfrm>
              <a:off x="5627645" y="229669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6" name="Freeform 535">
              <a:extLst>
                <a:ext uri="{FF2B5EF4-FFF2-40B4-BE49-F238E27FC236}">
                  <a16:creationId xmlns:a16="http://schemas.microsoft.com/office/drawing/2014/main" id="{75ADC81E-AD95-89A0-CA00-1B2F66C46AEE}"/>
                </a:ext>
              </a:extLst>
            </p:cNvPr>
            <p:cNvSpPr/>
            <p:nvPr/>
          </p:nvSpPr>
          <p:spPr>
            <a:xfrm>
              <a:off x="5657861" y="226646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7" name="Freeform 536">
              <a:extLst>
                <a:ext uri="{FF2B5EF4-FFF2-40B4-BE49-F238E27FC236}">
                  <a16:creationId xmlns:a16="http://schemas.microsoft.com/office/drawing/2014/main" id="{E1D95286-7028-E16D-B890-D3E20B163D0F}"/>
                </a:ext>
              </a:extLst>
            </p:cNvPr>
            <p:cNvSpPr/>
            <p:nvPr/>
          </p:nvSpPr>
          <p:spPr>
            <a:xfrm>
              <a:off x="5695632" y="232390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8" name="Freeform 537">
              <a:extLst>
                <a:ext uri="{FF2B5EF4-FFF2-40B4-BE49-F238E27FC236}">
                  <a16:creationId xmlns:a16="http://schemas.microsoft.com/office/drawing/2014/main" id="{A2F6987C-E803-2755-ABB4-906A28B560FD}"/>
                </a:ext>
              </a:extLst>
            </p:cNvPr>
            <p:cNvSpPr/>
            <p:nvPr/>
          </p:nvSpPr>
          <p:spPr>
            <a:xfrm>
              <a:off x="5725848" y="229367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9" name="Freeform 538">
              <a:extLst>
                <a:ext uri="{FF2B5EF4-FFF2-40B4-BE49-F238E27FC236}">
                  <a16:creationId xmlns:a16="http://schemas.microsoft.com/office/drawing/2014/main" id="{3B9C1336-230D-31B0-6C68-B2B81EE5BF75}"/>
                </a:ext>
              </a:extLst>
            </p:cNvPr>
            <p:cNvSpPr/>
            <p:nvPr/>
          </p:nvSpPr>
          <p:spPr>
            <a:xfrm>
              <a:off x="5715273" y="235263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0" name="Freeform 539">
              <a:extLst>
                <a:ext uri="{FF2B5EF4-FFF2-40B4-BE49-F238E27FC236}">
                  <a16:creationId xmlns:a16="http://schemas.microsoft.com/office/drawing/2014/main" id="{3792528E-4652-5486-3B83-AA0FAC0D6C9C}"/>
                </a:ext>
              </a:extLst>
            </p:cNvPr>
            <p:cNvSpPr/>
            <p:nvPr/>
          </p:nvSpPr>
          <p:spPr>
            <a:xfrm>
              <a:off x="5745489" y="232239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1" name="Freeform 540">
              <a:extLst>
                <a:ext uri="{FF2B5EF4-FFF2-40B4-BE49-F238E27FC236}">
                  <a16:creationId xmlns:a16="http://schemas.microsoft.com/office/drawing/2014/main" id="{43C3A28F-FF57-ADAA-E1FD-F7B0E4090FD3}"/>
                </a:ext>
              </a:extLst>
            </p:cNvPr>
            <p:cNvSpPr/>
            <p:nvPr/>
          </p:nvSpPr>
          <p:spPr>
            <a:xfrm>
              <a:off x="5721316" y="237984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2" name="Freeform 541">
              <a:extLst>
                <a:ext uri="{FF2B5EF4-FFF2-40B4-BE49-F238E27FC236}">
                  <a16:creationId xmlns:a16="http://schemas.microsoft.com/office/drawing/2014/main" id="{DAEE9E57-26D4-AE1F-E09E-96C6313A2629}"/>
                </a:ext>
              </a:extLst>
            </p:cNvPr>
            <p:cNvSpPr/>
            <p:nvPr/>
          </p:nvSpPr>
          <p:spPr>
            <a:xfrm>
              <a:off x="5751532" y="234960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3" name="Freeform 542">
              <a:extLst>
                <a:ext uri="{FF2B5EF4-FFF2-40B4-BE49-F238E27FC236}">
                  <a16:creationId xmlns:a16="http://schemas.microsoft.com/office/drawing/2014/main" id="{B074020F-B0F5-0F92-60D9-7B2E0CB69DF1}"/>
                </a:ext>
              </a:extLst>
            </p:cNvPr>
            <p:cNvSpPr/>
            <p:nvPr/>
          </p:nvSpPr>
          <p:spPr>
            <a:xfrm>
              <a:off x="5802900" y="237984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4" name="Freeform 543">
              <a:extLst>
                <a:ext uri="{FF2B5EF4-FFF2-40B4-BE49-F238E27FC236}">
                  <a16:creationId xmlns:a16="http://schemas.microsoft.com/office/drawing/2014/main" id="{38D651F6-91AC-8F0E-19AD-22DF999A56DE}"/>
                </a:ext>
              </a:extLst>
            </p:cNvPr>
            <p:cNvSpPr/>
            <p:nvPr/>
          </p:nvSpPr>
          <p:spPr>
            <a:xfrm>
              <a:off x="5833116" y="234960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5" name="Freeform 544">
              <a:extLst>
                <a:ext uri="{FF2B5EF4-FFF2-40B4-BE49-F238E27FC236}">
                  <a16:creationId xmlns:a16="http://schemas.microsoft.com/office/drawing/2014/main" id="{BAE528FB-93B4-4717-A796-06A782D7F5A4}"/>
                </a:ext>
              </a:extLst>
            </p:cNvPr>
            <p:cNvSpPr/>
            <p:nvPr/>
          </p:nvSpPr>
          <p:spPr>
            <a:xfrm>
              <a:off x="5822541" y="237984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6" name="Freeform 545">
              <a:extLst>
                <a:ext uri="{FF2B5EF4-FFF2-40B4-BE49-F238E27FC236}">
                  <a16:creationId xmlns:a16="http://schemas.microsoft.com/office/drawing/2014/main" id="{69DF2625-5D46-7545-29C7-239870C659CC}"/>
                </a:ext>
              </a:extLst>
            </p:cNvPr>
            <p:cNvSpPr/>
            <p:nvPr/>
          </p:nvSpPr>
          <p:spPr>
            <a:xfrm>
              <a:off x="5852757" y="234960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7" name="Freeform 546">
              <a:extLst>
                <a:ext uri="{FF2B5EF4-FFF2-40B4-BE49-F238E27FC236}">
                  <a16:creationId xmlns:a16="http://schemas.microsoft.com/office/drawing/2014/main" id="{28F7FCA0-5623-6B60-FA9F-2C5B316D4EAF}"/>
                </a:ext>
              </a:extLst>
            </p:cNvPr>
            <p:cNvSpPr/>
            <p:nvPr/>
          </p:nvSpPr>
          <p:spPr>
            <a:xfrm>
              <a:off x="5822541" y="237984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8" name="Freeform 547">
              <a:extLst>
                <a:ext uri="{FF2B5EF4-FFF2-40B4-BE49-F238E27FC236}">
                  <a16:creationId xmlns:a16="http://schemas.microsoft.com/office/drawing/2014/main" id="{BB07257B-0F9A-37F1-D1FF-CCB8D3A3379B}"/>
                </a:ext>
              </a:extLst>
            </p:cNvPr>
            <p:cNvSpPr/>
            <p:nvPr/>
          </p:nvSpPr>
          <p:spPr>
            <a:xfrm>
              <a:off x="5852757" y="234960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9" name="Freeform 548">
              <a:extLst>
                <a:ext uri="{FF2B5EF4-FFF2-40B4-BE49-F238E27FC236}">
                  <a16:creationId xmlns:a16="http://schemas.microsoft.com/office/drawing/2014/main" id="{29DBD951-B747-43CC-2353-EFBC696009D0}"/>
                </a:ext>
              </a:extLst>
            </p:cNvPr>
            <p:cNvSpPr/>
            <p:nvPr/>
          </p:nvSpPr>
          <p:spPr>
            <a:xfrm>
              <a:off x="5830095" y="237984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0" name="Freeform 549">
              <a:extLst>
                <a:ext uri="{FF2B5EF4-FFF2-40B4-BE49-F238E27FC236}">
                  <a16:creationId xmlns:a16="http://schemas.microsoft.com/office/drawing/2014/main" id="{22ED7E40-6689-F81F-8B7A-347A84979674}"/>
                </a:ext>
              </a:extLst>
            </p:cNvPr>
            <p:cNvSpPr/>
            <p:nvPr/>
          </p:nvSpPr>
          <p:spPr>
            <a:xfrm>
              <a:off x="5860311" y="234960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1" name="Freeform 550">
              <a:extLst>
                <a:ext uri="{FF2B5EF4-FFF2-40B4-BE49-F238E27FC236}">
                  <a16:creationId xmlns:a16="http://schemas.microsoft.com/office/drawing/2014/main" id="{EB05E7CD-39CD-9FE6-D64A-A5CAD8628660}"/>
                </a:ext>
              </a:extLst>
            </p:cNvPr>
            <p:cNvSpPr/>
            <p:nvPr/>
          </p:nvSpPr>
          <p:spPr>
            <a:xfrm>
              <a:off x="5849735" y="241007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2" name="Freeform 551">
              <a:extLst>
                <a:ext uri="{FF2B5EF4-FFF2-40B4-BE49-F238E27FC236}">
                  <a16:creationId xmlns:a16="http://schemas.microsoft.com/office/drawing/2014/main" id="{7DC5079B-62B1-2D35-C2F4-C20286AAFD44}"/>
                </a:ext>
              </a:extLst>
            </p:cNvPr>
            <p:cNvSpPr/>
            <p:nvPr/>
          </p:nvSpPr>
          <p:spPr>
            <a:xfrm>
              <a:off x="5879952" y="23798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3" name="Freeform 552">
              <a:extLst>
                <a:ext uri="{FF2B5EF4-FFF2-40B4-BE49-F238E27FC236}">
                  <a16:creationId xmlns:a16="http://schemas.microsoft.com/office/drawing/2014/main" id="{FBCAEBF9-74D5-F2BA-9298-A494E50D50C9}"/>
                </a:ext>
              </a:extLst>
            </p:cNvPr>
            <p:cNvSpPr/>
            <p:nvPr/>
          </p:nvSpPr>
          <p:spPr>
            <a:xfrm>
              <a:off x="5869376" y="241007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4" name="Freeform 553">
              <a:extLst>
                <a:ext uri="{FF2B5EF4-FFF2-40B4-BE49-F238E27FC236}">
                  <a16:creationId xmlns:a16="http://schemas.microsoft.com/office/drawing/2014/main" id="{E4FA5035-C0AF-5CD4-9688-C4BE5510FDC1}"/>
                </a:ext>
              </a:extLst>
            </p:cNvPr>
            <p:cNvSpPr/>
            <p:nvPr/>
          </p:nvSpPr>
          <p:spPr>
            <a:xfrm>
              <a:off x="5899592" y="23798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5" name="Freeform 554">
              <a:extLst>
                <a:ext uri="{FF2B5EF4-FFF2-40B4-BE49-F238E27FC236}">
                  <a16:creationId xmlns:a16="http://schemas.microsoft.com/office/drawing/2014/main" id="{8F49D392-D5AC-75B7-3D3A-143861135232}"/>
                </a:ext>
              </a:extLst>
            </p:cNvPr>
            <p:cNvSpPr/>
            <p:nvPr/>
          </p:nvSpPr>
          <p:spPr>
            <a:xfrm>
              <a:off x="6044631" y="25340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6" name="Freeform 555">
              <a:extLst>
                <a:ext uri="{FF2B5EF4-FFF2-40B4-BE49-F238E27FC236}">
                  <a16:creationId xmlns:a16="http://schemas.microsoft.com/office/drawing/2014/main" id="{D13B1D7A-16EE-DE30-8C53-C207F31A3229}"/>
                </a:ext>
              </a:extLst>
            </p:cNvPr>
            <p:cNvSpPr/>
            <p:nvPr/>
          </p:nvSpPr>
          <p:spPr>
            <a:xfrm>
              <a:off x="6074847" y="25038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7" name="Freeform 556">
              <a:extLst>
                <a:ext uri="{FF2B5EF4-FFF2-40B4-BE49-F238E27FC236}">
                  <a16:creationId xmlns:a16="http://schemas.microsoft.com/office/drawing/2014/main" id="{EEC87DF3-B0F5-D019-E9A9-EF57705060D7}"/>
                </a:ext>
              </a:extLst>
            </p:cNvPr>
            <p:cNvSpPr/>
            <p:nvPr/>
          </p:nvSpPr>
          <p:spPr>
            <a:xfrm>
              <a:off x="6050674" y="25340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8" name="Freeform 557">
              <a:extLst>
                <a:ext uri="{FF2B5EF4-FFF2-40B4-BE49-F238E27FC236}">
                  <a16:creationId xmlns:a16="http://schemas.microsoft.com/office/drawing/2014/main" id="{A96C0BA3-5F02-95F1-AFB4-C1AE0B1F20AB}"/>
                </a:ext>
              </a:extLst>
            </p:cNvPr>
            <p:cNvSpPr/>
            <p:nvPr/>
          </p:nvSpPr>
          <p:spPr>
            <a:xfrm>
              <a:off x="6080890" y="25038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9" name="Freeform 558">
              <a:extLst>
                <a:ext uri="{FF2B5EF4-FFF2-40B4-BE49-F238E27FC236}">
                  <a16:creationId xmlns:a16="http://schemas.microsoft.com/office/drawing/2014/main" id="{C6C8AF5C-62E9-F260-5253-B101974C359B}"/>
                </a:ext>
              </a:extLst>
            </p:cNvPr>
            <p:cNvSpPr/>
            <p:nvPr/>
          </p:nvSpPr>
          <p:spPr>
            <a:xfrm>
              <a:off x="6105063" y="256578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0" name="Freeform 559">
              <a:extLst>
                <a:ext uri="{FF2B5EF4-FFF2-40B4-BE49-F238E27FC236}">
                  <a16:creationId xmlns:a16="http://schemas.microsoft.com/office/drawing/2014/main" id="{6A4492EF-44F4-4D6B-8C4D-49FAD51DB4E7}"/>
                </a:ext>
              </a:extLst>
            </p:cNvPr>
            <p:cNvSpPr/>
            <p:nvPr/>
          </p:nvSpPr>
          <p:spPr>
            <a:xfrm>
              <a:off x="6135280" y="253555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1" name="Freeform 560">
              <a:extLst>
                <a:ext uri="{FF2B5EF4-FFF2-40B4-BE49-F238E27FC236}">
                  <a16:creationId xmlns:a16="http://schemas.microsoft.com/office/drawing/2014/main" id="{BA85992F-0E15-B049-42F4-2CF44F1E4A39}"/>
                </a:ext>
              </a:extLst>
            </p:cNvPr>
            <p:cNvSpPr/>
            <p:nvPr/>
          </p:nvSpPr>
          <p:spPr>
            <a:xfrm>
              <a:off x="6105063" y="256578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2" name="Freeform 561">
              <a:extLst>
                <a:ext uri="{FF2B5EF4-FFF2-40B4-BE49-F238E27FC236}">
                  <a16:creationId xmlns:a16="http://schemas.microsoft.com/office/drawing/2014/main" id="{446F04DB-10C6-75C4-1450-AC3C8E1F62C9}"/>
                </a:ext>
              </a:extLst>
            </p:cNvPr>
            <p:cNvSpPr/>
            <p:nvPr/>
          </p:nvSpPr>
          <p:spPr>
            <a:xfrm>
              <a:off x="6135280" y="253555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3" name="Freeform 562">
              <a:extLst>
                <a:ext uri="{FF2B5EF4-FFF2-40B4-BE49-F238E27FC236}">
                  <a16:creationId xmlns:a16="http://schemas.microsoft.com/office/drawing/2014/main" id="{AC0A362E-24DE-5FBD-EB1D-827C98916DBA}"/>
                </a:ext>
              </a:extLst>
            </p:cNvPr>
            <p:cNvSpPr/>
            <p:nvPr/>
          </p:nvSpPr>
          <p:spPr>
            <a:xfrm>
              <a:off x="6105063" y="256578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4" name="Freeform 563">
              <a:extLst>
                <a:ext uri="{FF2B5EF4-FFF2-40B4-BE49-F238E27FC236}">
                  <a16:creationId xmlns:a16="http://schemas.microsoft.com/office/drawing/2014/main" id="{303186C8-1C8E-B7F2-F6CA-C4CA702623D5}"/>
                </a:ext>
              </a:extLst>
            </p:cNvPr>
            <p:cNvSpPr/>
            <p:nvPr/>
          </p:nvSpPr>
          <p:spPr>
            <a:xfrm>
              <a:off x="6135280" y="253555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5" name="Freeform 564">
              <a:extLst>
                <a:ext uri="{FF2B5EF4-FFF2-40B4-BE49-F238E27FC236}">
                  <a16:creationId xmlns:a16="http://schemas.microsoft.com/office/drawing/2014/main" id="{A86811C4-FC8A-22EC-47BE-790B5B0B5C03}"/>
                </a:ext>
              </a:extLst>
            </p:cNvPr>
            <p:cNvSpPr/>
            <p:nvPr/>
          </p:nvSpPr>
          <p:spPr>
            <a:xfrm>
              <a:off x="6118661" y="256578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6" name="Freeform 565">
              <a:extLst>
                <a:ext uri="{FF2B5EF4-FFF2-40B4-BE49-F238E27FC236}">
                  <a16:creationId xmlns:a16="http://schemas.microsoft.com/office/drawing/2014/main" id="{657FFB64-74CC-BA40-A2C9-EAA7922EA313}"/>
                </a:ext>
              </a:extLst>
            </p:cNvPr>
            <p:cNvSpPr/>
            <p:nvPr/>
          </p:nvSpPr>
          <p:spPr>
            <a:xfrm>
              <a:off x="6148877" y="253555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7" name="Freeform 566">
              <a:extLst>
                <a:ext uri="{FF2B5EF4-FFF2-40B4-BE49-F238E27FC236}">
                  <a16:creationId xmlns:a16="http://schemas.microsoft.com/office/drawing/2014/main" id="{F507E9C0-23C8-532C-9D0C-9BFCAA660342}"/>
                </a:ext>
              </a:extLst>
            </p:cNvPr>
            <p:cNvSpPr/>
            <p:nvPr/>
          </p:nvSpPr>
          <p:spPr>
            <a:xfrm>
              <a:off x="6132258" y="256578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8" name="Freeform 567">
              <a:extLst>
                <a:ext uri="{FF2B5EF4-FFF2-40B4-BE49-F238E27FC236}">
                  <a16:creationId xmlns:a16="http://schemas.microsoft.com/office/drawing/2014/main" id="{908F5A18-6D89-F32D-BB89-238758D9CC88}"/>
                </a:ext>
              </a:extLst>
            </p:cNvPr>
            <p:cNvSpPr/>
            <p:nvPr/>
          </p:nvSpPr>
          <p:spPr>
            <a:xfrm>
              <a:off x="6162474" y="253555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9" name="Freeform 568">
              <a:extLst>
                <a:ext uri="{FF2B5EF4-FFF2-40B4-BE49-F238E27FC236}">
                  <a16:creationId xmlns:a16="http://schemas.microsoft.com/office/drawing/2014/main" id="{9277B61A-9D78-1114-F94C-89F5498737C3}"/>
                </a:ext>
              </a:extLst>
            </p:cNvPr>
            <p:cNvSpPr/>
            <p:nvPr/>
          </p:nvSpPr>
          <p:spPr>
            <a:xfrm>
              <a:off x="6145855" y="260055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0" name="Freeform 569">
              <a:extLst>
                <a:ext uri="{FF2B5EF4-FFF2-40B4-BE49-F238E27FC236}">
                  <a16:creationId xmlns:a16="http://schemas.microsoft.com/office/drawing/2014/main" id="{6460408A-64C1-AC5E-0765-FE48C86C3F77}"/>
                </a:ext>
              </a:extLst>
            </p:cNvPr>
            <p:cNvSpPr/>
            <p:nvPr/>
          </p:nvSpPr>
          <p:spPr>
            <a:xfrm>
              <a:off x="6176072" y="257032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1" name="Freeform 570">
              <a:extLst>
                <a:ext uri="{FF2B5EF4-FFF2-40B4-BE49-F238E27FC236}">
                  <a16:creationId xmlns:a16="http://schemas.microsoft.com/office/drawing/2014/main" id="{94E75B3F-56F4-07AD-62BC-72666B2C10B3}"/>
                </a:ext>
              </a:extLst>
            </p:cNvPr>
            <p:cNvSpPr/>
            <p:nvPr/>
          </p:nvSpPr>
          <p:spPr>
            <a:xfrm>
              <a:off x="6192691" y="26353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2" name="Freeform 571">
              <a:extLst>
                <a:ext uri="{FF2B5EF4-FFF2-40B4-BE49-F238E27FC236}">
                  <a16:creationId xmlns:a16="http://schemas.microsoft.com/office/drawing/2014/main" id="{FDC96C79-DB9A-FC99-660C-06F5F66121AF}"/>
                </a:ext>
              </a:extLst>
            </p:cNvPr>
            <p:cNvSpPr/>
            <p:nvPr/>
          </p:nvSpPr>
          <p:spPr>
            <a:xfrm>
              <a:off x="6222907" y="260509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3" name="Freeform 572">
              <a:extLst>
                <a:ext uri="{FF2B5EF4-FFF2-40B4-BE49-F238E27FC236}">
                  <a16:creationId xmlns:a16="http://schemas.microsoft.com/office/drawing/2014/main" id="{E2A521A1-2BD6-1AEF-FD88-EA84A9885D71}"/>
                </a:ext>
              </a:extLst>
            </p:cNvPr>
            <p:cNvSpPr/>
            <p:nvPr/>
          </p:nvSpPr>
          <p:spPr>
            <a:xfrm>
              <a:off x="6212331" y="26716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4" name="Freeform 573">
              <a:extLst>
                <a:ext uri="{FF2B5EF4-FFF2-40B4-BE49-F238E27FC236}">
                  <a16:creationId xmlns:a16="http://schemas.microsoft.com/office/drawing/2014/main" id="{D2B10431-F9B2-8CE2-0B53-8A5B4F8062C0}"/>
                </a:ext>
              </a:extLst>
            </p:cNvPr>
            <p:cNvSpPr/>
            <p:nvPr/>
          </p:nvSpPr>
          <p:spPr>
            <a:xfrm>
              <a:off x="6242548" y="26413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5" name="Freeform 574">
              <a:extLst>
                <a:ext uri="{FF2B5EF4-FFF2-40B4-BE49-F238E27FC236}">
                  <a16:creationId xmlns:a16="http://schemas.microsoft.com/office/drawing/2014/main" id="{901464DB-4DE4-E1DD-2AAA-6E4EB659BA3A}"/>
                </a:ext>
              </a:extLst>
            </p:cNvPr>
            <p:cNvSpPr/>
            <p:nvPr/>
          </p:nvSpPr>
          <p:spPr>
            <a:xfrm>
              <a:off x="6253124" y="26716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6" name="Freeform 575">
              <a:extLst>
                <a:ext uri="{FF2B5EF4-FFF2-40B4-BE49-F238E27FC236}">
                  <a16:creationId xmlns:a16="http://schemas.microsoft.com/office/drawing/2014/main" id="{E1E46BF1-3F41-0BEC-369C-E6719C152183}"/>
                </a:ext>
              </a:extLst>
            </p:cNvPr>
            <p:cNvSpPr/>
            <p:nvPr/>
          </p:nvSpPr>
          <p:spPr>
            <a:xfrm>
              <a:off x="6283340" y="26413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7" name="Freeform 576">
              <a:extLst>
                <a:ext uri="{FF2B5EF4-FFF2-40B4-BE49-F238E27FC236}">
                  <a16:creationId xmlns:a16="http://schemas.microsoft.com/office/drawing/2014/main" id="{7B14FEB3-BC90-655B-5ED3-995E0E3E2074}"/>
                </a:ext>
              </a:extLst>
            </p:cNvPr>
            <p:cNvSpPr/>
            <p:nvPr/>
          </p:nvSpPr>
          <p:spPr>
            <a:xfrm>
              <a:off x="6266721" y="26716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8" name="Freeform 577">
              <a:extLst>
                <a:ext uri="{FF2B5EF4-FFF2-40B4-BE49-F238E27FC236}">
                  <a16:creationId xmlns:a16="http://schemas.microsoft.com/office/drawing/2014/main" id="{C25D43FD-BBC0-353C-54D9-8EA2B494A79B}"/>
                </a:ext>
              </a:extLst>
            </p:cNvPr>
            <p:cNvSpPr/>
            <p:nvPr/>
          </p:nvSpPr>
          <p:spPr>
            <a:xfrm>
              <a:off x="6296937" y="26413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9" name="Freeform 578">
              <a:extLst>
                <a:ext uri="{FF2B5EF4-FFF2-40B4-BE49-F238E27FC236}">
                  <a16:creationId xmlns:a16="http://schemas.microsoft.com/office/drawing/2014/main" id="{6EC2C2FE-AD5F-4772-96F1-2482FDC33310}"/>
                </a:ext>
              </a:extLst>
            </p:cNvPr>
            <p:cNvSpPr/>
            <p:nvPr/>
          </p:nvSpPr>
          <p:spPr>
            <a:xfrm>
              <a:off x="6286361" y="26716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0" name="Freeform 579">
              <a:extLst>
                <a:ext uri="{FF2B5EF4-FFF2-40B4-BE49-F238E27FC236}">
                  <a16:creationId xmlns:a16="http://schemas.microsoft.com/office/drawing/2014/main" id="{856BE6C5-371F-8B6B-F374-CF2EE8557917}"/>
                </a:ext>
              </a:extLst>
            </p:cNvPr>
            <p:cNvSpPr/>
            <p:nvPr/>
          </p:nvSpPr>
          <p:spPr>
            <a:xfrm>
              <a:off x="6316578" y="26413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1" name="Freeform 580">
              <a:extLst>
                <a:ext uri="{FF2B5EF4-FFF2-40B4-BE49-F238E27FC236}">
                  <a16:creationId xmlns:a16="http://schemas.microsoft.com/office/drawing/2014/main" id="{22156E11-244C-0169-7117-518DC5758B49}"/>
                </a:ext>
              </a:extLst>
            </p:cNvPr>
            <p:cNvSpPr/>
            <p:nvPr/>
          </p:nvSpPr>
          <p:spPr>
            <a:xfrm>
              <a:off x="6286361" y="26716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2" name="Freeform 581">
              <a:extLst>
                <a:ext uri="{FF2B5EF4-FFF2-40B4-BE49-F238E27FC236}">
                  <a16:creationId xmlns:a16="http://schemas.microsoft.com/office/drawing/2014/main" id="{1B90BF27-792C-830E-DF6A-3F903AFAA0F6}"/>
                </a:ext>
              </a:extLst>
            </p:cNvPr>
            <p:cNvSpPr/>
            <p:nvPr/>
          </p:nvSpPr>
          <p:spPr>
            <a:xfrm>
              <a:off x="6316578" y="26413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3" name="Freeform 582">
              <a:extLst>
                <a:ext uri="{FF2B5EF4-FFF2-40B4-BE49-F238E27FC236}">
                  <a16:creationId xmlns:a16="http://schemas.microsoft.com/office/drawing/2014/main" id="{47BAB6D4-5EA7-6F6E-2A98-D45558AE415C}"/>
                </a:ext>
              </a:extLst>
            </p:cNvPr>
            <p:cNvSpPr/>
            <p:nvPr/>
          </p:nvSpPr>
          <p:spPr>
            <a:xfrm>
              <a:off x="6387586" y="275022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4" name="Freeform 583">
              <a:extLst>
                <a:ext uri="{FF2B5EF4-FFF2-40B4-BE49-F238E27FC236}">
                  <a16:creationId xmlns:a16="http://schemas.microsoft.com/office/drawing/2014/main" id="{8060166F-1ADE-CF1F-F8EC-56EBA80E301F}"/>
                </a:ext>
              </a:extLst>
            </p:cNvPr>
            <p:cNvSpPr/>
            <p:nvPr/>
          </p:nvSpPr>
          <p:spPr>
            <a:xfrm>
              <a:off x="6417803" y="271998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5" name="Freeform 584">
              <a:extLst>
                <a:ext uri="{FF2B5EF4-FFF2-40B4-BE49-F238E27FC236}">
                  <a16:creationId xmlns:a16="http://schemas.microsoft.com/office/drawing/2014/main" id="{32F86BCC-4E19-5122-019C-6EEBBB10D861}"/>
                </a:ext>
              </a:extLst>
            </p:cNvPr>
            <p:cNvSpPr/>
            <p:nvPr/>
          </p:nvSpPr>
          <p:spPr>
            <a:xfrm>
              <a:off x="6407227" y="278952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6" name="Freeform 585">
              <a:extLst>
                <a:ext uri="{FF2B5EF4-FFF2-40B4-BE49-F238E27FC236}">
                  <a16:creationId xmlns:a16="http://schemas.microsoft.com/office/drawing/2014/main" id="{8FBD3B40-92AC-679A-E6FE-AFCD8E997F79}"/>
                </a:ext>
              </a:extLst>
            </p:cNvPr>
            <p:cNvSpPr/>
            <p:nvPr/>
          </p:nvSpPr>
          <p:spPr>
            <a:xfrm>
              <a:off x="6437443" y="275929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7" name="Freeform 586">
              <a:extLst>
                <a:ext uri="{FF2B5EF4-FFF2-40B4-BE49-F238E27FC236}">
                  <a16:creationId xmlns:a16="http://schemas.microsoft.com/office/drawing/2014/main" id="{AE91A0A0-9AEA-8168-2CC6-6FB34625D67C}"/>
                </a:ext>
              </a:extLst>
            </p:cNvPr>
            <p:cNvSpPr/>
            <p:nvPr/>
          </p:nvSpPr>
          <p:spPr>
            <a:xfrm>
              <a:off x="6413270" y="28303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8" name="Freeform 587">
              <a:extLst>
                <a:ext uri="{FF2B5EF4-FFF2-40B4-BE49-F238E27FC236}">
                  <a16:creationId xmlns:a16="http://schemas.microsoft.com/office/drawing/2014/main" id="{0448A4BC-0990-9D9B-4456-620C9DFD6857}"/>
                </a:ext>
              </a:extLst>
            </p:cNvPr>
            <p:cNvSpPr/>
            <p:nvPr/>
          </p:nvSpPr>
          <p:spPr>
            <a:xfrm>
              <a:off x="6443487" y="28001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9" name="Freeform 588">
              <a:extLst>
                <a:ext uri="{FF2B5EF4-FFF2-40B4-BE49-F238E27FC236}">
                  <a16:creationId xmlns:a16="http://schemas.microsoft.com/office/drawing/2014/main" id="{FB7EB7FE-DFF8-B0A2-B355-62FC04C274B1}"/>
                </a:ext>
              </a:extLst>
            </p:cNvPr>
            <p:cNvSpPr/>
            <p:nvPr/>
          </p:nvSpPr>
          <p:spPr>
            <a:xfrm>
              <a:off x="6426868" y="28303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0" name="Freeform 589">
              <a:extLst>
                <a:ext uri="{FF2B5EF4-FFF2-40B4-BE49-F238E27FC236}">
                  <a16:creationId xmlns:a16="http://schemas.microsoft.com/office/drawing/2014/main" id="{E59AB76B-9B70-AF73-27DA-A17B8E704D2F}"/>
                </a:ext>
              </a:extLst>
            </p:cNvPr>
            <p:cNvSpPr/>
            <p:nvPr/>
          </p:nvSpPr>
          <p:spPr>
            <a:xfrm>
              <a:off x="6457084" y="28001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1" name="Freeform 590">
              <a:extLst>
                <a:ext uri="{FF2B5EF4-FFF2-40B4-BE49-F238E27FC236}">
                  <a16:creationId xmlns:a16="http://schemas.microsoft.com/office/drawing/2014/main" id="{43C9A476-5C61-337D-40DA-EE9D75CFCA11}"/>
                </a:ext>
              </a:extLst>
            </p:cNvPr>
            <p:cNvSpPr/>
            <p:nvPr/>
          </p:nvSpPr>
          <p:spPr>
            <a:xfrm>
              <a:off x="6434422" y="28726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2" name="Freeform 591">
              <a:extLst>
                <a:ext uri="{FF2B5EF4-FFF2-40B4-BE49-F238E27FC236}">
                  <a16:creationId xmlns:a16="http://schemas.microsoft.com/office/drawing/2014/main" id="{ABEC22E0-9A3D-C7FB-99DB-EC8428721F9E}"/>
                </a:ext>
              </a:extLst>
            </p:cNvPr>
            <p:cNvSpPr/>
            <p:nvPr/>
          </p:nvSpPr>
          <p:spPr>
            <a:xfrm>
              <a:off x="6464638" y="28424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3" name="Freeform 592">
              <a:extLst>
                <a:ext uri="{FF2B5EF4-FFF2-40B4-BE49-F238E27FC236}">
                  <a16:creationId xmlns:a16="http://schemas.microsoft.com/office/drawing/2014/main" id="{70787871-4AB9-29E6-80F3-25E9E2545B3C}"/>
                </a:ext>
              </a:extLst>
            </p:cNvPr>
            <p:cNvSpPr/>
            <p:nvPr/>
          </p:nvSpPr>
          <p:spPr>
            <a:xfrm>
              <a:off x="6440465" y="28726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4" name="Freeform 593">
              <a:extLst>
                <a:ext uri="{FF2B5EF4-FFF2-40B4-BE49-F238E27FC236}">
                  <a16:creationId xmlns:a16="http://schemas.microsoft.com/office/drawing/2014/main" id="{F40D0EF9-B44C-36FC-DB17-56519481CC62}"/>
                </a:ext>
              </a:extLst>
            </p:cNvPr>
            <p:cNvSpPr/>
            <p:nvPr/>
          </p:nvSpPr>
          <p:spPr>
            <a:xfrm>
              <a:off x="6470681" y="28424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5" name="Freeform 594">
              <a:extLst>
                <a:ext uri="{FF2B5EF4-FFF2-40B4-BE49-F238E27FC236}">
                  <a16:creationId xmlns:a16="http://schemas.microsoft.com/office/drawing/2014/main" id="{B19F7945-0CF0-2D80-6D04-08869B3A4017}"/>
                </a:ext>
              </a:extLst>
            </p:cNvPr>
            <p:cNvSpPr/>
            <p:nvPr/>
          </p:nvSpPr>
          <p:spPr>
            <a:xfrm>
              <a:off x="6461616" y="28726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6" name="Freeform 595">
              <a:extLst>
                <a:ext uri="{FF2B5EF4-FFF2-40B4-BE49-F238E27FC236}">
                  <a16:creationId xmlns:a16="http://schemas.microsoft.com/office/drawing/2014/main" id="{D21908FA-CFF2-D536-7A11-D3151ACA368C}"/>
                </a:ext>
              </a:extLst>
            </p:cNvPr>
            <p:cNvSpPr/>
            <p:nvPr/>
          </p:nvSpPr>
          <p:spPr>
            <a:xfrm>
              <a:off x="6491833" y="28424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7" name="Freeform 596">
              <a:extLst>
                <a:ext uri="{FF2B5EF4-FFF2-40B4-BE49-F238E27FC236}">
                  <a16:creationId xmlns:a16="http://schemas.microsoft.com/office/drawing/2014/main" id="{CCA77438-DB80-A243-5811-143D58B13AF7}"/>
                </a:ext>
              </a:extLst>
            </p:cNvPr>
            <p:cNvSpPr/>
            <p:nvPr/>
          </p:nvSpPr>
          <p:spPr>
            <a:xfrm>
              <a:off x="6461616" y="28726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8" name="Freeform 597">
              <a:extLst>
                <a:ext uri="{FF2B5EF4-FFF2-40B4-BE49-F238E27FC236}">
                  <a16:creationId xmlns:a16="http://schemas.microsoft.com/office/drawing/2014/main" id="{2D92F7B5-43FA-9E96-9E8B-1D1FC297FFF6}"/>
                </a:ext>
              </a:extLst>
            </p:cNvPr>
            <p:cNvSpPr/>
            <p:nvPr/>
          </p:nvSpPr>
          <p:spPr>
            <a:xfrm>
              <a:off x="6491833" y="28424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9" name="Freeform 598">
              <a:extLst>
                <a:ext uri="{FF2B5EF4-FFF2-40B4-BE49-F238E27FC236}">
                  <a16:creationId xmlns:a16="http://schemas.microsoft.com/office/drawing/2014/main" id="{EF0AA835-3129-9CB1-FAA1-1E65A279A0E4}"/>
                </a:ext>
              </a:extLst>
            </p:cNvPr>
            <p:cNvSpPr/>
            <p:nvPr/>
          </p:nvSpPr>
          <p:spPr>
            <a:xfrm>
              <a:off x="6608166" y="29195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0" name="Freeform 599">
              <a:extLst>
                <a:ext uri="{FF2B5EF4-FFF2-40B4-BE49-F238E27FC236}">
                  <a16:creationId xmlns:a16="http://schemas.microsoft.com/office/drawing/2014/main" id="{7AA1DB62-29D1-558C-94DE-BECC39CB9F29}"/>
                </a:ext>
              </a:extLst>
            </p:cNvPr>
            <p:cNvSpPr/>
            <p:nvPr/>
          </p:nvSpPr>
          <p:spPr>
            <a:xfrm>
              <a:off x="6638382" y="28893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1" name="Freeform 600">
              <a:extLst>
                <a:ext uri="{FF2B5EF4-FFF2-40B4-BE49-F238E27FC236}">
                  <a16:creationId xmlns:a16="http://schemas.microsoft.com/office/drawing/2014/main" id="{66747F2D-6F90-0BC9-3BFE-625A84C236BF}"/>
                </a:ext>
              </a:extLst>
            </p:cNvPr>
            <p:cNvSpPr/>
            <p:nvPr/>
          </p:nvSpPr>
          <p:spPr>
            <a:xfrm>
              <a:off x="6629317" y="29195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2" name="Freeform 601">
              <a:extLst>
                <a:ext uri="{FF2B5EF4-FFF2-40B4-BE49-F238E27FC236}">
                  <a16:creationId xmlns:a16="http://schemas.microsoft.com/office/drawing/2014/main" id="{15E053B5-A4BE-F448-8C21-2A8F2AAE76D6}"/>
                </a:ext>
              </a:extLst>
            </p:cNvPr>
            <p:cNvSpPr/>
            <p:nvPr/>
          </p:nvSpPr>
          <p:spPr>
            <a:xfrm>
              <a:off x="6659533" y="28893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3" name="Freeform 602">
              <a:extLst>
                <a:ext uri="{FF2B5EF4-FFF2-40B4-BE49-F238E27FC236}">
                  <a16:creationId xmlns:a16="http://schemas.microsoft.com/office/drawing/2014/main" id="{A7D3BF1A-81F8-0DB1-C1C2-9B563CC9C46D}"/>
                </a:ext>
              </a:extLst>
            </p:cNvPr>
            <p:cNvSpPr/>
            <p:nvPr/>
          </p:nvSpPr>
          <p:spPr>
            <a:xfrm>
              <a:off x="6655001" y="29195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4" name="Freeform 603">
              <a:extLst>
                <a:ext uri="{FF2B5EF4-FFF2-40B4-BE49-F238E27FC236}">
                  <a16:creationId xmlns:a16="http://schemas.microsoft.com/office/drawing/2014/main" id="{A32FB7E4-4FA0-DE53-49C0-15A050798343}"/>
                </a:ext>
              </a:extLst>
            </p:cNvPr>
            <p:cNvSpPr/>
            <p:nvPr/>
          </p:nvSpPr>
          <p:spPr>
            <a:xfrm>
              <a:off x="6685217" y="28893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5" name="Freeform 604">
              <a:extLst>
                <a:ext uri="{FF2B5EF4-FFF2-40B4-BE49-F238E27FC236}">
                  <a16:creationId xmlns:a16="http://schemas.microsoft.com/office/drawing/2014/main" id="{648AD434-D45E-057B-2093-0C06A42536BE}"/>
                </a:ext>
              </a:extLst>
            </p:cNvPr>
            <p:cNvSpPr/>
            <p:nvPr/>
          </p:nvSpPr>
          <p:spPr>
            <a:xfrm>
              <a:off x="6682196" y="29195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6" name="Freeform 605">
              <a:extLst>
                <a:ext uri="{FF2B5EF4-FFF2-40B4-BE49-F238E27FC236}">
                  <a16:creationId xmlns:a16="http://schemas.microsoft.com/office/drawing/2014/main" id="{615C4D81-2940-9978-07B7-D4E5636951DA}"/>
                </a:ext>
              </a:extLst>
            </p:cNvPr>
            <p:cNvSpPr/>
            <p:nvPr/>
          </p:nvSpPr>
          <p:spPr>
            <a:xfrm>
              <a:off x="6712412" y="28893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7" name="Freeform 606">
              <a:extLst>
                <a:ext uri="{FF2B5EF4-FFF2-40B4-BE49-F238E27FC236}">
                  <a16:creationId xmlns:a16="http://schemas.microsoft.com/office/drawing/2014/main" id="{9694B075-2C2F-BA57-889E-DFEDD11ED6C2}"/>
                </a:ext>
              </a:extLst>
            </p:cNvPr>
            <p:cNvSpPr/>
            <p:nvPr/>
          </p:nvSpPr>
          <p:spPr>
            <a:xfrm>
              <a:off x="6703347" y="29195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8" name="Freeform 607">
              <a:extLst>
                <a:ext uri="{FF2B5EF4-FFF2-40B4-BE49-F238E27FC236}">
                  <a16:creationId xmlns:a16="http://schemas.microsoft.com/office/drawing/2014/main" id="{A2AF803E-AEE6-2D02-27B7-0F0E95DA23CB}"/>
                </a:ext>
              </a:extLst>
            </p:cNvPr>
            <p:cNvSpPr/>
            <p:nvPr/>
          </p:nvSpPr>
          <p:spPr>
            <a:xfrm>
              <a:off x="6733563" y="28893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9" name="Freeform 608">
              <a:extLst>
                <a:ext uri="{FF2B5EF4-FFF2-40B4-BE49-F238E27FC236}">
                  <a16:creationId xmlns:a16="http://schemas.microsoft.com/office/drawing/2014/main" id="{265E4014-A897-A23E-8ADE-86EACE5FFD2B}"/>
                </a:ext>
              </a:extLst>
            </p:cNvPr>
            <p:cNvSpPr/>
            <p:nvPr/>
          </p:nvSpPr>
          <p:spPr>
            <a:xfrm>
              <a:off x="6703347" y="29195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0" name="Freeform 609">
              <a:extLst>
                <a:ext uri="{FF2B5EF4-FFF2-40B4-BE49-F238E27FC236}">
                  <a16:creationId xmlns:a16="http://schemas.microsoft.com/office/drawing/2014/main" id="{789D2403-3D81-F143-5050-F6FD264261EB}"/>
                </a:ext>
              </a:extLst>
            </p:cNvPr>
            <p:cNvSpPr/>
            <p:nvPr/>
          </p:nvSpPr>
          <p:spPr>
            <a:xfrm>
              <a:off x="6733563" y="28893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1" name="Freeform 610">
              <a:extLst>
                <a:ext uri="{FF2B5EF4-FFF2-40B4-BE49-F238E27FC236}">
                  <a16:creationId xmlns:a16="http://schemas.microsoft.com/office/drawing/2014/main" id="{B34C9CD0-6172-AC9C-4094-860D258B030D}"/>
                </a:ext>
              </a:extLst>
            </p:cNvPr>
            <p:cNvSpPr/>
            <p:nvPr/>
          </p:nvSpPr>
          <p:spPr>
            <a:xfrm>
              <a:off x="6736585" y="29195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2" name="Freeform 611">
              <a:extLst>
                <a:ext uri="{FF2B5EF4-FFF2-40B4-BE49-F238E27FC236}">
                  <a16:creationId xmlns:a16="http://schemas.microsoft.com/office/drawing/2014/main" id="{8C785DBA-912D-11A1-D023-06A165287CB7}"/>
                </a:ext>
              </a:extLst>
            </p:cNvPr>
            <p:cNvSpPr/>
            <p:nvPr/>
          </p:nvSpPr>
          <p:spPr>
            <a:xfrm>
              <a:off x="6766801" y="28893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3" name="Freeform 612">
              <a:extLst>
                <a:ext uri="{FF2B5EF4-FFF2-40B4-BE49-F238E27FC236}">
                  <a16:creationId xmlns:a16="http://schemas.microsoft.com/office/drawing/2014/main" id="{24826D0C-22AB-B2ED-4A91-73ABB3EAF947}"/>
                </a:ext>
              </a:extLst>
            </p:cNvPr>
            <p:cNvSpPr/>
            <p:nvPr/>
          </p:nvSpPr>
          <p:spPr>
            <a:xfrm>
              <a:off x="6750182" y="29195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4" name="Freeform 613">
              <a:extLst>
                <a:ext uri="{FF2B5EF4-FFF2-40B4-BE49-F238E27FC236}">
                  <a16:creationId xmlns:a16="http://schemas.microsoft.com/office/drawing/2014/main" id="{EF120C17-D412-49D2-A973-004D03925A8C}"/>
                </a:ext>
              </a:extLst>
            </p:cNvPr>
            <p:cNvSpPr/>
            <p:nvPr/>
          </p:nvSpPr>
          <p:spPr>
            <a:xfrm>
              <a:off x="6780399" y="28893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5" name="Freeform 614">
              <a:extLst>
                <a:ext uri="{FF2B5EF4-FFF2-40B4-BE49-F238E27FC236}">
                  <a16:creationId xmlns:a16="http://schemas.microsoft.com/office/drawing/2014/main" id="{1315BA19-DE97-D780-08E9-1D7B0C750D50}"/>
                </a:ext>
              </a:extLst>
            </p:cNvPr>
            <p:cNvSpPr/>
            <p:nvPr/>
          </p:nvSpPr>
          <p:spPr>
            <a:xfrm>
              <a:off x="6769823" y="29195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6" name="Freeform 615">
              <a:extLst>
                <a:ext uri="{FF2B5EF4-FFF2-40B4-BE49-F238E27FC236}">
                  <a16:creationId xmlns:a16="http://schemas.microsoft.com/office/drawing/2014/main" id="{5189EF89-C9D3-F7F4-277B-D34E9A196F54}"/>
                </a:ext>
              </a:extLst>
            </p:cNvPr>
            <p:cNvSpPr/>
            <p:nvPr/>
          </p:nvSpPr>
          <p:spPr>
            <a:xfrm>
              <a:off x="6800039" y="28893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7" name="Freeform 616">
              <a:extLst>
                <a:ext uri="{FF2B5EF4-FFF2-40B4-BE49-F238E27FC236}">
                  <a16:creationId xmlns:a16="http://schemas.microsoft.com/office/drawing/2014/main" id="{31E8284F-CA7E-A2BA-45AF-13DD8E954251}"/>
                </a:ext>
              </a:extLst>
            </p:cNvPr>
            <p:cNvSpPr/>
            <p:nvPr/>
          </p:nvSpPr>
          <p:spPr>
            <a:xfrm>
              <a:off x="6843853" y="29195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8" name="Freeform 617">
              <a:extLst>
                <a:ext uri="{FF2B5EF4-FFF2-40B4-BE49-F238E27FC236}">
                  <a16:creationId xmlns:a16="http://schemas.microsoft.com/office/drawing/2014/main" id="{ED074B31-739B-524F-5F72-91C2D0BF854C}"/>
                </a:ext>
              </a:extLst>
            </p:cNvPr>
            <p:cNvSpPr/>
            <p:nvPr/>
          </p:nvSpPr>
          <p:spPr>
            <a:xfrm>
              <a:off x="6874069" y="28893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9" name="Freeform 618">
              <a:extLst>
                <a:ext uri="{FF2B5EF4-FFF2-40B4-BE49-F238E27FC236}">
                  <a16:creationId xmlns:a16="http://schemas.microsoft.com/office/drawing/2014/main" id="{E12BFC21-335C-ECBE-D955-A4F34185C8F8}"/>
                </a:ext>
              </a:extLst>
            </p:cNvPr>
            <p:cNvSpPr/>
            <p:nvPr/>
          </p:nvSpPr>
          <p:spPr>
            <a:xfrm>
              <a:off x="7247241" y="32385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0" name="Freeform 619">
              <a:extLst>
                <a:ext uri="{FF2B5EF4-FFF2-40B4-BE49-F238E27FC236}">
                  <a16:creationId xmlns:a16="http://schemas.microsoft.com/office/drawing/2014/main" id="{20159796-6286-1A87-4B66-9D707DFECA9E}"/>
                </a:ext>
              </a:extLst>
            </p:cNvPr>
            <p:cNvSpPr/>
            <p:nvPr/>
          </p:nvSpPr>
          <p:spPr>
            <a:xfrm>
              <a:off x="7277458" y="32082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1" name="Freeform 620">
              <a:extLst>
                <a:ext uri="{FF2B5EF4-FFF2-40B4-BE49-F238E27FC236}">
                  <a16:creationId xmlns:a16="http://schemas.microsoft.com/office/drawing/2014/main" id="{2FC55788-FF9A-01F9-190E-F11647EF6B79}"/>
                </a:ext>
              </a:extLst>
            </p:cNvPr>
            <p:cNvSpPr/>
            <p:nvPr/>
          </p:nvSpPr>
          <p:spPr>
            <a:xfrm>
              <a:off x="7260839" y="32385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2" name="Freeform 621">
              <a:extLst>
                <a:ext uri="{FF2B5EF4-FFF2-40B4-BE49-F238E27FC236}">
                  <a16:creationId xmlns:a16="http://schemas.microsoft.com/office/drawing/2014/main" id="{B9ADAECF-C4BA-D263-9EC0-86DAD52BB3B2}"/>
                </a:ext>
              </a:extLst>
            </p:cNvPr>
            <p:cNvSpPr/>
            <p:nvPr/>
          </p:nvSpPr>
          <p:spPr>
            <a:xfrm>
              <a:off x="7291055" y="32082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3" name="Freeform 622">
              <a:extLst>
                <a:ext uri="{FF2B5EF4-FFF2-40B4-BE49-F238E27FC236}">
                  <a16:creationId xmlns:a16="http://schemas.microsoft.com/office/drawing/2014/main" id="{8AFA65E2-53EF-974C-79FF-0F16969F1694}"/>
                </a:ext>
              </a:extLst>
            </p:cNvPr>
            <p:cNvSpPr/>
            <p:nvPr/>
          </p:nvSpPr>
          <p:spPr>
            <a:xfrm>
              <a:off x="7288033" y="32385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4" name="Freeform 623">
              <a:extLst>
                <a:ext uri="{FF2B5EF4-FFF2-40B4-BE49-F238E27FC236}">
                  <a16:creationId xmlns:a16="http://schemas.microsoft.com/office/drawing/2014/main" id="{DA3C27CF-B3A9-9A78-41EF-293297D9356F}"/>
                </a:ext>
              </a:extLst>
            </p:cNvPr>
            <p:cNvSpPr/>
            <p:nvPr/>
          </p:nvSpPr>
          <p:spPr>
            <a:xfrm>
              <a:off x="7318250" y="32082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5" name="Freeform 624">
              <a:extLst>
                <a:ext uri="{FF2B5EF4-FFF2-40B4-BE49-F238E27FC236}">
                  <a16:creationId xmlns:a16="http://schemas.microsoft.com/office/drawing/2014/main" id="{5B594C13-2A5A-273C-712D-8975F3BB8A30}"/>
                </a:ext>
              </a:extLst>
            </p:cNvPr>
            <p:cNvSpPr/>
            <p:nvPr/>
          </p:nvSpPr>
          <p:spPr>
            <a:xfrm>
              <a:off x="7334869" y="32385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6" name="Freeform 625">
              <a:extLst>
                <a:ext uri="{FF2B5EF4-FFF2-40B4-BE49-F238E27FC236}">
                  <a16:creationId xmlns:a16="http://schemas.microsoft.com/office/drawing/2014/main" id="{03427C6F-1CC2-F909-C0F5-B49FE6132BE1}"/>
                </a:ext>
              </a:extLst>
            </p:cNvPr>
            <p:cNvSpPr/>
            <p:nvPr/>
          </p:nvSpPr>
          <p:spPr>
            <a:xfrm>
              <a:off x="7365085" y="32082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7" name="Freeform 626">
              <a:extLst>
                <a:ext uri="{FF2B5EF4-FFF2-40B4-BE49-F238E27FC236}">
                  <a16:creationId xmlns:a16="http://schemas.microsoft.com/office/drawing/2014/main" id="{C8A9CB7F-ED7D-1AFC-88D7-6CB50B3BDBE6}"/>
                </a:ext>
              </a:extLst>
            </p:cNvPr>
            <p:cNvSpPr/>
            <p:nvPr/>
          </p:nvSpPr>
          <p:spPr>
            <a:xfrm>
              <a:off x="7381704" y="32385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8" name="Freeform 627">
              <a:extLst>
                <a:ext uri="{FF2B5EF4-FFF2-40B4-BE49-F238E27FC236}">
                  <a16:creationId xmlns:a16="http://schemas.microsoft.com/office/drawing/2014/main" id="{8320CB50-D327-B526-4CFF-A1B02674E625}"/>
                </a:ext>
              </a:extLst>
            </p:cNvPr>
            <p:cNvSpPr/>
            <p:nvPr/>
          </p:nvSpPr>
          <p:spPr>
            <a:xfrm>
              <a:off x="7411920" y="32082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9" name="Freeform 628">
              <a:extLst>
                <a:ext uri="{FF2B5EF4-FFF2-40B4-BE49-F238E27FC236}">
                  <a16:creationId xmlns:a16="http://schemas.microsoft.com/office/drawing/2014/main" id="{D4CA3F74-5306-302D-D72E-8B34E6451DBC}"/>
                </a:ext>
              </a:extLst>
            </p:cNvPr>
            <p:cNvSpPr/>
            <p:nvPr/>
          </p:nvSpPr>
          <p:spPr>
            <a:xfrm>
              <a:off x="7381704" y="32385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0" name="Freeform 629">
              <a:extLst>
                <a:ext uri="{FF2B5EF4-FFF2-40B4-BE49-F238E27FC236}">
                  <a16:creationId xmlns:a16="http://schemas.microsoft.com/office/drawing/2014/main" id="{EA8E2A41-CF96-88F5-E960-D6BADB55BE77}"/>
                </a:ext>
              </a:extLst>
            </p:cNvPr>
            <p:cNvSpPr/>
            <p:nvPr/>
          </p:nvSpPr>
          <p:spPr>
            <a:xfrm>
              <a:off x="7411920" y="32082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1" name="Freeform 630">
              <a:extLst>
                <a:ext uri="{FF2B5EF4-FFF2-40B4-BE49-F238E27FC236}">
                  <a16:creationId xmlns:a16="http://schemas.microsoft.com/office/drawing/2014/main" id="{E162532B-8B21-E9A8-39CD-69F42E2E4C7A}"/>
                </a:ext>
              </a:extLst>
            </p:cNvPr>
            <p:cNvSpPr/>
            <p:nvPr/>
          </p:nvSpPr>
          <p:spPr>
            <a:xfrm>
              <a:off x="7414942" y="32385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2" name="Freeform 631">
              <a:extLst>
                <a:ext uri="{FF2B5EF4-FFF2-40B4-BE49-F238E27FC236}">
                  <a16:creationId xmlns:a16="http://schemas.microsoft.com/office/drawing/2014/main" id="{E6BB3720-C38A-C7D0-476E-6A927DAFC751}"/>
                </a:ext>
              </a:extLst>
            </p:cNvPr>
            <p:cNvSpPr/>
            <p:nvPr/>
          </p:nvSpPr>
          <p:spPr>
            <a:xfrm>
              <a:off x="7445158" y="32082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3" name="Freeform 632">
              <a:extLst>
                <a:ext uri="{FF2B5EF4-FFF2-40B4-BE49-F238E27FC236}">
                  <a16:creationId xmlns:a16="http://schemas.microsoft.com/office/drawing/2014/main" id="{4A6BE2C1-B49E-22B0-AA4E-F4E8CC2BB4A9}"/>
                </a:ext>
              </a:extLst>
            </p:cNvPr>
            <p:cNvSpPr/>
            <p:nvPr/>
          </p:nvSpPr>
          <p:spPr>
            <a:xfrm>
              <a:off x="7448180" y="32385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4" name="Freeform 633">
              <a:extLst>
                <a:ext uri="{FF2B5EF4-FFF2-40B4-BE49-F238E27FC236}">
                  <a16:creationId xmlns:a16="http://schemas.microsoft.com/office/drawing/2014/main" id="{DABBF243-A21F-B275-C652-E6C610731807}"/>
                </a:ext>
              </a:extLst>
            </p:cNvPr>
            <p:cNvSpPr/>
            <p:nvPr/>
          </p:nvSpPr>
          <p:spPr>
            <a:xfrm>
              <a:off x="7478396" y="32082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5" name="Freeform 634">
              <a:extLst>
                <a:ext uri="{FF2B5EF4-FFF2-40B4-BE49-F238E27FC236}">
                  <a16:creationId xmlns:a16="http://schemas.microsoft.com/office/drawing/2014/main" id="{0AC1CC9C-5C25-86E1-A12A-9847D18B02D5}"/>
                </a:ext>
              </a:extLst>
            </p:cNvPr>
            <p:cNvSpPr/>
            <p:nvPr/>
          </p:nvSpPr>
          <p:spPr>
            <a:xfrm>
              <a:off x="7711062"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6" name="Freeform 635">
              <a:extLst>
                <a:ext uri="{FF2B5EF4-FFF2-40B4-BE49-F238E27FC236}">
                  <a16:creationId xmlns:a16="http://schemas.microsoft.com/office/drawing/2014/main" id="{80AB9101-E9C6-3CC7-42D5-FEC8A6410E54}"/>
                </a:ext>
              </a:extLst>
            </p:cNvPr>
            <p:cNvSpPr/>
            <p:nvPr/>
          </p:nvSpPr>
          <p:spPr>
            <a:xfrm>
              <a:off x="7741279"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7" name="Freeform 636">
              <a:extLst>
                <a:ext uri="{FF2B5EF4-FFF2-40B4-BE49-F238E27FC236}">
                  <a16:creationId xmlns:a16="http://schemas.microsoft.com/office/drawing/2014/main" id="{0F5990AA-D763-CDEA-2357-652FED4CF3F6}"/>
                </a:ext>
              </a:extLst>
            </p:cNvPr>
            <p:cNvSpPr/>
            <p:nvPr/>
          </p:nvSpPr>
          <p:spPr>
            <a:xfrm>
              <a:off x="7711062"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8" name="Freeform 637">
              <a:extLst>
                <a:ext uri="{FF2B5EF4-FFF2-40B4-BE49-F238E27FC236}">
                  <a16:creationId xmlns:a16="http://schemas.microsoft.com/office/drawing/2014/main" id="{9D0333DA-94BF-3B78-3C1F-3BA519A546CC}"/>
                </a:ext>
              </a:extLst>
            </p:cNvPr>
            <p:cNvSpPr/>
            <p:nvPr/>
          </p:nvSpPr>
          <p:spPr>
            <a:xfrm>
              <a:off x="7741279"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9" name="Freeform 638">
              <a:extLst>
                <a:ext uri="{FF2B5EF4-FFF2-40B4-BE49-F238E27FC236}">
                  <a16:creationId xmlns:a16="http://schemas.microsoft.com/office/drawing/2014/main" id="{DBC044CF-B2F6-5B0F-8DAB-035BDD847AC4}"/>
                </a:ext>
              </a:extLst>
            </p:cNvPr>
            <p:cNvSpPr/>
            <p:nvPr/>
          </p:nvSpPr>
          <p:spPr>
            <a:xfrm>
              <a:off x="7717106"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0" name="Freeform 639">
              <a:extLst>
                <a:ext uri="{FF2B5EF4-FFF2-40B4-BE49-F238E27FC236}">
                  <a16:creationId xmlns:a16="http://schemas.microsoft.com/office/drawing/2014/main" id="{3D5A0FCB-CEBA-F698-7074-4CE2E08596B9}"/>
                </a:ext>
              </a:extLst>
            </p:cNvPr>
            <p:cNvSpPr/>
            <p:nvPr/>
          </p:nvSpPr>
          <p:spPr>
            <a:xfrm>
              <a:off x="7747322"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1" name="Freeform 640">
              <a:extLst>
                <a:ext uri="{FF2B5EF4-FFF2-40B4-BE49-F238E27FC236}">
                  <a16:creationId xmlns:a16="http://schemas.microsoft.com/office/drawing/2014/main" id="{AB8B6A3B-F029-6F6F-7A14-EFE26830576D}"/>
                </a:ext>
              </a:extLst>
            </p:cNvPr>
            <p:cNvSpPr/>
            <p:nvPr/>
          </p:nvSpPr>
          <p:spPr>
            <a:xfrm>
              <a:off x="7804733"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2" name="Freeform 641">
              <a:extLst>
                <a:ext uri="{FF2B5EF4-FFF2-40B4-BE49-F238E27FC236}">
                  <a16:creationId xmlns:a16="http://schemas.microsoft.com/office/drawing/2014/main" id="{9D459555-1712-81D0-E8BE-1C5CFDD43F9E}"/>
                </a:ext>
              </a:extLst>
            </p:cNvPr>
            <p:cNvSpPr/>
            <p:nvPr/>
          </p:nvSpPr>
          <p:spPr>
            <a:xfrm>
              <a:off x="7834949"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3" name="Freeform 642">
              <a:extLst>
                <a:ext uri="{FF2B5EF4-FFF2-40B4-BE49-F238E27FC236}">
                  <a16:creationId xmlns:a16="http://schemas.microsoft.com/office/drawing/2014/main" id="{03BCCBC5-BF66-F951-010E-F8058CEF7010}"/>
                </a:ext>
              </a:extLst>
            </p:cNvPr>
            <p:cNvSpPr/>
            <p:nvPr/>
          </p:nvSpPr>
          <p:spPr>
            <a:xfrm>
              <a:off x="7810776"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4" name="Freeform 643">
              <a:extLst>
                <a:ext uri="{FF2B5EF4-FFF2-40B4-BE49-F238E27FC236}">
                  <a16:creationId xmlns:a16="http://schemas.microsoft.com/office/drawing/2014/main" id="{FADA95D9-4E25-4C16-A6D0-10AAB1D6D417}"/>
                </a:ext>
              </a:extLst>
            </p:cNvPr>
            <p:cNvSpPr/>
            <p:nvPr/>
          </p:nvSpPr>
          <p:spPr>
            <a:xfrm>
              <a:off x="7840993"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5" name="Freeform 644">
              <a:extLst>
                <a:ext uri="{FF2B5EF4-FFF2-40B4-BE49-F238E27FC236}">
                  <a16:creationId xmlns:a16="http://schemas.microsoft.com/office/drawing/2014/main" id="{DB428ADE-859D-FAD3-1DF5-78F205A7CCD6}"/>
                </a:ext>
              </a:extLst>
            </p:cNvPr>
            <p:cNvSpPr/>
            <p:nvPr/>
          </p:nvSpPr>
          <p:spPr>
            <a:xfrm>
              <a:off x="7824374"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6" name="Freeform 645">
              <a:extLst>
                <a:ext uri="{FF2B5EF4-FFF2-40B4-BE49-F238E27FC236}">
                  <a16:creationId xmlns:a16="http://schemas.microsoft.com/office/drawing/2014/main" id="{4A52749E-BC37-7177-0B06-474DE3141817}"/>
                </a:ext>
              </a:extLst>
            </p:cNvPr>
            <p:cNvSpPr/>
            <p:nvPr/>
          </p:nvSpPr>
          <p:spPr>
            <a:xfrm>
              <a:off x="7854590"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7" name="Freeform 646">
              <a:extLst>
                <a:ext uri="{FF2B5EF4-FFF2-40B4-BE49-F238E27FC236}">
                  <a16:creationId xmlns:a16="http://schemas.microsoft.com/office/drawing/2014/main" id="{832525D6-F6C2-3A45-A723-1B0A1146C355}"/>
                </a:ext>
              </a:extLst>
            </p:cNvPr>
            <p:cNvSpPr/>
            <p:nvPr/>
          </p:nvSpPr>
          <p:spPr>
            <a:xfrm>
              <a:off x="7851568"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8" name="Freeform 647">
              <a:extLst>
                <a:ext uri="{FF2B5EF4-FFF2-40B4-BE49-F238E27FC236}">
                  <a16:creationId xmlns:a16="http://schemas.microsoft.com/office/drawing/2014/main" id="{F9452655-1DE1-58ED-683F-E910720497D8}"/>
                </a:ext>
              </a:extLst>
            </p:cNvPr>
            <p:cNvSpPr/>
            <p:nvPr/>
          </p:nvSpPr>
          <p:spPr>
            <a:xfrm>
              <a:off x="7881785"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9" name="Freeform 648">
              <a:extLst>
                <a:ext uri="{FF2B5EF4-FFF2-40B4-BE49-F238E27FC236}">
                  <a16:creationId xmlns:a16="http://schemas.microsoft.com/office/drawing/2014/main" id="{60F686DA-BD79-3DE0-5BCA-6085DA7FF34F}"/>
                </a:ext>
              </a:extLst>
            </p:cNvPr>
            <p:cNvSpPr/>
            <p:nvPr/>
          </p:nvSpPr>
          <p:spPr>
            <a:xfrm>
              <a:off x="7952793"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0" name="Freeform 649">
              <a:extLst>
                <a:ext uri="{FF2B5EF4-FFF2-40B4-BE49-F238E27FC236}">
                  <a16:creationId xmlns:a16="http://schemas.microsoft.com/office/drawing/2014/main" id="{3E201E9D-0217-DA4B-2A7E-CCB069E04925}"/>
                </a:ext>
              </a:extLst>
            </p:cNvPr>
            <p:cNvSpPr/>
            <p:nvPr/>
          </p:nvSpPr>
          <p:spPr>
            <a:xfrm>
              <a:off x="7983009"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1" name="Freeform 650">
              <a:extLst>
                <a:ext uri="{FF2B5EF4-FFF2-40B4-BE49-F238E27FC236}">
                  <a16:creationId xmlns:a16="http://schemas.microsoft.com/office/drawing/2014/main" id="{77AF19FD-0DCE-D710-8438-1F6E2D120B60}"/>
                </a:ext>
              </a:extLst>
            </p:cNvPr>
            <p:cNvSpPr/>
            <p:nvPr/>
          </p:nvSpPr>
          <p:spPr>
            <a:xfrm>
              <a:off x="7999628"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2" name="Freeform 651">
              <a:extLst>
                <a:ext uri="{FF2B5EF4-FFF2-40B4-BE49-F238E27FC236}">
                  <a16:creationId xmlns:a16="http://schemas.microsoft.com/office/drawing/2014/main" id="{C55C5DDE-4E08-2AD8-0760-84F1B2796ABA}"/>
                </a:ext>
              </a:extLst>
            </p:cNvPr>
            <p:cNvSpPr/>
            <p:nvPr/>
          </p:nvSpPr>
          <p:spPr>
            <a:xfrm>
              <a:off x="8029845"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3" name="Freeform 652">
              <a:extLst>
                <a:ext uri="{FF2B5EF4-FFF2-40B4-BE49-F238E27FC236}">
                  <a16:creationId xmlns:a16="http://schemas.microsoft.com/office/drawing/2014/main" id="{518C880E-471E-A8E4-96E5-4F82BEC26341}"/>
                </a:ext>
              </a:extLst>
            </p:cNvPr>
            <p:cNvSpPr/>
            <p:nvPr/>
          </p:nvSpPr>
          <p:spPr>
            <a:xfrm>
              <a:off x="8114451"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4" name="Freeform 653">
              <a:extLst>
                <a:ext uri="{FF2B5EF4-FFF2-40B4-BE49-F238E27FC236}">
                  <a16:creationId xmlns:a16="http://schemas.microsoft.com/office/drawing/2014/main" id="{8F8A68B8-D118-3758-F034-A267A1B04AE7}"/>
                </a:ext>
              </a:extLst>
            </p:cNvPr>
            <p:cNvSpPr/>
            <p:nvPr/>
          </p:nvSpPr>
          <p:spPr>
            <a:xfrm>
              <a:off x="8144667"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5" name="Freeform 654">
              <a:extLst>
                <a:ext uri="{FF2B5EF4-FFF2-40B4-BE49-F238E27FC236}">
                  <a16:creationId xmlns:a16="http://schemas.microsoft.com/office/drawing/2014/main" id="{FC307378-DB05-9E9F-73B9-BC801EECF197}"/>
                </a:ext>
              </a:extLst>
            </p:cNvPr>
            <p:cNvSpPr/>
            <p:nvPr/>
          </p:nvSpPr>
          <p:spPr>
            <a:xfrm>
              <a:off x="8247403"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6" name="Freeform 655">
              <a:extLst>
                <a:ext uri="{FF2B5EF4-FFF2-40B4-BE49-F238E27FC236}">
                  <a16:creationId xmlns:a16="http://schemas.microsoft.com/office/drawing/2014/main" id="{DE4EF73C-660C-B416-49C1-8C2ADEF1C827}"/>
                </a:ext>
              </a:extLst>
            </p:cNvPr>
            <p:cNvSpPr/>
            <p:nvPr/>
          </p:nvSpPr>
          <p:spPr>
            <a:xfrm>
              <a:off x="8277619"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7" name="Freeform 656">
              <a:extLst>
                <a:ext uri="{FF2B5EF4-FFF2-40B4-BE49-F238E27FC236}">
                  <a16:creationId xmlns:a16="http://schemas.microsoft.com/office/drawing/2014/main" id="{9691947F-8E23-EB4D-B7D2-E5E20124991F}"/>
                </a:ext>
              </a:extLst>
            </p:cNvPr>
            <p:cNvSpPr/>
            <p:nvPr/>
          </p:nvSpPr>
          <p:spPr>
            <a:xfrm>
              <a:off x="8389419"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8" name="Freeform 657">
              <a:extLst>
                <a:ext uri="{FF2B5EF4-FFF2-40B4-BE49-F238E27FC236}">
                  <a16:creationId xmlns:a16="http://schemas.microsoft.com/office/drawing/2014/main" id="{F3B8857A-1AEB-B0C6-BCF0-F5A80D5FD802}"/>
                </a:ext>
              </a:extLst>
            </p:cNvPr>
            <p:cNvSpPr/>
            <p:nvPr/>
          </p:nvSpPr>
          <p:spPr>
            <a:xfrm>
              <a:off x="8419636"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9" name="Freeform 658">
              <a:extLst>
                <a:ext uri="{FF2B5EF4-FFF2-40B4-BE49-F238E27FC236}">
                  <a16:creationId xmlns:a16="http://schemas.microsoft.com/office/drawing/2014/main" id="{9E5BDE68-7858-6ED6-0E39-04FBC3CDDA56}"/>
                </a:ext>
              </a:extLst>
            </p:cNvPr>
            <p:cNvSpPr/>
            <p:nvPr/>
          </p:nvSpPr>
          <p:spPr>
            <a:xfrm>
              <a:off x="8416614"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0" name="Freeform 659">
              <a:extLst>
                <a:ext uri="{FF2B5EF4-FFF2-40B4-BE49-F238E27FC236}">
                  <a16:creationId xmlns:a16="http://schemas.microsoft.com/office/drawing/2014/main" id="{7C875995-49B3-D213-3963-F2841F52599F}"/>
                </a:ext>
              </a:extLst>
            </p:cNvPr>
            <p:cNvSpPr/>
            <p:nvPr/>
          </p:nvSpPr>
          <p:spPr>
            <a:xfrm>
              <a:off x="8446830"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1" name="Freeform 660">
              <a:extLst>
                <a:ext uri="{FF2B5EF4-FFF2-40B4-BE49-F238E27FC236}">
                  <a16:creationId xmlns:a16="http://schemas.microsoft.com/office/drawing/2014/main" id="{E4DF4E2C-324E-4A00-7355-AECD958726F3}"/>
                </a:ext>
              </a:extLst>
            </p:cNvPr>
            <p:cNvSpPr/>
            <p:nvPr/>
          </p:nvSpPr>
          <p:spPr>
            <a:xfrm>
              <a:off x="8631150"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2" name="Freeform 661">
              <a:extLst>
                <a:ext uri="{FF2B5EF4-FFF2-40B4-BE49-F238E27FC236}">
                  <a16:creationId xmlns:a16="http://schemas.microsoft.com/office/drawing/2014/main" id="{E06B6C5D-8F7F-52F6-8F11-5F468E852DE5}"/>
                </a:ext>
              </a:extLst>
            </p:cNvPr>
            <p:cNvSpPr/>
            <p:nvPr/>
          </p:nvSpPr>
          <p:spPr>
            <a:xfrm>
              <a:off x="8661367"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nvGrpSpPr>
          <p:cNvPr id="1923" name="Graphic 4">
            <a:extLst>
              <a:ext uri="{FF2B5EF4-FFF2-40B4-BE49-F238E27FC236}">
                <a16:creationId xmlns:a16="http://schemas.microsoft.com/office/drawing/2014/main" id="{4C340CC3-07F8-0E24-8078-F745C62E220F}"/>
              </a:ext>
            </a:extLst>
          </p:cNvPr>
          <p:cNvGrpSpPr/>
          <p:nvPr/>
        </p:nvGrpSpPr>
        <p:grpSpPr>
          <a:xfrm>
            <a:off x="696614" y="2341312"/>
            <a:ext cx="5135494" cy="3039002"/>
            <a:chOff x="2741984" y="969378"/>
            <a:chExt cx="7359191" cy="3877645"/>
          </a:xfrm>
        </p:grpSpPr>
        <p:grpSp>
          <p:nvGrpSpPr>
            <p:cNvPr id="1969" name="Graphic 4">
              <a:extLst>
                <a:ext uri="{FF2B5EF4-FFF2-40B4-BE49-F238E27FC236}">
                  <a16:creationId xmlns:a16="http://schemas.microsoft.com/office/drawing/2014/main" id="{9DD36FEB-3E00-4175-8A1D-F0B7E62048CF}"/>
                </a:ext>
              </a:extLst>
            </p:cNvPr>
            <p:cNvGrpSpPr/>
            <p:nvPr/>
          </p:nvGrpSpPr>
          <p:grpSpPr>
            <a:xfrm>
              <a:off x="2741984" y="969378"/>
              <a:ext cx="80073" cy="3812639"/>
              <a:chOff x="2741984" y="969378"/>
              <a:chExt cx="80073" cy="3812639"/>
            </a:xfrm>
          </p:grpSpPr>
          <p:sp>
            <p:nvSpPr>
              <p:cNvPr id="2008" name="Freeform 15">
                <a:extLst>
                  <a:ext uri="{FF2B5EF4-FFF2-40B4-BE49-F238E27FC236}">
                    <a16:creationId xmlns:a16="http://schemas.microsoft.com/office/drawing/2014/main" id="{EB213FCA-6C76-667E-428F-050961617046}"/>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9" name="Freeform 16">
                <a:extLst>
                  <a:ext uri="{FF2B5EF4-FFF2-40B4-BE49-F238E27FC236}">
                    <a16:creationId xmlns:a16="http://schemas.microsoft.com/office/drawing/2014/main" id="{5F81A3E0-16AE-C1C3-A75B-84F50FC9ADAD}"/>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15" name="Freeform 22">
                <a:extLst>
                  <a:ext uri="{FF2B5EF4-FFF2-40B4-BE49-F238E27FC236}">
                    <a16:creationId xmlns:a16="http://schemas.microsoft.com/office/drawing/2014/main" id="{C7D4A0BF-0557-D00C-60F5-3B323566D3F3}"/>
                  </a:ext>
                </a:extLst>
              </p:cNvPr>
              <p:cNvSpPr/>
              <p:nvPr/>
            </p:nvSpPr>
            <p:spPr>
              <a:xfrm>
                <a:off x="2741984" y="4701895"/>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16" name="Freeform 23">
                <a:extLst>
                  <a:ext uri="{FF2B5EF4-FFF2-40B4-BE49-F238E27FC236}">
                    <a16:creationId xmlns:a16="http://schemas.microsoft.com/office/drawing/2014/main" id="{88976039-6C17-4E8C-BC8D-127469CC5C12}"/>
                  </a:ext>
                </a:extLst>
              </p:cNvPr>
              <p:cNvSpPr/>
              <p:nvPr/>
            </p:nvSpPr>
            <p:spPr>
              <a:xfrm>
                <a:off x="2741984" y="397171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17" name="Freeform 24">
                <a:extLst>
                  <a:ext uri="{FF2B5EF4-FFF2-40B4-BE49-F238E27FC236}">
                    <a16:creationId xmlns:a16="http://schemas.microsoft.com/office/drawing/2014/main" id="{A7D69730-1E83-30A6-6D2E-F8D62D372D3E}"/>
                  </a:ext>
                </a:extLst>
              </p:cNvPr>
              <p:cNvSpPr/>
              <p:nvPr/>
            </p:nvSpPr>
            <p:spPr>
              <a:xfrm>
                <a:off x="2741984" y="3241542"/>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18" name="Freeform 25">
                <a:extLst>
                  <a:ext uri="{FF2B5EF4-FFF2-40B4-BE49-F238E27FC236}">
                    <a16:creationId xmlns:a16="http://schemas.microsoft.com/office/drawing/2014/main" id="{270F951A-F490-0295-A620-F1C359F4AB29}"/>
                  </a:ext>
                </a:extLst>
              </p:cNvPr>
              <p:cNvSpPr/>
              <p:nvPr/>
            </p:nvSpPr>
            <p:spPr>
              <a:xfrm>
                <a:off x="2741984" y="2511366"/>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19" name="Freeform 26">
                <a:extLst>
                  <a:ext uri="{FF2B5EF4-FFF2-40B4-BE49-F238E27FC236}">
                    <a16:creationId xmlns:a16="http://schemas.microsoft.com/office/drawing/2014/main" id="{0475BB6B-EA3C-607A-DF5F-92584CD20DA1}"/>
                  </a:ext>
                </a:extLst>
              </p:cNvPr>
              <p:cNvSpPr/>
              <p:nvPr/>
            </p:nvSpPr>
            <p:spPr>
              <a:xfrm>
                <a:off x="2741984" y="178118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0" name="Freeform 27">
                <a:extLst>
                  <a:ext uri="{FF2B5EF4-FFF2-40B4-BE49-F238E27FC236}">
                    <a16:creationId xmlns:a16="http://schemas.microsoft.com/office/drawing/2014/main" id="{3FDF0570-8FFC-5E57-19F8-658E9EC0C6E6}"/>
                  </a:ext>
                </a:extLst>
              </p:cNvPr>
              <p:cNvSpPr/>
              <p:nvPr/>
            </p:nvSpPr>
            <p:spPr>
              <a:xfrm>
                <a:off x="2741984" y="1051013"/>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nvGrpSpPr>
            <p:cNvPr id="1970" name="Graphic 4">
              <a:extLst>
                <a:ext uri="{FF2B5EF4-FFF2-40B4-BE49-F238E27FC236}">
                  <a16:creationId xmlns:a16="http://schemas.microsoft.com/office/drawing/2014/main" id="{25A56F39-DA10-57A5-1DC7-A67CC3D49636}"/>
                </a:ext>
              </a:extLst>
            </p:cNvPr>
            <p:cNvGrpSpPr/>
            <p:nvPr/>
          </p:nvGrpSpPr>
          <p:grpSpPr>
            <a:xfrm>
              <a:off x="2806949" y="4783530"/>
              <a:ext cx="7294226" cy="63493"/>
              <a:chOff x="2806949" y="4783530"/>
              <a:chExt cx="7294226" cy="63493"/>
            </a:xfrm>
          </p:grpSpPr>
          <p:sp>
            <p:nvSpPr>
              <p:cNvPr id="1971" name="Freeform 29">
                <a:extLst>
                  <a:ext uri="{FF2B5EF4-FFF2-40B4-BE49-F238E27FC236}">
                    <a16:creationId xmlns:a16="http://schemas.microsoft.com/office/drawing/2014/main" id="{2C13E83D-DE28-A51B-8E71-4D51ACB7EE80}"/>
                  </a:ext>
                </a:extLst>
              </p:cNvPr>
              <p:cNvSpPr/>
              <p:nvPr/>
            </p:nvSpPr>
            <p:spPr>
              <a:xfrm>
                <a:off x="2806949" y="4783530"/>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2" name="Freeform 30">
                <a:extLst>
                  <a:ext uri="{FF2B5EF4-FFF2-40B4-BE49-F238E27FC236}">
                    <a16:creationId xmlns:a16="http://schemas.microsoft.com/office/drawing/2014/main" id="{9D3D63BA-C2B1-E871-6D70-DAF84836DEC8}"/>
                  </a:ext>
                </a:extLst>
              </p:cNvPr>
              <p:cNvSpPr/>
              <p:nvPr/>
            </p:nvSpPr>
            <p:spPr>
              <a:xfrm>
                <a:off x="2806949" y="4783530"/>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3" name="Freeform 31">
                <a:extLst>
                  <a:ext uri="{FF2B5EF4-FFF2-40B4-BE49-F238E27FC236}">
                    <a16:creationId xmlns:a16="http://schemas.microsoft.com/office/drawing/2014/main" id="{6A168046-F0E1-EFCF-6091-C14E44F899AB}"/>
                  </a:ext>
                </a:extLst>
              </p:cNvPr>
              <p:cNvSpPr/>
              <p:nvPr/>
            </p:nvSpPr>
            <p:spPr>
              <a:xfrm>
                <a:off x="2977671"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4" name="Freeform 32">
                <a:extLst>
                  <a:ext uri="{FF2B5EF4-FFF2-40B4-BE49-F238E27FC236}">
                    <a16:creationId xmlns:a16="http://schemas.microsoft.com/office/drawing/2014/main" id="{2BFC84C4-99C2-D37B-E138-5AD7530FC626}"/>
                  </a:ext>
                </a:extLst>
              </p:cNvPr>
              <p:cNvSpPr/>
              <p:nvPr/>
            </p:nvSpPr>
            <p:spPr>
              <a:xfrm>
                <a:off x="318163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5" name="Freeform 33">
                <a:extLst>
                  <a:ext uri="{FF2B5EF4-FFF2-40B4-BE49-F238E27FC236}">
                    <a16:creationId xmlns:a16="http://schemas.microsoft.com/office/drawing/2014/main" id="{B2124301-CDA0-2197-2558-617AD550B0A1}"/>
                  </a:ext>
                </a:extLst>
              </p:cNvPr>
              <p:cNvSpPr/>
              <p:nvPr/>
            </p:nvSpPr>
            <p:spPr>
              <a:xfrm>
                <a:off x="338559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6" name="Freeform 34">
                <a:extLst>
                  <a:ext uri="{FF2B5EF4-FFF2-40B4-BE49-F238E27FC236}">
                    <a16:creationId xmlns:a16="http://schemas.microsoft.com/office/drawing/2014/main" id="{3EC04A4F-12B4-64E9-DA8A-BD7B30A9BDD0}"/>
                  </a:ext>
                </a:extLst>
              </p:cNvPr>
              <p:cNvSpPr/>
              <p:nvPr/>
            </p:nvSpPr>
            <p:spPr>
              <a:xfrm>
                <a:off x="3591063"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7" name="Freeform 35">
                <a:extLst>
                  <a:ext uri="{FF2B5EF4-FFF2-40B4-BE49-F238E27FC236}">
                    <a16:creationId xmlns:a16="http://schemas.microsoft.com/office/drawing/2014/main" id="{99263690-9BAB-8831-1B8E-2B192AD8DBA3}"/>
                  </a:ext>
                </a:extLst>
              </p:cNvPr>
              <p:cNvSpPr/>
              <p:nvPr/>
            </p:nvSpPr>
            <p:spPr>
              <a:xfrm>
                <a:off x="3795024"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8" name="Freeform 36">
                <a:extLst>
                  <a:ext uri="{FF2B5EF4-FFF2-40B4-BE49-F238E27FC236}">
                    <a16:creationId xmlns:a16="http://schemas.microsoft.com/office/drawing/2014/main" id="{31E3F96D-9FB0-ED2D-43E8-6DDD3AF12091}"/>
                  </a:ext>
                </a:extLst>
              </p:cNvPr>
              <p:cNvSpPr/>
              <p:nvPr/>
            </p:nvSpPr>
            <p:spPr>
              <a:xfrm>
                <a:off x="4000495"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9" name="Freeform 37">
                <a:extLst>
                  <a:ext uri="{FF2B5EF4-FFF2-40B4-BE49-F238E27FC236}">
                    <a16:creationId xmlns:a16="http://schemas.microsoft.com/office/drawing/2014/main" id="{B8A1E122-F45F-5534-DE43-C7B77CB58BBA}"/>
                  </a:ext>
                </a:extLst>
              </p:cNvPr>
              <p:cNvSpPr/>
              <p:nvPr/>
            </p:nvSpPr>
            <p:spPr>
              <a:xfrm>
                <a:off x="4204455"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0" name="Freeform 38">
                <a:extLst>
                  <a:ext uri="{FF2B5EF4-FFF2-40B4-BE49-F238E27FC236}">
                    <a16:creationId xmlns:a16="http://schemas.microsoft.com/office/drawing/2014/main" id="{8F306BF7-34BB-3E72-F47A-76AD6D17A0E2}"/>
                  </a:ext>
                </a:extLst>
              </p:cNvPr>
              <p:cNvSpPr/>
              <p:nvPr/>
            </p:nvSpPr>
            <p:spPr>
              <a:xfrm>
                <a:off x="4408415"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1" name="Freeform 39">
                <a:extLst>
                  <a:ext uri="{FF2B5EF4-FFF2-40B4-BE49-F238E27FC236}">
                    <a16:creationId xmlns:a16="http://schemas.microsoft.com/office/drawing/2014/main" id="{4C7DE706-0273-DF54-BB83-4B4E1D448CAD}"/>
                  </a:ext>
                </a:extLst>
              </p:cNvPr>
              <p:cNvSpPr/>
              <p:nvPr/>
            </p:nvSpPr>
            <p:spPr>
              <a:xfrm>
                <a:off x="4613887"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2" name="Freeform 40">
                <a:extLst>
                  <a:ext uri="{FF2B5EF4-FFF2-40B4-BE49-F238E27FC236}">
                    <a16:creationId xmlns:a16="http://schemas.microsoft.com/office/drawing/2014/main" id="{235C4451-F42A-D48E-361C-33F912210974}"/>
                  </a:ext>
                </a:extLst>
              </p:cNvPr>
              <p:cNvSpPr/>
              <p:nvPr/>
            </p:nvSpPr>
            <p:spPr>
              <a:xfrm>
                <a:off x="4817847"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3" name="Freeform 41">
                <a:extLst>
                  <a:ext uri="{FF2B5EF4-FFF2-40B4-BE49-F238E27FC236}">
                    <a16:creationId xmlns:a16="http://schemas.microsoft.com/office/drawing/2014/main" id="{A6D339D8-D30E-3F42-DBD1-442028EDEDFB}"/>
                  </a:ext>
                </a:extLst>
              </p:cNvPr>
              <p:cNvSpPr/>
              <p:nvPr/>
            </p:nvSpPr>
            <p:spPr>
              <a:xfrm>
                <a:off x="5021807"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4" name="Freeform 42">
                <a:extLst>
                  <a:ext uri="{FF2B5EF4-FFF2-40B4-BE49-F238E27FC236}">
                    <a16:creationId xmlns:a16="http://schemas.microsoft.com/office/drawing/2014/main" id="{5A2B6B86-85DD-A85B-CC72-FF610F746957}"/>
                  </a:ext>
                </a:extLst>
              </p:cNvPr>
              <p:cNvSpPr/>
              <p:nvPr/>
            </p:nvSpPr>
            <p:spPr>
              <a:xfrm>
                <a:off x="5227278"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5" name="Freeform 43">
                <a:extLst>
                  <a:ext uri="{FF2B5EF4-FFF2-40B4-BE49-F238E27FC236}">
                    <a16:creationId xmlns:a16="http://schemas.microsoft.com/office/drawing/2014/main" id="{120291F0-E8CB-6635-DC8D-7538A66AB473}"/>
                  </a:ext>
                </a:extLst>
              </p:cNvPr>
              <p:cNvSpPr/>
              <p:nvPr/>
            </p:nvSpPr>
            <p:spPr>
              <a:xfrm>
                <a:off x="5431239"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6" name="Freeform 44">
                <a:extLst>
                  <a:ext uri="{FF2B5EF4-FFF2-40B4-BE49-F238E27FC236}">
                    <a16:creationId xmlns:a16="http://schemas.microsoft.com/office/drawing/2014/main" id="{244B1F6F-B834-E618-B6E7-2B4E9E7A6B07}"/>
                  </a:ext>
                </a:extLst>
              </p:cNvPr>
              <p:cNvSpPr/>
              <p:nvPr/>
            </p:nvSpPr>
            <p:spPr>
              <a:xfrm>
                <a:off x="5635199"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7" name="Freeform 45">
                <a:extLst>
                  <a:ext uri="{FF2B5EF4-FFF2-40B4-BE49-F238E27FC236}">
                    <a16:creationId xmlns:a16="http://schemas.microsoft.com/office/drawing/2014/main" id="{0854AC8A-CF02-5790-EF1E-40368F534EDC}"/>
                  </a:ext>
                </a:extLst>
              </p:cNvPr>
              <p:cNvSpPr/>
              <p:nvPr/>
            </p:nvSpPr>
            <p:spPr>
              <a:xfrm>
                <a:off x="5840670"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8" name="Freeform 46">
                <a:extLst>
                  <a:ext uri="{FF2B5EF4-FFF2-40B4-BE49-F238E27FC236}">
                    <a16:creationId xmlns:a16="http://schemas.microsoft.com/office/drawing/2014/main" id="{B07E4D86-5D74-62E4-B4E9-4BE1A011D9A9}"/>
                  </a:ext>
                </a:extLst>
              </p:cNvPr>
              <p:cNvSpPr/>
              <p:nvPr/>
            </p:nvSpPr>
            <p:spPr>
              <a:xfrm>
                <a:off x="6044631"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9" name="Freeform 47">
                <a:extLst>
                  <a:ext uri="{FF2B5EF4-FFF2-40B4-BE49-F238E27FC236}">
                    <a16:creationId xmlns:a16="http://schemas.microsoft.com/office/drawing/2014/main" id="{C28FD922-4594-DDEC-F497-89356FDBB384}"/>
                  </a:ext>
                </a:extLst>
              </p:cNvPr>
              <p:cNvSpPr/>
              <p:nvPr/>
            </p:nvSpPr>
            <p:spPr>
              <a:xfrm>
                <a:off x="6248591"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0" name="Freeform 48">
                <a:extLst>
                  <a:ext uri="{FF2B5EF4-FFF2-40B4-BE49-F238E27FC236}">
                    <a16:creationId xmlns:a16="http://schemas.microsoft.com/office/drawing/2014/main" id="{0DBD0493-3728-3B58-5FB6-691E207A9A89}"/>
                  </a:ext>
                </a:extLst>
              </p:cNvPr>
              <p:cNvSpPr/>
              <p:nvPr/>
            </p:nvSpPr>
            <p:spPr>
              <a:xfrm>
                <a:off x="645406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1" name="Freeform 49">
                <a:extLst>
                  <a:ext uri="{FF2B5EF4-FFF2-40B4-BE49-F238E27FC236}">
                    <a16:creationId xmlns:a16="http://schemas.microsoft.com/office/drawing/2014/main" id="{2CA5E78D-EFF1-CA0F-4D06-D504FC362ADC}"/>
                  </a:ext>
                </a:extLst>
              </p:cNvPr>
              <p:cNvSpPr/>
              <p:nvPr/>
            </p:nvSpPr>
            <p:spPr>
              <a:xfrm>
                <a:off x="6658023"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2" name="Freeform 50">
                <a:extLst>
                  <a:ext uri="{FF2B5EF4-FFF2-40B4-BE49-F238E27FC236}">
                    <a16:creationId xmlns:a16="http://schemas.microsoft.com/office/drawing/2014/main" id="{2078EBC9-0DAE-DE89-E832-3B3DA49B1FF7}"/>
                  </a:ext>
                </a:extLst>
              </p:cNvPr>
              <p:cNvSpPr/>
              <p:nvPr/>
            </p:nvSpPr>
            <p:spPr>
              <a:xfrm>
                <a:off x="6861983"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3" name="Freeform 51">
                <a:extLst>
                  <a:ext uri="{FF2B5EF4-FFF2-40B4-BE49-F238E27FC236}">
                    <a16:creationId xmlns:a16="http://schemas.microsoft.com/office/drawing/2014/main" id="{9FE68257-8674-11FC-0424-9AB1DB9BD5D0}"/>
                  </a:ext>
                </a:extLst>
              </p:cNvPr>
              <p:cNvSpPr/>
              <p:nvPr/>
            </p:nvSpPr>
            <p:spPr>
              <a:xfrm>
                <a:off x="7067454"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4" name="Freeform 52">
                <a:extLst>
                  <a:ext uri="{FF2B5EF4-FFF2-40B4-BE49-F238E27FC236}">
                    <a16:creationId xmlns:a16="http://schemas.microsoft.com/office/drawing/2014/main" id="{F6352A54-1920-E9A7-5D7B-ED097A6CB0A6}"/>
                  </a:ext>
                </a:extLst>
              </p:cNvPr>
              <p:cNvSpPr/>
              <p:nvPr/>
            </p:nvSpPr>
            <p:spPr>
              <a:xfrm>
                <a:off x="7271414"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5" name="Freeform 53">
                <a:extLst>
                  <a:ext uri="{FF2B5EF4-FFF2-40B4-BE49-F238E27FC236}">
                    <a16:creationId xmlns:a16="http://schemas.microsoft.com/office/drawing/2014/main" id="{F07C5A8D-A40A-1218-259B-5FB231D7CF48}"/>
                  </a:ext>
                </a:extLst>
              </p:cNvPr>
              <p:cNvSpPr/>
              <p:nvPr/>
            </p:nvSpPr>
            <p:spPr>
              <a:xfrm>
                <a:off x="7476886"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6" name="Freeform 54">
                <a:extLst>
                  <a:ext uri="{FF2B5EF4-FFF2-40B4-BE49-F238E27FC236}">
                    <a16:creationId xmlns:a16="http://schemas.microsoft.com/office/drawing/2014/main" id="{AC8A4F0E-99D1-9880-54AC-10019E3266E9}"/>
                  </a:ext>
                </a:extLst>
              </p:cNvPr>
              <p:cNvSpPr/>
              <p:nvPr/>
            </p:nvSpPr>
            <p:spPr>
              <a:xfrm>
                <a:off x="7680846"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7" name="Freeform 55">
                <a:extLst>
                  <a:ext uri="{FF2B5EF4-FFF2-40B4-BE49-F238E27FC236}">
                    <a16:creationId xmlns:a16="http://schemas.microsoft.com/office/drawing/2014/main" id="{0E6A7D6E-627E-20C1-6ECE-D65D93A8059C}"/>
                  </a:ext>
                </a:extLst>
              </p:cNvPr>
              <p:cNvSpPr/>
              <p:nvPr/>
            </p:nvSpPr>
            <p:spPr>
              <a:xfrm>
                <a:off x="7884806"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8" name="Freeform 56">
                <a:extLst>
                  <a:ext uri="{FF2B5EF4-FFF2-40B4-BE49-F238E27FC236}">
                    <a16:creationId xmlns:a16="http://schemas.microsoft.com/office/drawing/2014/main" id="{AB05076D-D788-EF2E-CAFF-58ADF28A42CE}"/>
                  </a:ext>
                </a:extLst>
              </p:cNvPr>
              <p:cNvSpPr/>
              <p:nvPr/>
            </p:nvSpPr>
            <p:spPr>
              <a:xfrm>
                <a:off x="8090278"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9" name="Freeform 57">
                <a:extLst>
                  <a:ext uri="{FF2B5EF4-FFF2-40B4-BE49-F238E27FC236}">
                    <a16:creationId xmlns:a16="http://schemas.microsoft.com/office/drawing/2014/main" id="{185AC4E0-49E8-1202-4AAA-2F3E30E480E3}"/>
                  </a:ext>
                </a:extLst>
              </p:cNvPr>
              <p:cNvSpPr/>
              <p:nvPr/>
            </p:nvSpPr>
            <p:spPr>
              <a:xfrm>
                <a:off x="8294238"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0" name="Freeform 58">
                <a:extLst>
                  <a:ext uri="{FF2B5EF4-FFF2-40B4-BE49-F238E27FC236}">
                    <a16:creationId xmlns:a16="http://schemas.microsoft.com/office/drawing/2014/main" id="{59E60905-4B39-4663-16CE-20CF9D232FCB}"/>
                  </a:ext>
                </a:extLst>
              </p:cNvPr>
              <p:cNvSpPr/>
              <p:nvPr/>
            </p:nvSpPr>
            <p:spPr>
              <a:xfrm>
                <a:off x="8498198"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1" name="Freeform 59">
                <a:extLst>
                  <a:ext uri="{FF2B5EF4-FFF2-40B4-BE49-F238E27FC236}">
                    <a16:creationId xmlns:a16="http://schemas.microsoft.com/office/drawing/2014/main" id="{552111D8-D5F0-6684-06E9-C39D61DDA346}"/>
                  </a:ext>
                </a:extLst>
              </p:cNvPr>
              <p:cNvSpPr/>
              <p:nvPr/>
            </p:nvSpPr>
            <p:spPr>
              <a:xfrm>
                <a:off x="8703669"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2" name="Freeform 60">
                <a:extLst>
                  <a:ext uri="{FF2B5EF4-FFF2-40B4-BE49-F238E27FC236}">
                    <a16:creationId xmlns:a16="http://schemas.microsoft.com/office/drawing/2014/main" id="{A2B70BEF-30CA-064E-1EF1-F8575B53586C}"/>
                  </a:ext>
                </a:extLst>
              </p:cNvPr>
              <p:cNvSpPr/>
              <p:nvPr/>
            </p:nvSpPr>
            <p:spPr>
              <a:xfrm>
                <a:off x="8907630"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3" name="Freeform 61">
                <a:extLst>
                  <a:ext uri="{FF2B5EF4-FFF2-40B4-BE49-F238E27FC236}">
                    <a16:creationId xmlns:a16="http://schemas.microsoft.com/office/drawing/2014/main" id="{9A9B5CF1-AB36-4A09-94B7-462978DBBD66}"/>
                  </a:ext>
                </a:extLst>
              </p:cNvPr>
              <p:cNvSpPr/>
              <p:nvPr/>
            </p:nvSpPr>
            <p:spPr>
              <a:xfrm>
                <a:off x="9111590"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4" name="Freeform 62">
                <a:extLst>
                  <a:ext uri="{FF2B5EF4-FFF2-40B4-BE49-F238E27FC236}">
                    <a16:creationId xmlns:a16="http://schemas.microsoft.com/office/drawing/2014/main" id="{7355162F-B6F1-6B84-C0F2-9B5D1BC598BA}"/>
                  </a:ext>
                </a:extLst>
              </p:cNvPr>
              <p:cNvSpPr/>
              <p:nvPr/>
            </p:nvSpPr>
            <p:spPr>
              <a:xfrm>
                <a:off x="9317061"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5" name="Freeform 63">
                <a:extLst>
                  <a:ext uri="{FF2B5EF4-FFF2-40B4-BE49-F238E27FC236}">
                    <a16:creationId xmlns:a16="http://schemas.microsoft.com/office/drawing/2014/main" id="{B503C3B8-0ACF-4002-EF61-380602D8D18F}"/>
                  </a:ext>
                </a:extLst>
              </p:cNvPr>
              <p:cNvSpPr/>
              <p:nvPr/>
            </p:nvSpPr>
            <p:spPr>
              <a:xfrm>
                <a:off x="952102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6" name="Freeform 64">
                <a:extLst>
                  <a:ext uri="{FF2B5EF4-FFF2-40B4-BE49-F238E27FC236}">
                    <a16:creationId xmlns:a16="http://schemas.microsoft.com/office/drawing/2014/main" id="{22C0D4FA-4F29-194E-52E1-149D754950BC}"/>
                  </a:ext>
                </a:extLst>
              </p:cNvPr>
              <p:cNvSpPr/>
              <p:nvPr/>
            </p:nvSpPr>
            <p:spPr>
              <a:xfrm>
                <a:off x="972498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7" name="Freeform 65">
                <a:extLst>
                  <a:ext uri="{FF2B5EF4-FFF2-40B4-BE49-F238E27FC236}">
                    <a16:creationId xmlns:a16="http://schemas.microsoft.com/office/drawing/2014/main" id="{9C6B1255-E9A9-0EBC-B0C6-4C41F5E6E7A2}"/>
                  </a:ext>
                </a:extLst>
              </p:cNvPr>
              <p:cNvSpPr/>
              <p:nvPr/>
            </p:nvSpPr>
            <p:spPr>
              <a:xfrm>
                <a:off x="9930453"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grpSp>
        <p:nvGrpSpPr>
          <p:cNvPr id="4" name="Group 3">
            <a:extLst>
              <a:ext uri="{FF2B5EF4-FFF2-40B4-BE49-F238E27FC236}">
                <a16:creationId xmlns:a16="http://schemas.microsoft.com/office/drawing/2014/main" id="{7FFD19C3-EC4E-55E4-B5CD-B37195B1E10B}"/>
              </a:ext>
            </a:extLst>
          </p:cNvPr>
          <p:cNvGrpSpPr/>
          <p:nvPr/>
        </p:nvGrpSpPr>
        <p:grpSpPr>
          <a:xfrm>
            <a:off x="737951" y="5349990"/>
            <a:ext cx="5161230" cy="262581"/>
            <a:chOff x="1492788" y="9654173"/>
            <a:chExt cx="10323806" cy="525230"/>
          </a:xfrm>
        </p:grpSpPr>
        <p:sp>
          <p:nvSpPr>
            <p:cNvPr id="1924" name="TextBox 1923">
              <a:extLst>
                <a:ext uri="{FF2B5EF4-FFF2-40B4-BE49-F238E27FC236}">
                  <a16:creationId xmlns:a16="http://schemas.microsoft.com/office/drawing/2014/main" id="{AB88E3C5-5E69-9CE2-8C40-F4806202201D}"/>
                </a:ext>
              </a:extLst>
            </p:cNvPr>
            <p:cNvSpPr txBox="1"/>
            <p:nvPr/>
          </p:nvSpPr>
          <p:spPr>
            <a:xfrm>
              <a:off x="1492788" y="9654173"/>
              <a:ext cx="513671"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0</a:t>
              </a:r>
            </a:p>
          </p:txBody>
        </p:sp>
        <p:sp>
          <p:nvSpPr>
            <p:cNvPr id="1925" name="TextBox 1924">
              <a:extLst>
                <a:ext uri="{FF2B5EF4-FFF2-40B4-BE49-F238E27FC236}">
                  <a16:creationId xmlns:a16="http://schemas.microsoft.com/office/drawing/2014/main" id="{52B6A86B-7BA5-32BF-AD2E-E7ED1754CF49}"/>
                </a:ext>
              </a:extLst>
            </p:cNvPr>
            <p:cNvSpPr txBox="1"/>
            <p:nvPr/>
          </p:nvSpPr>
          <p:spPr>
            <a:xfrm>
              <a:off x="1783978" y="9654173"/>
              <a:ext cx="513671"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a:t>
              </a:r>
            </a:p>
          </p:txBody>
        </p:sp>
        <p:sp>
          <p:nvSpPr>
            <p:cNvPr id="1926" name="TextBox 1925">
              <a:extLst>
                <a:ext uri="{FF2B5EF4-FFF2-40B4-BE49-F238E27FC236}">
                  <a16:creationId xmlns:a16="http://schemas.microsoft.com/office/drawing/2014/main" id="{3413C9AC-CD2A-E076-04F1-B3CAC992D0EF}"/>
                </a:ext>
              </a:extLst>
            </p:cNvPr>
            <p:cNvSpPr txBox="1"/>
            <p:nvPr/>
          </p:nvSpPr>
          <p:spPr>
            <a:xfrm>
              <a:off x="2079306" y="9654173"/>
              <a:ext cx="513671"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a:t>
              </a:r>
            </a:p>
          </p:txBody>
        </p:sp>
        <p:sp>
          <p:nvSpPr>
            <p:cNvPr id="1927" name="TextBox 1926">
              <a:extLst>
                <a:ext uri="{FF2B5EF4-FFF2-40B4-BE49-F238E27FC236}">
                  <a16:creationId xmlns:a16="http://schemas.microsoft.com/office/drawing/2014/main" id="{2DAF46C3-23F1-26A7-0C3F-9A3661F8F16E}"/>
                </a:ext>
              </a:extLst>
            </p:cNvPr>
            <p:cNvSpPr txBox="1"/>
            <p:nvPr/>
          </p:nvSpPr>
          <p:spPr>
            <a:xfrm>
              <a:off x="2354906" y="9654173"/>
              <a:ext cx="513671"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a:t>
              </a:r>
            </a:p>
          </p:txBody>
        </p:sp>
        <p:sp>
          <p:nvSpPr>
            <p:cNvPr id="1928" name="TextBox 1927">
              <a:extLst>
                <a:ext uri="{FF2B5EF4-FFF2-40B4-BE49-F238E27FC236}">
                  <a16:creationId xmlns:a16="http://schemas.microsoft.com/office/drawing/2014/main" id="{5084A4C4-4AD7-CB98-C062-C06AC5813151}"/>
                </a:ext>
              </a:extLst>
            </p:cNvPr>
            <p:cNvSpPr txBox="1"/>
            <p:nvPr/>
          </p:nvSpPr>
          <p:spPr>
            <a:xfrm>
              <a:off x="2640280" y="9654173"/>
              <a:ext cx="513671"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4</a:t>
              </a:r>
            </a:p>
          </p:txBody>
        </p:sp>
        <p:sp>
          <p:nvSpPr>
            <p:cNvPr id="1929" name="TextBox 1928">
              <a:extLst>
                <a:ext uri="{FF2B5EF4-FFF2-40B4-BE49-F238E27FC236}">
                  <a16:creationId xmlns:a16="http://schemas.microsoft.com/office/drawing/2014/main" id="{D0E55AB2-A991-2240-3EB1-8B47A13CE6DF}"/>
                </a:ext>
              </a:extLst>
            </p:cNvPr>
            <p:cNvSpPr txBox="1"/>
            <p:nvPr/>
          </p:nvSpPr>
          <p:spPr>
            <a:xfrm>
              <a:off x="2925653" y="9654173"/>
              <a:ext cx="513671"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5</a:t>
              </a:r>
            </a:p>
          </p:txBody>
        </p:sp>
        <p:sp>
          <p:nvSpPr>
            <p:cNvPr id="1930" name="TextBox 1929">
              <a:extLst>
                <a:ext uri="{FF2B5EF4-FFF2-40B4-BE49-F238E27FC236}">
                  <a16:creationId xmlns:a16="http://schemas.microsoft.com/office/drawing/2014/main" id="{23EB3AC2-2C36-7B30-2F8F-72D62F205348}"/>
                </a:ext>
              </a:extLst>
            </p:cNvPr>
            <p:cNvSpPr txBox="1"/>
            <p:nvPr/>
          </p:nvSpPr>
          <p:spPr>
            <a:xfrm>
              <a:off x="3211214" y="9654173"/>
              <a:ext cx="513671"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6</a:t>
              </a:r>
            </a:p>
          </p:txBody>
        </p:sp>
        <p:sp>
          <p:nvSpPr>
            <p:cNvPr id="1931" name="TextBox 1930">
              <a:extLst>
                <a:ext uri="{FF2B5EF4-FFF2-40B4-BE49-F238E27FC236}">
                  <a16:creationId xmlns:a16="http://schemas.microsoft.com/office/drawing/2014/main" id="{7354E845-5D90-23E8-4829-2F3D2BEEE431}"/>
                </a:ext>
              </a:extLst>
            </p:cNvPr>
            <p:cNvSpPr txBox="1"/>
            <p:nvPr/>
          </p:nvSpPr>
          <p:spPr>
            <a:xfrm>
              <a:off x="3496587" y="9654173"/>
              <a:ext cx="513671"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7</a:t>
              </a:r>
            </a:p>
          </p:txBody>
        </p:sp>
        <p:sp>
          <p:nvSpPr>
            <p:cNvPr id="1932" name="TextBox 1931">
              <a:extLst>
                <a:ext uri="{FF2B5EF4-FFF2-40B4-BE49-F238E27FC236}">
                  <a16:creationId xmlns:a16="http://schemas.microsoft.com/office/drawing/2014/main" id="{9A406C37-0ACA-27AC-945C-7DC2EB3AE03E}"/>
                </a:ext>
              </a:extLst>
            </p:cNvPr>
            <p:cNvSpPr txBox="1"/>
            <p:nvPr/>
          </p:nvSpPr>
          <p:spPr>
            <a:xfrm>
              <a:off x="3782150" y="9654173"/>
              <a:ext cx="513671"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8</a:t>
              </a:r>
            </a:p>
          </p:txBody>
        </p:sp>
        <p:sp>
          <p:nvSpPr>
            <p:cNvPr id="1933" name="TextBox 1932">
              <a:extLst>
                <a:ext uri="{FF2B5EF4-FFF2-40B4-BE49-F238E27FC236}">
                  <a16:creationId xmlns:a16="http://schemas.microsoft.com/office/drawing/2014/main" id="{3C9C729D-E47E-424A-8FDA-0EC1CC8D8B1B}"/>
                </a:ext>
              </a:extLst>
            </p:cNvPr>
            <p:cNvSpPr txBox="1"/>
            <p:nvPr/>
          </p:nvSpPr>
          <p:spPr>
            <a:xfrm>
              <a:off x="4067524" y="9654173"/>
              <a:ext cx="513671"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9</a:t>
              </a:r>
            </a:p>
          </p:txBody>
        </p:sp>
        <p:sp>
          <p:nvSpPr>
            <p:cNvPr id="1934" name="TextBox 1933">
              <a:extLst>
                <a:ext uri="{FF2B5EF4-FFF2-40B4-BE49-F238E27FC236}">
                  <a16:creationId xmlns:a16="http://schemas.microsoft.com/office/drawing/2014/main" id="{0B490F12-1435-03C5-F460-CC880136B55C}"/>
                </a:ext>
              </a:extLst>
            </p:cNvPr>
            <p:cNvSpPr txBox="1"/>
            <p:nvPr/>
          </p:nvSpPr>
          <p:spPr>
            <a:xfrm>
              <a:off x="4305973"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10</a:t>
              </a:r>
            </a:p>
          </p:txBody>
        </p:sp>
        <p:sp>
          <p:nvSpPr>
            <p:cNvPr id="1935" name="TextBox 1934">
              <a:extLst>
                <a:ext uri="{FF2B5EF4-FFF2-40B4-BE49-F238E27FC236}">
                  <a16:creationId xmlns:a16="http://schemas.microsoft.com/office/drawing/2014/main" id="{FB5960D8-A614-E3D9-346B-C20B5FAE9306}"/>
                </a:ext>
              </a:extLst>
            </p:cNvPr>
            <p:cNvSpPr txBox="1"/>
            <p:nvPr/>
          </p:nvSpPr>
          <p:spPr>
            <a:xfrm>
              <a:off x="4591536"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11</a:t>
              </a:r>
            </a:p>
          </p:txBody>
        </p:sp>
        <p:sp>
          <p:nvSpPr>
            <p:cNvPr id="1936" name="TextBox 1935">
              <a:extLst>
                <a:ext uri="{FF2B5EF4-FFF2-40B4-BE49-F238E27FC236}">
                  <a16:creationId xmlns:a16="http://schemas.microsoft.com/office/drawing/2014/main" id="{2173CE66-028A-D7BD-1711-7177BDD7F01A}"/>
                </a:ext>
              </a:extLst>
            </p:cNvPr>
            <p:cNvSpPr txBox="1"/>
            <p:nvPr/>
          </p:nvSpPr>
          <p:spPr>
            <a:xfrm>
              <a:off x="4880812"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12</a:t>
              </a:r>
            </a:p>
          </p:txBody>
        </p:sp>
        <p:sp>
          <p:nvSpPr>
            <p:cNvPr id="1937" name="TextBox 1936">
              <a:extLst>
                <a:ext uri="{FF2B5EF4-FFF2-40B4-BE49-F238E27FC236}">
                  <a16:creationId xmlns:a16="http://schemas.microsoft.com/office/drawing/2014/main" id="{BB6B6056-6D81-926D-BFFA-0EF821596162}"/>
                </a:ext>
              </a:extLst>
            </p:cNvPr>
            <p:cNvSpPr txBox="1"/>
            <p:nvPr/>
          </p:nvSpPr>
          <p:spPr>
            <a:xfrm>
              <a:off x="5162304"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13</a:t>
              </a:r>
            </a:p>
          </p:txBody>
        </p:sp>
        <p:sp>
          <p:nvSpPr>
            <p:cNvPr id="1938" name="TextBox 1937">
              <a:extLst>
                <a:ext uri="{FF2B5EF4-FFF2-40B4-BE49-F238E27FC236}">
                  <a16:creationId xmlns:a16="http://schemas.microsoft.com/office/drawing/2014/main" id="{6F6CD14B-C8C3-78D3-0B04-694E05D6BA48}"/>
                </a:ext>
              </a:extLst>
            </p:cNvPr>
            <p:cNvSpPr txBox="1"/>
            <p:nvPr/>
          </p:nvSpPr>
          <p:spPr>
            <a:xfrm>
              <a:off x="5447591"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14</a:t>
              </a:r>
            </a:p>
          </p:txBody>
        </p:sp>
        <p:sp>
          <p:nvSpPr>
            <p:cNvPr id="1939" name="TextBox 1938">
              <a:extLst>
                <a:ext uri="{FF2B5EF4-FFF2-40B4-BE49-F238E27FC236}">
                  <a16:creationId xmlns:a16="http://schemas.microsoft.com/office/drawing/2014/main" id="{3A6093B5-7562-752B-AF8B-8E13EFE793D4}"/>
                </a:ext>
              </a:extLst>
            </p:cNvPr>
            <p:cNvSpPr txBox="1"/>
            <p:nvPr/>
          </p:nvSpPr>
          <p:spPr>
            <a:xfrm>
              <a:off x="5733241"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15</a:t>
              </a:r>
            </a:p>
          </p:txBody>
        </p:sp>
        <p:sp>
          <p:nvSpPr>
            <p:cNvPr id="1940" name="TextBox 1939">
              <a:extLst>
                <a:ext uri="{FF2B5EF4-FFF2-40B4-BE49-F238E27FC236}">
                  <a16:creationId xmlns:a16="http://schemas.microsoft.com/office/drawing/2014/main" id="{F0289B29-5026-A4B1-4819-08F23DF887F8}"/>
                </a:ext>
              </a:extLst>
            </p:cNvPr>
            <p:cNvSpPr txBox="1"/>
            <p:nvPr/>
          </p:nvSpPr>
          <p:spPr>
            <a:xfrm>
              <a:off x="6018634"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16</a:t>
              </a:r>
            </a:p>
          </p:txBody>
        </p:sp>
        <p:sp>
          <p:nvSpPr>
            <p:cNvPr id="1941" name="TextBox 1940">
              <a:extLst>
                <a:ext uri="{FF2B5EF4-FFF2-40B4-BE49-F238E27FC236}">
                  <a16:creationId xmlns:a16="http://schemas.microsoft.com/office/drawing/2014/main" id="{44AD518A-A7BD-24C5-2890-39DBC6989E2A}"/>
                </a:ext>
              </a:extLst>
            </p:cNvPr>
            <p:cNvSpPr txBox="1"/>
            <p:nvPr/>
          </p:nvSpPr>
          <p:spPr>
            <a:xfrm>
              <a:off x="6304111"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17</a:t>
              </a:r>
            </a:p>
          </p:txBody>
        </p:sp>
        <p:sp>
          <p:nvSpPr>
            <p:cNvPr id="1942" name="TextBox 1941">
              <a:extLst>
                <a:ext uri="{FF2B5EF4-FFF2-40B4-BE49-F238E27FC236}">
                  <a16:creationId xmlns:a16="http://schemas.microsoft.com/office/drawing/2014/main" id="{A1BBA58A-5436-9514-4C3C-B1F042EFBA9F}"/>
                </a:ext>
              </a:extLst>
            </p:cNvPr>
            <p:cNvSpPr txBox="1"/>
            <p:nvPr/>
          </p:nvSpPr>
          <p:spPr>
            <a:xfrm>
              <a:off x="6589252" y="9656115"/>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18</a:t>
              </a:r>
            </a:p>
          </p:txBody>
        </p:sp>
        <p:sp>
          <p:nvSpPr>
            <p:cNvPr id="1943" name="TextBox 1942">
              <a:extLst>
                <a:ext uri="{FF2B5EF4-FFF2-40B4-BE49-F238E27FC236}">
                  <a16:creationId xmlns:a16="http://schemas.microsoft.com/office/drawing/2014/main" id="{FC1CC2DD-4276-C576-2AD0-D36F4A6BF6EB}"/>
                </a:ext>
              </a:extLst>
            </p:cNvPr>
            <p:cNvSpPr txBox="1"/>
            <p:nvPr/>
          </p:nvSpPr>
          <p:spPr>
            <a:xfrm>
              <a:off x="6874942"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19</a:t>
              </a:r>
            </a:p>
          </p:txBody>
        </p:sp>
        <p:sp>
          <p:nvSpPr>
            <p:cNvPr id="1944" name="TextBox 1943">
              <a:extLst>
                <a:ext uri="{FF2B5EF4-FFF2-40B4-BE49-F238E27FC236}">
                  <a16:creationId xmlns:a16="http://schemas.microsoft.com/office/drawing/2014/main" id="{90393281-9917-3BEC-232D-FF1C94CA1232}"/>
                </a:ext>
              </a:extLst>
            </p:cNvPr>
            <p:cNvSpPr txBox="1"/>
            <p:nvPr/>
          </p:nvSpPr>
          <p:spPr>
            <a:xfrm>
              <a:off x="7160505"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20</a:t>
              </a:r>
            </a:p>
          </p:txBody>
        </p:sp>
        <p:sp>
          <p:nvSpPr>
            <p:cNvPr id="1945" name="TextBox 1944">
              <a:extLst>
                <a:ext uri="{FF2B5EF4-FFF2-40B4-BE49-F238E27FC236}">
                  <a16:creationId xmlns:a16="http://schemas.microsoft.com/office/drawing/2014/main" id="{2849A910-FE21-DBF6-AD34-8AF4FECC3C15}"/>
                </a:ext>
              </a:extLst>
            </p:cNvPr>
            <p:cNvSpPr txBox="1"/>
            <p:nvPr/>
          </p:nvSpPr>
          <p:spPr>
            <a:xfrm>
              <a:off x="7445878"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21</a:t>
              </a:r>
            </a:p>
          </p:txBody>
        </p:sp>
        <p:sp>
          <p:nvSpPr>
            <p:cNvPr id="1946" name="TextBox 1945">
              <a:extLst>
                <a:ext uri="{FF2B5EF4-FFF2-40B4-BE49-F238E27FC236}">
                  <a16:creationId xmlns:a16="http://schemas.microsoft.com/office/drawing/2014/main" id="{68DEAFFC-D551-DA01-799D-3D8B95E84A4F}"/>
                </a:ext>
              </a:extLst>
            </p:cNvPr>
            <p:cNvSpPr txBox="1"/>
            <p:nvPr/>
          </p:nvSpPr>
          <p:spPr>
            <a:xfrm>
              <a:off x="7731249"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22</a:t>
              </a:r>
            </a:p>
          </p:txBody>
        </p:sp>
        <p:sp>
          <p:nvSpPr>
            <p:cNvPr id="1947" name="TextBox 1946">
              <a:extLst>
                <a:ext uri="{FF2B5EF4-FFF2-40B4-BE49-F238E27FC236}">
                  <a16:creationId xmlns:a16="http://schemas.microsoft.com/office/drawing/2014/main" id="{3F6025B7-F046-5E73-568F-3CB3D7827271}"/>
                </a:ext>
              </a:extLst>
            </p:cNvPr>
            <p:cNvSpPr txBox="1"/>
            <p:nvPr/>
          </p:nvSpPr>
          <p:spPr>
            <a:xfrm>
              <a:off x="8016812"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23</a:t>
              </a:r>
            </a:p>
          </p:txBody>
        </p:sp>
        <p:sp>
          <p:nvSpPr>
            <p:cNvPr id="1948" name="TextBox 1947">
              <a:extLst>
                <a:ext uri="{FF2B5EF4-FFF2-40B4-BE49-F238E27FC236}">
                  <a16:creationId xmlns:a16="http://schemas.microsoft.com/office/drawing/2014/main" id="{C6CEED1E-BCA3-681D-1979-519000412CA5}"/>
                </a:ext>
              </a:extLst>
            </p:cNvPr>
            <p:cNvSpPr txBox="1"/>
            <p:nvPr/>
          </p:nvSpPr>
          <p:spPr>
            <a:xfrm>
              <a:off x="8302186"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24</a:t>
              </a:r>
            </a:p>
          </p:txBody>
        </p:sp>
        <p:sp>
          <p:nvSpPr>
            <p:cNvPr id="1949" name="TextBox 1948">
              <a:extLst>
                <a:ext uri="{FF2B5EF4-FFF2-40B4-BE49-F238E27FC236}">
                  <a16:creationId xmlns:a16="http://schemas.microsoft.com/office/drawing/2014/main" id="{D546DD8A-8833-6965-59A0-276BE1D32662}"/>
                </a:ext>
              </a:extLst>
            </p:cNvPr>
            <p:cNvSpPr txBox="1"/>
            <p:nvPr/>
          </p:nvSpPr>
          <p:spPr>
            <a:xfrm>
              <a:off x="8587749"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25</a:t>
              </a:r>
            </a:p>
          </p:txBody>
        </p:sp>
        <p:sp>
          <p:nvSpPr>
            <p:cNvPr id="1950" name="TextBox 1949">
              <a:extLst>
                <a:ext uri="{FF2B5EF4-FFF2-40B4-BE49-F238E27FC236}">
                  <a16:creationId xmlns:a16="http://schemas.microsoft.com/office/drawing/2014/main" id="{2DF63BE8-AF01-1FF7-5C83-9EB870C7C159}"/>
                </a:ext>
              </a:extLst>
            </p:cNvPr>
            <p:cNvSpPr txBox="1"/>
            <p:nvPr/>
          </p:nvSpPr>
          <p:spPr>
            <a:xfrm>
              <a:off x="8873122"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26</a:t>
              </a:r>
            </a:p>
          </p:txBody>
        </p:sp>
        <p:sp>
          <p:nvSpPr>
            <p:cNvPr id="1951" name="TextBox 1950">
              <a:extLst>
                <a:ext uri="{FF2B5EF4-FFF2-40B4-BE49-F238E27FC236}">
                  <a16:creationId xmlns:a16="http://schemas.microsoft.com/office/drawing/2014/main" id="{9165F902-F057-43A1-ECC8-A3D0C962CD10}"/>
                </a:ext>
              </a:extLst>
            </p:cNvPr>
            <p:cNvSpPr txBox="1"/>
            <p:nvPr/>
          </p:nvSpPr>
          <p:spPr>
            <a:xfrm>
              <a:off x="9158493"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27</a:t>
              </a:r>
            </a:p>
          </p:txBody>
        </p:sp>
        <p:sp>
          <p:nvSpPr>
            <p:cNvPr id="1952" name="TextBox 1951">
              <a:extLst>
                <a:ext uri="{FF2B5EF4-FFF2-40B4-BE49-F238E27FC236}">
                  <a16:creationId xmlns:a16="http://schemas.microsoft.com/office/drawing/2014/main" id="{4FCCEA90-B0B5-931E-9BFC-5396616A0AB2}"/>
                </a:ext>
              </a:extLst>
            </p:cNvPr>
            <p:cNvSpPr txBox="1"/>
            <p:nvPr/>
          </p:nvSpPr>
          <p:spPr>
            <a:xfrm>
              <a:off x="9430097"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28</a:t>
              </a:r>
            </a:p>
          </p:txBody>
        </p:sp>
        <p:sp>
          <p:nvSpPr>
            <p:cNvPr id="1953" name="TextBox 1952">
              <a:extLst>
                <a:ext uri="{FF2B5EF4-FFF2-40B4-BE49-F238E27FC236}">
                  <a16:creationId xmlns:a16="http://schemas.microsoft.com/office/drawing/2014/main" id="{C228F1F3-DEA9-D464-6EA7-57E64E96B6D6}"/>
                </a:ext>
              </a:extLst>
            </p:cNvPr>
            <p:cNvSpPr txBox="1"/>
            <p:nvPr/>
          </p:nvSpPr>
          <p:spPr>
            <a:xfrm>
              <a:off x="9729452"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29</a:t>
              </a:r>
            </a:p>
          </p:txBody>
        </p:sp>
        <p:sp>
          <p:nvSpPr>
            <p:cNvPr id="1954" name="TextBox 1953">
              <a:extLst>
                <a:ext uri="{FF2B5EF4-FFF2-40B4-BE49-F238E27FC236}">
                  <a16:creationId xmlns:a16="http://schemas.microsoft.com/office/drawing/2014/main" id="{4D93E1D7-E024-A3A5-6B36-25BF7E69215F}"/>
                </a:ext>
              </a:extLst>
            </p:cNvPr>
            <p:cNvSpPr txBox="1"/>
            <p:nvPr/>
          </p:nvSpPr>
          <p:spPr>
            <a:xfrm>
              <a:off x="10016933"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30</a:t>
              </a:r>
            </a:p>
          </p:txBody>
        </p:sp>
        <p:sp>
          <p:nvSpPr>
            <p:cNvPr id="1955" name="TextBox 1954">
              <a:extLst>
                <a:ext uri="{FF2B5EF4-FFF2-40B4-BE49-F238E27FC236}">
                  <a16:creationId xmlns:a16="http://schemas.microsoft.com/office/drawing/2014/main" id="{9D35C1D7-22EA-6F09-C983-BD394DAF0B07}"/>
                </a:ext>
              </a:extLst>
            </p:cNvPr>
            <p:cNvSpPr txBox="1"/>
            <p:nvPr/>
          </p:nvSpPr>
          <p:spPr>
            <a:xfrm>
              <a:off x="10302284"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31</a:t>
              </a:r>
            </a:p>
          </p:txBody>
        </p:sp>
        <p:sp>
          <p:nvSpPr>
            <p:cNvPr id="1956" name="TextBox 1955">
              <a:extLst>
                <a:ext uri="{FF2B5EF4-FFF2-40B4-BE49-F238E27FC236}">
                  <a16:creationId xmlns:a16="http://schemas.microsoft.com/office/drawing/2014/main" id="{7D1BE46C-1394-D081-7F27-4F5FFE614744}"/>
                </a:ext>
              </a:extLst>
            </p:cNvPr>
            <p:cNvSpPr txBox="1"/>
            <p:nvPr/>
          </p:nvSpPr>
          <p:spPr>
            <a:xfrm>
              <a:off x="10587677"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32</a:t>
              </a:r>
            </a:p>
          </p:txBody>
        </p:sp>
        <p:sp>
          <p:nvSpPr>
            <p:cNvPr id="1957" name="TextBox 1956">
              <a:extLst>
                <a:ext uri="{FF2B5EF4-FFF2-40B4-BE49-F238E27FC236}">
                  <a16:creationId xmlns:a16="http://schemas.microsoft.com/office/drawing/2014/main" id="{B0EB8BF6-AF2A-FC8E-63EF-9B06E5562AEB}"/>
                </a:ext>
              </a:extLst>
            </p:cNvPr>
            <p:cNvSpPr txBox="1"/>
            <p:nvPr/>
          </p:nvSpPr>
          <p:spPr>
            <a:xfrm>
              <a:off x="10859259"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33</a:t>
              </a:r>
            </a:p>
          </p:txBody>
        </p:sp>
        <p:sp>
          <p:nvSpPr>
            <p:cNvPr id="1958" name="TextBox 1957">
              <a:extLst>
                <a:ext uri="{FF2B5EF4-FFF2-40B4-BE49-F238E27FC236}">
                  <a16:creationId xmlns:a16="http://schemas.microsoft.com/office/drawing/2014/main" id="{248BD1E1-9B59-0A34-F9B1-60007F22DAA0}"/>
                </a:ext>
              </a:extLst>
            </p:cNvPr>
            <p:cNvSpPr txBox="1"/>
            <p:nvPr/>
          </p:nvSpPr>
          <p:spPr>
            <a:xfrm>
              <a:off x="11158636"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34</a:t>
              </a:r>
            </a:p>
          </p:txBody>
        </p:sp>
      </p:grpSp>
      <p:sp>
        <p:nvSpPr>
          <p:cNvPr id="1959" name="TextBox 1958">
            <a:extLst>
              <a:ext uri="{FF2B5EF4-FFF2-40B4-BE49-F238E27FC236}">
                <a16:creationId xmlns:a16="http://schemas.microsoft.com/office/drawing/2014/main" id="{B0474F48-3579-840D-6903-84A24D2FFE38}"/>
              </a:ext>
            </a:extLst>
          </p:cNvPr>
          <p:cNvSpPr txBox="1"/>
          <p:nvPr/>
        </p:nvSpPr>
        <p:spPr>
          <a:xfrm>
            <a:off x="2786443" y="5557223"/>
            <a:ext cx="437940"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1" kern="0" dirty="0">
                <a:solidFill>
                  <a:srgbClr val="000000"/>
                </a:solidFill>
                <a:latin typeface="+mj-lt"/>
                <a:sym typeface="Helvetica-Bold"/>
                <a:rtl val="0"/>
              </a:rPr>
              <a:t>Mo</a:t>
            </a:r>
          </a:p>
        </p:txBody>
      </p:sp>
      <p:sp>
        <p:nvSpPr>
          <p:cNvPr id="1966" name="TextBox 1965">
            <a:extLst>
              <a:ext uri="{FF2B5EF4-FFF2-40B4-BE49-F238E27FC236}">
                <a16:creationId xmlns:a16="http://schemas.microsoft.com/office/drawing/2014/main" id="{36664FC6-A131-6C8F-3617-87F417914AC6}"/>
              </a:ext>
            </a:extLst>
          </p:cNvPr>
          <p:cNvSpPr txBox="1"/>
          <p:nvPr/>
        </p:nvSpPr>
        <p:spPr>
          <a:xfrm rot="16200000">
            <a:off x="-24159" y="3684794"/>
            <a:ext cx="675185"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1" kern="0" dirty="0">
                <a:solidFill>
                  <a:srgbClr val="000000"/>
                </a:solidFill>
                <a:latin typeface="+mn-lt"/>
                <a:sym typeface="Helvetica-Bold"/>
                <a:rtl val="0"/>
              </a:rPr>
              <a:t>OS</a:t>
            </a:r>
            <a:r>
              <a:rPr lang="en-US" sz="1400" b="1" kern="0" dirty="0">
                <a:solidFill>
                  <a:srgbClr val="000000"/>
                </a:solidFill>
                <a:sym typeface="Helvetica-Bold"/>
                <a:rtl val="0"/>
              </a:rPr>
              <a:t> (</a:t>
            </a:r>
            <a:r>
              <a:rPr lang="en-US" sz="1400" b="1" kern="0" dirty="0">
                <a:solidFill>
                  <a:srgbClr val="000000"/>
                </a:solidFill>
                <a:latin typeface="+mn-lt"/>
                <a:sym typeface="Helvetica-Bold"/>
                <a:rtl val="0"/>
              </a:rPr>
              <a:t>%)</a:t>
            </a:r>
          </a:p>
        </p:txBody>
      </p:sp>
      <p:cxnSp>
        <p:nvCxnSpPr>
          <p:cNvPr id="1920" name="Straight Connector 1919">
            <a:extLst>
              <a:ext uri="{FF2B5EF4-FFF2-40B4-BE49-F238E27FC236}">
                <a16:creationId xmlns:a16="http://schemas.microsoft.com/office/drawing/2014/main" id="{8FA51CDC-8DDE-E58F-BBBF-B989824BA0BB}"/>
              </a:ext>
            </a:extLst>
          </p:cNvPr>
          <p:cNvCxnSpPr>
            <a:cxnSpLocks/>
            <a:endCxn id="2571" idx="0"/>
          </p:cNvCxnSpPr>
          <p:nvPr/>
        </p:nvCxnSpPr>
        <p:spPr>
          <a:xfrm>
            <a:off x="742354" y="3835895"/>
            <a:ext cx="3546259" cy="6554"/>
          </a:xfrm>
          <a:prstGeom prst="line">
            <a:avLst/>
          </a:prstGeom>
          <a:ln w="28575">
            <a:solidFill>
              <a:srgbClr val="0B1920"/>
            </a:solidFill>
            <a:prstDash val="lgDash"/>
          </a:ln>
        </p:spPr>
        <p:style>
          <a:lnRef idx="1">
            <a:schemeClr val="accent1"/>
          </a:lnRef>
          <a:fillRef idx="0">
            <a:schemeClr val="accent1"/>
          </a:fillRef>
          <a:effectRef idx="0">
            <a:schemeClr val="accent1"/>
          </a:effectRef>
          <a:fontRef idx="minor">
            <a:schemeClr val="tx1"/>
          </a:fontRef>
        </p:style>
      </p:cxnSp>
      <p:cxnSp>
        <p:nvCxnSpPr>
          <p:cNvPr id="2616" name="Straight Connector 2615">
            <a:extLst>
              <a:ext uri="{FF2B5EF4-FFF2-40B4-BE49-F238E27FC236}">
                <a16:creationId xmlns:a16="http://schemas.microsoft.com/office/drawing/2014/main" id="{A4D1B903-9046-87D3-C839-1057303311AB}"/>
              </a:ext>
            </a:extLst>
          </p:cNvPr>
          <p:cNvCxnSpPr>
            <a:cxnSpLocks/>
          </p:cNvCxnSpPr>
          <p:nvPr/>
        </p:nvCxnSpPr>
        <p:spPr>
          <a:xfrm flipV="1">
            <a:off x="3361046" y="3831391"/>
            <a:ext cx="0" cy="149797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617" name="Straight Connector 2616">
            <a:extLst>
              <a:ext uri="{FF2B5EF4-FFF2-40B4-BE49-F238E27FC236}">
                <a16:creationId xmlns:a16="http://schemas.microsoft.com/office/drawing/2014/main" id="{0D0D905B-C795-E419-9213-15F906AE91D8}"/>
              </a:ext>
            </a:extLst>
          </p:cNvPr>
          <p:cNvCxnSpPr>
            <a:cxnSpLocks/>
          </p:cNvCxnSpPr>
          <p:nvPr/>
        </p:nvCxnSpPr>
        <p:spPr>
          <a:xfrm flipV="1">
            <a:off x="4247860" y="3842449"/>
            <a:ext cx="0" cy="149797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622" name="TextBox 2621">
            <a:extLst>
              <a:ext uri="{FF2B5EF4-FFF2-40B4-BE49-F238E27FC236}">
                <a16:creationId xmlns:a16="http://schemas.microsoft.com/office/drawing/2014/main" id="{E34A6E44-4AD0-AED4-541A-2DB601A7919A}"/>
              </a:ext>
            </a:extLst>
          </p:cNvPr>
          <p:cNvSpPr txBox="1"/>
          <p:nvPr/>
        </p:nvSpPr>
        <p:spPr>
          <a:xfrm>
            <a:off x="3296581" y="4909992"/>
            <a:ext cx="1005840" cy="646986"/>
          </a:xfrm>
          <a:prstGeom prst="roundRect">
            <a:avLst/>
          </a:prstGeom>
          <a:noFill/>
        </p:spPr>
        <p:txBody>
          <a:bodyPr wrap="square" rtlCol="0">
            <a:spAutoFit/>
          </a:bodyPr>
          <a:lstStyle/>
          <a:p>
            <a:pPr algn="ctr" defTabSz="457109">
              <a:defRPr/>
            </a:pPr>
            <a:r>
              <a:rPr lang="el-GR" sz="1600" kern="0" dirty="0">
                <a:solidFill>
                  <a:srgbClr val="000000"/>
                </a:solidFill>
                <a:latin typeface="+mn-lt"/>
                <a:sym typeface="Helvetica-Bold"/>
                <a:rtl val="0"/>
              </a:rPr>
              <a:t>Δ</a:t>
            </a:r>
            <a:r>
              <a:rPr lang="en-US" sz="1600" kern="0" dirty="0">
                <a:solidFill>
                  <a:srgbClr val="000000"/>
                </a:solidFill>
                <a:latin typeface="+mn-lt"/>
                <a:sym typeface="Helvetica-Bold"/>
                <a:rtl val="0"/>
              </a:rPr>
              <a:t> 6.4 mo</a:t>
            </a:r>
          </a:p>
        </p:txBody>
      </p:sp>
      <p:grpSp>
        <p:nvGrpSpPr>
          <p:cNvPr id="1108" name="Group 1107">
            <a:extLst>
              <a:ext uri="{FF2B5EF4-FFF2-40B4-BE49-F238E27FC236}">
                <a16:creationId xmlns:a16="http://schemas.microsoft.com/office/drawing/2014/main" id="{0E029C9D-1964-5906-5C16-28835862343E}"/>
              </a:ext>
            </a:extLst>
          </p:cNvPr>
          <p:cNvGrpSpPr/>
          <p:nvPr/>
        </p:nvGrpSpPr>
        <p:grpSpPr>
          <a:xfrm>
            <a:off x="6921628" y="2405081"/>
            <a:ext cx="4728849" cy="1716640"/>
            <a:chOff x="1881658" y="4217621"/>
            <a:chExt cx="9458930" cy="3433727"/>
          </a:xfrm>
        </p:grpSpPr>
        <p:sp>
          <p:nvSpPr>
            <p:cNvPr id="1400" name="Freeform 698">
              <a:extLst>
                <a:ext uri="{FF2B5EF4-FFF2-40B4-BE49-F238E27FC236}">
                  <a16:creationId xmlns:a16="http://schemas.microsoft.com/office/drawing/2014/main" id="{F15FF06E-BDDE-CF96-4598-31A343E15518}"/>
                </a:ext>
              </a:extLst>
            </p:cNvPr>
            <p:cNvSpPr/>
            <p:nvPr/>
          </p:nvSpPr>
          <p:spPr>
            <a:xfrm>
              <a:off x="1881658" y="4217621"/>
              <a:ext cx="9416909" cy="3386070"/>
            </a:xfrm>
            <a:custGeom>
              <a:avLst/>
              <a:gdLst>
                <a:gd name="connsiteX0" fmla="*/ 0 w 6773660"/>
                <a:gd name="connsiteY0" fmla="*/ 0 h 2156946"/>
                <a:gd name="connsiteX1" fmla="*/ 52896 w 6773660"/>
                <a:gd name="connsiteY1" fmla="*/ 0 h 2156946"/>
                <a:gd name="connsiteX2" fmla="*/ 52896 w 6773660"/>
                <a:gd name="connsiteY2" fmla="*/ 10625 h 2156946"/>
                <a:gd name="connsiteX3" fmla="*/ 80099 w 6773660"/>
                <a:gd name="connsiteY3" fmla="*/ 10625 h 2156946"/>
                <a:gd name="connsiteX4" fmla="*/ 80099 w 6773660"/>
                <a:gd name="connsiteY4" fmla="*/ 19733 h 2156946"/>
                <a:gd name="connsiteX5" fmla="*/ 87656 w 6773660"/>
                <a:gd name="connsiteY5" fmla="*/ 19733 h 2156946"/>
                <a:gd name="connsiteX6" fmla="*/ 87656 w 6773660"/>
                <a:gd name="connsiteY6" fmla="*/ 30358 h 2156946"/>
                <a:gd name="connsiteX7" fmla="*/ 113348 w 6773660"/>
                <a:gd name="connsiteY7" fmla="*/ 30358 h 2156946"/>
                <a:gd name="connsiteX8" fmla="*/ 113348 w 6773660"/>
                <a:gd name="connsiteY8" fmla="*/ 39466 h 2156946"/>
                <a:gd name="connsiteX9" fmla="*/ 126949 w 6773660"/>
                <a:gd name="connsiteY9" fmla="*/ 39466 h 2156946"/>
                <a:gd name="connsiteX10" fmla="*/ 126949 w 6773660"/>
                <a:gd name="connsiteY10" fmla="*/ 50091 h 2156946"/>
                <a:gd name="connsiteX11" fmla="*/ 222162 w 6773660"/>
                <a:gd name="connsiteY11" fmla="*/ 50091 h 2156946"/>
                <a:gd name="connsiteX12" fmla="*/ 222162 w 6773660"/>
                <a:gd name="connsiteY12" fmla="*/ 59198 h 2156946"/>
                <a:gd name="connsiteX13" fmla="*/ 368758 w 6773660"/>
                <a:gd name="connsiteY13" fmla="*/ 59198 h 2156946"/>
                <a:gd name="connsiteX14" fmla="*/ 368758 w 6773660"/>
                <a:gd name="connsiteY14" fmla="*/ 69824 h 2156946"/>
                <a:gd name="connsiteX15" fmla="*/ 376315 w 6773660"/>
                <a:gd name="connsiteY15" fmla="*/ 69824 h 2156946"/>
                <a:gd name="connsiteX16" fmla="*/ 376315 w 6773660"/>
                <a:gd name="connsiteY16" fmla="*/ 78931 h 2156946"/>
                <a:gd name="connsiteX17" fmla="*/ 450368 w 6773660"/>
                <a:gd name="connsiteY17" fmla="*/ 78931 h 2156946"/>
                <a:gd name="connsiteX18" fmla="*/ 450368 w 6773660"/>
                <a:gd name="connsiteY18" fmla="*/ 89557 h 2156946"/>
                <a:gd name="connsiteX19" fmla="*/ 463970 w 6773660"/>
                <a:gd name="connsiteY19" fmla="*/ 89557 h 2156946"/>
                <a:gd name="connsiteX20" fmla="*/ 463970 w 6773660"/>
                <a:gd name="connsiteY20" fmla="*/ 98664 h 2156946"/>
                <a:gd name="connsiteX21" fmla="*/ 483617 w 6773660"/>
                <a:gd name="connsiteY21" fmla="*/ 98664 h 2156946"/>
                <a:gd name="connsiteX22" fmla="*/ 483617 w 6773660"/>
                <a:gd name="connsiteY22" fmla="*/ 109289 h 2156946"/>
                <a:gd name="connsiteX23" fmla="*/ 571273 w 6773660"/>
                <a:gd name="connsiteY23" fmla="*/ 109289 h 2156946"/>
                <a:gd name="connsiteX24" fmla="*/ 571273 w 6773660"/>
                <a:gd name="connsiteY24" fmla="*/ 118397 h 2156946"/>
                <a:gd name="connsiteX25" fmla="*/ 598476 w 6773660"/>
                <a:gd name="connsiteY25" fmla="*/ 118397 h 2156946"/>
                <a:gd name="connsiteX26" fmla="*/ 598476 w 6773660"/>
                <a:gd name="connsiteY26" fmla="*/ 129022 h 2156946"/>
                <a:gd name="connsiteX27" fmla="*/ 610567 w 6773660"/>
                <a:gd name="connsiteY27" fmla="*/ 129022 h 2156946"/>
                <a:gd name="connsiteX28" fmla="*/ 610567 w 6773660"/>
                <a:gd name="connsiteY28" fmla="*/ 138130 h 2156946"/>
                <a:gd name="connsiteX29" fmla="*/ 645327 w 6773660"/>
                <a:gd name="connsiteY29" fmla="*/ 138130 h 2156946"/>
                <a:gd name="connsiteX30" fmla="*/ 645327 w 6773660"/>
                <a:gd name="connsiteY30" fmla="*/ 148755 h 2156946"/>
                <a:gd name="connsiteX31" fmla="*/ 705779 w 6773660"/>
                <a:gd name="connsiteY31" fmla="*/ 148755 h 2156946"/>
                <a:gd name="connsiteX32" fmla="*/ 705779 w 6773660"/>
                <a:gd name="connsiteY32" fmla="*/ 157862 h 2156946"/>
                <a:gd name="connsiteX33" fmla="*/ 719380 w 6773660"/>
                <a:gd name="connsiteY33" fmla="*/ 157862 h 2156946"/>
                <a:gd name="connsiteX34" fmla="*/ 719380 w 6773660"/>
                <a:gd name="connsiteY34" fmla="*/ 168488 h 2156946"/>
                <a:gd name="connsiteX35" fmla="*/ 920384 w 6773660"/>
                <a:gd name="connsiteY35" fmla="*/ 168488 h 2156946"/>
                <a:gd name="connsiteX36" fmla="*/ 920384 w 6773660"/>
                <a:gd name="connsiteY36" fmla="*/ 177595 h 2156946"/>
                <a:gd name="connsiteX37" fmla="*/ 933985 w 6773660"/>
                <a:gd name="connsiteY37" fmla="*/ 177595 h 2156946"/>
                <a:gd name="connsiteX38" fmla="*/ 933985 w 6773660"/>
                <a:gd name="connsiteY38" fmla="*/ 198846 h 2156946"/>
                <a:gd name="connsiteX39" fmla="*/ 940031 w 6773660"/>
                <a:gd name="connsiteY39" fmla="*/ 198846 h 2156946"/>
                <a:gd name="connsiteX40" fmla="*/ 940031 w 6773660"/>
                <a:gd name="connsiteY40" fmla="*/ 207953 h 2156946"/>
                <a:gd name="connsiteX41" fmla="*/ 947587 w 6773660"/>
                <a:gd name="connsiteY41" fmla="*/ 207953 h 2156946"/>
                <a:gd name="connsiteX42" fmla="*/ 947587 w 6773660"/>
                <a:gd name="connsiteY42" fmla="*/ 218579 h 2156946"/>
                <a:gd name="connsiteX43" fmla="*/ 967234 w 6773660"/>
                <a:gd name="connsiteY43" fmla="*/ 218579 h 2156946"/>
                <a:gd name="connsiteX44" fmla="*/ 967234 w 6773660"/>
                <a:gd name="connsiteY44" fmla="*/ 227686 h 2156946"/>
                <a:gd name="connsiteX45" fmla="*/ 1008039 w 6773660"/>
                <a:gd name="connsiteY45" fmla="*/ 227686 h 2156946"/>
                <a:gd name="connsiteX46" fmla="*/ 1008039 w 6773660"/>
                <a:gd name="connsiteY46" fmla="*/ 238312 h 2156946"/>
                <a:gd name="connsiteX47" fmla="*/ 1048844 w 6773660"/>
                <a:gd name="connsiteY47" fmla="*/ 238312 h 2156946"/>
                <a:gd name="connsiteX48" fmla="*/ 1048844 w 6773660"/>
                <a:gd name="connsiteY48" fmla="*/ 247419 h 2156946"/>
                <a:gd name="connsiteX49" fmla="*/ 1134989 w 6773660"/>
                <a:gd name="connsiteY49" fmla="*/ 247419 h 2156946"/>
                <a:gd name="connsiteX50" fmla="*/ 1134989 w 6773660"/>
                <a:gd name="connsiteY50" fmla="*/ 258044 h 2156946"/>
                <a:gd name="connsiteX51" fmla="*/ 1169749 w 6773660"/>
                <a:gd name="connsiteY51" fmla="*/ 258044 h 2156946"/>
                <a:gd name="connsiteX52" fmla="*/ 1169749 w 6773660"/>
                <a:gd name="connsiteY52" fmla="*/ 277777 h 2156946"/>
                <a:gd name="connsiteX53" fmla="*/ 1236246 w 6773660"/>
                <a:gd name="connsiteY53" fmla="*/ 277777 h 2156946"/>
                <a:gd name="connsiteX54" fmla="*/ 1236246 w 6773660"/>
                <a:gd name="connsiteY54" fmla="*/ 288403 h 2156946"/>
                <a:gd name="connsiteX55" fmla="*/ 1310300 w 6773660"/>
                <a:gd name="connsiteY55" fmla="*/ 288403 h 2156946"/>
                <a:gd name="connsiteX56" fmla="*/ 1310300 w 6773660"/>
                <a:gd name="connsiteY56" fmla="*/ 297510 h 2156946"/>
                <a:gd name="connsiteX57" fmla="*/ 1316345 w 6773660"/>
                <a:gd name="connsiteY57" fmla="*/ 297510 h 2156946"/>
                <a:gd name="connsiteX58" fmla="*/ 1316345 w 6773660"/>
                <a:gd name="connsiteY58" fmla="*/ 308135 h 2156946"/>
                <a:gd name="connsiteX59" fmla="*/ 1343549 w 6773660"/>
                <a:gd name="connsiteY59" fmla="*/ 308135 h 2156946"/>
                <a:gd name="connsiteX60" fmla="*/ 1343549 w 6773660"/>
                <a:gd name="connsiteY60" fmla="*/ 327868 h 2156946"/>
                <a:gd name="connsiteX61" fmla="*/ 1357150 w 6773660"/>
                <a:gd name="connsiteY61" fmla="*/ 327868 h 2156946"/>
                <a:gd name="connsiteX62" fmla="*/ 1357150 w 6773660"/>
                <a:gd name="connsiteY62" fmla="*/ 338493 h 2156946"/>
                <a:gd name="connsiteX63" fmla="*/ 1370752 w 6773660"/>
                <a:gd name="connsiteY63" fmla="*/ 338493 h 2156946"/>
                <a:gd name="connsiteX64" fmla="*/ 1370752 w 6773660"/>
                <a:gd name="connsiteY64" fmla="*/ 347601 h 2156946"/>
                <a:gd name="connsiteX65" fmla="*/ 1376797 w 6773660"/>
                <a:gd name="connsiteY65" fmla="*/ 347601 h 2156946"/>
                <a:gd name="connsiteX66" fmla="*/ 1376797 w 6773660"/>
                <a:gd name="connsiteY66" fmla="*/ 358226 h 2156946"/>
                <a:gd name="connsiteX67" fmla="*/ 1384354 w 6773660"/>
                <a:gd name="connsiteY67" fmla="*/ 358226 h 2156946"/>
                <a:gd name="connsiteX68" fmla="*/ 1384354 w 6773660"/>
                <a:gd name="connsiteY68" fmla="*/ 368852 h 2156946"/>
                <a:gd name="connsiteX69" fmla="*/ 1390399 w 6773660"/>
                <a:gd name="connsiteY69" fmla="*/ 368852 h 2156946"/>
                <a:gd name="connsiteX70" fmla="*/ 1390399 w 6773660"/>
                <a:gd name="connsiteY70" fmla="*/ 377959 h 2156946"/>
                <a:gd name="connsiteX71" fmla="*/ 1425159 w 6773660"/>
                <a:gd name="connsiteY71" fmla="*/ 377959 h 2156946"/>
                <a:gd name="connsiteX72" fmla="*/ 1425159 w 6773660"/>
                <a:gd name="connsiteY72" fmla="*/ 388584 h 2156946"/>
                <a:gd name="connsiteX73" fmla="*/ 1478054 w 6773660"/>
                <a:gd name="connsiteY73" fmla="*/ 388584 h 2156946"/>
                <a:gd name="connsiteX74" fmla="*/ 1478054 w 6773660"/>
                <a:gd name="connsiteY74" fmla="*/ 397692 h 2156946"/>
                <a:gd name="connsiteX75" fmla="*/ 1485611 w 6773660"/>
                <a:gd name="connsiteY75" fmla="*/ 397692 h 2156946"/>
                <a:gd name="connsiteX76" fmla="*/ 1485611 w 6773660"/>
                <a:gd name="connsiteY76" fmla="*/ 408317 h 2156946"/>
                <a:gd name="connsiteX77" fmla="*/ 1511303 w 6773660"/>
                <a:gd name="connsiteY77" fmla="*/ 408317 h 2156946"/>
                <a:gd name="connsiteX78" fmla="*/ 1511303 w 6773660"/>
                <a:gd name="connsiteY78" fmla="*/ 418943 h 2156946"/>
                <a:gd name="connsiteX79" fmla="*/ 1558154 w 6773660"/>
                <a:gd name="connsiteY79" fmla="*/ 418943 h 2156946"/>
                <a:gd name="connsiteX80" fmla="*/ 1558154 w 6773660"/>
                <a:gd name="connsiteY80" fmla="*/ 428050 h 2156946"/>
                <a:gd name="connsiteX81" fmla="*/ 1565710 w 6773660"/>
                <a:gd name="connsiteY81" fmla="*/ 428050 h 2156946"/>
                <a:gd name="connsiteX82" fmla="*/ 1565710 w 6773660"/>
                <a:gd name="connsiteY82" fmla="*/ 449301 h 2156946"/>
                <a:gd name="connsiteX83" fmla="*/ 1571755 w 6773660"/>
                <a:gd name="connsiteY83" fmla="*/ 449301 h 2156946"/>
                <a:gd name="connsiteX84" fmla="*/ 1571755 w 6773660"/>
                <a:gd name="connsiteY84" fmla="*/ 458408 h 2156946"/>
                <a:gd name="connsiteX85" fmla="*/ 1585357 w 6773660"/>
                <a:gd name="connsiteY85" fmla="*/ 458408 h 2156946"/>
                <a:gd name="connsiteX86" fmla="*/ 1585357 w 6773660"/>
                <a:gd name="connsiteY86" fmla="*/ 469033 h 2156946"/>
                <a:gd name="connsiteX87" fmla="*/ 1606515 w 6773660"/>
                <a:gd name="connsiteY87" fmla="*/ 469033 h 2156946"/>
                <a:gd name="connsiteX88" fmla="*/ 1606515 w 6773660"/>
                <a:gd name="connsiteY88" fmla="*/ 478141 h 2156946"/>
                <a:gd name="connsiteX89" fmla="*/ 1632208 w 6773660"/>
                <a:gd name="connsiteY89" fmla="*/ 478141 h 2156946"/>
                <a:gd name="connsiteX90" fmla="*/ 1632208 w 6773660"/>
                <a:gd name="connsiteY90" fmla="*/ 499392 h 2156946"/>
                <a:gd name="connsiteX91" fmla="*/ 1645809 w 6773660"/>
                <a:gd name="connsiteY91" fmla="*/ 499392 h 2156946"/>
                <a:gd name="connsiteX92" fmla="*/ 1645809 w 6773660"/>
                <a:gd name="connsiteY92" fmla="*/ 508499 h 2156946"/>
                <a:gd name="connsiteX93" fmla="*/ 1686614 w 6773660"/>
                <a:gd name="connsiteY93" fmla="*/ 508499 h 2156946"/>
                <a:gd name="connsiteX94" fmla="*/ 1686614 w 6773660"/>
                <a:gd name="connsiteY94" fmla="*/ 519124 h 2156946"/>
                <a:gd name="connsiteX95" fmla="*/ 1727419 w 6773660"/>
                <a:gd name="connsiteY95" fmla="*/ 519124 h 2156946"/>
                <a:gd name="connsiteX96" fmla="*/ 1727419 w 6773660"/>
                <a:gd name="connsiteY96" fmla="*/ 529750 h 2156946"/>
                <a:gd name="connsiteX97" fmla="*/ 1813564 w 6773660"/>
                <a:gd name="connsiteY97" fmla="*/ 529750 h 2156946"/>
                <a:gd name="connsiteX98" fmla="*/ 1813564 w 6773660"/>
                <a:gd name="connsiteY98" fmla="*/ 538857 h 2156946"/>
                <a:gd name="connsiteX99" fmla="*/ 1861926 w 6773660"/>
                <a:gd name="connsiteY99" fmla="*/ 538857 h 2156946"/>
                <a:gd name="connsiteX100" fmla="*/ 1861926 w 6773660"/>
                <a:gd name="connsiteY100" fmla="*/ 549483 h 2156946"/>
                <a:gd name="connsiteX101" fmla="*/ 1887618 w 6773660"/>
                <a:gd name="connsiteY101" fmla="*/ 549483 h 2156946"/>
                <a:gd name="connsiteX102" fmla="*/ 1887618 w 6773660"/>
                <a:gd name="connsiteY102" fmla="*/ 560108 h 2156946"/>
                <a:gd name="connsiteX103" fmla="*/ 1914821 w 6773660"/>
                <a:gd name="connsiteY103" fmla="*/ 560108 h 2156946"/>
                <a:gd name="connsiteX104" fmla="*/ 1914821 w 6773660"/>
                <a:gd name="connsiteY104" fmla="*/ 569215 h 2156946"/>
                <a:gd name="connsiteX105" fmla="*/ 1935979 w 6773660"/>
                <a:gd name="connsiteY105" fmla="*/ 569215 h 2156946"/>
                <a:gd name="connsiteX106" fmla="*/ 1935979 w 6773660"/>
                <a:gd name="connsiteY106" fmla="*/ 579841 h 2156946"/>
                <a:gd name="connsiteX107" fmla="*/ 1948070 w 6773660"/>
                <a:gd name="connsiteY107" fmla="*/ 579841 h 2156946"/>
                <a:gd name="connsiteX108" fmla="*/ 1948070 w 6773660"/>
                <a:gd name="connsiteY108" fmla="*/ 590466 h 2156946"/>
                <a:gd name="connsiteX109" fmla="*/ 1961671 w 6773660"/>
                <a:gd name="connsiteY109" fmla="*/ 590466 h 2156946"/>
                <a:gd name="connsiteX110" fmla="*/ 1961671 w 6773660"/>
                <a:gd name="connsiteY110" fmla="*/ 599574 h 2156946"/>
                <a:gd name="connsiteX111" fmla="*/ 2029680 w 6773660"/>
                <a:gd name="connsiteY111" fmla="*/ 599574 h 2156946"/>
                <a:gd name="connsiteX112" fmla="*/ 2029680 w 6773660"/>
                <a:gd name="connsiteY112" fmla="*/ 610199 h 2156946"/>
                <a:gd name="connsiteX113" fmla="*/ 2035725 w 6773660"/>
                <a:gd name="connsiteY113" fmla="*/ 610199 h 2156946"/>
                <a:gd name="connsiteX114" fmla="*/ 2035725 w 6773660"/>
                <a:gd name="connsiteY114" fmla="*/ 631450 h 2156946"/>
                <a:gd name="connsiteX115" fmla="*/ 2049327 w 6773660"/>
                <a:gd name="connsiteY115" fmla="*/ 631450 h 2156946"/>
                <a:gd name="connsiteX116" fmla="*/ 2049327 w 6773660"/>
                <a:gd name="connsiteY116" fmla="*/ 642075 h 2156946"/>
                <a:gd name="connsiteX117" fmla="*/ 2082576 w 6773660"/>
                <a:gd name="connsiteY117" fmla="*/ 642075 h 2156946"/>
                <a:gd name="connsiteX118" fmla="*/ 2082576 w 6773660"/>
                <a:gd name="connsiteY118" fmla="*/ 651182 h 2156946"/>
                <a:gd name="connsiteX119" fmla="*/ 2117336 w 6773660"/>
                <a:gd name="connsiteY119" fmla="*/ 651182 h 2156946"/>
                <a:gd name="connsiteX120" fmla="*/ 2117336 w 6773660"/>
                <a:gd name="connsiteY120" fmla="*/ 661808 h 2156946"/>
                <a:gd name="connsiteX121" fmla="*/ 2156630 w 6773660"/>
                <a:gd name="connsiteY121" fmla="*/ 661808 h 2156946"/>
                <a:gd name="connsiteX122" fmla="*/ 2156630 w 6773660"/>
                <a:gd name="connsiteY122" fmla="*/ 672433 h 2156946"/>
                <a:gd name="connsiteX123" fmla="*/ 2224638 w 6773660"/>
                <a:gd name="connsiteY123" fmla="*/ 672433 h 2156946"/>
                <a:gd name="connsiteX124" fmla="*/ 2224638 w 6773660"/>
                <a:gd name="connsiteY124" fmla="*/ 683059 h 2156946"/>
                <a:gd name="connsiteX125" fmla="*/ 2251842 w 6773660"/>
                <a:gd name="connsiteY125" fmla="*/ 683059 h 2156946"/>
                <a:gd name="connsiteX126" fmla="*/ 2251842 w 6773660"/>
                <a:gd name="connsiteY126" fmla="*/ 692166 h 2156946"/>
                <a:gd name="connsiteX127" fmla="*/ 2312294 w 6773660"/>
                <a:gd name="connsiteY127" fmla="*/ 692166 h 2156946"/>
                <a:gd name="connsiteX128" fmla="*/ 2312294 w 6773660"/>
                <a:gd name="connsiteY128" fmla="*/ 702791 h 2156946"/>
                <a:gd name="connsiteX129" fmla="*/ 2318339 w 6773660"/>
                <a:gd name="connsiteY129" fmla="*/ 702791 h 2156946"/>
                <a:gd name="connsiteX130" fmla="*/ 2318339 w 6773660"/>
                <a:gd name="connsiteY130" fmla="*/ 713417 h 2156946"/>
                <a:gd name="connsiteX131" fmla="*/ 2331941 w 6773660"/>
                <a:gd name="connsiteY131" fmla="*/ 713417 h 2156946"/>
                <a:gd name="connsiteX132" fmla="*/ 2331941 w 6773660"/>
                <a:gd name="connsiteY132" fmla="*/ 724042 h 2156946"/>
                <a:gd name="connsiteX133" fmla="*/ 2351588 w 6773660"/>
                <a:gd name="connsiteY133" fmla="*/ 724042 h 2156946"/>
                <a:gd name="connsiteX134" fmla="*/ 2351588 w 6773660"/>
                <a:gd name="connsiteY134" fmla="*/ 734667 h 2156946"/>
                <a:gd name="connsiteX135" fmla="*/ 2359144 w 6773660"/>
                <a:gd name="connsiteY135" fmla="*/ 734667 h 2156946"/>
                <a:gd name="connsiteX136" fmla="*/ 2359144 w 6773660"/>
                <a:gd name="connsiteY136" fmla="*/ 745293 h 2156946"/>
                <a:gd name="connsiteX137" fmla="*/ 2392393 w 6773660"/>
                <a:gd name="connsiteY137" fmla="*/ 745293 h 2156946"/>
                <a:gd name="connsiteX138" fmla="*/ 2392393 w 6773660"/>
                <a:gd name="connsiteY138" fmla="*/ 755918 h 2156946"/>
                <a:gd name="connsiteX139" fmla="*/ 2412040 w 6773660"/>
                <a:gd name="connsiteY139" fmla="*/ 755918 h 2156946"/>
                <a:gd name="connsiteX140" fmla="*/ 2412040 w 6773660"/>
                <a:gd name="connsiteY140" fmla="*/ 765026 h 2156946"/>
                <a:gd name="connsiteX141" fmla="*/ 2433198 w 6773660"/>
                <a:gd name="connsiteY141" fmla="*/ 765026 h 2156946"/>
                <a:gd name="connsiteX142" fmla="*/ 2433198 w 6773660"/>
                <a:gd name="connsiteY142" fmla="*/ 775651 h 2156946"/>
                <a:gd name="connsiteX143" fmla="*/ 2486094 w 6773660"/>
                <a:gd name="connsiteY143" fmla="*/ 775651 h 2156946"/>
                <a:gd name="connsiteX144" fmla="*/ 2486094 w 6773660"/>
                <a:gd name="connsiteY144" fmla="*/ 786276 h 2156946"/>
                <a:gd name="connsiteX145" fmla="*/ 2499696 w 6773660"/>
                <a:gd name="connsiteY145" fmla="*/ 786276 h 2156946"/>
                <a:gd name="connsiteX146" fmla="*/ 2499696 w 6773660"/>
                <a:gd name="connsiteY146" fmla="*/ 796902 h 2156946"/>
                <a:gd name="connsiteX147" fmla="*/ 2513297 w 6773660"/>
                <a:gd name="connsiteY147" fmla="*/ 796902 h 2156946"/>
                <a:gd name="connsiteX148" fmla="*/ 2513297 w 6773660"/>
                <a:gd name="connsiteY148" fmla="*/ 828778 h 2156946"/>
                <a:gd name="connsiteX149" fmla="*/ 2546546 w 6773660"/>
                <a:gd name="connsiteY149" fmla="*/ 828778 h 2156946"/>
                <a:gd name="connsiteX150" fmla="*/ 2546546 w 6773660"/>
                <a:gd name="connsiteY150" fmla="*/ 839403 h 2156946"/>
                <a:gd name="connsiteX151" fmla="*/ 2688608 w 6773660"/>
                <a:gd name="connsiteY151" fmla="*/ 839403 h 2156946"/>
                <a:gd name="connsiteX152" fmla="*/ 2688608 w 6773660"/>
                <a:gd name="connsiteY152" fmla="*/ 850028 h 2156946"/>
                <a:gd name="connsiteX153" fmla="*/ 2721857 w 6773660"/>
                <a:gd name="connsiteY153" fmla="*/ 850028 h 2156946"/>
                <a:gd name="connsiteX154" fmla="*/ 2721857 w 6773660"/>
                <a:gd name="connsiteY154" fmla="*/ 862172 h 2156946"/>
                <a:gd name="connsiteX155" fmla="*/ 2727902 w 6773660"/>
                <a:gd name="connsiteY155" fmla="*/ 862172 h 2156946"/>
                <a:gd name="connsiteX156" fmla="*/ 2727902 w 6773660"/>
                <a:gd name="connsiteY156" fmla="*/ 872797 h 2156946"/>
                <a:gd name="connsiteX157" fmla="*/ 2735459 w 6773660"/>
                <a:gd name="connsiteY157" fmla="*/ 872797 h 2156946"/>
                <a:gd name="connsiteX158" fmla="*/ 2735459 w 6773660"/>
                <a:gd name="connsiteY158" fmla="*/ 884940 h 2156946"/>
                <a:gd name="connsiteX159" fmla="*/ 2761151 w 6773660"/>
                <a:gd name="connsiteY159" fmla="*/ 884940 h 2156946"/>
                <a:gd name="connsiteX160" fmla="*/ 2761151 w 6773660"/>
                <a:gd name="connsiteY160" fmla="*/ 895566 h 2156946"/>
                <a:gd name="connsiteX161" fmla="*/ 2774753 w 6773660"/>
                <a:gd name="connsiteY161" fmla="*/ 895566 h 2156946"/>
                <a:gd name="connsiteX162" fmla="*/ 2774753 w 6773660"/>
                <a:gd name="connsiteY162" fmla="*/ 907709 h 2156946"/>
                <a:gd name="connsiteX163" fmla="*/ 2782309 w 6773660"/>
                <a:gd name="connsiteY163" fmla="*/ 907709 h 2156946"/>
                <a:gd name="connsiteX164" fmla="*/ 2782309 w 6773660"/>
                <a:gd name="connsiteY164" fmla="*/ 919852 h 2156946"/>
                <a:gd name="connsiteX165" fmla="*/ 2801956 w 6773660"/>
                <a:gd name="connsiteY165" fmla="*/ 919852 h 2156946"/>
                <a:gd name="connsiteX166" fmla="*/ 2801956 w 6773660"/>
                <a:gd name="connsiteY166" fmla="*/ 930477 h 2156946"/>
                <a:gd name="connsiteX167" fmla="*/ 2823114 w 6773660"/>
                <a:gd name="connsiteY167" fmla="*/ 930477 h 2156946"/>
                <a:gd name="connsiteX168" fmla="*/ 2823114 w 6773660"/>
                <a:gd name="connsiteY168" fmla="*/ 942621 h 2156946"/>
                <a:gd name="connsiteX169" fmla="*/ 2829160 w 6773660"/>
                <a:gd name="connsiteY169" fmla="*/ 942621 h 2156946"/>
                <a:gd name="connsiteX170" fmla="*/ 2829160 w 6773660"/>
                <a:gd name="connsiteY170" fmla="*/ 954764 h 2156946"/>
                <a:gd name="connsiteX171" fmla="*/ 2842761 w 6773660"/>
                <a:gd name="connsiteY171" fmla="*/ 954764 h 2156946"/>
                <a:gd name="connsiteX172" fmla="*/ 2842761 w 6773660"/>
                <a:gd name="connsiteY172" fmla="*/ 966907 h 2156946"/>
                <a:gd name="connsiteX173" fmla="*/ 3010516 w 6773660"/>
                <a:gd name="connsiteY173" fmla="*/ 966907 h 2156946"/>
                <a:gd name="connsiteX174" fmla="*/ 3010516 w 6773660"/>
                <a:gd name="connsiteY174" fmla="*/ 979050 h 2156946"/>
                <a:gd name="connsiteX175" fmla="*/ 3024118 w 6773660"/>
                <a:gd name="connsiteY175" fmla="*/ 979050 h 2156946"/>
                <a:gd name="connsiteX176" fmla="*/ 3024118 w 6773660"/>
                <a:gd name="connsiteY176" fmla="*/ 991194 h 2156946"/>
                <a:gd name="connsiteX177" fmla="*/ 3070968 w 6773660"/>
                <a:gd name="connsiteY177" fmla="*/ 991194 h 2156946"/>
                <a:gd name="connsiteX178" fmla="*/ 3070968 w 6773660"/>
                <a:gd name="connsiteY178" fmla="*/ 1003337 h 2156946"/>
                <a:gd name="connsiteX179" fmla="*/ 3090615 w 6773660"/>
                <a:gd name="connsiteY179" fmla="*/ 1003337 h 2156946"/>
                <a:gd name="connsiteX180" fmla="*/ 3090615 w 6773660"/>
                <a:gd name="connsiteY180" fmla="*/ 1015480 h 2156946"/>
                <a:gd name="connsiteX181" fmla="*/ 3172225 w 6773660"/>
                <a:gd name="connsiteY181" fmla="*/ 1015480 h 2156946"/>
                <a:gd name="connsiteX182" fmla="*/ 3172225 w 6773660"/>
                <a:gd name="connsiteY182" fmla="*/ 1029141 h 2156946"/>
                <a:gd name="connsiteX183" fmla="*/ 3178271 w 6773660"/>
                <a:gd name="connsiteY183" fmla="*/ 1029141 h 2156946"/>
                <a:gd name="connsiteX184" fmla="*/ 3178271 w 6773660"/>
                <a:gd name="connsiteY184" fmla="*/ 1067089 h 2156946"/>
                <a:gd name="connsiteX185" fmla="*/ 3199429 w 6773660"/>
                <a:gd name="connsiteY185" fmla="*/ 1067089 h 2156946"/>
                <a:gd name="connsiteX186" fmla="*/ 3199429 w 6773660"/>
                <a:gd name="connsiteY186" fmla="*/ 1080750 h 2156946"/>
                <a:gd name="connsiteX187" fmla="*/ 3205474 w 6773660"/>
                <a:gd name="connsiteY187" fmla="*/ 1080750 h 2156946"/>
                <a:gd name="connsiteX188" fmla="*/ 3205474 w 6773660"/>
                <a:gd name="connsiteY188" fmla="*/ 1094412 h 2156946"/>
                <a:gd name="connsiteX189" fmla="*/ 3211519 w 6773660"/>
                <a:gd name="connsiteY189" fmla="*/ 1094412 h 2156946"/>
                <a:gd name="connsiteX190" fmla="*/ 3211519 w 6773660"/>
                <a:gd name="connsiteY190" fmla="*/ 1106555 h 2156946"/>
                <a:gd name="connsiteX191" fmla="*/ 3238723 w 6773660"/>
                <a:gd name="connsiteY191" fmla="*/ 1106555 h 2156946"/>
                <a:gd name="connsiteX192" fmla="*/ 3238723 w 6773660"/>
                <a:gd name="connsiteY192" fmla="*/ 1133877 h 2156946"/>
                <a:gd name="connsiteX193" fmla="*/ 3246279 w 6773660"/>
                <a:gd name="connsiteY193" fmla="*/ 1133877 h 2156946"/>
                <a:gd name="connsiteX194" fmla="*/ 3246279 w 6773660"/>
                <a:gd name="connsiteY194" fmla="*/ 1146020 h 2156946"/>
                <a:gd name="connsiteX195" fmla="*/ 3259881 w 6773660"/>
                <a:gd name="connsiteY195" fmla="*/ 1146020 h 2156946"/>
                <a:gd name="connsiteX196" fmla="*/ 3259881 w 6773660"/>
                <a:gd name="connsiteY196" fmla="*/ 1159682 h 2156946"/>
                <a:gd name="connsiteX197" fmla="*/ 3299175 w 6773660"/>
                <a:gd name="connsiteY197" fmla="*/ 1159682 h 2156946"/>
                <a:gd name="connsiteX198" fmla="*/ 3299175 w 6773660"/>
                <a:gd name="connsiteY198" fmla="*/ 1173343 h 2156946"/>
                <a:gd name="connsiteX199" fmla="*/ 3312776 w 6773660"/>
                <a:gd name="connsiteY199" fmla="*/ 1173343 h 2156946"/>
                <a:gd name="connsiteX200" fmla="*/ 3312776 w 6773660"/>
                <a:gd name="connsiteY200" fmla="*/ 1187004 h 2156946"/>
                <a:gd name="connsiteX201" fmla="*/ 3394387 w 6773660"/>
                <a:gd name="connsiteY201" fmla="*/ 1187004 h 2156946"/>
                <a:gd name="connsiteX202" fmla="*/ 3394387 w 6773660"/>
                <a:gd name="connsiteY202" fmla="*/ 1200665 h 2156946"/>
                <a:gd name="connsiteX203" fmla="*/ 3406477 w 6773660"/>
                <a:gd name="connsiteY203" fmla="*/ 1200665 h 2156946"/>
                <a:gd name="connsiteX204" fmla="*/ 3406477 w 6773660"/>
                <a:gd name="connsiteY204" fmla="*/ 1214326 h 2156946"/>
                <a:gd name="connsiteX205" fmla="*/ 3447283 w 6773660"/>
                <a:gd name="connsiteY205" fmla="*/ 1214326 h 2156946"/>
                <a:gd name="connsiteX206" fmla="*/ 3447283 w 6773660"/>
                <a:gd name="connsiteY206" fmla="*/ 1229505 h 2156946"/>
                <a:gd name="connsiteX207" fmla="*/ 3474486 w 6773660"/>
                <a:gd name="connsiteY207" fmla="*/ 1229505 h 2156946"/>
                <a:gd name="connsiteX208" fmla="*/ 3474486 w 6773660"/>
                <a:gd name="connsiteY208" fmla="*/ 1244684 h 2156946"/>
                <a:gd name="connsiteX209" fmla="*/ 3480531 w 6773660"/>
                <a:gd name="connsiteY209" fmla="*/ 1244684 h 2156946"/>
                <a:gd name="connsiteX210" fmla="*/ 3480531 w 6773660"/>
                <a:gd name="connsiteY210" fmla="*/ 1259863 h 2156946"/>
                <a:gd name="connsiteX211" fmla="*/ 3494133 w 6773660"/>
                <a:gd name="connsiteY211" fmla="*/ 1259863 h 2156946"/>
                <a:gd name="connsiteX212" fmla="*/ 3494133 w 6773660"/>
                <a:gd name="connsiteY212" fmla="*/ 1276561 h 2156946"/>
                <a:gd name="connsiteX213" fmla="*/ 3507735 w 6773660"/>
                <a:gd name="connsiteY213" fmla="*/ 1276561 h 2156946"/>
                <a:gd name="connsiteX214" fmla="*/ 3507735 w 6773660"/>
                <a:gd name="connsiteY214" fmla="*/ 1291740 h 2156946"/>
                <a:gd name="connsiteX215" fmla="*/ 3515291 w 6773660"/>
                <a:gd name="connsiteY215" fmla="*/ 1291740 h 2156946"/>
                <a:gd name="connsiteX216" fmla="*/ 3515291 w 6773660"/>
                <a:gd name="connsiteY216" fmla="*/ 1306919 h 2156946"/>
                <a:gd name="connsiteX217" fmla="*/ 3527382 w 6773660"/>
                <a:gd name="connsiteY217" fmla="*/ 1306919 h 2156946"/>
                <a:gd name="connsiteX218" fmla="*/ 3527382 w 6773660"/>
                <a:gd name="connsiteY218" fmla="*/ 1323616 h 2156946"/>
                <a:gd name="connsiteX219" fmla="*/ 3540983 w 6773660"/>
                <a:gd name="connsiteY219" fmla="*/ 1323616 h 2156946"/>
                <a:gd name="connsiteX220" fmla="*/ 3540983 w 6773660"/>
                <a:gd name="connsiteY220" fmla="*/ 1338795 h 2156946"/>
                <a:gd name="connsiteX221" fmla="*/ 3562141 w 6773660"/>
                <a:gd name="connsiteY221" fmla="*/ 1338795 h 2156946"/>
                <a:gd name="connsiteX222" fmla="*/ 3562141 w 6773660"/>
                <a:gd name="connsiteY222" fmla="*/ 1355492 h 2156946"/>
                <a:gd name="connsiteX223" fmla="*/ 3636196 w 6773660"/>
                <a:gd name="connsiteY223" fmla="*/ 1355492 h 2156946"/>
                <a:gd name="connsiteX224" fmla="*/ 3636196 w 6773660"/>
                <a:gd name="connsiteY224" fmla="*/ 1372189 h 2156946"/>
                <a:gd name="connsiteX225" fmla="*/ 3642241 w 6773660"/>
                <a:gd name="connsiteY225" fmla="*/ 1372189 h 2156946"/>
                <a:gd name="connsiteX226" fmla="*/ 3642241 w 6773660"/>
                <a:gd name="connsiteY226" fmla="*/ 1388886 h 2156946"/>
                <a:gd name="connsiteX227" fmla="*/ 3661888 w 6773660"/>
                <a:gd name="connsiteY227" fmla="*/ 1388886 h 2156946"/>
                <a:gd name="connsiteX228" fmla="*/ 3661888 w 6773660"/>
                <a:gd name="connsiteY228" fmla="*/ 1405583 h 2156946"/>
                <a:gd name="connsiteX229" fmla="*/ 3708738 w 6773660"/>
                <a:gd name="connsiteY229" fmla="*/ 1405583 h 2156946"/>
                <a:gd name="connsiteX230" fmla="*/ 3708738 w 6773660"/>
                <a:gd name="connsiteY230" fmla="*/ 1423798 h 2156946"/>
                <a:gd name="connsiteX231" fmla="*/ 3716295 w 6773660"/>
                <a:gd name="connsiteY231" fmla="*/ 1423798 h 2156946"/>
                <a:gd name="connsiteX232" fmla="*/ 3716295 w 6773660"/>
                <a:gd name="connsiteY232" fmla="*/ 1460227 h 2156946"/>
                <a:gd name="connsiteX233" fmla="*/ 3729896 w 6773660"/>
                <a:gd name="connsiteY233" fmla="*/ 1460227 h 2156946"/>
                <a:gd name="connsiteX234" fmla="*/ 3729896 w 6773660"/>
                <a:gd name="connsiteY234" fmla="*/ 1478442 h 2156946"/>
                <a:gd name="connsiteX235" fmla="*/ 3790348 w 6773660"/>
                <a:gd name="connsiteY235" fmla="*/ 1478442 h 2156946"/>
                <a:gd name="connsiteX236" fmla="*/ 3790348 w 6773660"/>
                <a:gd name="connsiteY236" fmla="*/ 1496657 h 2156946"/>
                <a:gd name="connsiteX237" fmla="*/ 3843244 w 6773660"/>
                <a:gd name="connsiteY237" fmla="*/ 1496657 h 2156946"/>
                <a:gd name="connsiteX238" fmla="*/ 3843244 w 6773660"/>
                <a:gd name="connsiteY238" fmla="*/ 1517908 h 2156946"/>
                <a:gd name="connsiteX239" fmla="*/ 3884049 w 6773660"/>
                <a:gd name="connsiteY239" fmla="*/ 1517908 h 2156946"/>
                <a:gd name="connsiteX240" fmla="*/ 3884049 w 6773660"/>
                <a:gd name="connsiteY240" fmla="*/ 1537641 h 2156946"/>
                <a:gd name="connsiteX241" fmla="*/ 3998908 w 6773660"/>
                <a:gd name="connsiteY241" fmla="*/ 1537641 h 2156946"/>
                <a:gd name="connsiteX242" fmla="*/ 3998908 w 6773660"/>
                <a:gd name="connsiteY242" fmla="*/ 1558891 h 2156946"/>
                <a:gd name="connsiteX243" fmla="*/ 4032157 w 6773660"/>
                <a:gd name="connsiteY243" fmla="*/ 1558891 h 2156946"/>
                <a:gd name="connsiteX244" fmla="*/ 4032157 w 6773660"/>
                <a:gd name="connsiteY244" fmla="*/ 1581660 h 2156946"/>
                <a:gd name="connsiteX245" fmla="*/ 4045759 w 6773660"/>
                <a:gd name="connsiteY245" fmla="*/ 1581660 h 2156946"/>
                <a:gd name="connsiteX246" fmla="*/ 4045759 w 6773660"/>
                <a:gd name="connsiteY246" fmla="*/ 1604429 h 2156946"/>
                <a:gd name="connsiteX247" fmla="*/ 4098654 w 6773660"/>
                <a:gd name="connsiteY247" fmla="*/ 1604429 h 2156946"/>
                <a:gd name="connsiteX248" fmla="*/ 4098654 w 6773660"/>
                <a:gd name="connsiteY248" fmla="*/ 1627197 h 2156946"/>
                <a:gd name="connsiteX249" fmla="*/ 4112256 w 6773660"/>
                <a:gd name="connsiteY249" fmla="*/ 1627197 h 2156946"/>
                <a:gd name="connsiteX250" fmla="*/ 4112256 w 6773660"/>
                <a:gd name="connsiteY250" fmla="*/ 1651484 h 2156946"/>
                <a:gd name="connsiteX251" fmla="*/ 4254319 w 6773660"/>
                <a:gd name="connsiteY251" fmla="*/ 1651484 h 2156946"/>
                <a:gd name="connsiteX252" fmla="*/ 4254319 w 6773660"/>
                <a:gd name="connsiteY252" fmla="*/ 1698539 h 2156946"/>
                <a:gd name="connsiteX253" fmla="*/ 4402426 w 6773660"/>
                <a:gd name="connsiteY253" fmla="*/ 1698539 h 2156946"/>
                <a:gd name="connsiteX254" fmla="*/ 4402426 w 6773660"/>
                <a:gd name="connsiteY254" fmla="*/ 1727379 h 2156946"/>
                <a:gd name="connsiteX255" fmla="*/ 4435675 w 6773660"/>
                <a:gd name="connsiteY255" fmla="*/ 1727379 h 2156946"/>
                <a:gd name="connsiteX256" fmla="*/ 4435675 w 6773660"/>
                <a:gd name="connsiteY256" fmla="*/ 1785060 h 2156946"/>
                <a:gd name="connsiteX257" fmla="*/ 4441720 w 6773660"/>
                <a:gd name="connsiteY257" fmla="*/ 1785060 h 2156946"/>
                <a:gd name="connsiteX258" fmla="*/ 4441720 w 6773660"/>
                <a:gd name="connsiteY258" fmla="*/ 1813900 h 2156946"/>
                <a:gd name="connsiteX259" fmla="*/ 4790831 w 6773660"/>
                <a:gd name="connsiteY259" fmla="*/ 1813900 h 2156946"/>
                <a:gd name="connsiteX260" fmla="*/ 4790831 w 6773660"/>
                <a:gd name="connsiteY260" fmla="*/ 1856401 h 2156946"/>
                <a:gd name="connsiteX261" fmla="*/ 4892088 w 6773660"/>
                <a:gd name="connsiteY261" fmla="*/ 1856401 h 2156946"/>
                <a:gd name="connsiteX262" fmla="*/ 4892088 w 6773660"/>
                <a:gd name="connsiteY262" fmla="*/ 1904974 h 2156946"/>
                <a:gd name="connsiteX263" fmla="*/ 5012993 w 6773660"/>
                <a:gd name="connsiteY263" fmla="*/ 1904974 h 2156946"/>
                <a:gd name="connsiteX264" fmla="*/ 5012993 w 6773660"/>
                <a:gd name="connsiteY264" fmla="*/ 2026407 h 2156946"/>
                <a:gd name="connsiteX265" fmla="*/ 5046242 w 6773660"/>
                <a:gd name="connsiteY265" fmla="*/ 2026407 h 2156946"/>
                <a:gd name="connsiteX266" fmla="*/ 5046242 w 6773660"/>
                <a:gd name="connsiteY266" fmla="*/ 2091677 h 2156946"/>
                <a:gd name="connsiteX267" fmla="*/ 5067400 w 6773660"/>
                <a:gd name="connsiteY267" fmla="*/ 2091677 h 2156946"/>
                <a:gd name="connsiteX268" fmla="*/ 5067400 w 6773660"/>
                <a:gd name="connsiteY268" fmla="*/ 2156947 h 2156946"/>
                <a:gd name="connsiteX269" fmla="*/ 6773661 w 6773660"/>
                <a:gd name="connsiteY269" fmla="*/ 2156947 h 2156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Lst>
              <a:rect l="l" t="t" r="r" b="b"/>
              <a:pathLst>
                <a:path w="6773660" h="2156946">
                  <a:moveTo>
                    <a:pt x="0" y="0"/>
                  </a:moveTo>
                  <a:lnTo>
                    <a:pt x="52896" y="0"/>
                  </a:lnTo>
                  <a:lnTo>
                    <a:pt x="52896" y="10625"/>
                  </a:lnTo>
                  <a:lnTo>
                    <a:pt x="80099" y="10625"/>
                  </a:lnTo>
                  <a:lnTo>
                    <a:pt x="80099" y="19733"/>
                  </a:lnTo>
                  <a:lnTo>
                    <a:pt x="87656" y="19733"/>
                  </a:lnTo>
                  <a:lnTo>
                    <a:pt x="87656" y="30358"/>
                  </a:lnTo>
                  <a:lnTo>
                    <a:pt x="113348" y="30358"/>
                  </a:lnTo>
                  <a:lnTo>
                    <a:pt x="113348" y="39466"/>
                  </a:lnTo>
                  <a:lnTo>
                    <a:pt x="126949" y="39466"/>
                  </a:lnTo>
                  <a:lnTo>
                    <a:pt x="126949" y="50091"/>
                  </a:lnTo>
                  <a:lnTo>
                    <a:pt x="222162" y="50091"/>
                  </a:lnTo>
                  <a:lnTo>
                    <a:pt x="222162" y="59198"/>
                  </a:lnTo>
                  <a:lnTo>
                    <a:pt x="368758" y="59198"/>
                  </a:lnTo>
                  <a:lnTo>
                    <a:pt x="368758" y="69824"/>
                  </a:lnTo>
                  <a:lnTo>
                    <a:pt x="376315" y="69824"/>
                  </a:lnTo>
                  <a:lnTo>
                    <a:pt x="376315" y="78931"/>
                  </a:lnTo>
                  <a:lnTo>
                    <a:pt x="450368" y="78931"/>
                  </a:lnTo>
                  <a:lnTo>
                    <a:pt x="450368" y="89557"/>
                  </a:lnTo>
                  <a:lnTo>
                    <a:pt x="463970" y="89557"/>
                  </a:lnTo>
                  <a:lnTo>
                    <a:pt x="463970" y="98664"/>
                  </a:lnTo>
                  <a:lnTo>
                    <a:pt x="483617" y="98664"/>
                  </a:lnTo>
                  <a:lnTo>
                    <a:pt x="483617" y="109289"/>
                  </a:lnTo>
                  <a:lnTo>
                    <a:pt x="571273" y="109289"/>
                  </a:lnTo>
                  <a:lnTo>
                    <a:pt x="571273" y="118397"/>
                  </a:lnTo>
                  <a:lnTo>
                    <a:pt x="598476" y="118397"/>
                  </a:lnTo>
                  <a:lnTo>
                    <a:pt x="598476" y="129022"/>
                  </a:lnTo>
                  <a:lnTo>
                    <a:pt x="610567" y="129022"/>
                  </a:lnTo>
                  <a:lnTo>
                    <a:pt x="610567" y="138130"/>
                  </a:lnTo>
                  <a:lnTo>
                    <a:pt x="645327" y="138130"/>
                  </a:lnTo>
                  <a:lnTo>
                    <a:pt x="645327" y="148755"/>
                  </a:lnTo>
                  <a:lnTo>
                    <a:pt x="705779" y="148755"/>
                  </a:lnTo>
                  <a:lnTo>
                    <a:pt x="705779" y="157862"/>
                  </a:lnTo>
                  <a:lnTo>
                    <a:pt x="719380" y="157862"/>
                  </a:lnTo>
                  <a:lnTo>
                    <a:pt x="719380" y="168488"/>
                  </a:lnTo>
                  <a:lnTo>
                    <a:pt x="920384" y="168488"/>
                  </a:lnTo>
                  <a:lnTo>
                    <a:pt x="920384" y="177595"/>
                  </a:lnTo>
                  <a:lnTo>
                    <a:pt x="933985" y="177595"/>
                  </a:lnTo>
                  <a:lnTo>
                    <a:pt x="933985" y="198846"/>
                  </a:lnTo>
                  <a:lnTo>
                    <a:pt x="940031" y="198846"/>
                  </a:lnTo>
                  <a:lnTo>
                    <a:pt x="940031" y="207953"/>
                  </a:lnTo>
                  <a:lnTo>
                    <a:pt x="947587" y="207953"/>
                  </a:lnTo>
                  <a:lnTo>
                    <a:pt x="947587" y="218579"/>
                  </a:lnTo>
                  <a:lnTo>
                    <a:pt x="967234" y="218579"/>
                  </a:lnTo>
                  <a:lnTo>
                    <a:pt x="967234" y="227686"/>
                  </a:lnTo>
                  <a:lnTo>
                    <a:pt x="1008039" y="227686"/>
                  </a:lnTo>
                  <a:lnTo>
                    <a:pt x="1008039" y="238312"/>
                  </a:lnTo>
                  <a:lnTo>
                    <a:pt x="1048844" y="238312"/>
                  </a:lnTo>
                  <a:lnTo>
                    <a:pt x="1048844" y="247419"/>
                  </a:lnTo>
                  <a:lnTo>
                    <a:pt x="1134989" y="247419"/>
                  </a:lnTo>
                  <a:lnTo>
                    <a:pt x="1134989" y="258044"/>
                  </a:lnTo>
                  <a:lnTo>
                    <a:pt x="1169749" y="258044"/>
                  </a:lnTo>
                  <a:lnTo>
                    <a:pt x="1169749" y="277777"/>
                  </a:lnTo>
                  <a:lnTo>
                    <a:pt x="1236246" y="277777"/>
                  </a:lnTo>
                  <a:lnTo>
                    <a:pt x="1236246" y="288403"/>
                  </a:lnTo>
                  <a:lnTo>
                    <a:pt x="1310300" y="288403"/>
                  </a:lnTo>
                  <a:lnTo>
                    <a:pt x="1310300" y="297510"/>
                  </a:lnTo>
                  <a:lnTo>
                    <a:pt x="1316345" y="297510"/>
                  </a:lnTo>
                  <a:lnTo>
                    <a:pt x="1316345" y="308135"/>
                  </a:lnTo>
                  <a:lnTo>
                    <a:pt x="1343549" y="308135"/>
                  </a:lnTo>
                  <a:lnTo>
                    <a:pt x="1343549" y="327868"/>
                  </a:lnTo>
                  <a:lnTo>
                    <a:pt x="1357150" y="327868"/>
                  </a:lnTo>
                  <a:lnTo>
                    <a:pt x="1357150" y="338493"/>
                  </a:lnTo>
                  <a:lnTo>
                    <a:pt x="1370752" y="338493"/>
                  </a:lnTo>
                  <a:lnTo>
                    <a:pt x="1370752" y="347601"/>
                  </a:lnTo>
                  <a:lnTo>
                    <a:pt x="1376797" y="347601"/>
                  </a:lnTo>
                  <a:lnTo>
                    <a:pt x="1376797" y="358226"/>
                  </a:lnTo>
                  <a:lnTo>
                    <a:pt x="1384354" y="358226"/>
                  </a:lnTo>
                  <a:lnTo>
                    <a:pt x="1384354" y="368852"/>
                  </a:lnTo>
                  <a:lnTo>
                    <a:pt x="1390399" y="368852"/>
                  </a:lnTo>
                  <a:lnTo>
                    <a:pt x="1390399" y="377959"/>
                  </a:lnTo>
                  <a:lnTo>
                    <a:pt x="1425159" y="377959"/>
                  </a:lnTo>
                  <a:lnTo>
                    <a:pt x="1425159" y="388584"/>
                  </a:lnTo>
                  <a:lnTo>
                    <a:pt x="1478054" y="388584"/>
                  </a:lnTo>
                  <a:lnTo>
                    <a:pt x="1478054" y="397692"/>
                  </a:lnTo>
                  <a:lnTo>
                    <a:pt x="1485611" y="397692"/>
                  </a:lnTo>
                  <a:lnTo>
                    <a:pt x="1485611" y="408317"/>
                  </a:lnTo>
                  <a:lnTo>
                    <a:pt x="1511303" y="408317"/>
                  </a:lnTo>
                  <a:lnTo>
                    <a:pt x="1511303" y="418943"/>
                  </a:lnTo>
                  <a:lnTo>
                    <a:pt x="1558154" y="418943"/>
                  </a:lnTo>
                  <a:lnTo>
                    <a:pt x="1558154" y="428050"/>
                  </a:lnTo>
                  <a:lnTo>
                    <a:pt x="1565710" y="428050"/>
                  </a:lnTo>
                  <a:lnTo>
                    <a:pt x="1565710" y="449301"/>
                  </a:lnTo>
                  <a:lnTo>
                    <a:pt x="1571755" y="449301"/>
                  </a:lnTo>
                  <a:lnTo>
                    <a:pt x="1571755" y="458408"/>
                  </a:lnTo>
                  <a:lnTo>
                    <a:pt x="1585357" y="458408"/>
                  </a:lnTo>
                  <a:lnTo>
                    <a:pt x="1585357" y="469033"/>
                  </a:lnTo>
                  <a:lnTo>
                    <a:pt x="1606515" y="469033"/>
                  </a:lnTo>
                  <a:lnTo>
                    <a:pt x="1606515" y="478141"/>
                  </a:lnTo>
                  <a:lnTo>
                    <a:pt x="1632208" y="478141"/>
                  </a:lnTo>
                  <a:lnTo>
                    <a:pt x="1632208" y="499392"/>
                  </a:lnTo>
                  <a:lnTo>
                    <a:pt x="1645809" y="499392"/>
                  </a:lnTo>
                  <a:lnTo>
                    <a:pt x="1645809" y="508499"/>
                  </a:lnTo>
                  <a:lnTo>
                    <a:pt x="1686614" y="508499"/>
                  </a:lnTo>
                  <a:lnTo>
                    <a:pt x="1686614" y="519124"/>
                  </a:lnTo>
                  <a:lnTo>
                    <a:pt x="1727419" y="519124"/>
                  </a:lnTo>
                  <a:lnTo>
                    <a:pt x="1727419" y="529750"/>
                  </a:lnTo>
                  <a:lnTo>
                    <a:pt x="1813564" y="529750"/>
                  </a:lnTo>
                  <a:lnTo>
                    <a:pt x="1813564" y="538857"/>
                  </a:lnTo>
                  <a:lnTo>
                    <a:pt x="1861926" y="538857"/>
                  </a:lnTo>
                  <a:lnTo>
                    <a:pt x="1861926" y="549483"/>
                  </a:lnTo>
                  <a:lnTo>
                    <a:pt x="1887618" y="549483"/>
                  </a:lnTo>
                  <a:lnTo>
                    <a:pt x="1887618" y="560108"/>
                  </a:lnTo>
                  <a:lnTo>
                    <a:pt x="1914821" y="560108"/>
                  </a:lnTo>
                  <a:lnTo>
                    <a:pt x="1914821" y="569215"/>
                  </a:lnTo>
                  <a:lnTo>
                    <a:pt x="1935979" y="569215"/>
                  </a:lnTo>
                  <a:lnTo>
                    <a:pt x="1935979" y="579841"/>
                  </a:lnTo>
                  <a:lnTo>
                    <a:pt x="1948070" y="579841"/>
                  </a:lnTo>
                  <a:lnTo>
                    <a:pt x="1948070" y="590466"/>
                  </a:lnTo>
                  <a:lnTo>
                    <a:pt x="1961671" y="590466"/>
                  </a:lnTo>
                  <a:lnTo>
                    <a:pt x="1961671" y="599574"/>
                  </a:lnTo>
                  <a:lnTo>
                    <a:pt x="2029680" y="599574"/>
                  </a:lnTo>
                  <a:lnTo>
                    <a:pt x="2029680" y="610199"/>
                  </a:lnTo>
                  <a:lnTo>
                    <a:pt x="2035725" y="610199"/>
                  </a:lnTo>
                  <a:lnTo>
                    <a:pt x="2035725" y="631450"/>
                  </a:lnTo>
                  <a:lnTo>
                    <a:pt x="2049327" y="631450"/>
                  </a:lnTo>
                  <a:lnTo>
                    <a:pt x="2049327" y="642075"/>
                  </a:lnTo>
                  <a:lnTo>
                    <a:pt x="2082576" y="642075"/>
                  </a:lnTo>
                  <a:lnTo>
                    <a:pt x="2082576" y="651182"/>
                  </a:lnTo>
                  <a:lnTo>
                    <a:pt x="2117336" y="651182"/>
                  </a:lnTo>
                  <a:lnTo>
                    <a:pt x="2117336" y="661808"/>
                  </a:lnTo>
                  <a:lnTo>
                    <a:pt x="2156630" y="661808"/>
                  </a:lnTo>
                  <a:lnTo>
                    <a:pt x="2156630" y="672433"/>
                  </a:lnTo>
                  <a:lnTo>
                    <a:pt x="2224638" y="672433"/>
                  </a:lnTo>
                  <a:lnTo>
                    <a:pt x="2224638" y="683059"/>
                  </a:lnTo>
                  <a:lnTo>
                    <a:pt x="2251842" y="683059"/>
                  </a:lnTo>
                  <a:lnTo>
                    <a:pt x="2251842" y="692166"/>
                  </a:lnTo>
                  <a:lnTo>
                    <a:pt x="2312294" y="692166"/>
                  </a:lnTo>
                  <a:lnTo>
                    <a:pt x="2312294" y="702791"/>
                  </a:lnTo>
                  <a:lnTo>
                    <a:pt x="2318339" y="702791"/>
                  </a:lnTo>
                  <a:lnTo>
                    <a:pt x="2318339" y="713417"/>
                  </a:lnTo>
                  <a:lnTo>
                    <a:pt x="2331941" y="713417"/>
                  </a:lnTo>
                  <a:lnTo>
                    <a:pt x="2331941" y="724042"/>
                  </a:lnTo>
                  <a:lnTo>
                    <a:pt x="2351588" y="724042"/>
                  </a:lnTo>
                  <a:lnTo>
                    <a:pt x="2351588" y="734667"/>
                  </a:lnTo>
                  <a:lnTo>
                    <a:pt x="2359144" y="734667"/>
                  </a:lnTo>
                  <a:lnTo>
                    <a:pt x="2359144" y="745293"/>
                  </a:lnTo>
                  <a:lnTo>
                    <a:pt x="2392393" y="745293"/>
                  </a:lnTo>
                  <a:lnTo>
                    <a:pt x="2392393" y="755918"/>
                  </a:lnTo>
                  <a:lnTo>
                    <a:pt x="2412040" y="755918"/>
                  </a:lnTo>
                  <a:lnTo>
                    <a:pt x="2412040" y="765026"/>
                  </a:lnTo>
                  <a:lnTo>
                    <a:pt x="2433198" y="765026"/>
                  </a:lnTo>
                  <a:lnTo>
                    <a:pt x="2433198" y="775651"/>
                  </a:lnTo>
                  <a:lnTo>
                    <a:pt x="2486094" y="775651"/>
                  </a:lnTo>
                  <a:lnTo>
                    <a:pt x="2486094" y="786276"/>
                  </a:lnTo>
                  <a:lnTo>
                    <a:pt x="2499696" y="786276"/>
                  </a:lnTo>
                  <a:lnTo>
                    <a:pt x="2499696" y="796902"/>
                  </a:lnTo>
                  <a:lnTo>
                    <a:pt x="2513297" y="796902"/>
                  </a:lnTo>
                  <a:lnTo>
                    <a:pt x="2513297" y="828778"/>
                  </a:lnTo>
                  <a:lnTo>
                    <a:pt x="2546546" y="828778"/>
                  </a:lnTo>
                  <a:lnTo>
                    <a:pt x="2546546" y="839403"/>
                  </a:lnTo>
                  <a:lnTo>
                    <a:pt x="2688608" y="839403"/>
                  </a:lnTo>
                  <a:lnTo>
                    <a:pt x="2688608" y="850028"/>
                  </a:lnTo>
                  <a:lnTo>
                    <a:pt x="2721857" y="850028"/>
                  </a:lnTo>
                  <a:lnTo>
                    <a:pt x="2721857" y="862172"/>
                  </a:lnTo>
                  <a:lnTo>
                    <a:pt x="2727902" y="862172"/>
                  </a:lnTo>
                  <a:lnTo>
                    <a:pt x="2727902" y="872797"/>
                  </a:lnTo>
                  <a:lnTo>
                    <a:pt x="2735459" y="872797"/>
                  </a:lnTo>
                  <a:lnTo>
                    <a:pt x="2735459" y="884940"/>
                  </a:lnTo>
                  <a:lnTo>
                    <a:pt x="2761151" y="884940"/>
                  </a:lnTo>
                  <a:lnTo>
                    <a:pt x="2761151" y="895566"/>
                  </a:lnTo>
                  <a:lnTo>
                    <a:pt x="2774753" y="895566"/>
                  </a:lnTo>
                  <a:lnTo>
                    <a:pt x="2774753" y="907709"/>
                  </a:lnTo>
                  <a:lnTo>
                    <a:pt x="2782309" y="907709"/>
                  </a:lnTo>
                  <a:lnTo>
                    <a:pt x="2782309" y="919852"/>
                  </a:lnTo>
                  <a:lnTo>
                    <a:pt x="2801956" y="919852"/>
                  </a:lnTo>
                  <a:lnTo>
                    <a:pt x="2801956" y="930477"/>
                  </a:lnTo>
                  <a:lnTo>
                    <a:pt x="2823114" y="930477"/>
                  </a:lnTo>
                  <a:lnTo>
                    <a:pt x="2823114" y="942621"/>
                  </a:lnTo>
                  <a:lnTo>
                    <a:pt x="2829160" y="942621"/>
                  </a:lnTo>
                  <a:lnTo>
                    <a:pt x="2829160" y="954764"/>
                  </a:lnTo>
                  <a:lnTo>
                    <a:pt x="2842761" y="954764"/>
                  </a:lnTo>
                  <a:lnTo>
                    <a:pt x="2842761" y="966907"/>
                  </a:lnTo>
                  <a:lnTo>
                    <a:pt x="3010516" y="966907"/>
                  </a:lnTo>
                  <a:lnTo>
                    <a:pt x="3010516" y="979050"/>
                  </a:lnTo>
                  <a:lnTo>
                    <a:pt x="3024118" y="979050"/>
                  </a:lnTo>
                  <a:lnTo>
                    <a:pt x="3024118" y="991194"/>
                  </a:lnTo>
                  <a:lnTo>
                    <a:pt x="3070968" y="991194"/>
                  </a:lnTo>
                  <a:lnTo>
                    <a:pt x="3070968" y="1003337"/>
                  </a:lnTo>
                  <a:lnTo>
                    <a:pt x="3090615" y="1003337"/>
                  </a:lnTo>
                  <a:lnTo>
                    <a:pt x="3090615" y="1015480"/>
                  </a:lnTo>
                  <a:lnTo>
                    <a:pt x="3172225" y="1015480"/>
                  </a:lnTo>
                  <a:lnTo>
                    <a:pt x="3172225" y="1029141"/>
                  </a:lnTo>
                  <a:lnTo>
                    <a:pt x="3178271" y="1029141"/>
                  </a:lnTo>
                  <a:lnTo>
                    <a:pt x="3178271" y="1067089"/>
                  </a:lnTo>
                  <a:lnTo>
                    <a:pt x="3199429" y="1067089"/>
                  </a:lnTo>
                  <a:lnTo>
                    <a:pt x="3199429" y="1080750"/>
                  </a:lnTo>
                  <a:lnTo>
                    <a:pt x="3205474" y="1080750"/>
                  </a:lnTo>
                  <a:lnTo>
                    <a:pt x="3205474" y="1094412"/>
                  </a:lnTo>
                  <a:lnTo>
                    <a:pt x="3211519" y="1094412"/>
                  </a:lnTo>
                  <a:lnTo>
                    <a:pt x="3211519" y="1106555"/>
                  </a:lnTo>
                  <a:lnTo>
                    <a:pt x="3238723" y="1106555"/>
                  </a:lnTo>
                  <a:lnTo>
                    <a:pt x="3238723" y="1133877"/>
                  </a:lnTo>
                  <a:lnTo>
                    <a:pt x="3246279" y="1133877"/>
                  </a:lnTo>
                  <a:lnTo>
                    <a:pt x="3246279" y="1146020"/>
                  </a:lnTo>
                  <a:lnTo>
                    <a:pt x="3259881" y="1146020"/>
                  </a:lnTo>
                  <a:lnTo>
                    <a:pt x="3259881" y="1159682"/>
                  </a:lnTo>
                  <a:lnTo>
                    <a:pt x="3299175" y="1159682"/>
                  </a:lnTo>
                  <a:lnTo>
                    <a:pt x="3299175" y="1173343"/>
                  </a:lnTo>
                  <a:lnTo>
                    <a:pt x="3312776" y="1173343"/>
                  </a:lnTo>
                  <a:lnTo>
                    <a:pt x="3312776" y="1187004"/>
                  </a:lnTo>
                  <a:lnTo>
                    <a:pt x="3394387" y="1187004"/>
                  </a:lnTo>
                  <a:lnTo>
                    <a:pt x="3394387" y="1200665"/>
                  </a:lnTo>
                  <a:lnTo>
                    <a:pt x="3406477" y="1200665"/>
                  </a:lnTo>
                  <a:lnTo>
                    <a:pt x="3406477" y="1214326"/>
                  </a:lnTo>
                  <a:lnTo>
                    <a:pt x="3447283" y="1214326"/>
                  </a:lnTo>
                  <a:lnTo>
                    <a:pt x="3447283" y="1229505"/>
                  </a:lnTo>
                  <a:lnTo>
                    <a:pt x="3474486" y="1229505"/>
                  </a:lnTo>
                  <a:lnTo>
                    <a:pt x="3474486" y="1244684"/>
                  </a:lnTo>
                  <a:lnTo>
                    <a:pt x="3480531" y="1244684"/>
                  </a:lnTo>
                  <a:lnTo>
                    <a:pt x="3480531" y="1259863"/>
                  </a:lnTo>
                  <a:lnTo>
                    <a:pt x="3494133" y="1259863"/>
                  </a:lnTo>
                  <a:lnTo>
                    <a:pt x="3494133" y="1276561"/>
                  </a:lnTo>
                  <a:lnTo>
                    <a:pt x="3507735" y="1276561"/>
                  </a:lnTo>
                  <a:lnTo>
                    <a:pt x="3507735" y="1291740"/>
                  </a:lnTo>
                  <a:lnTo>
                    <a:pt x="3515291" y="1291740"/>
                  </a:lnTo>
                  <a:lnTo>
                    <a:pt x="3515291" y="1306919"/>
                  </a:lnTo>
                  <a:lnTo>
                    <a:pt x="3527382" y="1306919"/>
                  </a:lnTo>
                  <a:lnTo>
                    <a:pt x="3527382" y="1323616"/>
                  </a:lnTo>
                  <a:lnTo>
                    <a:pt x="3540983" y="1323616"/>
                  </a:lnTo>
                  <a:lnTo>
                    <a:pt x="3540983" y="1338795"/>
                  </a:lnTo>
                  <a:lnTo>
                    <a:pt x="3562141" y="1338795"/>
                  </a:lnTo>
                  <a:lnTo>
                    <a:pt x="3562141" y="1355492"/>
                  </a:lnTo>
                  <a:lnTo>
                    <a:pt x="3636196" y="1355492"/>
                  </a:lnTo>
                  <a:lnTo>
                    <a:pt x="3636196" y="1372189"/>
                  </a:lnTo>
                  <a:lnTo>
                    <a:pt x="3642241" y="1372189"/>
                  </a:lnTo>
                  <a:lnTo>
                    <a:pt x="3642241" y="1388886"/>
                  </a:lnTo>
                  <a:lnTo>
                    <a:pt x="3661888" y="1388886"/>
                  </a:lnTo>
                  <a:lnTo>
                    <a:pt x="3661888" y="1405583"/>
                  </a:lnTo>
                  <a:lnTo>
                    <a:pt x="3708738" y="1405583"/>
                  </a:lnTo>
                  <a:lnTo>
                    <a:pt x="3708738" y="1423798"/>
                  </a:lnTo>
                  <a:lnTo>
                    <a:pt x="3716295" y="1423798"/>
                  </a:lnTo>
                  <a:lnTo>
                    <a:pt x="3716295" y="1460227"/>
                  </a:lnTo>
                  <a:lnTo>
                    <a:pt x="3729896" y="1460227"/>
                  </a:lnTo>
                  <a:lnTo>
                    <a:pt x="3729896" y="1478442"/>
                  </a:lnTo>
                  <a:lnTo>
                    <a:pt x="3790348" y="1478442"/>
                  </a:lnTo>
                  <a:lnTo>
                    <a:pt x="3790348" y="1496657"/>
                  </a:lnTo>
                  <a:lnTo>
                    <a:pt x="3843244" y="1496657"/>
                  </a:lnTo>
                  <a:lnTo>
                    <a:pt x="3843244" y="1517908"/>
                  </a:lnTo>
                  <a:lnTo>
                    <a:pt x="3884049" y="1517908"/>
                  </a:lnTo>
                  <a:lnTo>
                    <a:pt x="3884049" y="1537641"/>
                  </a:lnTo>
                  <a:lnTo>
                    <a:pt x="3998908" y="1537641"/>
                  </a:lnTo>
                  <a:lnTo>
                    <a:pt x="3998908" y="1558891"/>
                  </a:lnTo>
                  <a:lnTo>
                    <a:pt x="4032157" y="1558891"/>
                  </a:lnTo>
                  <a:lnTo>
                    <a:pt x="4032157" y="1581660"/>
                  </a:lnTo>
                  <a:lnTo>
                    <a:pt x="4045759" y="1581660"/>
                  </a:lnTo>
                  <a:lnTo>
                    <a:pt x="4045759" y="1604429"/>
                  </a:lnTo>
                  <a:lnTo>
                    <a:pt x="4098654" y="1604429"/>
                  </a:lnTo>
                  <a:lnTo>
                    <a:pt x="4098654" y="1627197"/>
                  </a:lnTo>
                  <a:lnTo>
                    <a:pt x="4112256" y="1627197"/>
                  </a:lnTo>
                  <a:lnTo>
                    <a:pt x="4112256" y="1651484"/>
                  </a:lnTo>
                  <a:lnTo>
                    <a:pt x="4254319" y="1651484"/>
                  </a:lnTo>
                  <a:lnTo>
                    <a:pt x="4254319" y="1698539"/>
                  </a:lnTo>
                  <a:lnTo>
                    <a:pt x="4402426" y="1698539"/>
                  </a:lnTo>
                  <a:lnTo>
                    <a:pt x="4402426" y="1727379"/>
                  </a:lnTo>
                  <a:lnTo>
                    <a:pt x="4435675" y="1727379"/>
                  </a:lnTo>
                  <a:lnTo>
                    <a:pt x="4435675" y="1785060"/>
                  </a:lnTo>
                  <a:lnTo>
                    <a:pt x="4441720" y="1785060"/>
                  </a:lnTo>
                  <a:lnTo>
                    <a:pt x="4441720" y="1813900"/>
                  </a:lnTo>
                  <a:lnTo>
                    <a:pt x="4790831" y="1813900"/>
                  </a:lnTo>
                  <a:lnTo>
                    <a:pt x="4790831" y="1856401"/>
                  </a:lnTo>
                  <a:lnTo>
                    <a:pt x="4892088" y="1856401"/>
                  </a:lnTo>
                  <a:lnTo>
                    <a:pt x="4892088" y="1904974"/>
                  </a:lnTo>
                  <a:lnTo>
                    <a:pt x="5012993" y="1904974"/>
                  </a:lnTo>
                  <a:lnTo>
                    <a:pt x="5012993" y="2026407"/>
                  </a:lnTo>
                  <a:lnTo>
                    <a:pt x="5046242" y="2026407"/>
                  </a:lnTo>
                  <a:lnTo>
                    <a:pt x="5046242" y="2091677"/>
                  </a:lnTo>
                  <a:lnTo>
                    <a:pt x="5067400" y="2091677"/>
                  </a:lnTo>
                  <a:lnTo>
                    <a:pt x="5067400" y="2156947"/>
                  </a:lnTo>
                  <a:lnTo>
                    <a:pt x="6773661" y="2156947"/>
                  </a:lnTo>
                </a:path>
              </a:pathLst>
            </a:custGeom>
            <a:noFill/>
            <a:ln w="28575" cap="flat">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01" name="Freeform 699">
              <a:extLst>
                <a:ext uri="{FF2B5EF4-FFF2-40B4-BE49-F238E27FC236}">
                  <a16:creationId xmlns:a16="http://schemas.microsoft.com/office/drawing/2014/main" id="{0FF27F40-63B8-6DDD-FCE6-0ADD265009BB}"/>
                </a:ext>
              </a:extLst>
            </p:cNvPr>
            <p:cNvSpPr/>
            <p:nvPr/>
          </p:nvSpPr>
          <p:spPr>
            <a:xfrm>
              <a:off x="1988811" y="4265278"/>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02" name="Freeform 700">
              <a:extLst>
                <a:ext uri="{FF2B5EF4-FFF2-40B4-BE49-F238E27FC236}">
                  <a16:creationId xmlns:a16="http://schemas.microsoft.com/office/drawing/2014/main" id="{564EC948-8671-1697-4B42-37315D5C197F}"/>
                </a:ext>
              </a:extLst>
            </p:cNvPr>
            <p:cNvSpPr/>
            <p:nvPr/>
          </p:nvSpPr>
          <p:spPr>
            <a:xfrm>
              <a:off x="2030832" y="4217621"/>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03" name="Freeform 701">
              <a:extLst>
                <a:ext uri="{FF2B5EF4-FFF2-40B4-BE49-F238E27FC236}">
                  <a16:creationId xmlns:a16="http://schemas.microsoft.com/office/drawing/2014/main" id="{C81D25F4-F5FD-9A92-D504-55F1B3FA738F}"/>
                </a:ext>
              </a:extLst>
            </p:cNvPr>
            <p:cNvSpPr/>
            <p:nvPr/>
          </p:nvSpPr>
          <p:spPr>
            <a:xfrm>
              <a:off x="2045539" y="429625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04" name="Freeform 702">
              <a:extLst>
                <a:ext uri="{FF2B5EF4-FFF2-40B4-BE49-F238E27FC236}">
                  <a16:creationId xmlns:a16="http://schemas.microsoft.com/office/drawing/2014/main" id="{F38FDAA5-AEE0-63C3-9527-B68D8474E6DD}"/>
                </a:ext>
              </a:extLst>
            </p:cNvPr>
            <p:cNvSpPr/>
            <p:nvPr/>
          </p:nvSpPr>
          <p:spPr>
            <a:xfrm>
              <a:off x="2087560" y="424859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05" name="Freeform 703">
              <a:extLst>
                <a:ext uri="{FF2B5EF4-FFF2-40B4-BE49-F238E27FC236}">
                  <a16:creationId xmlns:a16="http://schemas.microsoft.com/office/drawing/2014/main" id="{18A7B624-022A-1DAF-1EA3-F0B429742D55}"/>
                </a:ext>
              </a:extLst>
            </p:cNvPr>
            <p:cNvSpPr/>
            <p:nvPr/>
          </p:nvSpPr>
          <p:spPr>
            <a:xfrm>
              <a:off x="2829232" y="44654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06" name="Freeform 704">
              <a:extLst>
                <a:ext uri="{FF2B5EF4-FFF2-40B4-BE49-F238E27FC236}">
                  <a16:creationId xmlns:a16="http://schemas.microsoft.com/office/drawing/2014/main" id="{8C8DFA6E-1E09-F3A4-709F-DB2BC37991F7}"/>
                </a:ext>
              </a:extLst>
            </p:cNvPr>
            <p:cNvSpPr/>
            <p:nvPr/>
          </p:nvSpPr>
          <p:spPr>
            <a:xfrm>
              <a:off x="2871253" y="44177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07" name="Freeform 705">
              <a:extLst>
                <a:ext uri="{FF2B5EF4-FFF2-40B4-BE49-F238E27FC236}">
                  <a16:creationId xmlns:a16="http://schemas.microsoft.com/office/drawing/2014/main" id="{78B05285-77B7-0E0D-1D97-4F53EE09013F}"/>
                </a:ext>
              </a:extLst>
            </p:cNvPr>
            <p:cNvSpPr/>
            <p:nvPr/>
          </p:nvSpPr>
          <p:spPr>
            <a:xfrm>
              <a:off x="2839737" y="448211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08" name="Freeform 706">
              <a:extLst>
                <a:ext uri="{FF2B5EF4-FFF2-40B4-BE49-F238E27FC236}">
                  <a16:creationId xmlns:a16="http://schemas.microsoft.com/office/drawing/2014/main" id="{FEDD417D-9C1B-3D44-E3F7-9EAD8B5ADF14}"/>
                </a:ext>
              </a:extLst>
            </p:cNvPr>
            <p:cNvSpPr/>
            <p:nvPr/>
          </p:nvSpPr>
          <p:spPr>
            <a:xfrm>
              <a:off x="2881758" y="443446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09" name="Freeform 707">
              <a:extLst>
                <a:ext uri="{FF2B5EF4-FFF2-40B4-BE49-F238E27FC236}">
                  <a16:creationId xmlns:a16="http://schemas.microsoft.com/office/drawing/2014/main" id="{F9E4EB79-77CC-5A4F-8F62-BACA2439DE9E}"/>
                </a:ext>
              </a:extLst>
            </p:cNvPr>
            <p:cNvSpPr/>
            <p:nvPr/>
          </p:nvSpPr>
          <p:spPr>
            <a:xfrm>
              <a:off x="2856545" y="4482119"/>
              <a:ext cx="86142" cy="23829"/>
            </a:xfrm>
            <a:custGeom>
              <a:avLst/>
              <a:gdLst>
                <a:gd name="connsiteX0" fmla="*/ 0 w 61963"/>
                <a:gd name="connsiteY0" fmla="*/ 0 h 15179"/>
                <a:gd name="connsiteX1" fmla="*/ 61963 w 61963"/>
                <a:gd name="connsiteY1" fmla="*/ 0 h 15179"/>
              </a:gdLst>
              <a:ahLst/>
              <a:cxnLst>
                <a:cxn ang="0">
                  <a:pos x="connsiteX0" y="connsiteY0"/>
                </a:cxn>
                <a:cxn ang="0">
                  <a:pos x="connsiteX1" y="connsiteY1"/>
                </a:cxn>
              </a:cxnLst>
              <a:rect l="l" t="t" r="r" b="b"/>
              <a:pathLst>
                <a:path w="61963" h="15179">
                  <a:moveTo>
                    <a:pt x="0" y="0"/>
                  </a:moveTo>
                  <a:lnTo>
                    <a:pt x="6196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10" name="Freeform 708">
              <a:extLst>
                <a:ext uri="{FF2B5EF4-FFF2-40B4-BE49-F238E27FC236}">
                  <a16:creationId xmlns:a16="http://schemas.microsoft.com/office/drawing/2014/main" id="{2DC5A28A-6406-A1C4-A9A5-937CBCDF8F5B}"/>
                </a:ext>
              </a:extLst>
            </p:cNvPr>
            <p:cNvSpPr/>
            <p:nvPr/>
          </p:nvSpPr>
          <p:spPr>
            <a:xfrm>
              <a:off x="2900668" y="443446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11" name="Freeform 709">
              <a:extLst>
                <a:ext uri="{FF2B5EF4-FFF2-40B4-BE49-F238E27FC236}">
                  <a16:creationId xmlns:a16="http://schemas.microsoft.com/office/drawing/2014/main" id="{9CC94D5F-8213-D83A-2966-2E4CF811AFA5}"/>
                </a:ext>
              </a:extLst>
            </p:cNvPr>
            <p:cNvSpPr/>
            <p:nvPr/>
          </p:nvSpPr>
          <p:spPr>
            <a:xfrm>
              <a:off x="3333483" y="460603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12" name="Freeform 710">
              <a:extLst>
                <a:ext uri="{FF2B5EF4-FFF2-40B4-BE49-F238E27FC236}">
                  <a16:creationId xmlns:a16="http://schemas.microsoft.com/office/drawing/2014/main" id="{CC0A0D05-CA9D-6A0A-C529-1B8F92F1B62C}"/>
                </a:ext>
              </a:extLst>
            </p:cNvPr>
            <p:cNvSpPr/>
            <p:nvPr/>
          </p:nvSpPr>
          <p:spPr>
            <a:xfrm>
              <a:off x="3375504" y="4558371"/>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13" name="Freeform 711">
              <a:extLst>
                <a:ext uri="{FF2B5EF4-FFF2-40B4-BE49-F238E27FC236}">
                  <a16:creationId xmlns:a16="http://schemas.microsoft.com/office/drawing/2014/main" id="{294988D8-AF07-9211-5A3C-085BBFD70BC6}"/>
                </a:ext>
              </a:extLst>
            </p:cNvPr>
            <p:cNvSpPr/>
            <p:nvPr/>
          </p:nvSpPr>
          <p:spPr>
            <a:xfrm>
              <a:off x="3409121" y="460603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14" name="Freeform 712">
              <a:extLst>
                <a:ext uri="{FF2B5EF4-FFF2-40B4-BE49-F238E27FC236}">
                  <a16:creationId xmlns:a16="http://schemas.microsoft.com/office/drawing/2014/main" id="{D4D7023B-71B6-921D-BC47-23F126A201C2}"/>
                </a:ext>
              </a:extLst>
            </p:cNvPr>
            <p:cNvSpPr/>
            <p:nvPr/>
          </p:nvSpPr>
          <p:spPr>
            <a:xfrm>
              <a:off x="3451142" y="4558371"/>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15" name="Freeform 713">
              <a:extLst>
                <a:ext uri="{FF2B5EF4-FFF2-40B4-BE49-F238E27FC236}">
                  <a16:creationId xmlns:a16="http://schemas.microsoft.com/office/drawing/2014/main" id="{158706C6-5152-6DA4-4DAF-542F2DB4EC56}"/>
                </a:ext>
              </a:extLst>
            </p:cNvPr>
            <p:cNvSpPr/>
            <p:nvPr/>
          </p:nvSpPr>
          <p:spPr>
            <a:xfrm>
              <a:off x="3810422" y="4810958"/>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16" name="Freeform 714">
              <a:extLst>
                <a:ext uri="{FF2B5EF4-FFF2-40B4-BE49-F238E27FC236}">
                  <a16:creationId xmlns:a16="http://schemas.microsoft.com/office/drawing/2014/main" id="{B12FEBC2-C127-2CB4-00B4-E552DBD79721}"/>
                </a:ext>
              </a:extLst>
            </p:cNvPr>
            <p:cNvSpPr/>
            <p:nvPr/>
          </p:nvSpPr>
          <p:spPr>
            <a:xfrm>
              <a:off x="3852443" y="4763300"/>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17" name="Freeform 715">
              <a:extLst>
                <a:ext uri="{FF2B5EF4-FFF2-40B4-BE49-F238E27FC236}">
                  <a16:creationId xmlns:a16="http://schemas.microsoft.com/office/drawing/2014/main" id="{62EFFDB2-7F7B-68A4-9185-AB360763BA9A}"/>
                </a:ext>
              </a:extLst>
            </p:cNvPr>
            <p:cNvSpPr/>
            <p:nvPr/>
          </p:nvSpPr>
          <p:spPr>
            <a:xfrm>
              <a:off x="4276855" y="504924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18" name="Freeform 716">
              <a:extLst>
                <a:ext uri="{FF2B5EF4-FFF2-40B4-BE49-F238E27FC236}">
                  <a16:creationId xmlns:a16="http://schemas.microsoft.com/office/drawing/2014/main" id="{BFB8E98D-9B0B-3A79-20B6-A4C803BEEB9B}"/>
                </a:ext>
              </a:extLst>
            </p:cNvPr>
            <p:cNvSpPr/>
            <p:nvPr/>
          </p:nvSpPr>
          <p:spPr>
            <a:xfrm>
              <a:off x="4318876" y="500158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19" name="Freeform 717">
              <a:extLst>
                <a:ext uri="{FF2B5EF4-FFF2-40B4-BE49-F238E27FC236}">
                  <a16:creationId xmlns:a16="http://schemas.microsoft.com/office/drawing/2014/main" id="{6324A5FE-4A5D-4F02-1644-ADCA96115A82}"/>
                </a:ext>
              </a:extLst>
            </p:cNvPr>
            <p:cNvSpPr/>
            <p:nvPr/>
          </p:nvSpPr>
          <p:spPr>
            <a:xfrm>
              <a:off x="4314675" y="504924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20" name="Freeform 718">
              <a:extLst>
                <a:ext uri="{FF2B5EF4-FFF2-40B4-BE49-F238E27FC236}">
                  <a16:creationId xmlns:a16="http://schemas.microsoft.com/office/drawing/2014/main" id="{F2F5FE59-F451-853A-648D-3AEE915D6B2C}"/>
                </a:ext>
              </a:extLst>
            </p:cNvPr>
            <p:cNvSpPr/>
            <p:nvPr/>
          </p:nvSpPr>
          <p:spPr>
            <a:xfrm>
              <a:off x="4356696" y="500158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21" name="Freeform 719">
              <a:extLst>
                <a:ext uri="{FF2B5EF4-FFF2-40B4-BE49-F238E27FC236}">
                  <a16:creationId xmlns:a16="http://schemas.microsoft.com/office/drawing/2014/main" id="{D648790C-06B1-FD77-F667-9355AD29EFAC}"/>
                </a:ext>
              </a:extLst>
            </p:cNvPr>
            <p:cNvSpPr/>
            <p:nvPr/>
          </p:nvSpPr>
          <p:spPr>
            <a:xfrm>
              <a:off x="4447041" y="508022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22" name="Freeform 720">
              <a:extLst>
                <a:ext uri="{FF2B5EF4-FFF2-40B4-BE49-F238E27FC236}">
                  <a16:creationId xmlns:a16="http://schemas.microsoft.com/office/drawing/2014/main" id="{C6682D32-6AD9-3824-D796-DAC9173D2268}"/>
                </a:ext>
              </a:extLst>
            </p:cNvPr>
            <p:cNvSpPr/>
            <p:nvPr/>
          </p:nvSpPr>
          <p:spPr>
            <a:xfrm>
              <a:off x="4489062" y="5032565"/>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23" name="Freeform 721">
              <a:extLst>
                <a:ext uri="{FF2B5EF4-FFF2-40B4-BE49-F238E27FC236}">
                  <a16:creationId xmlns:a16="http://schemas.microsoft.com/office/drawing/2014/main" id="{E1D15BF8-3FA0-683F-F006-C455B9AA9402}"/>
                </a:ext>
              </a:extLst>
            </p:cNvPr>
            <p:cNvSpPr/>
            <p:nvPr/>
          </p:nvSpPr>
          <p:spPr>
            <a:xfrm>
              <a:off x="4474355" y="509690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24" name="Freeform 722">
              <a:extLst>
                <a:ext uri="{FF2B5EF4-FFF2-40B4-BE49-F238E27FC236}">
                  <a16:creationId xmlns:a16="http://schemas.microsoft.com/office/drawing/2014/main" id="{3B4481F0-F971-C460-297E-3B73A03E161A}"/>
                </a:ext>
              </a:extLst>
            </p:cNvPr>
            <p:cNvSpPr/>
            <p:nvPr/>
          </p:nvSpPr>
          <p:spPr>
            <a:xfrm>
              <a:off x="4516376" y="5049245"/>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25" name="Freeform 723">
              <a:extLst>
                <a:ext uri="{FF2B5EF4-FFF2-40B4-BE49-F238E27FC236}">
                  <a16:creationId xmlns:a16="http://schemas.microsoft.com/office/drawing/2014/main" id="{FBBC3D76-922B-94E6-9B86-EC30ABC12BFE}"/>
                </a:ext>
              </a:extLst>
            </p:cNvPr>
            <p:cNvSpPr/>
            <p:nvPr/>
          </p:nvSpPr>
          <p:spPr>
            <a:xfrm>
              <a:off x="4531083" y="512788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26" name="Freeform 724">
              <a:extLst>
                <a:ext uri="{FF2B5EF4-FFF2-40B4-BE49-F238E27FC236}">
                  <a16:creationId xmlns:a16="http://schemas.microsoft.com/office/drawing/2014/main" id="{73EC2BED-8B13-4F24-D9A8-505C43ABD55E}"/>
                </a:ext>
              </a:extLst>
            </p:cNvPr>
            <p:cNvSpPr/>
            <p:nvPr/>
          </p:nvSpPr>
          <p:spPr>
            <a:xfrm>
              <a:off x="4573104" y="508022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27" name="Freeform 725">
              <a:extLst>
                <a:ext uri="{FF2B5EF4-FFF2-40B4-BE49-F238E27FC236}">
                  <a16:creationId xmlns:a16="http://schemas.microsoft.com/office/drawing/2014/main" id="{5F2BAE28-6343-B3AA-FE30-5BB351490F28}"/>
                </a:ext>
              </a:extLst>
            </p:cNvPr>
            <p:cNvSpPr/>
            <p:nvPr/>
          </p:nvSpPr>
          <p:spPr>
            <a:xfrm>
              <a:off x="4661348" y="517553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28" name="Freeform 726">
              <a:extLst>
                <a:ext uri="{FF2B5EF4-FFF2-40B4-BE49-F238E27FC236}">
                  <a16:creationId xmlns:a16="http://schemas.microsoft.com/office/drawing/2014/main" id="{2994E7B9-08A5-B5DA-20FC-27308FA02632}"/>
                </a:ext>
              </a:extLst>
            </p:cNvPr>
            <p:cNvSpPr/>
            <p:nvPr/>
          </p:nvSpPr>
          <p:spPr>
            <a:xfrm>
              <a:off x="4703369" y="5127880"/>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29" name="Freeform 727">
              <a:extLst>
                <a:ext uri="{FF2B5EF4-FFF2-40B4-BE49-F238E27FC236}">
                  <a16:creationId xmlns:a16="http://schemas.microsoft.com/office/drawing/2014/main" id="{89B0716B-F0C7-2862-E652-519ECB0E985C}"/>
                </a:ext>
              </a:extLst>
            </p:cNvPr>
            <p:cNvSpPr/>
            <p:nvPr/>
          </p:nvSpPr>
          <p:spPr>
            <a:xfrm>
              <a:off x="4802118" y="525655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30" name="Freeform 728">
              <a:extLst>
                <a:ext uri="{FF2B5EF4-FFF2-40B4-BE49-F238E27FC236}">
                  <a16:creationId xmlns:a16="http://schemas.microsoft.com/office/drawing/2014/main" id="{43B9E8ED-3E2B-57EE-C323-29978916CD95}"/>
                </a:ext>
              </a:extLst>
            </p:cNvPr>
            <p:cNvSpPr/>
            <p:nvPr/>
          </p:nvSpPr>
          <p:spPr>
            <a:xfrm>
              <a:off x="4844139" y="520889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31" name="Freeform 729">
              <a:extLst>
                <a:ext uri="{FF2B5EF4-FFF2-40B4-BE49-F238E27FC236}">
                  <a16:creationId xmlns:a16="http://schemas.microsoft.com/office/drawing/2014/main" id="{19B4B5A1-3F05-F5A6-7B75-30285A021949}"/>
                </a:ext>
              </a:extLst>
            </p:cNvPr>
            <p:cNvSpPr/>
            <p:nvPr/>
          </p:nvSpPr>
          <p:spPr>
            <a:xfrm>
              <a:off x="4867252" y="527323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32" name="Freeform 730">
              <a:extLst>
                <a:ext uri="{FF2B5EF4-FFF2-40B4-BE49-F238E27FC236}">
                  <a16:creationId xmlns:a16="http://schemas.microsoft.com/office/drawing/2014/main" id="{549923C0-3187-3844-645E-781BF5DF0A3D}"/>
                </a:ext>
              </a:extLst>
            </p:cNvPr>
            <p:cNvSpPr/>
            <p:nvPr/>
          </p:nvSpPr>
          <p:spPr>
            <a:xfrm>
              <a:off x="4909273" y="522557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33" name="Freeform 731">
              <a:extLst>
                <a:ext uri="{FF2B5EF4-FFF2-40B4-BE49-F238E27FC236}">
                  <a16:creationId xmlns:a16="http://schemas.microsoft.com/office/drawing/2014/main" id="{96AD0FF9-CE24-203D-A263-D40443631764}"/>
                </a:ext>
              </a:extLst>
            </p:cNvPr>
            <p:cNvSpPr/>
            <p:nvPr/>
          </p:nvSpPr>
          <p:spPr>
            <a:xfrm>
              <a:off x="4921878" y="527323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34" name="Freeform 732">
              <a:extLst>
                <a:ext uri="{FF2B5EF4-FFF2-40B4-BE49-F238E27FC236}">
                  <a16:creationId xmlns:a16="http://schemas.microsoft.com/office/drawing/2014/main" id="{C2EF8EA4-BCED-D6F6-52E5-304B83709166}"/>
                </a:ext>
              </a:extLst>
            </p:cNvPr>
            <p:cNvSpPr/>
            <p:nvPr/>
          </p:nvSpPr>
          <p:spPr>
            <a:xfrm>
              <a:off x="4963900" y="522557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35" name="Freeform 733">
              <a:extLst>
                <a:ext uri="{FF2B5EF4-FFF2-40B4-BE49-F238E27FC236}">
                  <a16:creationId xmlns:a16="http://schemas.microsoft.com/office/drawing/2014/main" id="{F3C655D9-B8B1-35F1-4E75-AD1F8B9071B7}"/>
                </a:ext>
              </a:extLst>
            </p:cNvPr>
            <p:cNvSpPr/>
            <p:nvPr/>
          </p:nvSpPr>
          <p:spPr>
            <a:xfrm>
              <a:off x="4921878" y="527323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36" name="Freeform 734">
              <a:extLst>
                <a:ext uri="{FF2B5EF4-FFF2-40B4-BE49-F238E27FC236}">
                  <a16:creationId xmlns:a16="http://schemas.microsoft.com/office/drawing/2014/main" id="{BB6D2927-78DF-1F2E-3A75-72B9A2958CE7}"/>
                </a:ext>
              </a:extLst>
            </p:cNvPr>
            <p:cNvSpPr/>
            <p:nvPr/>
          </p:nvSpPr>
          <p:spPr>
            <a:xfrm>
              <a:off x="4963900" y="522557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37" name="Freeform 735">
              <a:extLst>
                <a:ext uri="{FF2B5EF4-FFF2-40B4-BE49-F238E27FC236}">
                  <a16:creationId xmlns:a16="http://schemas.microsoft.com/office/drawing/2014/main" id="{8061E51F-3E82-0651-5859-9F4680F07DAE}"/>
                </a:ext>
              </a:extLst>
            </p:cNvPr>
            <p:cNvSpPr/>
            <p:nvPr/>
          </p:nvSpPr>
          <p:spPr>
            <a:xfrm>
              <a:off x="5127781" y="538761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38" name="Freeform 736">
              <a:extLst>
                <a:ext uri="{FF2B5EF4-FFF2-40B4-BE49-F238E27FC236}">
                  <a16:creationId xmlns:a16="http://schemas.microsoft.com/office/drawing/2014/main" id="{8FF59C38-BFE4-9714-80A6-F19464502324}"/>
                </a:ext>
              </a:extLst>
            </p:cNvPr>
            <p:cNvSpPr/>
            <p:nvPr/>
          </p:nvSpPr>
          <p:spPr>
            <a:xfrm>
              <a:off x="5169802" y="533995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39" name="Freeform 737">
              <a:extLst>
                <a:ext uri="{FF2B5EF4-FFF2-40B4-BE49-F238E27FC236}">
                  <a16:creationId xmlns:a16="http://schemas.microsoft.com/office/drawing/2014/main" id="{596CCCA2-3C68-FCB3-07FA-6757FA41803B}"/>
                </a:ext>
              </a:extLst>
            </p:cNvPr>
            <p:cNvSpPr/>
            <p:nvPr/>
          </p:nvSpPr>
          <p:spPr>
            <a:xfrm>
              <a:off x="5211823" y="541859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40" name="Freeform 738">
              <a:extLst>
                <a:ext uri="{FF2B5EF4-FFF2-40B4-BE49-F238E27FC236}">
                  <a16:creationId xmlns:a16="http://schemas.microsoft.com/office/drawing/2014/main" id="{11A7AE73-B0F4-C187-FEE3-F82A14DEDEF8}"/>
                </a:ext>
              </a:extLst>
            </p:cNvPr>
            <p:cNvSpPr/>
            <p:nvPr/>
          </p:nvSpPr>
          <p:spPr>
            <a:xfrm>
              <a:off x="5253844" y="537093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41" name="Freeform 739">
              <a:extLst>
                <a:ext uri="{FF2B5EF4-FFF2-40B4-BE49-F238E27FC236}">
                  <a16:creationId xmlns:a16="http://schemas.microsoft.com/office/drawing/2014/main" id="{80256C38-9E6A-C990-3AA2-C6FF584DE5BA}"/>
                </a:ext>
              </a:extLst>
            </p:cNvPr>
            <p:cNvSpPr/>
            <p:nvPr/>
          </p:nvSpPr>
          <p:spPr>
            <a:xfrm>
              <a:off x="5325281" y="546863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42" name="Freeform 740">
              <a:extLst>
                <a:ext uri="{FF2B5EF4-FFF2-40B4-BE49-F238E27FC236}">
                  <a16:creationId xmlns:a16="http://schemas.microsoft.com/office/drawing/2014/main" id="{42933214-A784-6F9D-5ED7-9659EDC8A36A}"/>
                </a:ext>
              </a:extLst>
            </p:cNvPr>
            <p:cNvSpPr/>
            <p:nvPr/>
          </p:nvSpPr>
          <p:spPr>
            <a:xfrm>
              <a:off x="5367302" y="54209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43" name="Freeform 741">
              <a:extLst>
                <a:ext uri="{FF2B5EF4-FFF2-40B4-BE49-F238E27FC236}">
                  <a16:creationId xmlns:a16="http://schemas.microsoft.com/office/drawing/2014/main" id="{25ED55BF-3B6C-5ADC-4A4F-844CE62149AE}"/>
                </a:ext>
              </a:extLst>
            </p:cNvPr>
            <p:cNvSpPr/>
            <p:nvPr/>
          </p:nvSpPr>
          <p:spPr>
            <a:xfrm>
              <a:off x="5360998" y="551867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44" name="Freeform 742">
              <a:extLst>
                <a:ext uri="{FF2B5EF4-FFF2-40B4-BE49-F238E27FC236}">
                  <a16:creationId xmlns:a16="http://schemas.microsoft.com/office/drawing/2014/main" id="{AC1B9ECC-A506-97FB-FDC5-52614B2D0F83}"/>
                </a:ext>
              </a:extLst>
            </p:cNvPr>
            <p:cNvSpPr/>
            <p:nvPr/>
          </p:nvSpPr>
          <p:spPr>
            <a:xfrm>
              <a:off x="5403019" y="5471015"/>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45" name="Freeform 743">
              <a:extLst>
                <a:ext uri="{FF2B5EF4-FFF2-40B4-BE49-F238E27FC236}">
                  <a16:creationId xmlns:a16="http://schemas.microsoft.com/office/drawing/2014/main" id="{EF4F013D-A924-70CC-FE7C-9810CED74751}"/>
                </a:ext>
              </a:extLst>
            </p:cNvPr>
            <p:cNvSpPr/>
            <p:nvPr/>
          </p:nvSpPr>
          <p:spPr>
            <a:xfrm>
              <a:off x="5379908"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46" name="Freeform 744">
              <a:extLst>
                <a:ext uri="{FF2B5EF4-FFF2-40B4-BE49-F238E27FC236}">
                  <a16:creationId xmlns:a16="http://schemas.microsoft.com/office/drawing/2014/main" id="{5A40A539-D5BD-2B3B-3C96-37AE76901D47}"/>
                </a:ext>
              </a:extLst>
            </p:cNvPr>
            <p:cNvSpPr/>
            <p:nvPr/>
          </p:nvSpPr>
          <p:spPr>
            <a:xfrm>
              <a:off x="5421929"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47" name="Freeform 745">
              <a:extLst>
                <a:ext uri="{FF2B5EF4-FFF2-40B4-BE49-F238E27FC236}">
                  <a16:creationId xmlns:a16="http://schemas.microsoft.com/office/drawing/2014/main" id="{CE362AA1-A31C-82A8-190E-9D46A5DA8FE4}"/>
                </a:ext>
              </a:extLst>
            </p:cNvPr>
            <p:cNvSpPr/>
            <p:nvPr/>
          </p:nvSpPr>
          <p:spPr>
            <a:xfrm>
              <a:off x="5390413"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48" name="Freeform 746">
              <a:extLst>
                <a:ext uri="{FF2B5EF4-FFF2-40B4-BE49-F238E27FC236}">
                  <a16:creationId xmlns:a16="http://schemas.microsoft.com/office/drawing/2014/main" id="{9397464A-FBBC-362A-5F46-8B152AF55E7A}"/>
                </a:ext>
              </a:extLst>
            </p:cNvPr>
            <p:cNvSpPr/>
            <p:nvPr/>
          </p:nvSpPr>
          <p:spPr>
            <a:xfrm>
              <a:off x="5432434"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49" name="Freeform 747">
              <a:extLst>
                <a:ext uri="{FF2B5EF4-FFF2-40B4-BE49-F238E27FC236}">
                  <a16:creationId xmlns:a16="http://schemas.microsoft.com/office/drawing/2014/main" id="{94925A9E-DD02-9E18-F956-98EF3A3DFD56}"/>
                </a:ext>
              </a:extLst>
            </p:cNvPr>
            <p:cNvSpPr/>
            <p:nvPr/>
          </p:nvSpPr>
          <p:spPr>
            <a:xfrm>
              <a:off x="5390413"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50" name="Freeform 748">
              <a:extLst>
                <a:ext uri="{FF2B5EF4-FFF2-40B4-BE49-F238E27FC236}">
                  <a16:creationId xmlns:a16="http://schemas.microsoft.com/office/drawing/2014/main" id="{C9708A15-C968-73BA-B5BF-AAFE58D5E981}"/>
                </a:ext>
              </a:extLst>
            </p:cNvPr>
            <p:cNvSpPr/>
            <p:nvPr/>
          </p:nvSpPr>
          <p:spPr>
            <a:xfrm>
              <a:off x="5432434"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51" name="Freeform 749">
              <a:extLst>
                <a:ext uri="{FF2B5EF4-FFF2-40B4-BE49-F238E27FC236}">
                  <a16:creationId xmlns:a16="http://schemas.microsoft.com/office/drawing/2014/main" id="{D92D0149-0CD5-2C18-2B68-A565CEEF9601}"/>
                </a:ext>
              </a:extLst>
            </p:cNvPr>
            <p:cNvSpPr/>
            <p:nvPr/>
          </p:nvSpPr>
          <p:spPr>
            <a:xfrm>
              <a:off x="5398817"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52" name="Freeform 750">
              <a:extLst>
                <a:ext uri="{FF2B5EF4-FFF2-40B4-BE49-F238E27FC236}">
                  <a16:creationId xmlns:a16="http://schemas.microsoft.com/office/drawing/2014/main" id="{6851B1A8-8B0D-CE69-4ABB-3089604FDC18}"/>
                </a:ext>
              </a:extLst>
            </p:cNvPr>
            <p:cNvSpPr/>
            <p:nvPr/>
          </p:nvSpPr>
          <p:spPr>
            <a:xfrm>
              <a:off x="5440837"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53" name="Freeform 751">
              <a:extLst>
                <a:ext uri="{FF2B5EF4-FFF2-40B4-BE49-F238E27FC236}">
                  <a16:creationId xmlns:a16="http://schemas.microsoft.com/office/drawing/2014/main" id="{179B80F0-FD58-E009-80B0-00FC6AED2D1E}"/>
                </a:ext>
              </a:extLst>
            </p:cNvPr>
            <p:cNvSpPr/>
            <p:nvPr/>
          </p:nvSpPr>
          <p:spPr>
            <a:xfrm>
              <a:off x="5417726"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54" name="Freeform 752">
              <a:extLst>
                <a:ext uri="{FF2B5EF4-FFF2-40B4-BE49-F238E27FC236}">
                  <a16:creationId xmlns:a16="http://schemas.microsoft.com/office/drawing/2014/main" id="{CD36E053-F795-735E-47DA-25ABE02AE58A}"/>
                </a:ext>
              </a:extLst>
            </p:cNvPr>
            <p:cNvSpPr/>
            <p:nvPr/>
          </p:nvSpPr>
          <p:spPr>
            <a:xfrm>
              <a:off x="5459747"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55" name="Freeform 753">
              <a:extLst>
                <a:ext uri="{FF2B5EF4-FFF2-40B4-BE49-F238E27FC236}">
                  <a16:creationId xmlns:a16="http://schemas.microsoft.com/office/drawing/2014/main" id="{FC21BAE4-F8B4-B3E1-2F31-D6C47BFB4B08}"/>
                </a:ext>
              </a:extLst>
            </p:cNvPr>
            <p:cNvSpPr/>
            <p:nvPr/>
          </p:nvSpPr>
          <p:spPr>
            <a:xfrm>
              <a:off x="5417726"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56" name="Freeform 754">
              <a:extLst>
                <a:ext uri="{FF2B5EF4-FFF2-40B4-BE49-F238E27FC236}">
                  <a16:creationId xmlns:a16="http://schemas.microsoft.com/office/drawing/2014/main" id="{82E839B0-9C59-33B8-326F-DB0B6D62504D}"/>
                </a:ext>
              </a:extLst>
            </p:cNvPr>
            <p:cNvSpPr/>
            <p:nvPr/>
          </p:nvSpPr>
          <p:spPr>
            <a:xfrm>
              <a:off x="5459747"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57" name="Freeform 755">
              <a:extLst>
                <a:ext uri="{FF2B5EF4-FFF2-40B4-BE49-F238E27FC236}">
                  <a16:creationId xmlns:a16="http://schemas.microsoft.com/office/drawing/2014/main" id="{90999763-108C-DD1B-CE60-E01B15ACD6BD}"/>
                </a:ext>
              </a:extLst>
            </p:cNvPr>
            <p:cNvSpPr/>
            <p:nvPr/>
          </p:nvSpPr>
          <p:spPr>
            <a:xfrm>
              <a:off x="5417726"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58" name="Freeform 756">
              <a:extLst>
                <a:ext uri="{FF2B5EF4-FFF2-40B4-BE49-F238E27FC236}">
                  <a16:creationId xmlns:a16="http://schemas.microsoft.com/office/drawing/2014/main" id="{67312D8F-071C-262C-56BC-E36BA7DE30E1}"/>
                </a:ext>
              </a:extLst>
            </p:cNvPr>
            <p:cNvSpPr/>
            <p:nvPr/>
          </p:nvSpPr>
          <p:spPr>
            <a:xfrm>
              <a:off x="5459747"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59" name="Freeform 757">
              <a:extLst>
                <a:ext uri="{FF2B5EF4-FFF2-40B4-BE49-F238E27FC236}">
                  <a16:creationId xmlns:a16="http://schemas.microsoft.com/office/drawing/2014/main" id="{83CA999E-7026-7F8B-BED6-81D1788746A4}"/>
                </a:ext>
              </a:extLst>
            </p:cNvPr>
            <p:cNvSpPr/>
            <p:nvPr/>
          </p:nvSpPr>
          <p:spPr>
            <a:xfrm>
              <a:off x="5445040"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60" name="Freeform 758">
              <a:extLst>
                <a:ext uri="{FF2B5EF4-FFF2-40B4-BE49-F238E27FC236}">
                  <a16:creationId xmlns:a16="http://schemas.microsoft.com/office/drawing/2014/main" id="{1E9303B8-35E1-97FC-CD47-9A8E676B35C7}"/>
                </a:ext>
              </a:extLst>
            </p:cNvPr>
            <p:cNvSpPr/>
            <p:nvPr/>
          </p:nvSpPr>
          <p:spPr>
            <a:xfrm>
              <a:off x="5487061"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61" name="Freeform 759">
              <a:extLst>
                <a:ext uri="{FF2B5EF4-FFF2-40B4-BE49-F238E27FC236}">
                  <a16:creationId xmlns:a16="http://schemas.microsoft.com/office/drawing/2014/main" id="{101BEA17-D411-5489-1034-CAF331E203B4}"/>
                </a:ext>
              </a:extLst>
            </p:cNvPr>
            <p:cNvSpPr/>
            <p:nvPr/>
          </p:nvSpPr>
          <p:spPr>
            <a:xfrm>
              <a:off x="5445040"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62" name="Freeform 760">
              <a:extLst>
                <a:ext uri="{FF2B5EF4-FFF2-40B4-BE49-F238E27FC236}">
                  <a16:creationId xmlns:a16="http://schemas.microsoft.com/office/drawing/2014/main" id="{6625EA07-73BB-389E-572E-9ABF6DBB4352}"/>
                </a:ext>
              </a:extLst>
            </p:cNvPr>
            <p:cNvSpPr/>
            <p:nvPr/>
          </p:nvSpPr>
          <p:spPr>
            <a:xfrm>
              <a:off x="5487061"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63" name="Freeform 761">
              <a:extLst>
                <a:ext uri="{FF2B5EF4-FFF2-40B4-BE49-F238E27FC236}">
                  <a16:creationId xmlns:a16="http://schemas.microsoft.com/office/drawing/2014/main" id="{1559DFE3-59CA-F5FD-3917-5B2A2EA95800}"/>
                </a:ext>
              </a:extLst>
            </p:cNvPr>
            <p:cNvSpPr/>
            <p:nvPr/>
          </p:nvSpPr>
          <p:spPr>
            <a:xfrm>
              <a:off x="5445040"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64" name="Freeform 762">
              <a:extLst>
                <a:ext uri="{FF2B5EF4-FFF2-40B4-BE49-F238E27FC236}">
                  <a16:creationId xmlns:a16="http://schemas.microsoft.com/office/drawing/2014/main" id="{E7B06F7B-6E27-1423-12A2-A362D9F85A15}"/>
                </a:ext>
              </a:extLst>
            </p:cNvPr>
            <p:cNvSpPr/>
            <p:nvPr/>
          </p:nvSpPr>
          <p:spPr>
            <a:xfrm>
              <a:off x="5487061"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65" name="Freeform 763">
              <a:extLst>
                <a:ext uri="{FF2B5EF4-FFF2-40B4-BE49-F238E27FC236}">
                  <a16:creationId xmlns:a16="http://schemas.microsoft.com/office/drawing/2014/main" id="{052D263A-D8F1-83BF-C563-85F186407038}"/>
                </a:ext>
              </a:extLst>
            </p:cNvPr>
            <p:cNvSpPr/>
            <p:nvPr/>
          </p:nvSpPr>
          <p:spPr>
            <a:xfrm>
              <a:off x="5482858"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66" name="Freeform 764">
              <a:extLst>
                <a:ext uri="{FF2B5EF4-FFF2-40B4-BE49-F238E27FC236}">
                  <a16:creationId xmlns:a16="http://schemas.microsoft.com/office/drawing/2014/main" id="{7BE32BCB-8B20-1CDB-0055-EF94BCD05A56}"/>
                </a:ext>
              </a:extLst>
            </p:cNvPr>
            <p:cNvSpPr/>
            <p:nvPr/>
          </p:nvSpPr>
          <p:spPr>
            <a:xfrm>
              <a:off x="5524879"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67" name="Freeform 765">
              <a:extLst>
                <a:ext uri="{FF2B5EF4-FFF2-40B4-BE49-F238E27FC236}">
                  <a16:creationId xmlns:a16="http://schemas.microsoft.com/office/drawing/2014/main" id="{7F459DC7-4C34-330D-5A8F-222ED50F3AEA}"/>
                </a:ext>
              </a:extLst>
            </p:cNvPr>
            <p:cNvSpPr/>
            <p:nvPr/>
          </p:nvSpPr>
          <p:spPr>
            <a:xfrm>
              <a:off x="5482858"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68" name="Freeform 766">
              <a:extLst>
                <a:ext uri="{FF2B5EF4-FFF2-40B4-BE49-F238E27FC236}">
                  <a16:creationId xmlns:a16="http://schemas.microsoft.com/office/drawing/2014/main" id="{A3CF0066-7BC2-9770-E3AA-9E4DC10BB72A}"/>
                </a:ext>
              </a:extLst>
            </p:cNvPr>
            <p:cNvSpPr/>
            <p:nvPr/>
          </p:nvSpPr>
          <p:spPr>
            <a:xfrm>
              <a:off x="5524879"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69" name="Freeform 767">
              <a:extLst>
                <a:ext uri="{FF2B5EF4-FFF2-40B4-BE49-F238E27FC236}">
                  <a16:creationId xmlns:a16="http://schemas.microsoft.com/office/drawing/2014/main" id="{B0EFF17E-D672-5594-4164-43B82CE33516}"/>
                </a:ext>
              </a:extLst>
            </p:cNvPr>
            <p:cNvSpPr/>
            <p:nvPr/>
          </p:nvSpPr>
          <p:spPr>
            <a:xfrm>
              <a:off x="5520678"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70" name="Freeform 768">
              <a:extLst>
                <a:ext uri="{FF2B5EF4-FFF2-40B4-BE49-F238E27FC236}">
                  <a16:creationId xmlns:a16="http://schemas.microsoft.com/office/drawing/2014/main" id="{0FDEB37D-546B-CED6-E6D9-540DDFDE5DE0}"/>
                </a:ext>
              </a:extLst>
            </p:cNvPr>
            <p:cNvSpPr/>
            <p:nvPr/>
          </p:nvSpPr>
          <p:spPr>
            <a:xfrm>
              <a:off x="5562699"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71" name="Freeform 769">
              <a:extLst>
                <a:ext uri="{FF2B5EF4-FFF2-40B4-BE49-F238E27FC236}">
                  <a16:creationId xmlns:a16="http://schemas.microsoft.com/office/drawing/2014/main" id="{A22A8DEE-29CB-2ACF-B504-DF319BB877FC}"/>
                </a:ext>
              </a:extLst>
            </p:cNvPr>
            <p:cNvSpPr/>
            <p:nvPr/>
          </p:nvSpPr>
          <p:spPr>
            <a:xfrm>
              <a:off x="5529082"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72" name="Freeform 770">
              <a:extLst>
                <a:ext uri="{FF2B5EF4-FFF2-40B4-BE49-F238E27FC236}">
                  <a16:creationId xmlns:a16="http://schemas.microsoft.com/office/drawing/2014/main" id="{85D2CD47-B668-54A8-E83B-4902C20C2801}"/>
                </a:ext>
              </a:extLst>
            </p:cNvPr>
            <p:cNvSpPr/>
            <p:nvPr/>
          </p:nvSpPr>
          <p:spPr>
            <a:xfrm>
              <a:off x="5571103"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73" name="Freeform 771">
              <a:extLst>
                <a:ext uri="{FF2B5EF4-FFF2-40B4-BE49-F238E27FC236}">
                  <a16:creationId xmlns:a16="http://schemas.microsoft.com/office/drawing/2014/main" id="{F6742609-8A41-96F4-C70E-F182EC72A9D3}"/>
                </a:ext>
              </a:extLst>
            </p:cNvPr>
            <p:cNvSpPr/>
            <p:nvPr/>
          </p:nvSpPr>
          <p:spPr>
            <a:xfrm>
              <a:off x="5594214" y="555203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74" name="Freeform 772">
              <a:extLst>
                <a:ext uri="{FF2B5EF4-FFF2-40B4-BE49-F238E27FC236}">
                  <a16:creationId xmlns:a16="http://schemas.microsoft.com/office/drawing/2014/main" id="{B2476869-A9A0-5F9A-C018-EA6D0EC99B35}"/>
                </a:ext>
              </a:extLst>
            </p:cNvPr>
            <p:cNvSpPr/>
            <p:nvPr/>
          </p:nvSpPr>
          <p:spPr>
            <a:xfrm>
              <a:off x="5636236" y="5504375"/>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75" name="Freeform 773">
              <a:extLst>
                <a:ext uri="{FF2B5EF4-FFF2-40B4-BE49-F238E27FC236}">
                  <a16:creationId xmlns:a16="http://schemas.microsoft.com/office/drawing/2014/main" id="{2D9D74BC-AF89-B3DE-C397-B35DC0FAB472}"/>
                </a:ext>
              </a:extLst>
            </p:cNvPr>
            <p:cNvSpPr/>
            <p:nvPr/>
          </p:nvSpPr>
          <p:spPr>
            <a:xfrm>
              <a:off x="5613124" y="555203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76" name="Freeform 774">
              <a:extLst>
                <a:ext uri="{FF2B5EF4-FFF2-40B4-BE49-F238E27FC236}">
                  <a16:creationId xmlns:a16="http://schemas.microsoft.com/office/drawing/2014/main" id="{3F209845-EDD4-9002-B72E-FEF4171EE74F}"/>
                </a:ext>
              </a:extLst>
            </p:cNvPr>
            <p:cNvSpPr/>
            <p:nvPr/>
          </p:nvSpPr>
          <p:spPr>
            <a:xfrm>
              <a:off x="5655145" y="5504375"/>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77" name="Freeform 775">
              <a:extLst>
                <a:ext uri="{FF2B5EF4-FFF2-40B4-BE49-F238E27FC236}">
                  <a16:creationId xmlns:a16="http://schemas.microsoft.com/office/drawing/2014/main" id="{BF3AF479-43E7-EDA7-8C9F-1ABA3888DB9C}"/>
                </a:ext>
              </a:extLst>
            </p:cNvPr>
            <p:cNvSpPr/>
            <p:nvPr/>
          </p:nvSpPr>
          <p:spPr>
            <a:xfrm>
              <a:off x="5613124" y="555203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78" name="Freeform 776">
              <a:extLst>
                <a:ext uri="{FF2B5EF4-FFF2-40B4-BE49-F238E27FC236}">
                  <a16:creationId xmlns:a16="http://schemas.microsoft.com/office/drawing/2014/main" id="{36864A16-6A1A-9A43-212F-74501FF42EAF}"/>
                </a:ext>
              </a:extLst>
            </p:cNvPr>
            <p:cNvSpPr/>
            <p:nvPr/>
          </p:nvSpPr>
          <p:spPr>
            <a:xfrm>
              <a:off x="5655145" y="5504375"/>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79" name="Freeform 777">
              <a:extLst>
                <a:ext uri="{FF2B5EF4-FFF2-40B4-BE49-F238E27FC236}">
                  <a16:creationId xmlns:a16="http://schemas.microsoft.com/office/drawing/2014/main" id="{B2F440D5-CA8F-B622-9B2A-9BC6C1005048}"/>
                </a:ext>
              </a:extLst>
            </p:cNvPr>
            <p:cNvSpPr/>
            <p:nvPr/>
          </p:nvSpPr>
          <p:spPr>
            <a:xfrm>
              <a:off x="5623630" y="557109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80" name="Freeform 778">
              <a:extLst>
                <a:ext uri="{FF2B5EF4-FFF2-40B4-BE49-F238E27FC236}">
                  <a16:creationId xmlns:a16="http://schemas.microsoft.com/office/drawing/2014/main" id="{EF560686-B08E-3750-61AD-9A7C8DE0A20E}"/>
                </a:ext>
              </a:extLst>
            </p:cNvPr>
            <p:cNvSpPr/>
            <p:nvPr/>
          </p:nvSpPr>
          <p:spPr>
            <a:xfrm>
              <a:off x="5665651" y="552343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81" name="Freeform 779">
              <a:extLst>
                <a:ext uri="{FF2B5EF4-FFF2-40B4-BE49-F238E27FC236}">
                  <a16:creationId xmlns:a16="http://schemas.microsoft.com/office/drawing/2014/main" id="{DDB5A043-D63A-2A62-0716-6EA7095C2354}"/>
                </a:ext>
              </a:extLst>
            </p:cNvPr>
            <p:cNvSpPr/>
            <p:nvPr/>
          </p:nvSpPr>
          <p:spPr>
            <a:xfrm>
              <a:off x="5632034" y="558777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82" name="Freeform 780">
              <a:extLst>
                <a:ext uri="{FF2B5EF4-FFF2-40B4-BE49-F238E27FC236}">
                  <a16:creationId xmlns:a16="http://schemas.microsoft.com/office/drawing/2014/main" id="{5F009BA4-BD0B-9880-A8C4-8D7500B5BBD3}"/>
                </a:ext>
              </a:extLst>
            </p:cNvPr>
            <p:cNvSpPr/>
            <p:nvPr/>
          </p:nvSpPr>
          <p:spPr>
            <a:xfrm>
              <a:off x="5674055" y="554011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83" name="Freeform 781">
              <a:extLst>
                <a:ext uri="{FF2B5EF4-FFF2-40B4-BE49-F238E27FC236}">
                  <a16:creationId xmlns:a16="http://schemas.microsoft.com/office/drawing/2014/main" id="{5DC24DA2-327F-80E3-2DBE-384080294129}"/>
                </a:ext>
              </a:extLst>
            </p:cNvPr>
            <p:cNvSpPr/>
            <p:nvPr/>
          </p:nvSpPr>
          <p:spPr>
            <a:xfrm>
              <a:off x="5632034" y="558777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84" name="Freeform 782">
              <a:extLst>
                <a:ext uri="{FF2B5EF4-FFF2-40B4-BE49-F238E27FC236}">
                  <a16:creationId xmlns:a16="http://schemas.microsoft.com/office/drawing/2014/main" id="{90A4CF3F-8ADA-64F9-6A9B-6E51193EB2AE}"/>
                </a:ext>
              </a:extLst>
            </p:cNvPr>
            <p:cNvSpPr/>
            <p:nvPr/>
          </p:nvSpPr>
          <p:spPr>
            <a:xfrm>
              <a:off x="5674055" y="554011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85" name="Freeform 783">
              <a:extLst>
                <a:ext uri="{FF2B5EF4-FFF2-40B4-BE49-F238E27FC236}">
                  <a16:creationId xmlns:a16="http://schemas.microsoft.com/office/drawing/2014/main" id="{D145D62D-9031-55FD-863C-3DBDC13F290E}"/>
                </a:ext>
              </a:extLst>
            </p:cNvPr>
            <p:cNvSpPr/>
            <p:nvPr/>
          </p:nvSpPr>
          <p:spPr>
            <a:xfrm>
              <a:off x="5642538" y="560683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86" name="Freeform 784">
              <a:extLst>
                <a:ext uri="{FF2B5EF4-FFF2-40B4-BE49-F238E27FC236}">
                  <a16:creationId xmlns:a16="http://schemas.microsoft.com/office/drawing/2014/main" id="{5DE30E17-5212-E457-C7AD-7D79AA09A5ED}"/>
                </a:ext>
              </a:extLst>
            </p:cNvPr>
            <p:cNvSpPr/>
            <p:nvPr/>
          </p:nvSpPr>
          <p:spPr>
            <a:xfrm>
              <a:off x="5684559" y="55591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87" name="Freeform 785">
              <a:extLst>
                <a:ext uri="{FF2B5EF4-FFF2-40B4-BE49-F238E27FC236}">
                  <a16:creationId xmlns:a16="http://schemas.microsoft.com/office/drawing/2014/main" id="{D5C43FBB-355B-10D9-CB0B-FE24E03FD543}"/>
                </a:ext>
              </a:extLst>
            </p:cNvPr>
            <p:cNvSpPr/>
            <p:nvPr/>
          </p:nvSpPr>
          <p:spPr>
            <a:xfrm>
              <a:off x="5642538" y="560683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88" name="Freeform 786">
              <a:extLst>
                <a:ext uri="{FF2B5EF4-FFF2-40B4-BE49-F238E27FC236}">
                  <a16:creationId xmlns:a16="http://schemas.microsoft.com/office/drawing/2014/main" id="{E8838DEC-5070-BCEF-F741-9F0C11CA0989}"/>
                </a:ext>
              </a:extLst>
            </p:cNvPr>
            <p:cNvSpPr/>
            <p:nvPr/>
          </p:nvSpPr>
          <p:spPr>
            <a:xfrm>
              <a:off x="5684559" y="55591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89" name="Freeform 787">
              <a:extLst>
                <a:ext uri="{FF2B5EF4-FFF2-40B4-BE49-F238E27FC236}">
                  <a16:creationId xmlns:a16="http://schemas.microsoft.com/office/drawing/2014/main" id="{C765ED44-601A-2D12-D7FE-B10677BBAC5B}"/>
                </a:ext>
              </a:extLst>
            </p:cNvPr>
            <p:cNvSpPr/>
            <p:nvPr/>
          </p:nvSpPr>
          <p:spPr>
            <a:xfrm>
              <a:off x="5650943" y="560683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90" name="Freeform 788">
              <a:extLst>
                <a:ext uri="{FF2B5EF4-FFF2-40B4-BE49-F238E27FC236}">
                  <a16:creationId xmlns:a16="http://schemas.microsoft.com/office/drawing/2014/main" id="{92294AB4-06E7-67C1-36EC-755F6FE9C5F0}"/>
                </a:ext>
              </a:extLst>
            </p:cNvPr>
            <p:cNvSpPr/>
            <p:nvPr/>
          </p:nvSpPr>
          <p:spPr>
            <a:xfrm>
              <a:off x="5692964" y="55591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91" name="Freeform 789">
              <a:extLst>
                <a:ext uri="{FF2B5EF4-FFF2-40B4-BE49-F238E27FC236}">
                  <a16:creationId xmlns:a16="http://schemas.microsoft.com/office/drawing/2014/main" id="{84A17177-1068-9E1D-7686-A0C512DF81E5}"/>
                </a:ext>
              </a:extLst>
            </p:cNvPr>
            <p:cNvSpPr/>
            <p:nvPr/>
          </p:nvSpPr>
          <p:spPr>
            <a:xfrm>
              <a:off x="5669852" y="560683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92" name="Freeform 790">
              <a:extLst>
                <a:ext uri="{FF2B5EF4-FFF2-40B4-BE49-F238E27FC236}">
                  <a16:creationId xmlns:a16="http://schemas.microsoft.com/office/drawing/2014/main" id="{E2F74911-4114-01E8-22A4-FA456E7FC61E}"/>
                </a:ext>
              </a:extLst>
            </p:cNvPr>
            <p:cNvSpPr/>
            <p:nvPr/>
          </p:nvSpPr>
          <p:spPr>
            <a:xfrm>
              <a:off x="5711873" y="55591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93" name="Freeform 791">
              <a:extLst>
                <a:ext uri="{FF2B5EF4-FFF2-40B4-BE49-F238E27FC236}">
                  <a16:creationId xmlns:a16="http://schemas.microsoft.com/office/drawing/2014/main" id="{D6D362D3-9B5A-3FB1-42FA-53DA0E7F0BC7}"/>
                </a:ext>
              </a:extLst>
            </p:cNvPr>
            <p:cNvSpPr/>
            <p:nvPr/>
          </p:nvSpPr>
          <p:spPr>
            <a:xfrm>
              <a:off x="5697166" y="564258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94" name="Freeform 792">
              <a:extLst>
                <a:ext uri="{FF2B5EF4-FFF2-40B4-BE49-F238E27FC236}">
                  <a16:creationId xmlns:a16="http://schemas.microsoft.com/office/drawing/2014/main" id="{B1768E24-38DD-9AD6-B316-625395BC4439}"/>
                </a:ext>
              </a:extLst>
            </p:cNvPr>
            <p:cNvSpPr/>
            <p:nvPr/>
          </p:nvSpPr>
          <p:spPr>
            <a:xfrm>
              <a:off x="5739187" y="559492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95" name="Freeform 793">
              <a:extLst>
                <a:ext uri="{FF2B5EF4-FFF2-40B4-BE49-F238E27FC236}">
                  <a16:creationId xmlns:a16="http://schemas.microsoft.com/office/drawing/2014/main" id="{8D9F4352-104E-7E10-74C8-93BCF5DD562E}"/>
                </a:ext>
              </a:extLst>
            </p:cNvPr>
            <p:cNvSpPr/>
            <p:nvPr/>
          </p:nvSpPr>
          <p:spPr>
            <a:xfrm>
              <a:off x="5707672" y="566164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96" name="Freeform 794">
              <a:extLst>
                <a:ext uri="{FF2B5EF4-FFF2-40B4-BE49-F238E27FC236}">
                  <a16:creationId xmlns:a16="http://schemas.microsoft.com/office/drawing/2014/main" id="{3BA0AF72-9229-05F5-1697-A664EEAE12CC}"/>
                </a:ext>
              </a:extLst>
            </p:cNvPr>
            <p:cNvSpPr/>
            <p:nvPr/>
          </p:nvSpPr>
          <p:spPr>
            <a:xfrm>
              <a:off x="5749693" y="561398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97" name="Freeform 795">
              <a:extLst>
                <a:ext uri="{FF2B5EF4-FFF2-40B4-BE49-F238E27FC236}">
                  <a16:creationId xmlns:a16="http://schemas.microsoft.com/office/drawing/2014/main" id="{69422BB3-BA41-6DCE-5537-312F01E805EA}"/>
                </a:ext>
              </a:extLst>
            </p:cNvPr>
            <p:cNvSpPr/>
            <p:nvPr/>
          </p:nvSpPr>
          <p:spPr>
            <a:xfrm>
              <a:off x="5726581" y="566164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98" name="Freeform 796">
              <a:extLst>
                <a:ext uri="{FF2B5EF4-FFF2-40B4-BE49-F238E27FC236}">
                  <a16:creationId xmlns:a16="http://schemas.microsoft.com/office/drawing/2014/main" id="{42CEEF00-587F-813F-D3BD-0AC9159F58F4}"/>
                </a:ext>
              </a:extLst>
            </p:cNvPr>
            <p:cNvSpPr/>
            <p:nvPr/>
          </p:nvSpPr>
          <p:spPr>
            <a:xfrm>
              <a:off x="5768602" y="561398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99" name="Freeform 797">
              <a:extLst>
                <a:ext uri="{FF2B5EF4-FFF2-40B4-BE49-F238E27FC236}">
                  <a16:creationId xmlns:a16="http://schemas.microsoft.com/office/drawing/2014/main" id="{0F5BF1C9-EA88-7C02-6A8F-3659120EAEBD}"/>
                </a:ext>
              </a:extLst>
            </p:cNvPr>
            <p:cNvSpPr/>
            <p:nvPr/>
          </p:nvSpPr>
          <p:spPr>
            <a:xfrm>
              <a:off x="5734985" y="567832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00" name="Freeform 798">
              <a:extLst>
                <a:ext uri="{FF2B5EF4-FFF2-40B4-BE49-F238E27FC236}">
                  <a16:creationId xmlns:a16="http://schemas.microsoft.com/office/drawing/2014/main" id="{3299E397-A8D7-6667-36D6-E744CA9E7CA4}"/>
                </a:ext>
              </a:extLst>
            </p:cNvPr>
            <p:cNvSpPr/>
            <p:nvPr/>
          </p:nvSpPr>
          <p:spPr>
            <a:xfrm>
              <a:off x="5777006" y="563066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01" name="Freeform 799">
              <a:extLst>
                <a:ext uri="{FF2B5EF4-FFF2-40B4-BE49-F238E27FC236}">
                  <a16:creationId xmlns:a16="http://schemas.microsoft.com/office/drawing/2014/main" id="{288DBC2D-EFCB-693B-50B7-D5F4D4F66682}"/>
                </a:ext>
              </a:extLst>
            </p:cNvPr>
            <p:cNvSpPr/>
            <p:nvPr/>
          </p:nvSpPr>
          <p:spPr>
            <a:xfrm>
              <a:off x="5762299" y="5697388"/>
              <a:ext cx="86142" cy="23829"/>
            </a:xfrm>
            <a:custGeom>
              <a:avLst/>
              <a:gdLst>
                <a:gd name="connsiteX0" fmla="*/ 0 w 61963"/>
                <a:gd name="connsiteY0" fmla="*/ 0 h 15179"/>
                <a:gd name="connsiteX1" fmla="*/ 61963 w 61963"/>
                <a:gd name="connsiteY1" fmla="*/ 0 h 15179"/>
              </a:gdLst>
              <a:ahLst/>
              <a:cxnLst>
                <a:cxn ang="0">
                  <a:pos x="connsiteX0" y="connsiteY0"/>
                </a:cxn>
                <a:cxn ang="0">
                  <a:pos x="connsiteX1" y="connsiteY1"/>
                </a:cxn>
              </a:cxnLst>
              <a:rect l="l" t="t" r="r" b="b"/>
              <a:pathLst>
                <a:path w="61963" h="15179">
                  <a:moveTo>
                    <a:pt x="0" y="0"/>
                  </a:moveTo>
                  <a:lnTo>
                    <a:pt x="6196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02" name="Freeform 800">
              <a:extLst>
                <a:ext uri="{FF2B5EF4-FFF2-40B4-BE49-F238E27FC236}">
                  <a16:creationId xmlns:a16="http://schemas.microsoft.com/office/drawing/2014/main" id="{7B8FBD90-3552-555A-91BF-41DE21D9318F}"/>
                </a:ext>
              </a:extLst>
            </p:cNvPr>
            <p:cNvSpPr/>
            <p:nvPr/>
          </p:nvSpPr>
          <p:spPr>
            <a:xfrm>
              <a:off x="5806421" y="5649730"/>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03" name="Freeform 801">
              <a:extLst>
                <a:ext uri="{FF2B5EF4-FFF2-40B4-BE49-F238E27FC236}">
                  <a16:creationId xmlns:a16="http://schemas.microsoft.com/office/drawing/2014/main" id="{B1241858-9B72-AC57-918B-D164A39174BB}"/>
                </a:ext>
              </a:extLst>
            </p:cNvPr>
            <p:cNvSpPr/>
            <p:nvPr/>
          </p:nvSpPr>
          <p:spPr>
            <a:xfrm>
              <a:off x="5772804" y="571645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04" name="Freeform 802">
              <a:extLst>
                <a:ext uri="{FF2B5EF4-FFF2-40B4-BE49-F238E27FC236}">
                  <a16:creationId xmlns:a16="http://schemas.microsoft.com/office/drawing/2014/main" id="{96ACD214-8244-D222-1C1D-0E5BE3CD0A86}"/>
                </a:ext>
              </a:extLst>
            </p:cNvPr>
            <p:cNvSpPr/>
            <p:nvPr/>
          </p:nvSpPr>
          <p:spPr>
            <a:xfrm>
              <a:off x="5814825" y="566879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05" name="Freeform 803">
              <a:extLst>
                <a:ext uri="{FF2B5EF4-FFF2-40B4-BE49-F238E27FC236}">
                  <a16:creationId xmlns:a16="http://schemas.microsoft.com/office/drawing/2014/main" id="{AD917087-53A6-1595-6420-5E24BEE3FACF}"/>
                </a:ext>
              </a:extLst>
            </p:cNvPr>
            <p:cNvSpPr/>
            <p:nvPr/>
          </p:nvSpPr>
          <p:spPr>
            <a:xfrm>
              <a:off x="5781208" y="571645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06" name="Freeform 804">
              <a:extLst>
                <a:ext uri="{FF2B5EF4-FFF2-40B4-BE49-F238E27FC236}">
                  <a16:creationId xmlns:a16="http://schemas.microsoft.com/office/drawing/2014/main" id="{9DBFA032-8259-5A3F-BD30-BB1D0775C700}"/>
                </a:ext>
              </a:extLst>
            </p:cNvPr>
            <p:cNvSpPr/>
            <p:nvPr/>
          </p:nvSpPr>
          <p:spPr>
            <a:xfrm>
              <a:off x="5823230" y="566879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07" name="Freeform 805">
              <a:extLst>
                <a:ext uri="{FF2B5EF4-FFF2-40B4-BE49-F238E27FC236}">
                  <a16:creationId xmlns:a16="http://schemas.microsoft.com/office/drawing/2014/main" id="{925509A5-EEFA-2D92-7D3D-FDD9A9033E0A}"/>
                </a:ext>
              </a:extLst>
            </p:cNvPr>
            <p:cNvSpPr/>
            <p:nvPr/>
          </p:nvSpPr>
          <p:spPr>
            <a:xfrm>
              <a:off x="5810623" y="573551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08" name="Freeform 806">
              <a:extLst>
                <a:ext uri="{FF2B5EF4-FFF2-40B4-BE49-F238E27FC236}">
                  <a16:creationId xmlns:a16="http://schemas.microsoft.com/office/drawing/2014/main" id="{F00698CE-3F30-008D-CDF7-3EECB6B0AD7E}"/>
                </a:ext>
              </a:extLst>
            </p:cNvPr>
            <p:cNvSpPr/>
            <p:nvPr/>
          </p:nvSpPr>
          <p:spPr>
            <a:xfrm>
              <a:off x="5852644" y="568785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09" name="Freeform 807">
              <a:extLst>
                <a:ext uri="{FF2B5EF4-FFF2-40B4-BE49-F238E27FC236}">
                  <a16:creationId xmlns:a16="http://schemas.microsoft.com/office/drawing/2014/main" id="{88CA042A-CA67-F3E0-5AA5-F321025E0AF7}"/>
                </a:ext>
              </a:extLst>
            </p:cNvPr>
            <p:cNvSpPr/>
            <p:nvPr/>
          </p:nvSpPr>
          <p:spPr>
            <a:xfrm>
              <a:off x="5810623" y="573551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10" name="Freeform 808">
              <a:extLst>
                <a:ext uri="{FF2B5EF4-FFF2-40B4-BE49-F238E27FC236}">
                  <a16:creationId xmlns:a16="http://schemas.microsoft.com/office/drawing/2014/main" id="{BB6B37E9-78DE-A27F-737B-9165B8737B42}"/>
                </a:ext>
              </a:extLst>
            </p:cNvPr>
            <p:cNvSpPr/>
            <p:nvPr/>
          </p:nvSpPr>
          <p:spPr>
            <a:xfrm>
              <a:off x="5852644" y="568785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11" name="Freeform 809">
              <a:extLst>
                <a:ext uri="{FF2B5EF4-FFF2-40B4-BE49-F238E27FC236}">
                  <a16:creationId xmlns:a16="http://schemas.microsoft.com/office/drawing/2014/main" id="{92F7DAF2-8740-5671-9A7C-8A3E2B340CD2}"/>
                </a:ext>
              </a:extLst>
            </p:cNvPr>
            <p:cNvSpPr/>
            <p:nvPr/>
          </p:nvSpPr>
          <p:spPr>
            <a:xfrm>
              <a:off x="5819027" y="573551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12" name="Freeform 810">
              <a:extLst>
                <a:ext uri="{FF2B5EF4-FFF2-40B4-BE49-F238E27FC236}">
                  <a16:creationId xmlns:a16="http://schemas.microsoft.com/office/drawing/2014/main" id="{DC192E45-1BB5-E767-86FD-F430D9C0A9BF}"/>
                </a:ext>
              </a:extLst>
            </p:cNvPr>
            <p:cNvSpPr/>
            <p:nvPr/>
          </p:nvSpPr>
          <p:spPr>
            <a:xfrm>
              <a:off x="5861048" y="568785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13" name="Freeform 811">
              <a:extLst>
                <a:ext uri="{FF2B5EF4-FFF2-40B4-BE49-F238E27FC236}">
                  <a16:creationId xmlns:a16="http://schemas.microsoft.com/office/drawing/2014/main" id="{FB02F96D-7F36-A453-0677-4645A4B2FD3A}"/>
                </a:ext>
              </a:extLst>
            </p:cNvPr>
            <p:cNvSpPr/>
            <p:nvPr/>
          </p:nvSpPr>
          <p:spPr>
            <a:xfrm>
              <a:off x="5837937" y="573551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14" name="Freeform 812">
              <a:extLst>
                <a:ext uri="{FF2B5EF4-FFF2-40B4-BE49-F238E27FC236}">
                  <a16:creationId xmlns:a16="http://schemas.microsoft.com/office/drawing/2014/main" id="{788154BF-F5FA-5FB0-7937-00B151D550F0}"/>
                </a:ext>
              </a:extLst>
            </p:cNvPr>
            <p:cNvSpPr/>
            <p:nvPr/>
          </p:nvSpPr>
          <p:spPr>
            <a:xfrm>
              <a:off x="5879958" y="568785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15" name="Freeform 813">
              <a:extLst>
                <a:ext uri="{FF2B5EF4-FFF2-40B4-BE49-F238E27FC236}">
                  <a16:creationId xmlns:a16="http://schemas.microsoft.com/office/drawing/2014/main" id="{43BDF04C-5A9F-2340-59A5-2095797614B0}"/>
                </a:ext>
              </a:extLst>
            </p:cNvPr>
            <p:cNvSpPr/>
            <p:nvPr/>
          </p:nvSpPr>
          <p:spPr>
            <a:xfrm>
              <a:off x="5848442" y="573551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16" name="Freeform 814">
              <a:extLst>
                <a:ext uri="{FF2B5EF4-FFF2-40B4-BE49-F238E27FC236}">
                  <a16:creationId xmlns:a16="http://schemas.microsoft.com/office/drawing/2014/main" id="{D263AFE8-7D34-DE48-D4F1-2ACA7476F8BE}"/>
                </a:ext>
              </a:extLst>
            </p:cNvPr>
            <p:cNvSpPr/>
            <p:nvPr/>
          </p:nvSpPr>
          <p:spPr>
            <a:xfrm>
              <a:off x="5890463" y="568785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17" name="Freeform 815">
              <a:extLst>
                <a:ext uri="{FF2B5EF4-FFF2-40B4-BE49-F238E27FC236}">
                  <a16:creationId xmlns:a16="http://schemas.microsoft.com/office/drawing/2014/main" id="{77890F96-7788-C288-5032-1D76D6F46EF4}"/>
                </a:ext>
              </a:extLst>
            </p:cNvPr>
            <p:cNvSpPr/>
            <p:nvPr/>
          </p:nvSpPr>
          <p:spPr>
            <a:xfrm>
              <a:off x="6035435" y="575457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18" name="Freeform 816">
              <a:extLst>
                <a:ext uri="{FF2B5EF4-FFF2-40B4-BE49-F238E27FC236}">
                  <a16:creationId xmlns:a16="http://schemas.microsoft.com/office/drawing/2014/main" id="{1F3CFB06-8C76-D27C-B0C1-8E43B1DFAC07}"/>
                </a:ext>
              </a:extLst>
            </p:cNvPr>
            <p:cNvSpPr/>
            <p:nvPr/>
          </p:nvSpPr>
          <p:spPr>
            <a:xfrm>
              <a:off x="6077456" y="5706920"/>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19" name="Freeform 817">
              <a:extLst>
                <a:ext uri="{FF2B5EF4-FFF2-40B4-BE49-F238E27FC236}">
                  <a16:creationId xmlns:a16="http://schemas.microsoft.com/office/drawing/2014/main" id="{43EA132B-B5F5-FF6A-0AA8-5368A120BF48}"/>
                </a:ext>
              </a:extLst>
            </p:cNvPr>
            <p:cNvSpPr/>
            <p:nvPr/>
          </p:nvSpPr>
          <p:spPr>
            <a:xfrm>
              <a:off x="6043839" y="57736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20" name="Freeform 818">
              <a:extLst>
                <a:ext uri="{FF2B5EF4-FFF2-40B4-BE49-F238E27FC236}">
                  <a16:creationId xmlns:a16="http://schemas.microsoft.com/office/drawing/2014/main" id="{E70417CD-A849-3D4D-0DCD-EA8F47F2E870}"/>
                </a:ext>
              </a:extLst>
            </p:cNvPr>
            <p:cNvSpPr/>
            <p:nvPr/>
          </p:nvSpPr>
          <p:spPr>
            <a:xfrm>
              <a:off x="6085860" y="57259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21" name="Freeform 819">
              <a:extLst>
                <a:ext uri="{FF2B5EF4-FFF2-40B4-BE49-F238E27FC236}">
                  <a16:creationId xmlns:a16="http://schemas.microsoft.com/office/drawing/2014/main" id="{D8429218-4943-89C9-E14A-C04A79D7BBA5}"/>
                </a:ext>
              </a:extLst>
            </p:cNvPr>
            <p:cNvSpPr/>
            <p:nvPr/>
          </p:nvSpPr>
          <p:spPr>
            <a:xfrm>
              <a:off x="6071153" y="57736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22" name="Freeform 820">
              <a:extLst>
                <a:ext uri="{FF2B5EF4-FFF2-40B4-BE49-F238E27FC236}">
                  <a16:creationId xmlns:a16="http://schemas.microsoft.com/office/drawing/2014/main" id="{5E841121-614E-3CCA-61BF-BDC8A09AADBD}"/>
                </a:ext>
              </a:extLst>
            </p:cNvPr>
            <p:cNvSpPr/>
            <p:nvPr/>
          </p:nvSpPr>
          <p:spPr>
            <a:xfrm>
              <a:off x="6113174" y="57259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23" name="Freeform 821">
              <a:extLst>
                <a:ext uri="{FF2B5EF4-FFF2-40B4-BE49-F238E27FC236}">
                  <a16:creationId xmlns:a16="http://schemas.microsoft.com/office/drawing/2014/main" id="{0F4F20CA-2BB6-916B-972B-ED157F2BA8E7}"/>
                </a:ext>
              </a:extLst>
            </p:cNvPr>
            <p:cNvSpPr/>
            <p:nvPr/>
          </p:nvSpPr>
          <p:spPr>
            <a:xfrm>
              <a:off x="6081659" y="57736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24" name="Freeform 822">
              <a:extLst>
                <a:ext uri="{FF2B5EF4-FFF2-40B4-BE49-F238E27FC236}">
                  <a16:creationId xmlns:a16="http://schemas.microsoft.com/office/drawing/2014/main" id="{FC92086C-F9C1-C35D-51F4-6CDA4834512D}"/>
                </a:ext>
              </a:extLst>
            </p:cNvPr>
            <p:cNvSpPr/>
            <p:nvPr/>
          </p:nvSpPr>
          <p:spPr>
            <a:xfrm>
              <a:off x="6123680" y="57259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25" name="Freeform 823">
              <a:extLst>
                <a:ext uri="{FF2B5EF4-FFF2-40B4-BE49-F238E27FC236}">
                  <a16:creationId xmlns:a16="http://schemas.microsoft.com/office/drawing/2014/main" id="{C45B0927-0113-BB3C-0887-7455F29C8157}"/>
                </a:ext>
              </a:extLst>
            </p:cNvPr>
            <p:cNvSpPr/>
            <p:nvPr/>
          </p:nvSpPr>
          <p:spPr>
            <a:xfrm>
              <a:off x="6100569" y="57736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26" name="Freeform 824">
              <a:extLst>
                <a:ext uri="{FF2B5EF4-FFF2-40B4-BE49-F238E27FC236}">
                  <a16:creationId xmlns:a16="http://schemas.microsoft.com/office/drawing/2014/main" id="{794230F3-52C8-0C8A-3B68-D0CF43C03593}"/>
                </a:ext>
              </a:extLst>
            </p:cNvPr>
            <p:cNvSpPr/>
            <p:nvPr/>
          </p:nvSpPr>
          <p:spPr>
            <a:xfrm>
              <a:off x="6142589" y="57259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27" name="Freeform 825">
              <a:extLst>
                <a:ext uri="{FF2B5EF4-FFF2-40B4-BE49-F238E27FC236}">
                  <a16:creationId xmlns:a16="http://schemas.microsoft.com/office/drawing/2014/main" id="{7E55ADBE-45A1-6BD7-21C5-50EAF2A449BB}"/>
                </a:ext>
              </a:extLst>
            </p:cNvPr>
            <p:cNvSpPr/>
            <p:nvPr/>
          </p:nvSpPr>
          <p:spPr>
            <a:xfrm>
              <a:off x="6146791" y="581176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28" name="Freeform 826">
              <a:extLst>
                <a:ext uri="{FF2B5EF4-FFF2-40B4-BE49-F238E27FC236}">
                  <a16:creationId xmlns:a16="http://schemas.microsoft.com/office/drawing/2014/main" id="{A25A2DDA-B143-B734-D483-BF66700EDC8E}"/>
                </a:ext>
              </a:extLst>
            </p:cNvPr>
            <p:cNvSpPr/>
            <p:nvPr/>
          </p:nvSpPr>
          <p:spPr>
            <a:xfrm>
              <a:off x="6188812" y="57641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29" name="Freeform 827">
              <a:extLst>
                <a:ext uri="{FF2B5EF4-FFF2-40B4-BE49-F238E27FC236}">
                  <a16:creationId xmlns:a16="http://schemas.microsoft.com/office/drawing/2014/main" id="{22694F63-A6C3-DDFA-3284-F4CF5B72BE05}"/>
                </a:ext>
              </a:extLst>
            </p:cNvPr>
            <p:cNvSpPr/>
            <p:nvPr/>
          </p:nvSpPr>
          <p:spPr>
            <a:xfrm>
              <a:off x="6155195" y="581176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30" name="Freeform 828">
              <a:extLst>
                <a:ext uri="{FF2B5EF4-FFF2-40B4-BE49-F238E27FC236}">
                  <a16:creationId xmlns:a16="http://schemas.microsoft.com/office/drawing/2014/main" id="{EB37EFC0-8452-DD9B-DB8B-188C90CEF584}"/>
                </a:ext>
              </a:extLst>
            </p:cNvPr>
            <p:cNvSpPr/>
            <p:nvPr/>
          </p:nvSpPr>
          <p:spPr>
            <a:xfrm>
              <a:off x="6197216" y="57641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31" name="Freeform 829">
              <a:extLst>
                <a:ext uri="{FF2B5EF4-FFF2-40B4-BE49-F238E27FC236}">
                  <a16:creationId xmlns:a16="http://schemas.microsoft.com/office/drawing/2014/main" id="{40BE4366-4DB5-D2D2-18F0-3075EBE836BC}"/>
                </a:ext>
              </a:extLst>
            </p:cNvPr>
            <p:cNvSpPr/>
            <p:nvPr/>
          </p:nvSpPr>
          <p:spPr>
            <a:xfrm>
              <a:off x="6155195" y="581176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32" name="Freeform 830">
              <a:extLst>
                <a:ext uri="{FF2B5EF4-FFF2-40B4-BE49-F238E27FC236}">
                  <a16:creationId xmlns:a16="http://schemas.microsoft.com/office/drawing/2014/main" id="{2B0E63E1-A5A9-8924-FE9C-1FAFC9EC4CFB}"/>
                </a:ext>
              </a:extLst>
            </p:cNvPr>
            <p:cNvSpPr/>
            <p:nvPr/>
          </p:nvSpPr>
          <p:spPr>
            <a:xfrm>
              <a:off x="6197216" y="57641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33" name="Freeform 831">
              <a:extLst>
                <a:ext uri="{FF2B5EF4-FFF2-40B4-BE49-F238E27FC236}">
                  <a16:creationId xmlns:a16="http://schemas.microsoft.com/office/drawing/2014/main" id="{90B5F9F2-FB53-F670-E66B-156E9636C780}"/>
                </a:ext>
              </a:extLst>
            </p:cNvPr>
            <p:cNvSpPr/>
            <p:nvPr/>
          </p:nvSpPr>
          <p:spPr>
            <a:xfrm>
              <a:off x="6155195" y="581176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34" name="Freeform 832">
              <a:extLst>
                <a:ext uri="{FF2B5EF4-FFF2-40B4-BE49-F238E27FC236}">
                  <a16:creationId xmlns:a16="http://schemas.microsoft.com/office/drawing/2014/main" id="{B421B12E-BE0C-1954-25B3-62B996DE0550}"/>
                </a:ext>
              </a:extLst>
            </p:cNvPr>
            <p:cNvSpPr/>
            <p:nvPr/>
          </p:nvSpPr>
          <p:spPr>
            <a:xfrm>
              <a:off x="6197216" y="57641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35" name="Freeform 833">
              <a:extLst>
                <a:ext uri="{FF2B5EF4-FFF2-40B4-BE49-F238E27FC236}">
                  <a16:creationId xmlns:a16="http://schemas.microsoft.com/office/drawing/2014/main" id="{B5456F8E-C476-0329-B53B-4B105BF3410A}"/>
                </a:ext>
              </a:extLst>
            </p:cNvPr>
            <p:cNvSpPr/>
            <p:nvPr/>
          </p:nvSpPr>
          <p:spPr>
            <a:xfrm>
              <a:off x="6165701" y="581176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36" name="Freeform 834">
              <a:extLst>
                <a:ext uri="{FF2B5EF4-FFF2-40B4-BE49-F238E27FC236}">
                  <a16:creationId xmlns:a16="http://schemas.microsoft.com/office/drawing/2014/main" id="{0CC8E17D-0B7E-9C94-763C-76632B0975ED}"/>
                </a:ext>
              </a:extLst>
            </p:cNvPr>
            <p:cNvSpPr/>
            <p:nvPr/>
          </p:nvSpPr>
          <p:spPr>
            <a:xfrm>
              <a:off x="6207722" y="57641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37" name="Freeform 835">
              <a:extLst>
                <a:ext uri="{FF2B5EF4-FFF2-40B4-BE49-F238E27FC236}">
                  <a16:creationId xmlns:a16="http://schemas.microsoft.com/office/drawing/2014/main" id="{0F6C5B32-1834-F4DA-2900-136256F76C33}"/>
                </a:ext>
              </a:extLst>
            </p:cNvPr>
            <p:cNvSpPr/>
            <p:nvPr/>
          </p:nvSpPr>
          <p:spPr>
            <a:xfrm>
              <a:off x="6203519" y="581176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38" name="Freeform 836">
              <a:extLst>
                <a:ext uri="{FF2B5EF4-FFF2-40B4-BE49-F238E27FC236}">
                  <a16:creationId xmlns:a16="http://schemas.microsoft.com/office/drawing/2014/main" id="{EB5FA510-95CD-87BF-AB25-0206448B15F8}"/>
                </a:ext>
              </a:extLst>
            </p:cNvPr>
            <p:cNvSpPr/>
            <p:nvPr/>
          </p:nvSpPr>
          <p:spPr>
            <a:xfrm>
              <a:off x="6245540" y="57641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39" name="Freeform 837">
              <a:extLst>
                <a:ext uri="{FF2B5EF4-FFF2-40B4-BE49-F238E27FC236}">
                  <a16:creationId xmlns:a16="http://schemas.microsoft.com/office/drawing/2014/main" id="{C543AD23-9EB1-B342-E315-99749606A83C}"/>
                </a:ext>
              </a:extLst>
            </p:cNvPr>
            <p:cNvSpPr/>
            <p:nvPr/>
          </p:nvSpPr>
          <p:spPr>
            <a:xfrm>
              <a:off x="6220328" y="581176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40" name="Freeform 838">
              <a:extLst>
                <a:ext uri="{FF2B5EF4-FFF2-40B4-BE49-F238E27FC236}">
                  <a16:creationId xmlns:a16="http://schemas.microsoft.com/office/drawing/2014/main" id="{02CD0918-0FF1-305E-4237-4CE7846D2CD0}"/>
                </a:ext>
              </a:extLst>
            </p:cNvPr>
            <p:cNvSpPr/>
            <p:nvPr/>
          </p:nvSpPr>
          <p:spPr>
            <a:xfrm>
              <a:off x="6262349" y="57641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43" name="Freeform 839">
              <a:extLst>
                <a:ext uri="{FF2B5EF4-FFF2-40B4-BE49-F238E27FC236}">
                  <a16:creationId xmlns:a16="http://schemas.microsoft.com/office/drawing/2014/main" id="{F1A4DBE2-613E-3BE4-2E82-84426F78275D}"/>
                </a:ext>
              </a:extLst>
            </p:cNvPr>
            <p:cNvSpPr/>
            <p:nvPr/>
          </p:nvSpPr>
          <p:spPr>
            <a:xfrm>
              <a:off x="6268652" y="589278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44" name="Freeform 840">
              <a:extLst>
                <a:ext uri="{FF2B5EF4-FFF2-40B4-BE49-F238E27FC236}">
                  <a16:creationId xmlns:a16="http://schemas.microsoft.com/office/drawing/2014/main" id="{418C29E9-9B93-C0A0-98EA-881BB9BFBBED}"/>
                </a:ext>
              </a:extLst>
            </p:cNvPr>
            <p:cNvSpPr/>
            <p:nvPr/>
          </p:nvSpPr>
          <p:spPr>
            <a:xfrm>
              <a:off x="6310673" y="584512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45" name="Freeform 841">
              <a:extLst>
                <a:ext uri="{FF2B5EF4-FFF2-40B4-BE49-F238E27FC236}">
                  <a16:creationId xmlns:a16="http://schemas.microsoft.com/office/drawing/2014/main" id="{E50EF789-A264-866A-5189-F038EC37D23C}"/>
                </a:ext>
              </a:extLst>
            </p:cNvPr>
            <p:cNvSpPr/>
            <p:nvPr/>
          </p:nvSpPr>
          <p:spPr>
            <a:xfrm>
              <a:off x="6277056" y="589278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46" name="Freeform 842">
              <a:extLst>
                <a:ext uri="{FF2B5EF4-FFF2-40B4-BE49-F238E27FC236}">
                  <a16:creationId xmlns:a16="http://schemas.microsoft.com/office/drawing/2014/main" id="{5C3D9B26-BBC5-CC2B-196B-07C4EAC0A644}"/>
                </a:ext>
              </a:extLst>
            </p:cNvPr>
            <p:cNvSpPr/>
            <p:nvPr/>
          </p:nvSpPr>
          <p:spPr>
            <a:xfrm>
              <a:off x="6319077" y="584512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47" name="Freeform 843">
              <a:extLst>
                <a:ext uri="{FF2B5EF4-FFF2-40B4-BE49-F238E27FC236}">
                  <a16:creationId xmlns:a16="http://schemas.microsoft.com/office/drawing/2014/main" id="{A50B8660-027D-4209-46AE-759984088DF1}"/>
                </a:ext>
              </a:extLst>
            </p:cNvPr>
            <p:cNvSpPr/>
            <p:nvPr/>
          </p:nvSpPr>
          <p:spPr>
            <a:xfrm>
              <a:off x="6314874" y="595473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48" name="Freeform 844">
              <a:extLst>
                <a:ext uri="{FF2B5EF4-FFF2-40B4-BE49-F238E27FC236}">
                  <a16:creationId xmlns:a16="http://schemas.microsoft.com/office/drawing/2014/main" id="{C3C204AE-1937-CF08-3EA9-915EB4E91ECD}"/>
                </a:ext>
              </a:extLst>
            </p:cNvPr>
            <p:cNvSpPr/>
            <p:nvPr/>
          </p:nvSpPr>
          <p:spPr>
            <a:xfrm>
              <a:off x="6356897" y="5907081"/>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49" name="Freeform 845">
              <a:extLst>
                <a:ext uri="{FF2B5EF4-FFF2-40B4-BE49-F238E27FC236}">
                  <a16:creationId xmlns:a16="http://schemas.microsoft.com/office/drawing/2014/main" id="{25C9BC8A-83AE-9880-22A2-4938DB2DEB5E}"/>
                </a:ext>
              </a:extLst>
            </p:cNvPr>
            <p:cNvSpPr/>
            <p:nvPr/>
          </p:nvSpPr>
          <p:spPr>
            <a:xfrm>
              <a:off x="6333784" y="595473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50" name="Freeform 846">
              <a:extLst>
                <a:ext uri="{FF2B5EF4-FFF2-40B4-BE49-F238E27FC236}">
                  <a16:creationId xmlns:a16="http://schemas.microsoft.com/office/drawing/2014/main" id="{5D195392-6636-D281-E6AC-02AACD84D7A8}"/>
                </a:ext>
              </a:extLst>
            </p:cNvPr>
            <p:cNvSpPr/>
            <p:nvPr/>
          </p:nvSpPr>
          <p:spPr>
            <a:xfrm>
              <a:off x="6375805" y="5907081"/>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51" name="Freeform 847">
              <a:extLst>
                <a:ext uri="{FF2B5EF4-FFF2-40B4-BE49-F238E27FC236}">
                  <a16:creationId xmlns:a16="http://schemas.microsoft.com/office/drawing/2014/main" id="{4346280F-D18E-E60F-A636-A1E30FEED8DD}"/>
                </a:ext>
              </a:extLst>
            </p:cNvPr>
            <p:cNvSpPr/>
            <p:nvPr/>
          </p:nvSpPr>
          <p:spPr>
            <a:xfrm>
              <a:off x="6361098" y="601669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52" name="Freeform 848">
              <a:extLst>
                <a:ext uri="{FF2B5EF4-FFF2-40B4-BE49-F238E27FC236}">
                  <a16:creationId xmlns:a16="http://schemas.microsoft.com/office/drawing/2014/main" id="{80B30887-9FE1-D08A-CCE1-38A4082390B3}"/>
                </a:ext>
              </a:extLst>
            </p:cNvPr>
            <p:cNvSpPr/>
            <p:nvPr/>
          </p:nvSpPr>
          <p:spPr>
            <a:xfrm>
              <a:off x="6403119" y="596903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53" name="Freeform 849">
              <a:extLst>
                <a:ext uri="{FF2B5EF4-FFF2-40B4-BE49-F238E27FC236}">
                  <a16:creationId xmlns:a16="http://schemas.microsoft.com/office/drawing/2014/main" id="{0503DE2D-6DB8-AE6F-FBC6-C8817618077E}"/>
                </a:ext>
              </a:extLst>
            </p:cNvPr>
            <p:cNvSpPr/>
            <p:nvPr/>
          </p:nvSpPr>
          <p:spPr>
            <a:xfrm>
              <a:off x="6361098" y="601669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54" name="Freeform 850">
              <a:extLst>
                <a:ext uri="{FF2B5EF4-FFF2-40B4-BE49-F238E27FC236}">
                  <a16:creationId xmlns:a16="http://schemas.microsoft.com/office/drawing/2014/main" id="{7937C1D0-A72A-CE4A-DD33-8A0AA983A896}"/>
                </a:ext>
              </a:extLst>
            </p:cNvPr>
            <p:cNvSpPr/>
            <p:nvPr/>
          </p:nvSpPr>
          <p:spPr>
            <a:xfrm>
              <a:off x="6403119" y="596903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55" name="Freeform 851">
              <a:extLst>
                <a:ext uri="{FF2B5EF4-FFF2-40B4-BE49-F238E27FC236}">
                  <a16:creationId xmlns:a16="http://schemas.microsoft.com/office/drawing/2014/main" id="{C3EDB31B-F594-9F9B-394C-F2FA22747855}"/>
                </a:ext>
              </a:extLst>
            </p:cNvPr>
            <p:cNvSpPr/>
            <p:nvPr/>
          </p:nvSpPr>
          <p:spPr>
            <a:xfrm>
              <a:off x="6398918" y="60381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56" name="Freeform 852">
              <a:extLst>
                <a:ext uri="{FF2B5EF4-FFF2-40B4-BE49-F238E27FC236}">
                  <a16:creationId xmlns:a16="http://schemas.microsoft.com/office/drawing/2014/main" id="{05D60EDC-657E-3582-ADC3-8E976C27C5AA}"/>
                </a:ext>
              </a:extLst>
            </p:cNvPr>
            <p:cNvSpPr/>
            <p:nvPr/>
          </p:nvSpPr>
          <p:spPr>
            <a:xfrm>
              <a:off x="6440939" y="59904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57" name="Freeform 853">
              <a:extLst>
                <a:ext uri="{FF2B5EF4-FFF2-40B4-BE49-F238E27FC236}">
                  <a16:creationId xmlns:a16="http://schemas.microsoft.com/office/drawing/2014/main" id="{0C2ECA2C-FFBE-DB70-0066-27B0897D6217}"/>
                </a:ext>
              </a:extLst>
            </p:cNvPr>
            <p:cNvSpPr/>
            <p:nvPr/>
          </p:nvSpPr>
          <p:spPr>
            <a:xfrm>
              <a:off x="6417826" y="60381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58" name="Freeform 854">
              <a:extLst>
                <a:ext uri="{FF2B5EF4-FFF2-40B4-BE49-F238E27FC236}">
                  <a16:creationId xmlns:a16="http://schemas.microsoft.com/office/drawing/2014/main" id="{0EE3AAFB-4F17-8C68-A376-3485583D46B3}"/>
                </a:ext>
              </a:extLst>
            </p:cNvPr>
            <p:cNvSpPr/>
            <p:nvPr/>
          </p:nvSpPr>
          <p:spPr>
            <a:xfrm>
              <a:off x="6459847" y="59904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59" name="Freeform 855">
              <a:extLst>
                <a:ext uri="{FF2B5EF4-FFF2-40B4-BE49-F238E27FC236}">
                  <a16:creationId xmlns:a16="http://schemas.microsoft.com/office/drawing/2014/main" id="{0DDDCE14-E981-DFEB-84AF-1497AC8B74DA}"/>
                </a:ext>
              </a:extLst>
            </p:cNvPr>
            <p:cNvSpPr/>
            <p:nvPr/>
          </p:nvSpPr>
          <p:spPr>
            <a:xfrm>
              <a:off x="6436736" y="605958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60" name="Freeform 856">
              <a:extLst>
                <a:ext uri="{FF2B5EF4-FFF2-40B4-BE49-F238E27FC236}">
                  <a16:creationId xmlns:a16="http://schemas.microsoft.com/office/drawing/2014/main" id="{7882A9B5-FD8B-3AAF-2245-5BCCE574A1A2}"/>
                </a:ext>
              </a:extLst>
            </p:cNvPr>
            <p:cNvSpPr/>
            <p:nvPr/>
          </p:nvSpPr>
          <p:spPr>
            <a:xfrm>
              <a:off x="6478757" y="601192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61" name="Freeform 857">
              <a:extLst>
                <a:ext uri="{FF2B5EF4-FFF2-40B4-BE49-F238E27FC236}">
                  <a16:creationId xmlns:a16="http://schemas.microsoft.com/office/drawing/2014/main" id="{28BA0D85-1898-D102-169C-6D75C003763E}"/>
                </a:ext>
              </a:extLst>
            </p:cNvPr>
            <p:cNvSpPr/>
            <p:nvPr/>
          </p:nvSpPr>
          <p:spPr>
            <a:xfrm>
              <a:off x="6482960" y="60810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62" name="Freeform 858">
              <a:extLst>
                <a:ext uri="{FF2B5EF4-FFF2-40B4-BE49-F238E27FC236}">
                  <a16:creationId xmlns:a16="http://schemas.microsoft.com/office/drawing/2014/main" id="{E6EA6CA9-7CB7-F738-7810-53291BF4A8DF}"/>
                </a:ext>
              </a:extLst>
            </p:cNvPr>
            <p:cNvSpPr/>
            <p:nvPr/>
          </p:nvSpPr>
          <p:spPr>
            <a:xfrm>
              <a:off x="6524981" y="60333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63" name="Freeform 859">
              <a:extLst>
                <a:ext uri="{FF2B5EF4-FFF2-40B4-BE49-F238E27FC236}">
                  <a16:creationId xmlns:a16="http://schemas.microsoft.com/office/drawing/2014/main" id="{E7AEB0F8-5D93-B59F-AAA3-72825AB1EE8C}"/>
                </a:ext>
              </a:extLst>
            </p:cNvPr>
            <p:cNvSpPr/>
            <p:nvPr/>
          </p:nvSpPr>
          <p:spPr>
            <a:xfrm>
              <a:off x="6501868" y="60810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64" name="Freeform 860">
              <a:extLst>
                <a:ext uri="{FF2B5EF4-FFF2-40B4-BE49-F238E27FC236}">
                  <a16:creationId xmlns:a16="http://schemas.microsoft.com/office/drawing/2014/main" id="{774D6F52-DF0C-8013-7DF9-F0039640D676}"/>
                </a:ext>
              </a:extLst>
            </p:cNvPr>
            <p:cNvSpPr/>
            <p:nvPr/>
          </p:nvSpPr>
          <p:spPr>
            <a:xfrm>
              <a:off x="6543889" y="60333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65" name="Freeform 861">
              <a:extLst>
                <a:ext uri="{FF2B5EF4-FFF2-40B4-BE49-F238E27FC236}">
                  <a16:creationId xmlns:a16="http://schemas.microsoft.com/office/drawing/2014/main" id="{EE2E8B78-FBAF-D583-08D7-F6979567836E}"/>
                </a:ext>
              </a:extLst>
            </p:cNvPr>
            <p:cNvSpPr/>
            <p:nvPr/>
          </p:nvSpPr>
          <p:spPr>
            <a:xfrm>
              <a:off x="6501868" y="60810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66" name="Freeform 862">
              <a:extLst>
                <a:ext uri="{FF2B5EF4-FFF2-40B4-BE49-F238E27FC236}">
                  <a16:creationId xmlns:a16="http://schemas.microsoft.com/office/drawing/2014/main" id="{3C307617-7EE2-2FE3-A543-FB2ABA96B453}"/>
                </a:ext>
              </a:extLst>
            </p:cNvPr>
            <p:cNvSpPr/>
            <p:nvPr/>
          </p:nvSpPr>
          <p:spPr>
            <a:xfrm>
              <a:off x="6543889" y="60333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67" name="Freeform 863">
              <a:extLst>
                <a:ext uri="{FF2B5EF4-FFF2-40B4-BE49-F238E27FC236}">
                  <a16:creationId xmlns:a16="http://schemas.microsoft.com/office/drawing/2014/main" id="{FCA40EE5-C4D2-10D0-2F9B-0217B5DA9AD3}"/>
                </a:ext>
              </a:extLst>
            </p:cNvPr>
            <p:cNvSpPr/>
            <p:nvPr/>
          </p:nvSpPr>
          <p:spPr>
            <a:xfrm>
              <a:off x="6529182" y="60810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68" name="Freeform 864">
              <a:extLst>
                <a:ext uri="{FF2B5EF4-FFF2-40B4-BE49-F238E27FC236}">
                  <a16:creationId xmlns:a16="http://schemas.microsoft.com/office/drawing/2014/main" id="{1E072E73-EC64-D500-DAB2-EBCD9FBF913D}"/>
                </a:ext>
              </a:extLst>
            </p:cNvPr>
            <p:cNvSpPr/>
            <p:nvPr/>
          </p:nvSpPr>
          <p:spPr>
            <a:xfrm>
              <a:off x="6571203" y="60333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69" name="Freeform 865">
              <a:extLst>
                <a:ext uri="{FF2B5EF4-FFF2-40B4-BE49-F238E27FC236}">
                  <a16:creationId xmlns:a16="http://schemas.microsoft.com/office/drawing/2014/main" id="{9D818B85-47C9-104E-082B-C7509B3D2E7B}"/>
                </a:ext>
              </a:extLst>
            </p:cNvPr>
            <p:cNvSpPr/>
            <p:nvPr/>
          </p:nvSpPr>
          <p:spPr>
            <a:xfrm>
              <a:off x="6539688" y="60810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70" name="Freeform 866">
              <a:extLst>
                <a:ext uri="{FF2B5EF4-FFF2-40B4-BE49-F238E27FC236}">
                  <a16:creationId xmlns:a16="http://schemas.microsoft.com/office/drawing/2014/main" id="{73D163E3-C026-4240-C464-E3DF7FA59B9A}"/>
                </a:ext>
              </a:extLst>
            </p:cNvPr>
            <p:cNvSpPr/>
            <p:nvPr/>
          </p:nvSpPr>
          <p:spPr>
            <a:xfrm>
              <a:off x="6581709" y="60333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71" name="Freeform 867">
              <a:extLst>
                <a:ext uri="{FF2B5EF4-FFF2-40B4-BE49-F238E27FC236}">
                  <a16:creationId xmlns:a16="http://schemas.microsoft.com/office/drawing/2014/main" id="{0B5B1215-DD1E-22CD-AC19-53C3E81F4CF7}"/>
                </a:ext>
              </a:extLst>
            </p:cNvPr>
            <p:cNvSpPr/>
            <p:nvPr/>
          </p:nvSpPr>
          <p:spPr>
            <a:xfrm>
              <a:off x="6567001" y="6102478"/>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72" name="Freeform 868">
              <a:extLst>
                <a:ext uri="{FF2B5EF4-FFF2-40B4-BE49-F238E27FC236}">
                  <a16:creationId xmlns:a16="http://schemas.microsoft.com/office/drawing/2014/main" id="{F61C80FA-B99B-860A-DF4E-EAA5B113A09A}"/>
                </a:ext>
              </a:extLst>
            </p:cNvPr>
            <p:cNvSpPr/>
            <p:nvPr/>
          </p:nvSpPr>
          <p:spPr>
            <a:xfrm>
              <a:off x="6609022" y="605481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73" name="Freeform 869">
              <a:extLst>
                <a:ext uri="{FF2B5EF4-FFF2-40B4-BE49-F238E27FC236}">
                  <a16:creationId xmlns:a16="http://schemas.microsoft.com/office/drawing/2014/main" id="{9D8B6C2E-E3C2-446B-697D-DDD153DDA6A1}"/>
                </a:ext>
              </a:extLst>
            </p:cNvPr>
            <p:cNvSpPr/>
            <p:nvPr/>
          </p:nvSpPr>
          <p:spPr>
            <a:xfrm>
              <a:off x="6567001" y="6102478"/>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74" name="Freeform 870">
              <a:extLst>
                <a:ext uri="{FF2B5EF4-FFF2-40B4-BE49-F238E27FC236}">
                  <a16:creationId xmlns:a16="http://schemas.microsoft.com/office/drawing/2014/main" id="{246D142E-780D-3954-6271-73F9D6FE054D}"/>
                </a:ext>
              </a:extLst>
            </p:cNvPr>
            <p:cNvSpPr/>
            <p:nvPr/>
          </p:nvSpPr>
          <p:spPr>
            <a:xfrm>
              <a:off x="6609022" y="605481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75" name="Freeform 871">
              <a:extLst>
                <a:ext uri="{FF2B5EF4-FFF2-40B4-BE49-F238E27FC236}">
                  <a16:creationId xmlns:a16="http://schemas.microsoft.com/office/drawing/2014/main" id="{B9000933-0EF4-8A69-A51F-787C449F78FD}"/>
                </a:ext>
              </a:extLst>
            </p:cNvPr>
            <p:cNvSpPr/>
            <p:nvPr/>
          </p:nvSpPr>
          <p:spPr>
            <a:xfrm>
              <a:off x="6567001" y="6102478"/>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76" name="Freeform 872">
              <a:extLst>
                <a:ext uri="{FF2B5EF4-FFF2-40B4-BE49-F238E27FC236}">
                  <a16:creationId xmlns:a16="http://schemas.microsoft.com/office/drawing/2014/main" id="{16E92D12-992C-3123-2D6C-1599580268A8}"/>
                </a:ext>
              </a:extLst>
            </p:cNvPr>
            <p:cNvSpPr/>
            <p:nvPr/>
          </p:nvSpPr>
          <p:spPr>
            <a:xfrm>
              <a:off x="6609022" y="605481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77" name="Freeform 873">
              <a:extLst>
                <a:ext uri="{FF2B5EF4-FFF2-40B4-BE49-F238E27FC236}">
                  <a16:creationId xmlns:a16="http://schemas.microsoft.com/office/drawing/2014/main" id="{0A913EE4-8071-7C26-0614-B0FD8F8B5999}"/>
                </a:ext>
              </a:extLst>
            </p:cNvPr>
            <p:cNvSpPr/>
            <p:nvPr/>
          </p:nvSpPr>
          <p:spPr>
            <a:xfrm>
              <a:off x="6575405" y="612392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78" name="Freeform 874">
              <a:extLst>
                <a:ext uri="{FF2B5EF4-FFF2-40B4-BE49-F238E27FC236}">
                  <a16:creationId xmlns:a16="http://schemas.microsoft.com/office/drawing/2014/main" id="{48741692-9CCB-562F-E60D-1EE656C383B5}"/>
                </a:ext>
              </a:extLst>
            </p:cNvPr>
            <p:cNvSpPr/>
            <p:nvPr/>
          </p:nvSpPr>
          <p:spPr>
            <a:xfrm>
              <a:off x="6617426" y="607626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79" name="Freeform 875">
              <a:extLst>
                <a:ext uri="{FF2B5EF4-FFF2-40B4-BE49-F238E27FC236}">
                  <a16:creationId xmlns:a16="http://schemas.microsoft.com/office/drawing/2014/main" id="{F3EAD967-D2CE-552F-7AA0-729A49BCDC76}"/>
                </a:ext>
              </a:extLst>
            </p:cNvPr>
            <p:cNvSpPr/>
            <p:nvPr/>
          </p:nvSpPr>
          <p:spPr>
            <a:xfrm>
              <a:off x="6585911" y="612392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80" name="Freeform 876">
              <a:extLst>
                <a:ext uri="{FF2B5EF4-FFF2-40B4-BE49-F238E27FC236}">
                  <a16:creationId xmlns:a16="http://schemas.microsoft.com/office/drawing/2014/main" id="{21561600-DFBB-D1A6-8B57-D3EA5989023C}"/>
                </a:ext>
              </a:extLst>
            </p:cNvPr>
            <p:cNvSpPr/>
            <p:nvPr/>
          </p:nvSpPr>
          <p:spPr>
            <a:xfrm>
              <a:off x="6627932" y="607626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81" name="Freeform 877">
              <a:extLst>
                <a:ext uri="{FF2B5EF4-FFF2-40B4-BE49-F238E27FC236}">
                  <a16:creationId xmlns:a16="http://schemas.microsoft.com/office/drawing/2014/main" id="{36E997F8-7EE5-4E42-3A0A-FB8E574CA3D7}"/>
                </a:ext>
              </a:extLst>
            </p:cNvPr>
            <p:cNvSpPr/>
            <p:nvPr/>
          </p:nvSpPr>
          <p:spPr>
            <a:xfrm>
              <a:off x="6594315" y="612392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82" name="Freeform 878">
              <a:extLst>
                <a:ext uri="{FF2B5EF4-FFF2-40B4-BE49-F238E27FC236}">
                  <a16:creationId xmlns:a16="http://schemas.microsoft.com/office/drawing/2014/main" id="{50441C1F-85E6-07B0-CC9B-B6A41442D959}"/>
                </a:ext>
              </a:extLst>
            </p:cNvPr>
            <p:cNvSpPr/>
            <p:nvPr/>
          </p:nvSpPr>
          <p:spPr>
            <a:xfrm>
              <a:off x="6636336" y="607626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83" name="Freeform 879">
              <a:extLst>
                <a:ext uri="{FF2B5EF4-FFF2-40B4-BE49-F238E27FC236}">
                  <a16:creationId xmlns:a16="http://schemas.microsoft.com/office/drawing/2014/main" id="{90213206-AB5C-A3FA-D796-8B1CD8586DBA}"/>
                </a:ext>
              </a:extLst>
            </p:cNvPr>
            <p:cNvSpPr/>
            <p:nvPr/>
          </p:nvSpPr>
          <p:spPr>
            <a:xfrm>
              <a:off x="6604820" y="612392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84" name="Freeform 880">
              <a:extLst>
                <a:ext uri="{FF2B5EF4-FFF2-40B4-BE49-F238E27FC236}">
                  <a16:creationId xmlns:a16="http://schemas.microsoft.com/office/drawing/2014/main" id="{0793EB35-C14C-AAF5-A7FD-B4AF49D28E45}"/>
                </a:ext>
              </a:extLst>
            </p:cNvPr>
            <p:cNvSpPr/>
            <p:nvPr/>
          </p:nvSpPr>
          <p:spPr>
            <a:xfrm>
              <a:off x="6646841" y="607626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85" name="Freeform 881">
              <a:extLst>
                <a:ext uri="{FF2B5EF4-FFF2-40B4-BE49-F238E27FC236}">
                  <a16:creationId xmlns:a16="http://schemas.microsoft.com/office/drawing/2014/main" id="{E14B8F0B-4811-F4A6-D815-F4E209182AC7}"/>
                </a:ext>
              </a:extLst>
            </p:cNvPr>
            <p:cNvSpPr/>
            <p:nvPr/>
          </p:nvSpPr>
          <p:spPr>
            <a:xfrm>
              <a:off x="6613224" y="612392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86" name="Freeform 882">
              <a:extLst>
                <a:ext uri="{FF2B5EF4-FFF2-40B4-BE49-F238E27FC236}">
                  <a16:creationId xmlns:a16="http://schemas.microsoft.com/office/drawing/2014/main" id="{AF7C0750-AB3F-2E9A-44DD-15E6F9E387E0}"/>
                </a:ext>
              </a:extLst>
            </p:cNvPr>
            <p:cNvSpPr/>
            <p:nvPr/>
          </p:nvSpPr>
          <p:spPr>
            <a:xfrm>
              <a:off x="6655246" y="607626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87" name="Freeform 883">
              <a:extLst>
                <a:ext uri="{FF2B5EF4-FFF2-40B4-BE49-F238E27FC236}">
                  <a16:creationId xmlns:a16="http://schemas.microsoft.com/office/drawing/2014/main" id="{64286BED-6644-9116-A8D9-DF0136508121}"/>
                </a:ext>
              </a:extLst>
            </p:cNvPr>
            <p:cNvSpPr/>
            <p:nvPr/>
          </p:nvSpPr>
          <p:spPr>
            <a:xfrm>
              <a:off x="6613224" y="612392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88" name="Freeform 884">
              <a:extLst>
                <a:ext uri="{FF2B5EF4-FFF2-40B4-BE49-F238E27FC236}">
                  <a16:creationId xmlns:a16="http://schemas.microsoft.com/office/drawing/2014/main" id="{C0514D98-119E-7E5B-D4D9-B5D66F88ADEC}"/>
                </a:ext>
              </a:extLst>
            </p:cNvPr>
            <p:cNvSpPr/>
            <p:nvPr/>
          </p:nvSpPr>
          <p:spPr>
            <a:xfrm>
              <a:off x="6655246" y="607626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89" name="Freeform 885">
              <a:extLst>
                <a:ext uri="{FF2B5EF4-FFF2-40B4-BE49-F238E27FC236}">
                  <a16:creationId xmlns:a16="http://schemas.microsoft.com/office/drawing/2014/main" id="{8675F880-6799-D33E-2DE7-924E5AC6B5D0}"/>
                </a:ext>
              </a:extLst>
            </p:cNvPr>
            <p:cNvSpPr/>
            <p:nvPr/>
          </p:nvSpPr>
          <p:spPr>
            <a:xfrm>
              <a:off x="6613224" y="612392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90" name="Freeform 886">
              <a:extLst>
                <a:ext uri="{FF2B5EF4-FFF2-40B4-BE49-F238E27FC236}">
                  <a16:creationId xmlns:a16="http://schemas.microsoft.com/office/drawing/2014/main" id="{924A6A85-8068-1330-D91F-083337E0BBC7}"/>
                </a:ext>
              </a:extLst>
            </p:cNvPr>
            <p:cNvSpPr/>
            <p:nvPr/>
          </p:nvSpPr>
          <p:spPr>
            <a:xfrm>
              <a:off x="6655246" y="607626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91" name="Freeform 887">
              <a:extLst>
                <a:ext uri="{FF2B5EF4-FFF2-40B4-BE49-F238E27FC236}">
                  <a16:creationId xmlns:a16="http://schemas.microsoft.com/office/drawing/2014/main" id="{4C75B2F9-16B7-164E-3A30-BC5989C7A8A9}"/>
                </a:ext>
              </a:extLst>
            </p:cNvPr>
            <p:cNvSpPr/>
            <p:nvPr/>
          </p:nvSpPr>
          <p:spPr>
            <a:xfrm>
              <a:off x="6613224" y="612392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92" name="Freeform 888">
              <a:extLst>
                <a:ext uri="{FF2B5EF4-FFF2-40B4-BE49-F238E27FC236}">
                  <a16:creationId xmlns:a16="http://schemas.microsoft.com/office/drawing/2014/main" id="{8A74F814-2F8A-4F0E-7A71-4BA76DFCFC37}"/>
                </a:ext>
              </a:extLst>
            </p:cNvPr>
            <p:cNvSpPr/>
            <p:nvPr/>
          </p:nvSpPr>
          <p:spPr>
            <a:xfrm>
              <a:off x="6655246" y="607626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93" name="Freeform 889">
              <a:extLst>
                <a:ext uri="{FF2B5EF4-FFF2-40B4-BE49-F238E27FC236}">
                  <a16:creationId xmlns:a16="http://schemas.microsoft.com/office/drawing/2014/main" id="{37286692-2187-37E4-02BF-FE1183CD050F}"/>
                </a:ext>
              </a:extLst>
            </p:cNvPr>
            <p:cNvSpPr/>
            <p:nvPr/>
          </p:nvSpPr>
          <p:spPr>
            <a:xfrm>
              <a:off x="6623730" y="612392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94" name="Freeform 890">
              <a:extLst>
                <a:ext uri="{FF2B5EF4-FFF2-40B4-BE49-F238E27FC236}">
                  <a16:creationId xmlns:a16="http://schemas.microsoft.com/office/drawing/2014/main" id="{A79E4DEF-8003-8D5A-6B93-FF8A0B45F230}"/>
                </a:ext>
              </a:extLst>
            </p:cNvPr>
            <p:cNvSpPr/>
            <p:nvPr/>
          </p:nvSpPr>
          <p:spPr>
            <a:xfrm>
              <a:off x="6665750" y="607626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95" name="Freeform 891">
              <a:extLst>
                <a:ext uri="{FF2B5EF4-FFF2-40B4-BE49-F238E27FC236}">
                  <a16:creationId xmlns:a16="http://schemas.microsoft.com/office/drawing/2014/main" id="{7EF20B00-B594-9CB6-4629-18367477F97E}"/>
                </a:ext>
              </a:extLst>
            </p:cNvPr>
            <p:cNvSpPr/>
            <p:nvPr/>
          </p:nvSpPr>
          <p:spPr>
            <a:xfrm>
              <a:off x="6623730" y="612392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96" name="Freeform 892">
              <a:extLst>
                <a:ext uri="{FF2B5EF4-FFF2-40B4-BE49-F238E27FC236}">
                  <a16:creationId xmlns:a16="http://schemas.microsoft.com/office/drawing/2014/main" id="{C50C868B-E1AE-BD5C-8701-665716D7F238}"/>
                </a:ext>
              </a:extLst>
            </p:cNvPr>
            <p:cNvSpPr/>
            <p:nvPr/>
          </p:nvSpPr>
          <p:spPr>
            <a:xfrm>
              <a:off x="6665750" y="607626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97" name="Freeform 893">
              <a:extLst>
                <a:ext uri="{FF2B5EF4-FFF2-40B4-BE49-F238E27FC236}">
                  <a16:creationId xmlns:a16="http://schemas.microsoft.com/office/drawing/2014/main" id="{34476878-A097-A739-4819-F70018CFC0EA}"/>
                </a:ext>
              </a:extLst>
            </p:cNvPr>
            <p:cNvSpPr/>
            <p:nvPr/>
          </p:nvSpPr>
          <p:spPr>
            <a:xfrm>
              <a:off x="6632133" y="61477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98" name="Freeform 894">
              <a:extLst>
                <a:ext uri="{FF2B5EF4-FFF2-40B4-BE49-F238E27FC236}">
                  <a16:creationId xmlns:a16="http://schemas.microsoft.com/office/drawing/2014/main" id="{DDDF82EC-953D-50EF-9156-640BCD8D3682}"/>
                </a:ext>
              </a:extLst>
            </p:cNvPr>
            <p:cNvSpPr/>
            <p:nvPr/>
          </p:nvSpPr>
          <p:spPr>
            <a:xfrm>
              <a:off x="6674154" y="6100095"/>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99" name="Freeform 895">
              <a:extLst>
                <a:ext uri="{FF2B5EF4-FFF2-40B4-BE49-F238E27FC236}">
                  <a16:creationId xmlns:a16="http://schemas.microsoft.com/office/drawing/2014/main" id="{F3E90377-646E-9BB9-7029-21E45FE0A45F}"/>
                </a:ext>
              </a:extLst>
            </p:cNvPr>
            <p:cNvSpPr/>
            <p:nvPr/>
          </p:nvSpPr>
          <p:spPr>
            <a:xfrm>
              <a:off x="6642639" y="61477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00" name="Freeform 896">
              <a:extLst>
                <a:ext uri="{FF2B5EF4-FFF2-40B4-BE49-F238E27FC236}">
                  <a16:creationId xmlns:a16="http://schemas.microsoft.com/office/drawing/2014/main" id="{41373DE2-D042-D55B-91B7-B514299FB635}"/>
                </a:ext>
              </a:extLst>
            </p:cNvPr>
            <p:cNvSpPr/>
            <p:nvPr/>
          </p:nvSpPr>
          <p:spPr>
            <a:xfrm>
              <a:off x="6684660" y="6100095"/>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01" name="Freeform 897">
              <a:extLst>
                <a:ext uri="{FF2B5EF4-FFF2-40B4-BE49-F238E27FC236}">
                  <a16:creationId xmlns:a16="http://schemas.microsoft.com/office/drawing/2014/main" id="{C3043DCB-8313-8672-34A4-8DA72D22445B}"/>
                </a:ext>
              </a:extLst>
            </p:cNvPr>
            <p:cNvSpPr/>
            <p:nvPr/>
          </p:nvSpPr>
          <p:spPr>
            <a:xfrm>
              <a:off x="6669953" y="617158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02" name="Freeform 898">
              <a:extLst>
                <a:ext uri="{FF2B5EF4-FFF2-40B4-BE49-F238E27FC236}">
                  <a16:creationId xmlns:a16="http://schemas.microsoft.com/office/drawing/2014/main" id="{9FAF2F4A-7912-D10A-D8A2-D5E9EEB97488}"/>
                </a:ext>
              </a:extLst>
            </p:cNvPr>
            <p:cNvSpPr/>
            <p:nvPr/>
          </p:nvSpPr>
          <p:spPr>
            <a:xfrm>
              <a:off x="6711974" y="612392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03" name="Freeform 899">
              <a:extLst>
                <a:ext uri="{FF2B5EF4-FFF2-40B4-BE49-F238E27FC236}">
                  <a16:creationId xmlns:a16="http://schemas.microsoft.com/office/drawing/2014/main" id="{1FE751EC-D911-0D13-9A56-11B1FDB1A0BE}"/>
                </a:ext>
              </a:extLst>
            </p:cNvPr>
            <p:cNvSpPr/>
            <p:nvPr/>
          </p:nvSpPr>
          <p:spPr>
            <a:xfrm>
              <a:off x="6678357" y="619541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04" name="Freeform 900">
              <a:extLst>
                <a:ext uri="{FF2B5EF4-FFF2-40B4-BE49-F238E27FC236}">
                  <a16:creationId xmlns:a16="http://schemas.microsoft.com/office/drawing/2014/main" id="{D7B74E94-F268-5C27-E7FA-E3DFB96DD003}"/>
                </a:ext>
              </a:extLst>
            </p:cNvPr>
            <p:cNvSpPr/>
            <p:nvPr/>
          </p:nvSpPr>
          <p:spPr>
            <a:xfrm>
              <a:off x="6720378" y="614775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05" name="Freeform 901">
              <a:extLst>
                <a:ext uri="{FF2B5EF4-FFF2-40B4-BE49-F238E27FC236}">
                  <a16:creationId xmlns:a16="http://schemas.microsoft.com/office/drawing/2014/main" id="{AA4A5948-BEC4-8856-2A79-754A712C80F1}"/>
                </a:ext>
              </a:extLst>
            </p:cNvPr>
            <p:cNvSpPr/>
            <p:nvPr/>
          </p:nvSpPr>
          <p:spPr>
            <a:xfrm>
              <a:off x="6688862" y="619541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06" name="Freeform 902">
              <a:extLst>
                <a:ext uri="{FF2B5EF4-FFF2-40B4-BE49-F238E27FC236}">
                  <a16:creationId xmlns:a16="http://schemas.microsoft.com/office/drawing/2014/main" id="{E916B6FC-5C4C-9453-23C3-04509EEDC069}"/>
                </a:ext>
              </a:extLst>
            </p:cNvPr>
            <p:cNvSpPr/>
            <p:nvPr/>
          </p:nvSpPr>
          <p:spPr>
            <a:xfrm>
              <a:off x="6730883" y="614775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07" name="Freeform 903">
              <a:extLst>
                <a:ext uri="{FF2B5EF4-FFF2-40B4-BE49-F238E27FC236}">
                  <a16:creationId xmlns:a16="http://schemas.microsoft.com/office/drawing/2014/main" id="{A6B702BF-6D47-F61E-0DE4-49D3C8DC869F}"/>
                </a:ext>
              </a:extLst>
            </p:cNvPr>
            <p:cNvSpPr/>
            <p:nvPr/>
          </p:nvSpPr>
          <p:spPr>
            <a:xfrm>
              <a:off x="6707771" y="622162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08" name="Freeform 904">
              <a:extLst>
                <a:ext uri="{FF2B5EF4-FFF2-40B4-BE49-F238E27FC236}">
                  <a16:creationId xmlns:a16="http://schemas.microsoft.com/office/drawing/2014/main" id="{0F0861C6-FF64-D7BC-BC91-D42AAA9D63EF}"/>
                </a:ext>
              </a:extLst>
            </p:cNvPr>
            <p:cNvSpPr/>
            <p:nvPr/>
          </p:nvSpPr>
          <p:spPr>
            <a:xfrm>
              <a:off x="6749792" y="617396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09" name="Freeform 905">
              <a:extLst>
                <a:ext uri="{FF2B5EF4-FFF2-40B4-BE49-F238E27FC236}">
                  <a16:creationId xmlns:a16="http://schemas.microsoft.com/office/drawing/2014/main" id="{C6B70168-9B42-5CA4-80D7-5ACCF31F4365}"/>
                </a:ext>
              </a:extLst>
            </p:cNvPr>
            <p:cNvSpPr/>
            <p:nvPr/>
          </p:nvSpPr>
          <p:spPr>
            <a:xfrm>
              <a:off x="6716175" y="624545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10" name="Freeform 906">
              <a:extLst>
                <a:ext uri="{FF2B5EF4-FFF2-40B4-BE49-F238E27FC236}">
                  <a16:creationId xmlns:a16="http://schemas.microsoft.com/office/drawing/2014/main" id="{EE35B1D2-849D-90BD-6501-8CE64565D39E}"/>
                </a:ext>
              </a:extLst>
            </p:cNvPr>
            <p:cNvSpPr/>
            <p:nvPr/>
          </p:nvSpPr>
          <p:spPr>
            <a:xfrm>
              <a:off x="6758196" y="619779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11" name="Freeform 907">
              <a:extLst>
                <a:ext uri="{FF2B5EF4-FFF2-40B4-BE49-F238E27FC236}">
                  <a16:creationId xmlns:a16="http://schemas.microsoft.com/office/drawing/2014/main" id="{F4633906-95A0-D54F-CA7B-9DA8721F1831}"/>
                </a:ext>
              </a:extLst>
            </p:cNvPr>
            <p:cNvSpPr/>
            <p:nvPr/>
          </p:nvSpPr>
          <p:spPr>
            <a:xfrm>
              <a:off x="6743489" y="629549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12" name="Freeform 908">
              <a:extLst>
                <a:ext uri="{FF2B5EF4-FFF2-40B4-BE49-F238E27FC236}">
                  <a16:creationId xmlns:a16="http://schemas.microsoft.com/office/drawing/2014/main" id="{E03CF98F-53FC-6F20-A367-9CF9500B9BDC}"/>
                </a:ext>
              </a:extLst>
            </p:cNvPr>
            <p:cNvSpPr/>
            <p:nvPr/>
          </p:nvSpPr>
          <p:spPr>
            <a:xfrm>
              <a:off x="6785510" y="62478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13" name="Freeform 909">
              <a:extLst>
                <a:ext uri="{FF2B5EF4-FFF2-40B4-BE49-F238E27FC236}">
                  <a16:creationId xmlns:a16="http://schemas.microsoft.com/office/drawing/2014/main" id="{B06F6B14-F167-F67C-5385-A5146777F077}"/>
                </a:ext>
              </a:extLst>
            </p:cNvPr>
            <p:cNvSpPr/>
            <p:nvPr/>
          </p:nvSpPr>
          <p:spPr>
            <a:xfrm>
              <a:off x="6762399" y="631931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14" name="Freeform 910">
              <a:extLst>
                <a:ext uri="{FF2B5EF4-FFF2-40B4-BE49-F238E27FC236}">
                  <a16:creationId xmlns:a16="http://schemas.microsoft.com/office/drawing/2014/main" id="{8A3FE1C3-4DFC-47A9-3CA4-960A7F15BB36}"/>
                </a:ext>
              </a:extLst>
            </p:cNvPr>
            <p:cNvSpPr/>
            <p:nvPr/>
          </p:nvSpPr>
          <p:spPr>
            <a:xfrm>
              <a:off x="6804420" y="627166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15" name="Freeform 911">
              <a:extLst>
                <a:ext uri="{FF2B5EF4-FFF2-40B4-BE49-F238E27FC236}">
                  <a16:creationId xmlns:a16="http://schemas.microsoft.com/office/drawing/2014/main" id="{4849FE97-A815-4184-7F4C-2C56D99CDD09}"/>
                </a:ext>
              </a:extLst>
            </p:cNvPr>
            <p:cNvSpPr/>
            <p:nvPr/>
          </p:nvSpPr>
          <p:spPr>
            <a:xfrm>
              <a:off x="6827531" y="63455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16" name="Freeform 912">
              <a:extLst>
                <a:ext uri="{FF2B5EF4-FFF2-40B4-BE49-F238E27FC236}">
                  <a16:creationId xmlns:a16="http://schemas.microsoft.com/office/drawing/2014/main" id="{8EAF83F0-59FD-D10B-81CB-C217F4AAD7DC}"/>
                </a:ext>
              </a:extLst>
            </p:cNvPr>
            <p:cNvSpPr/>
            <p:nvPr/>
          </p:nvSpPr>
          <p:spPr>
            <a:xfrm>
              <a:off x="6869552" y="62978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17" name="Freeform 913">
              <a:extLst>
                <a:ext uri="{FF2B5EF4-FFF2-40B4-BE49-F238E27FC236}">
                  <a16:creationId xmlns:a16="http://schemas.microsoft.com/office/drawing/2014/main" id="{3BD3633F-9962-4F44-80D7-D83AD5D843E7}"/>
                </a:ext>
              </a:extLst>
            </p:cNvPr>
            <p:cNvSpPr/>
            <p:nvPr/>
          </p:nvSpPr>
          <p:spPr>
            <a:xfrm>
              <a:off x="6856947" y="63455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18" name="Freeform 914">
              <a:extLst>
                <a:ext uri="{FF2B5EF4-FFF2-40B4-BE49-F238E27FC236}">
                  <a16:creationId xmlns:a16="http://schemas.microsoft.com/office/drawing/2014/main" id="{875A4950-54CA-B8BC-3B69-6680EEBB13BE}"/>
                </a:ext>
              </a:extLst>
            </p:cNvPr>
            <p:cNvSpPr/>
            <p:nvPr/>
          </p:nvSpPr>
          <p:spPr>
            <a:xfrm>
              <a:off x="6898968" y="62978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19" name="Freeform 915">
              <a:extLst>
                <a:ext uri="{FF2B5EF4-FFF2-40B4-BE49-F238E27FC236}">
                  <a16:creationId xmlns:a16="http://schemas.microsoft.com/office/drawing/2014/main" id="{79B3363F-A30C-C192-0495-1FC064E68B9A}"/>
                </a:ext>
              </a:extLst>
            </p:cNvPr>
            <p:cNvSpPr/>
            <p:nvPr/>
          </p:nvSpPr>
          <p:spPr>
            <a:xfrm>
              <a:off x="6856947" y="63455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20" name="Freeform 916">
              <a:extLst>
                <a:ext uri="{FF2B5EF4-FFF2-40B4-BE49-F238E27FC236}">
                  <a16:creationId xmlns:a16="http://schemas.microsoft.com/office/drawing/2014/main" id="{C1A24A38-7181-214C-C82A-A250F494810C}"/>
                </a:ext>
              </a:extLst>
            </p:cNvPr>
            <p:cNvSpPr/>
            <p:nvPr/>
          </p:nvSpPr>
          <p:spPr>
            <a:xfrm>
              <a:off x="6898968" y="62978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21" name="Freeform 917">
              <a:extLst>
                <a:ext uri="{FF2B5EF4-FFF2-40B4-BE49-F238E27FC236}">
                  <a16:creationId xmlns:a16="http://schemas.microsoft.com/office/drawing/2014/main" id="{60BAF25C-024B-1187-F523-06D929ECC435}"/>
                </a:ext>
              </a:extLst>
            </p:cNvPr>
            <p:cNvSpPr/>
            <p:nvPr/>
          </p:nvSpPr>
          <p:spPr>
            <a:xfrm>
              <a:off x="6875855" y="63455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22" name="Freeform 918">
              <a:extLst>
                <a:ext uri="{FF2B5EF4-FFF2-40B4-BE49-F238E27FC236}">
                  <a16:creationId xmlns:a16="http://schemas.microsoft.com/office/drawing/2014/main" id="{BB0590AB-B3EA-7A28-EFC5-47FBDABDCAFE}"/>
                </a:ext>
              </a:extLst>
            </p:cNvPr>
            <p:cNvSpPr/>
            <p:nvPr/>
          </p:nvSpPr>
          <p:spPr>
            <a:xfrm>
              <a:off x="6917876" y="62978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23" name="Freeform 919">
              <a:extLst>
                <a:ext uri="{FF2B5EF4-FFF2-40B4-BE49-F238E27FC236}">
                  <a16:creationId xmlns:a16="http://schemas.microsoft.com/office/drawing/2014/main" id="{83577542-6228-20B3-E24F-63371938F637}"/>
                </a:ext>
              </a:extLst>
            </p:cNvPr>
            <p:cNvSpPr/>
            <p:nvPr/>
          </p:nvSpPr>
          <p:spPr>
            <a:xfrm>
              <a:off x="6884260" y="63455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24" name="Freeform 920">
              <a:extLst>
                <a:ext uri="{FF2B5EF4-FFF2-40B4-BE49-F238E27FC236}">
                  <a16:creationId xmlns:a16="http://schemas.microsoft.com/office/drawing/2014/main" id="{09C4EAA3-51C6-77CB-5174-DB565EE4B128}"/>
                </a:ext>
              </a:extLst>
            </p:cNvPr>
            <p:cNvSpPr/>
            <p:nvPr/>
          </p:nvSpPr>
          <p:spPr>
            <a:xfrm>
              <a:off x="6926281" y="62978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25" name="Freeform 921">
              <a:extLst>
                <a:ext uri="{FF2B5EF4-FFF2-40B4-BE49-F238E27FC236}">
                  <a16:creationId xmlns:a16="http://schemas.microsoft.com/office/drawing/2014/main" id="{1219B563-EC4C-3E85-8DB0-2D28699F299D}"/>
                </a:ext>
              </a:extLst>
            </p:cNvPr>
            <p:cNvSpPr/>
            <p:nvPr/>
          </p:nvSpPr>
          <p:spPr>
            <a:xfrm>
              <a:off x="6884260" y="63455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26" name="Freeform 922">
              <a:extLst>
                <a:ext uri="{FF2B5EF4-FFF2-40B4-BE49-F238E27FC236}">
                  <a16:creationId xmlns:a16="http://schemas.microsoft.com/office/drawing/2014/main" id="{CA9A1B4D-8D28-C70F-7CC9-F48CFC96BEF2}"/>
                </a:ext>
              </a:extLst>
            </p:cNvPr>
            <p:cNvSpPr/>
            <p:nvPr/>
          </p:nvSpPr>
          <p:spPr>
            <a:xfrm>
              <a:off x="6926281" y="62978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27" name="Freeform 923">
              <a:extLst>
                <a:ext uri="{FF2B5EF4-FFF2-40B4-BE49-F238E27FC236}">
                  <a16:creationId xmlns:a16="http://schemas.microsoft.com/office/drawing/2014/main" id="{E1FFD249-5117-D8A9-4D2A-8BC5944E4EE7}"/>
                </a:ext>
              </a:extLst>
            </p:cNvPr>
            <p:cNvSpPr/>
            <p:nvPr/>
          </p:nvSpPr>
          <p:spPr>
            <a:xfrm>
              <a:off x="6884260" y="63455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28" name="Freeform 924">
              <a:extLst>
                <a:ext uri="{FF2B5EF4-FFF2-40B4-BE49-F238E27FC236}">
                  <a16:creationId xmlns:a16="http://schemas.microsoft.com/office/drawing/2014/main" id="{1537B101-BF0A-7162-21CD-073579CDBA27}"/>
                </a:ext>
              </a:extLst>
            </p:cNvPr>
            <p:cNvSpPr/>
            <p:nvPr/>
          </p:nvSpPr>
          <p:spPr>
            <a:xfrm>
              <a:off x="6926281" y="62978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29" name="Freeform 925">
              <a:extLst>
                <a:ext uri="{FF2B5EF4-FFF2-40B4-BE49-F238E27FC236}">
                  <a16:creationId xmlns:a16="http://schemas.microsoft.com/office/drawing/2014/main" id="{B3D44575-0F2F-4A75-BA23-4F9821322BB6}"/>
                </a:ext>
              </a:extLst>
            </p:cNvPr>
            <p:cNvSpPr/>
            <p:nvPr/>
          </p:nvSpPr>
          <p:spPr>
            <a:xfrm>
              <a:off x="6894765" y="637174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30" name="Freeform 926">
              <a:extLst>
                <a:ext uri="{FF2B5EF4-FFF2-40B4-BE49-F238E27FC236}">
                  <a16:creationId xmlns:a16="http://schemas.microsoft.com/office/drawing/2014/main" id="{09D91483-D33A-F471-B040-9C59A862F84A}"/>
                </a:ext>
              </a:extLst>
            </p:cNvPr>
            <p:cNvSpPr/>
            <p:nvPr/>
          </p:nvSpPr>
          <p:spPr>
            <a:xfrm>
              <a:off x="6936786" y="6324085"/>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31" name="Freeform 927">
              <a:extLst>
                <a:ext uri="{FF2B5EF4-FFF2-40B4-BE49-F238E27FC236}">
                  <a16:creationId xmlns:a16="http://schemas.microsoft.com/office/drawing/2014/main" id="{4FB0A120-439C-9714-AE15-BF0A7D3347B0}"/>
                </a:ext>
              </a:extLst>
            </p:cNvPr>
            <p:cNvSpPr/>
            <p:nvPr/>
          </p:nvSpPr>
          <p:spPr>
            <a:xfrm>
              <a:off x="6903169" y="639795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32" name="Freeform 928">
              <a:extLst>
                <a:ext uri="{FF2B5EF4-FFF2-40B4-BE49-F238E27FC236}">
                  <a16:creationId xmlns:a16="http://schemas.microsoft.com/office/drawing/2014/main" id="{D34988DF-B365-D731-6603-8E2A5168CB37}"/>
                </a:ext>
              </a:extLst>
            </p:cNvPr>
            <p:cNvSpPr/>
            <p:nvPr/>
          </p:nvSpPr>
          <p:spPr>
            <a:xfrm>
              <a:off x="6945190" y="635029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33" name="Freeform 929">
              <a:extLst>
                <a:ext uri="{FF2B5EF4-FFF2-40B4-BE49-F238E27FC236}">
                  <a16:creationId xmlns:a16="http://schemas.microsoft.com/office/drawing/2014/main" id="{B397B2C9-3F38-5964-8471-762846F1EFCF}"/>
                </a:ext>
              </a:extLst>
            </p:cNvPr>
            <p:cNvSpPr/>
            <p:nvPr/>
          </p:nvSpPr>
          <p:spPr>
            <a:xfrm>
              <a:off x="6922079" y="639795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34" name="Freeform 930">
              <a:extLst>
                <a:ext uri="{FF2B5EF4-FFF2-40B4-BE49-F238E27FC236}">
                  <a16:creationId xmlns:a16="http://schemas.microsoft.com/office/drawing/2014/main" id="{EEFFCC75-E8C7-D4D8-3F37-780DBCCE9566}"/>
                </a:ext>
              </a:extLst>
            </p:cNvPr>
            <p:cNvSpPr/>
            <p:nvPr/>
          </p:nvSpPr>
          <p:spPr>
            <a:xfrm>
              <a:off x="6964100" y="635029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35" name="Freeform 931">
              <a:extLst>
                <a:ext uri="{FF2B5EF4-FFF2-40B4-BE49-F238E27FC236}">
                  <a16:creationId xmlns:a16="http://schemas.microsoft.com/office/drawing/2014/main" id="{B8B8E84E-44D5-6D0C-2317-8BD34118D59B}"/>
                </a:ext>
              </a:extLst>
            </p:cNvPr>
            <p:cNvSpPr/>
            <p:nvPr/>
          </p:nvSpPr>
          <p:spPr>
            <a:xfrm>
              <a:off x="6922079" y="639795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36" name="Freeform 932">
              <a:extLst>
                <a:ext uri="{FF2B5EF4-FFF2-40B4-BE49-F238E27FC236}">
                  <a16:creationId xmlns:a16="http://schemas.microsoft.com/office/drawing/2014/main" id="{F12C1B77-F3E8-0225-3C89-37EEB4094F33}"/>
                </a:ext>
              </a:extLst>
            </p:cNvPr>
            <p:cNvSpPr/>
            <p:nvPr/>
          </p:nvSpPr>
          <p:spPr>
            <a:xfrm>
              <a:off x="6964100" y="635029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37" name="Freeform 933">
              <a:extLst>
                <a:ext uri="{FF2B5EF4-FFF2-40B4-BE49-F238E27FC236}">
                  <a16:creationId xmlns:a16="http://schemas.microsoft.com/office/drawing/2014/main" id="{5904FBEF-18EE-80A1-5791-DFFD2051A94F}"/>
                </a:ext>
              </a:extLst>
            </p:cNvPr>
            <p:cNvSpPr/>
            <p:nvPr/>
          </p:nvSpPr>
          <p:spPr>
            <a:xfrm>
              <a:off x="6930483" y="642416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38" name="Freeform 934">
              <a:extLst>
                <a:ext uri="{FF2B5EF4-FFF2-40B4-BE49-F238E27FC236}">
                  <a16:creationId xmlns:a16="http://schemas.microsoft.com/office/drawing/2014/main" id="{E59A483A-7AED-63DE-9189-67BA9654412E}"/>
                </a:ext>
              </a:extLst>
            </p:cNvPr>
            <p:cNvSpPr/>
            <p:nvPr/>
          </p:nvSpPr>
          <p:spPr>
            <a:xfrm>
              <a:off x="6972504" y="63765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39" name="Freeform 935">
              <a:extLst>
                <a:ext uri="{FF2B5EF4-FFF2-40B4-BE49-F238E27FC236}">
                  <a16:creationId xmlns:a16="http://schemas.microsoft.com/office/drawing/2014/main" id="{8FF26915-9580-E643-A596-D5CC2967825B}"/>
                </a:ext>
              </a:extLst>
            </p:cNvPr>
            <p:cNvSpPr/>
            <p:nvPr/>
          </p:nvSpPr>
          <p:spPr>
            <a:xfrm>
              <a:off x="6940989" y="642416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40" name="Freeform 936">
              <a:extLst>
                <a:ext uri="{FF2B5EF4-FFF2-40B4-BE49-F238E27FC236}">
                  <a16:creationId xmlns:a16="http://schemas.microsoft.com/office/drawing/2014/main" id="{240472C4-AA9D-9B05-D5BE-93BAED20B686}"/>
                </a:ext>
              </a:extLst>
            </p:cNvPr>
            <p:cNvSpPr/>
            <p:nvPr/>
          </p:nvSpPr>
          <p:spPr>
            <a:xfrm>
              <a:off x="6983009" y="63765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41" name="Freeform 937">
              <a:extLst>
                <a:ext uri="{FF2B5EF4-FFF2-40B4-BE49-F238E27FC236}">
                  <a16:creationId xmlns:a16="http://schemas.microsoft.com/office/drawing/2014/main" id="{117331D0-4E6F-E7D2-D8E1-C22B40273771}"/>
                </a:ext>
              </a:extLst>
            </p:cNvPr>
            <p:cNvSpPr/>
            <p:nvPr/>
          </p:nvSpPr>
          <p:spPr>
            <a:xfrm>
              <a:off x="6959898" y="642416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42" name="Freeform 938">
              <a:extLst>
                <a:ext uri="{FF2B5EF4-FFF2-40B4-BE49-F238E27FC236}">
                  <a16:creationId xmlns:a16="http://schemas.microsoft.com/office/drawing/2014/main" id="{3EBCB7CD-7F15-6567-2650-66C94A4C2325}"/>
                </a:ext>
              </a:extLst>
            </p:cNvPr>
            <p:cNvSpPr/>
            <p:nvPr/>
          </p:nvSpPr>
          <p:spPr>
            <a:xfrm>
              <a:off x="7001919" y="63765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43" name="Freeform 939">
              <a:extLst>
                <a:ext uri="{FF2B5EF4-FFF2-40B4-BE49-F238E27FC236}">
                  <a16:creationId xmlns:a16="http://schemas.microsoft.com/office/drawing/2014/main" id="{54762CB8-C05E-D5D3-DC0C-DB42D4293FE1}"/>
                </a:ext>
              </a:extLst>
            </p:cNvPr>
            <p:cNvSpPr/>
            <p:nvPr/>
          </p:nvSpPr>
          <p:spPr>
            <a:xfrm>
              <a:off x="6959898" y="642416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44" name="Freeform 940">
              <a:extLst>
                <a:ext uri="{FF2B5EF4-FFF2-40B4-BE49-F238E27FC236}">
                  <a16:creationId xmlns:a16="http://schemas.microsoft.com/office/drawing/2014/main" id="{298E391F-848E-B1CA-9990-769F3C68B1A1}"/>
                </a:ext>
              </a:extLst>
            </p:cNvPr>
            <p:cNvSpPr/>
            <p:nvPr/>
          </p:nvSpPr>
          <p:spPr>
            <a:xfrm>
              <a:off x="7001919" y="63765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45" name="Freeform 941">
              <a:extLst>
                <a:ext uri="{FF2B5EF4-FFF2-40B4-BE49-F238E27FC236}">
                  <a16:creationId xmlns:a16="http://schemas.microsoft.com/office/drawing/2014/main" id="{8717A63C-480F-5EDD-BD89-F4768E8ED733}"/>
                </a:ext>
              </a:extLst>
            </p:cNvPr>
            <p:cNvSpPr/>
            <p:nvPr/>
          </p:nvSpPr>
          <p:spPr>
            <a:xfrm>
              <a:off x="6978807" y="642416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46" name="Freeform 942">
              <a:extLst>
                <a:ext uri="{FF2B5EF4-FFF2-40B4-BE49-F238E27FC236}">
                  <a16:creationId xmlns:a16="http://schemas.microsoft.com/office/drawing/2014/main" id="{858103BE-E0BB-2A30-A5D3-366B71CBB3D3}"/>
                </a:ext>
              </a:extLst>
            </p:cNvPr>
            <p:cNvSpPr/>
            <p:nvPr/>
          </p:nvSpPr>
          <p:spPr>
            <a:xfrm>
              <a:off x="7020828" y="63765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47" name="Freeform 943">
              <a:extLst>
                <a:ext uri="{FF2B5EF4-FFF2-40B4-BE49-F238E27FC236}">
                  <a16:creationId xmlns:a16="http://schemas.microsoft.com/office/drawing/2014/main" id="{2792583F-6776-4BC8-7516-11DD28F0C524}"/>
                </a:ext>
              </a:extLst>
            </p:cNvPr>
            <p:cNvSpPr/>
            <p:nvPr/>
          </p:nvSpPr>
          <p:spPr>
            <a:xfrm>
              <a:off x="6987211" y="642416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48" name="Freeform 944">
              <a:extLst>
                <a:ext uri="{FF2B5EF4-FFF2-40B4-BE49-F238E27FC236}">
                  <a16:creationId xmlns:a16="http://schemas.microsoft.com/office/drawing/2014/main" id="{0DB11D00-51CC-79F9-6BBC-C16225FE92F8}"/>
                </a:ext>
              </a:extLst>
            </p:cNvPr>
            <p:cNvSpPr/>
            <p:nvPr/>
          </p:nvSpPr>
          <p:spPr>
            <a:xfrm>
              <a:off x="7029233" y="63765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49" name="Freeform 945">
              <a:extLst>
                <a:ext uri="{FF2B5EF4-FFF2-40B4-BE49-F238E27FC236}">
                  <a16:creationId xmlns:a16="http://schemas.microsoft.com/office/drawing/2014/main" id="{47586C34-1F59-39A9-50C4-AABC12657215}"/>
                </a:ext>
              </a:extLst>
            </p:cNvPr>
            <p:cNvSpPr/>
            <p:nvPr/>
          </p:nvSpPr>
          <p:spPr>
            <a:xfrm>
              <a:off x="7014524" y="650995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50" name="Freeform 946">
              <a:extLst>
                <a:ext uri="{FF2B5EF4-FFF2-40B4-BE49-F238E27FC236}">
                  <a16:creationId xmlns:a16="http://schemas.microsoft.com/office/drawing/2014/main" id="{B0DFD832-9087-B81D-0B35-3DC991EEEA29}"/>
                </a:ext>
              </a:extLst>
            </p:cNvPr>
            <p:cNvSpPr/>
            <p:nvPr/>
          </p:nvSpPr>
          <p:spPr>
            <a:xfrm>
              <a:off x="7056545" y="646229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51" name="Freeform 947">
              <a:extLst>
                <a:ext uri="{FF2B5EF4-FFF2-40B4-BE49-F238E27FC236}">
                  <a16:creationId xmlns:a16="http://schemas.microsoft.com/office/drawing/2014/main" id="{3750C4BB-9C83-756B-DC43-E495EB4B6200}"/>
                </a:ext>
              </a:extLst>
            </p:cNvPr>
            <p:cNvSpPr/>
            <p:nvPr/>
          </p:nvSpPr>
          <p:spPr>
            <a:xfrm>
              <a:off x="7071254" y="653854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52" name="Freeform 948">
              <a:extLst>
                <a:ext uri="{FF2B5EF4-FFF2-40B4-BE49-F238E27FC236}">
                  <a16:creationId xmlns:a16="http://schemas.microsoft.com/office/drawing/2014/main" id="{2201B2E2-5243-CA22-518C-86FE4629DCA9}"/>
                </a:ext>
              </a:extLst>
            </p:cNvPr>
            <p:cNvSpPr/>
            <p:nvPr/>
          </p:nvSpPr>
          <p:spPr>
            <a:xfrm>
              <a:off x="7113275" y="649088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53" name="Freeform 949">
              <a:extLst>
                <a:ext uri="{FF2B5EF4-FFF2-40B4-BE49-F238E27FC236}">
                  <a16:creationId xmlns:a16="http://schemas.microsoft.com/office/drawing/2014/main" id="{56C274B3-1AFD-BA98-B5B1-B9CC2F362577}"/>
                </a:ext>
              </a:extLst>
            </p:cNvPr>
            <p:cNvSpPr/>
            <p:nvPr/>
          </p:nvSpPr>
          <p:spPr>
            <a:xfrm>
              <a:off x="7071254" y="653854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54" name="Freeform 950">
              <a:extLst>
                <a:ext uri="{FF2B5EF4-FFF2-40B4-BE49-F238E27FC236}">
                  <a16:creationId xmlns:a16="http://schemas.microsoft.com/office/drawing/2014/main" id="{964965BE-CA9A-A9D7-7BED-C25EC59CC258}"/>
                </a:ext>
              </a:extLst>
            </p:cNvPr>
            <p:cNvSpPr/>
            <p:nvPr/>
          </p:nvSpPr>
          <p:spPr>
            <a:xfrm>
              <a:off x="7113275" y="649088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55" name="Freeform 951">
              <a:extLst>
                <a:ext uri="{FF2B5EF4-FFF2-40B4-BE49-F238E27FC236}">
                  <a16:creationId xmlns:a16="http://schemas.microsoft.com/office/drawing/2014/main" id="{0CA0141B-B338-89C7-B655-4B90BB77935F}"/>
                </a:ext>
              </a:extLst>
            </p:cNvPr>
            <p:cNvSpPr/>
            <p:nvPr/>
          </p:nvSpPr>
          <p:spPr>
            <a:xfrm>
              <a:off x="7081759" y="653854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56" name="Freeform 952">
              <a:extLst>
                <a:ext uri="{FF2B5EF4-FFF2-40B4-BE49-F238E27FC236}">
                  <a16:creationId xmlns:a16="http://schemas.microsoft.com/office/drawing/2014/main" id="{E950D093-A2A6-B0DF-C6FE-2C939635C445}"/>
                </a:ext>
              </a:extLst>
            </p:cNvPr>
            <p:cNvSpPr/>
            <p:nvPr/>
          </p:nvSpPr>
          <p:spPr>
            <a:xfrm>
              <a:off x="7123779" y="649088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57" name="Freeform 953">
              <a:extLst>
                <a:ext uri="{FF2B5EF4-FFF2-40B4-BE49-F238E27FC236}">
                  <a16:creationId xmlns:a16="http://schemas.microsoft.com/office/drawing/2014/main" id="{A73184D1-27BF-5613-6B37-42C67B504DAC}"/>
                </a:ext>
              </a:extLst>
            </p:cNvPr>
            <p:cNvSpPr/>
            <p:nvPr/>
          </p:nvSpPr>
          <p:spPr>
            <a:xfrm>
              <a:off x="7090162" y="653854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58" name="Freeform 954">
              <a:extLst>
                <a:ext uri="{FF2B5EF4-FFF2-40B4-BE49-F238E27FC236}">
                  <a16:creationId xmlns:a16="http://schemas.microsoft.com/office/drawing/2014/main" id="{15A0D453-62DD-CBA0-C5A4-A4DC27F04DD0}"/>
                </a:ext>
              </a:extLst>
            </p:cNvPr>
            <p:cNvSpPr/>
            <p:nvPr/>
          </p:nvSpPr>
          <p:spPr>
            <a:xfrm>
              <a:off x="7132183" y="649088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59" name="Freeform 955">
              <a:extLst>
                <a:ext uri="{FF2B5EF4-FFF2-40B4-BE49-F238E27FC236}">
                  <a16:creationId xmlns:a16="http://schemas.microsoft.com/office/drawing/2014/main" id="{254F7C1F-979F-2E7A-8EB3-A9D957CC1ADC}"/>
                </a:ext>
              </a:extLst>
            </p:cNvPr>
            <p:cNvSpPr/>
            <p:nvPr/>
          </p:nvSpPr>
          <p:spPr>
            <a:xfrm>
              <a:off x="7098568" y="653854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60" name="Freeform 956">
              <a:extLst>
                <a:ext uri="{FF2B5EF4-FFF2-40B4-BE49-F238E27FC236}">
                  <a16:creationId xmlns:a16="http://schemas.microsoft.com/office/drawing/2014/main" id="{DD377148-0DA7-D33E-1711-6A5934EDDC12}"/>
                </a:ext>
              </a:extLst>
            </p:cNvPr>
            <p:cNvSpPr/>
            <p:nvPr/>
          </p:nvSpPr>
          <p:spPr>
            <a:xfrm>
              <a:off x="7140589" y="649088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61" name="Freeform 957">
              <a:extLst>
                <a:ext uri="{FF2B5EF4-FFF2-40B4-BE49-F238E27FC236}">
                  <a16:creationId xmlns:a16="http://schemas.microsoft.com/office/drawing/2014/main" id="{3456FB4B-1D7D-CEAB-6C29-47862D0806B0}"/>
                </a:ext>
              </a:extLst>
            </p:cNvPr>
            <p:cNvSpPr/>
            <p:nvPr/>
          </p:nvSpPr>
          <p:spPr>
            <a:xfrm>
              <a:off x="7117476" y="65671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62" name="Freeform 958">
              <a:extLst>
                <a:ext uri="{FF2B5EF4-FFF2-40B4-BE49-F238E27FC236}">
                  <a16:creationId xmlns:a16="http://schemas.microsoft.com/office/drawing/2014/main" id="{BE35F0AA-882F-8082-5EB9-200C594F8858}"/>
                </a:ext>
              </a:extLst>
            </p:cNvPr>
            <p:cNvSpPr/>
            <p:nvPr/>
          </p:nvSpPr>
          <p:spPr>
            <a:xfrm>
              <a:off x="7159497" y="65194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63" name="Freeform 959">
              <a:extLst>
                <a:ext uri="{FF2B5EF4-FFF2-40B4-BE49-F238E27FC236}">
                  <a16:creationId xmlns:a16="http://schemas.microsoft.com/office/drawing/2014/main" id="{657A7135-AFAA-739D-66DA-525EF3AF8DA5}"/>
                </a:ext>
              </a:extLst>
            </p:cNvPr>
            <p:cNvSpPr/>
            <p:nvPr/>
          </p:nvSpPr>
          <p:spPr>
            <a:xfrm>
              <a:off x="7146891" y="65671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64" name="Freeform 960">
              <a:extLst>
                <a:ext uri="{FF2B5EF4-FFF2-40B4-BE49-F238E27FC236}">
                  <a16:creationId xmlns:a16="http://schemas.microsoft.com/office/drawing/2014/main" id="{CCA12F2C-066A-E16A-9B75-4765AF8B1DCE}"/>
                </a:ext>
              </a:extLst>
            </p:cNvPr>
            <p:cNvSpPr/>
            <p:nvPr/>
          </p:nvSpPr>
          <p:spPr>
            <a:xfrm>
              <a:off x="7188913" y="65194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65" name="Freeform 961">
              <a:extLst>
                <a:ext uri="{FF2B5EF4-FFF2-40B4-BE49-F238E27FC236}">
                  <a16:creationId xmlns:a16="http://schemas.microsoft.com/office/drawing/2014/main" id="{BFCB92D0-0BF4-3BF8-ED90-0E2EA4BD2815}"/>
                </a:ext>
              </a:extLst>
            </p:cNvPr>
            <p:cNvSpPr/>
            <p:nvPr/>
          </p:nvSpPr>
          <p:spPr>
            <a:xfrm>
              <a:off x="7155296" y="65671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66" name="Freeform 962">
              <a:extLst>
                <a:ext uri="{FF2B5EF4-FFF2-40B4-BE49-F238E27FC236}">
                  <a16:creationId xmlns:a16="http://schemas.microsoft.com/office/drawing/2014/main" id="{651DFB40-B159-0561-9EF5-BC6DFFED9F1B}"/>
                </a:ext>
              </a:extLst>
            </p:cNvPr>
            <p:cNvSpPr/>
            <p:nvPr/>
          </p:nvSpPr>
          <p:spPr>
            <a:xfrm>
              <a:off x="7197317" y="65194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67" name="Freeform 963">
              <a:extLst>
                <a:ext uri="{FF2B5EF4-FFF2-40B4-BE49-F238E27FC236}">
                  <a16:creationId xmlns:a16="http://schemas.microsoft.com/office/drawing/2014/main" id="{ABCCF249-C471-57A8-044B-614E9B66A4A4}"/>
                </a:ext>
              </a:extLst>
            </p:cNvPr>
            <p:cNvSpPr/>
            <p:nvPr/>
          </p:nvSpPr>
          <p:spPr>
            <a:xfrm>
              <a:off x="7165800" y="65671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68" name="Freeform 964">
              <a:extLst>
                <a:ext uri="{FF2B5EF4-FFF2-40B4-BE49-F238E27FC236}">
                  <a16:creationId xmlns:a16="http://schemas.microsoft.com/office/drawing/2014/main" id="{8CA7A234-8651-5DF2-C048-7C02BB5A543C}"/>
                </a:ext>
              </a:extLst>
            </p:cNvPr>
            <p:cNvSpPr/>
            <p:nvPr/>
          </p:nvSpPr>
          <p:spPr>
            <a:xfrm>
              <a:off x="7207821" y="65194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69" name="Freeform 965">
              <a:extLst>
                <a:ext uri="{FF2B5EF4-FFF2-40B4-BE49-F238E27FC236}">
                  <a16:creationId xmlns:a16="http://schemas.microsoft.com/office/drawing/2014/main" id="{C3FDCA8A-4B1E-5361-49D7-8DB941E75BFE}"/>
                </a:ext>
              </a:extLst>
            </p:cNvPr>
            <p:cNvSpPr/>
            <p:nvPr/>
          </p:nvSpPr>
          <p:spPr>
            <a:xfrm>
              <a:off x="7174204" y="65671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70" name="Freeform 966">
              <a:extLst>
                <a:ext uri="{FF2B5EF4-FFF2-40B4-BE49-F238E27FC236}">
                  <a16:creationId xmlns:a16="http://schemas.microsoft.com/office/drawing/2014/main" id="{62C8038C-2268-FF4B-2458-3BB50783B3B8}"/>
                </a:ext>
              </a:extLst>
            </p:cNvPr>
            <p:cNvSpPr/>
            <p:nvPr/>
          </p:nvSpPr>
          <p:spPr>
            <a:xfrm>
              <a:off x="7216225" y="65194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71" name="Freeform 967">
              <a:extLst>
                <a:ext uri="{FF2B5EF4-FFF2-40B4-BE49-F238E27FC236}">
                  <a16:creationId xmlns:a16="http://schemas.microsoft.com/office/drawing/2014/main" id="{DC1A8F0F-D6F2-F710-A354-353DE744B51F}"/>
                </a:ext>
              </a:extLst>
            </p:cNvPr>
            <p:cNvSpPr/>
            <p:nvPr/>
          </p:nvSpPr>
          <p:spPr>
            <a:xfrm>
              <a:off x="7193114" y="660049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72" name="Freeform 968">
              <a:extLst>
                <a:ext uri="{FF2B5EF4-FFF2-40B4-BE49-F238E27FC236}">
                  <a16:creationId xmlns:a16="http://schemas.microsoft.com/office/drawing/2014/main" id="{9FF6CEA8-EC29-7FF0-1E93-EDDF6980C610}"/>
                </a:ext>
              </a:extLst>
            </p:cNvPr>
            <p:cNvSpPr/>
            <p:nvPr/>
          </p:nvSpPr>
          <p:spPr>
            <a:xfrm>
              <a:off x="7235135" y="655284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73" name="Freeform 969">
              <a:extLst>
                <a:ext uri="{FF2B5EF4-FFF2-40B4-BE49-F238E27FC236}">
                  <a16:creationId xmlns:a16="http://schemas.microsoft.com/office/drawing/2014/main" id="{D9CCB817-B79F-CC27-7D70-6971CF630199}"/>
                </a:ext>
              </a:extLst>
            </p:cNvPr>
            <p:cNvSpPr/>
            <p:nvPr/>
          </p:nvSpPr>
          <p:spPr>
            <a:xfrm>
              <a:off x="7212024" y="660049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74" name="Freeform 970">
              <a:extLst>
                <a:ext uri="{FF2B5EF4-FFF2-40B4-BE49-F238E27FC236}">
                  <a16:creationId xmlns:a16="http://schemas.microsoft.com/office/drawing/2014/main" id="{8FD67C92-0E49-A5C6-CD63-2AB944A49EC6}"/>
                </a:ext>
              </a:extLst>
            </p:cNvPr>
            <p:cNvSpPr/>
            <p:nvPr/>
          </p:nvSpPr>
          <p:spPr>
            <a:xfrm>
              <a:off x="7254045" y="655284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75" name="Freeform 971">
              <a:extLst>
                <a:ext uri="{FF2B5EF4-FFF2-40B4-BE49-F238E27FC236}">
                  <a16:creationId xmlns:a16="http://schemas.microsoft.com/office/drawing/2014/main" id="{DCFBB05C-5C12-1D94-FAD9-3817EC87DA86}"/>
                </a:ext>
              </a:extLst>
            </p:cNvPr>
            <p:cNvSpPr/>
            <p:nvPr/>
          </p:nvSpPr>
          <p:spPr>
            <a:xfrm>
              <a:off x="7239338" y="663147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76" name="Freeform 972">
              <a:extLst>
                <a:ext uri="{FF2B5EF4-FFF2-40B4-BE49-F238E27FC236}">
                  <a16:creationId xmlns:a16="http://schemas.microsoft.com/office/drawing/2014/main" id="{B8147732-27DE-075D-AC5F-7AE1FDCA25F4}"/>
                </a:ext>
              </a:extLst>
            </p:cNvPr>
            <p:cNvSpPr/>
            <p:nvPr/>
          </p:nvSpPr>
          <p:spPr>
            <a:xfrm>
              <a:off x="7281359" y="658381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77" name="Freeform 973">
              <a:extLst>
                <a:ext uri="{FF2B5EF4-FFF2-40B4-BE49-F238E27FC236}">
                  <a16:creationId xmlns:a16="http://schemas.microsoft.com/office/drawing/2014/main" id="{F3087A4B-6EA3-EFCD-48F2-E7CA4500602A}"/>
                </a:ext>
              </a:extLst>
            </p:cNvPr>
            <p:cNvSpPr/>
            <p:nvPr/>
          </p:nvSpPr>
          <p:spPr>
            <a:xfrm>
              <a:off x="7266651" y="6631477"/>
              <a:ext cx="86142" cy="23829"/>
            </a:xfrm>
            <a:custGeom>
              <a:avLst/>
              <a:gdLst>
                <a:gd name="connsiteX0" fmla="*/ 0 w 61963"/>
                <a:gd name="connsiteY0" fmla="*/ 0 h 15179"/>
                <a:gd name="connsiteX1" fmla="*/ 61963 w 61963"/>
                <a:gd name="connsiteY1" fmla="*/ 0 h 15179"/>
              </a:gdLst>
              <a:ahLst/>
              <a:cxnLst>
                <a:cxn ang="0">
                  <a:pos x="connsiteX0" y="connsiteY0"/>
                </a:cxn>
                <a:cxn ang="0">
                  <a:pos x="connsiteX1" y="connsiteY1"/>
                </a:cxn>
              </a:cxnLst>
              <a:rect l="l" t="t" r="r" b="b"/>
              <a:pathLst>
                <a:path w="61963" h="15179">
                  <a:moveTo>
                    <a:pt x="0" y="0"/>
                  </a:moveTo>
                  <a:lnTo>
                    <a:pt x="6196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78" name="Freeform 974">
              <a:extLst>
                <a:ext uri="{FF2B5EF4-FFF2-40B4-BE49-F238E27FC236}">
                  <a16:creationId xmlns:a16="http://schemas.microsoft.com/office/drawing/2014/main" id="{118D267E-12AD-1E63-D839-7518C0997EA5}"/>
                </a:ext>
              </a:extLst>
            </p:cNvPr>
            <p:cNvSpPr/>
            <p:nvPr/>
          </p:nvSpPr>
          <p:spPr>
            <a:xfrm>
              <a:off x="7308672" y="658381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79" name="Freeform 975">
              <a:extLst>
                <a:ext uri="{FF2B5EF4-FFF2-40B4-BE49-F238E27FC236}">
                  <a16:creationId xmlns:a16="http://schemas.microsoft.com/office/drawing/2014/main" id="{0B072A7B-E711-22DE-7555-1F8AD4620BAD}"/>
                </a:ext>
              </a:extLst>
            </p:cNvPr>
            <p:cNvSpPr/>
            <p:nvPr/>
          </p:nvSpPr>
          <p:spPr>
            <a:xfrm>
              <a:off x="7277156" y="663147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80" name="Freeform 976">
              <a:extLst>
                <a:ext uri="{FF2B5EF4-FFF2-40B4-BE49-F238E27FC236}">
                  <a16:creationId xmlns:a16="http://schemas.microsoft.com/office/drawing/2014/main" id="{1D2DE913-E155-4802-DAA1-7667FB48D4AC}"/>
                </a:ext>
              </a:extLst>
            </p:cNvPr>
            <p:cNvSpPr/>
            <p:nvPr/>
          </p:nvSpPr>
          <p:spPr>
            <a:xfrm>
              <a:off x="7319177" y="658381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81" name="Freeform 977">
              <a:extLst>
                <a:ext uri="{FF2B5EF4-FFF2-40B4-BE49-F238E27FC236}">
                  <a16:creationId xmlns:a16="http://schemas.microsoft.com/office/drawing/2014/main" id="{881AE208-956E-EF25-19E7-1316E2DD796E}"/>
                </a:ext>
              </a:extLst>
            </p:cNvPr>
            <p:cNvSpPr/>
            <p:nvPr/>
          </p:nvSpPr>
          <p:spPr>
            <a:xfrm>
              <a:off x="7304470" y="663147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82" name="Freeform 978">
              <a:extLst>
                <a:ext uri="{FF2B5EF4-FFF2-40B4-BE49-F238E27FC236}">
                  <a16:creationId xmlns:a16="http://schemas.microsoft.com/office/drawing/2014/main" id="{4C259B58-46B6-4B5F-101B-303122B02CB1}"/>
                </a:ext>
              </a:extLst>
            </p:cNvPr>
            <p:cNvSpPr/>
            <p:nvPr/>
          </p:nvSpPr>
          <p:spPr>
            <a:xfrm>
              <a:off x="7346491" y="658381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83" name="Freeform 979">
              <a:extLst>
                <a:ext uri="{FF2B5EF4-FFF2-40B4-BE49-F238E27FC236}">
                  <a16:creationId xmlns:a16="http://schemas.microsoft.com/office/drawing/2014/main" id="{8A78C6AB-BB40-26CE-05F3-B4D1A862F94A}"/>
                </a:ext>
              </a:extLst>
            </p:cNvPr>
            <p:cNvSpPr/>
            <p:nvPr/>
          </p:nvSpPr>
          <p:spPr>
            <a:xfrm>
              <a:off x="7323380" y="663147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84" name="Freeform 980">
              <a:extLst>
                <a:ext uri="{FF2B5EF4-FFF2-40B4-BE49-F238E27FC236}">
                  <a16:creationId xmlns:a16="http://schemas.microsoft.com/office/drawing/2014/main" id="{8A85EC4F-E64E-EA0D-8A78-932C0A971ED1}"/>
                </a:ext>
              </a:extLst>
            </p:cNvPr>
            <p:cNvSpPr/>
            <p:nvPr/>
          </p:nvSpPr>
          <p:spPr>
            <a:xfrm>
              <a:off x="7365401" y="658381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85" name="Freeform 981">
              <a:extLst>
                <a:ext uri="{FF2B5EF4-FFF2-40B4-BE49-F238E27FC236}">
                  <a16:creationId xmlns:a16="http://schemas.microsoft.com/office/drawing/2014/main" id="{D90F14BB-A4DD-EA64-2639-9936B4453733}"/>
                </a:ext>
              </a:extLst>
            </p:cNvPr>
            <p:cNvSpPr/>
            <p:nvPr/>
          </p:nvSpPr>
          <p:spPr>
            <a:xfrm>
              <a:off x="7323380" y="663147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86" name="Freeform 982">
              <a:extLst>
                <a:ext uri="{FF2B5EF4-FFF2-40B4-BE49-F238E27FC236}">
                  <a16:creationId xmlns:a16="http://schemas.microsoft.com/office/drawing/2014/main" id="{A08DDDC3-BB02-54C6-1589-C663321C97F7}"/>
                </a:ext>
              </a:extLst>
            </p:cNvPr>
            <p:cNvSpPr/>
            <p:nvPr/>
          </p:nvSpPr>
          <p:spPr>
            <a:xfrm>
              <a:off x="7365401" y="658381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87" name="Freeform 983">
              <a:extLst>
                <a:ext uri="{FF2B5EF4-FFF2-40B4-BE49-F238E27FC236}">
                  <a16:creationId xmlns:a16="http://schemas.microsoft.com/office/drawing/2014/main" id="{B854C442-C1D2-C181-2B4B-B4E7F3E1A05C}"/>
                </a:ext>
              </a:extLst>
            </p:cNvPr>
            <p:cNvSpPr/>
            <p:nvPr/>
          </p:nvSpPr>
          <p:spPr>
            <a:xfrm>
              <a:off x="7352794" y="663147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88" name="Freeform 984">
              <a:extLst>
                <a:ext uri="{FF2B5EF4-FFF2-40B4-BE49-F238E27FC236}">
                  <a16:creationId xmlns:a16="http://schemas.microsoft.com/office/drawing/2014/main" id="{56C55BF1-91D2-1A51-3FA3-709625420D43}"/>
                </a:ext>
              </a:extLst>
            </p:cNvPr>
            <p:cNvSpPr/>
            <p:nvPr/>
          </p:nvSpPr>
          <p:spPr>
            <a:xfrm>
              <a:off x="7394815" y="658381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89" name="Freeform 985">
              <a:extLst>
                <a:ext uri="{FF2B5EF4-FFF2-40B4-BE49-F238E27FC236}">
                  <a16:creationId xmlns:a16="http://schemas.microsoft.com/office/drawing/2014/main" id="{64F37757-6AFE-C7B3-2A97-EE1067D4F149}"/>
                </a:ext>
              </a:extLst>
            </p:cNvPr>
            <p:cNvSpPr/>
            <p:nvPr/>
          </p:nvSpPr>
          <p:spPr>
            <a:xfrm>
              <a:off x="7399018" y="666483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90" name="Freeform 986">
              <a:extLst>
                <a:ext uri="{FF2B5EF4-FFF2-40B4-BE49-F238E27FC236}">
                  <a16:creationId xmlns:a16="http://schemas.microsoft.com/office/drawing/2014/main" id="{A4BBAB6D-8037-6CE4-3B93-951622DB5BAE}"/>
                </a:ext>
              </a:extLst>
            </p:cNvPr>
            <p:cNvSpPr/>
            <p:nvPr/>
          </p:nvSpPr>
          <p:spPr>
            <a:xfrm>
              <a:off x="7441038" y="6617180"/>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91" name="Freeform 987">
              <a:extLst>
                <a:ext uri="{FF2B5EF4-FFF2-40B4-BE49-F238E27FC236}">
                  <a16:creationId xmlns:a16="http://schemas.microsoft.com/office/drawing/2014/main" id="{82A08891-8348-3B4B-280A-EC6102DA7CC5}"/>
                </a:ext>
              </a:extLst>
            </p:cNvPr>
            <p:cNvSpPr/>
            <p:nvPr/>
          </p:nvSpPr>
          <p:spPr>
            <a:xfrm>
              <a:off x="7417927" y="666483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92" name="Freeform 988">
              <a:extLst>
                <a:ext uri="{FF2B5EF4-FFF2-40B4-BE49-F238E27FC236}">
                  <a16:creationId xmlns:a16="http://schemas.microsoft.com/office/drawing/2014/main" id="{D8214EC6-648A-805A-65BE-664559DD18EB}"/>
                </a:ext>
              </a:extLst>
            </p:cNvPr>
            <p:cNvSpPr/>
            <p:nvPr/>
          </p:nvSpPr>
          <p:spPr>
            <a:xfrm>
              <a:off x="7459948" y="6617180"/>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93" name="Freeform 989">
              <a:extLst>
                <a:ext uri="{FF2B5EF4-FFF2-40B4-BE49-F238E27FC236}">
                  <a16:creationId xmlns:a16="http://schemas.microsoft.com/office/drawing/2014/main" id="{9500169F-D95D-41CB-6572-9CE516E7F50D}"/>
                </a:ext>
              </a:extLst>
            </p:cNvPr>
            <p:cNvSpPr/>
            <p:nvPr/>
          </p:nvSpPr>
          <p:spPr>
            <a:xfrm>
              <a:off x="7417927" y="666483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94" name="Freeform 990">
              <a:extLst>
                <a:ext uri="{FF2B5EF4-FFF2-40B4-BE49-F238E27FC236}">
                  <a16:creationId xmlns:a16="http://schemas.microsoft.com/office/drawing/2014/main" id="{AAF895A4-EBE6-80C2-F5D3-966605C5EEDF}"/>
                </a:ext>
              </a:extLst>
            </p:cNvPr>
            <p:cNvSpPr/>
            <p:nvPr/>
          </p:nvSpPr>
          <p:spPr>
            <a:xfrm>
              <a:off x="7459948" y="6617180"/>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95" name="Freeform 991">
              <a:extLst>
                <a:ext uri="{FF2B5EF4-FFF2-40B4-BE49-F238E27FC236}">
                  <a16:creationId xmlns:a16="http://schemas.microsoft.com/office/drawing/2014/main" id="{9CBC26C0-65A7-7B47-3E06-24F078A44EA6}"/>
                </a:ext>
              </a:extLst>
            </p:cNvPr>
            <p:cNvSpPr/>
            <p:nvPr/>
          </p:nvSpPr>
          <p:spPr>
            <a:xfrm>
              <a:off x="7453645" y="670058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96" name="Freeform 992">
              <a:extLst>
                <a:ext uri="{FF2B5EF4-FFF2-40B4-BE49-F238E27FC236}">
                  <a16:creationId xmlns:a16="http://schemas.microsoft.com/office/drawing/2014/main" id="{EC3FA140-9A78-C9B3-B5F1-D274D61E3839}"/>
                </a:ext>
              </a:extLst>
            </p:cNvPr>
            <p:cNvSpPr/>
            <p:nvPr/>
          </p:nvSpPr>
          <p:spPr>
            <a:xfrm>
              <a:off x="7495666" y="665292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97" name="Freeform 993">
              <a:extLst>
                <a:ext uri="{FF2B5EF4-FFF2-40B4-BE49-F238E27FC236}">
                  <a16:creationId xmlns:a16="http://schemas.microsoft.com/office/drawing/2014/main" id="{75551D4B-3BA1-40F2-D0FC-3764820A1ACC}"/>
                </a:ext>
              </a:extLst>
            </p:cNvPr>
            <p:cNvSpPr/>
            <p:nvPr/>
          </p:nvSpPr>
          <p:spPr>
            <a:xfrm>
              <a:off x="7483059" y="673632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98" name="Freeform 994">
              <a:extLst>
                <a:ext uri="{FF2B5EF4-FFF2-40B4-BE49-F238E27FC236}">
                  <a16:creationId xmlns:a16="http://schemas.microsoft.com/office/drawing/2014/main" id="{2FE4C443-03C8-5AD3-3B06-E97BCE0E89BC}"/>
                </a:ext>
              </a:extLst>
            </p:cNvPr>
            <p:cNvSpPr/>
            <p:nvPr/>
          </p:nvSpPr>
          <p:spPr>
            <a:xfrm>
              <a:off x="7525080" y="668866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99" name="Freeform 995">
              <a:extLst>
                <a:ext uri="{FF2B5EF4-FFF2-40B4-BE49-F238E27FC236}">
                  <a16:creationId xmlns:a16="http://schemas.microsoft.com/office/drawing/2014/main" id="{9FAE718D-9FCB-F805-E8C5-0C0CE63A6516}"/>
                </a:ext>
              </a:extLst>
            </p:cNvPr>
            <p:cNvSpPr/>
            <p:nvPr/>
          </p:nvSpPr>
          <p:spPr>
            <a:xfrm>
              <a:off x="7529283" y="673632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00" name="Freeform 996">
              <a:extLst>
                <a:ext uri="{FF2B5EF4-FFF2-40B4-BE49-F238E27FC236}">
                  <a16:creationId xmlns:a16="http://schemas.microsoft.com/office/drawing/2014/main" id="{2F87D197-1F41-5DB8-4103-56DE7A84C11E}"/>
                </a:ext>
              </a:extLst>
            </p:cNvPr>
            <p:cNvSpPr/>
            <p:nvPr/>
          </p:nvSpPr>
          <p:spPr>
            <a:xfrm>
              <a:off x="7571304" y="668866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01" name="Freeform 997">
              <a:extLst>
                <a:ext uri="{FF2B5EF4-FFF2-40B4-BE49-F238E27FC236}">
                  <a16:creationId xmlns:a16="http://schemas.microsoft.com/office/drawing/2014/main" id="{036B10CE-B72D-1991-3C9F-18747F0EF3DF}"/>
                </a:ext>
              </a:extLst>
            </p:cNvPr>
            <p:cNvSpPr/>
            <p:nvPr/>
          </p:nvSpPr>
          <p:spPr>
            <a:xfrm>
              <a:off x="7548191" y="677206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02" name="Freeform 998">
              <a:extLst>
                <a:ext uri="{FF2B5EF4-FFF2-40B4-BE49-F238E27FC236}">
                  <a16:creationId xmlns:a16="http://schemas.microsoft.com/office/drawing/2014/main" id="{9D0A9AC7-855A-7A51-7991-9CA27210BF3F}"/>
                </a:ext>
              </a:extLst>
            </p:cNvPr>
            <p:cNvSpPr/>
            <p:nvPr/>
          </p:nvSpPr>
          <p:spPr>
            <a:xfrm>
              <a:off x="7590212" y="6724410"/>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03" name="Freeform 999">
              <a:extLst>
                <a:ext uri="{FF2B5EF4-FFF2-40B4-BE49-F238E27FC236}">
                  <a16:creationId xmlns:a16="http://schemas.microsoft.com/office/drawing/2014/main" id="{DAE40E12-1050-A9FF-F113-85135C0575E0}"/>
                </a:ext>
              </a:extLst>
            </p:cNvPr>
            <p:cNvSpPr/>
            <p:nvPr/>
          </p:nvSpPr>
          <p:spPr>
            <a:xfrm>
              <a:off x="7735185" y="68101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04" name="Freeform 1000">
              <a:extLst>
                <a:ext uri="{FF2B5EF4-FFF2-40B4-BE49-F238E27FC236}">
                  <a16:creationId xmlns:a16="http://schemas.microsoft.com/office/drawing/2014/main" id="{BB04872C-5289-284C-1F59-9D6CEFCF215B}"/>
                </a:ext>
              </a:extLst>
            </p:cNvPr>
            <p:cNvSpPr/>
            <p:nvPr/>
          </p:nvSpPr>
          <p:spPr>
            <a:xfrm>
              <a:off x="7777206" y="6762535"/>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05" name="Freeform 1001">
              <a:extLst>
                <a:ext uri="{FF2B5EF4-FFF2-40B4-BE49-F238E27FC236}">
                  <a16:creationId xmlns:a16="http://schemas.microsoft.com/office/drawing/2014/main" id="{2CBE2A79-9BF1-4404-B178-C702B1E564A5}"/>
                </a:ext>
              </a:extLst>
            </p:cNvPr>
            <p:cNvSpPr/>
            <p:nvPr/>
          </p:nvSpPr>
          <p:spPr>
            <a:xfrm>
              <a:off x="7773005"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06" name="Freeform 1002">
              <a:extLst>
                <a:ext uri="{FF2B5EF4-FFF2-40B4-BE49-F238E27FC236}">
                  <a16:creationId xmlns:a16="http://schemas.microsoft.com/office/drawing/2014/main" id="{B1DA9E0C-98CF-5546-0153-3F01BD269A58}"/>
                </a:ext>
              </a:extLst>
            </p:cNvPr>
            <p:cNvSpPr/>
            <p:nvPr/>
          </p:nvSpPr>
          <p:spPr>
            <a:xfrm>
              <a:off x="7815026"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07" name="Freeform 1003">
              <a:extLst>
                <a:ext uri="{FF2B5EF4-FFF2-40B4-BE49-F238E27FC236}">
                  <a16:creationId xmlns:a16="http://schemas.microsoft.com/office/drawing/2014/main" id="{EACFA65F-6C78-27EF-50FC-FE63D32D17EF}"/>
                </a:ext>
              </a:extLst>
            </p:cNvPr>
            <p:cNvSpPr/>
            <p:nvPr/>
          </p:nvSpPr>
          <p:spPr>
            <a:xfrm>
              <a:off x="7781409"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08" name="Freeform 1004">
              <a:extLst>
                <a:ext uri="{FF2B5EF4-FFF2-40B4-BE49-F238E27FC236}">
                  <a16:creationId xmlns:a16="http://schemas.microsoft.com/office/drawing/2014/main" id="{C4F26C41-D2E4-C437-E558-82EF6BE8E8D6}"/>
                </a:ext>
              </a:extLst>
            </p:cNvPr>
            <p:cNvSpPr/>
            <p:nvPr/>
          </p:nvSpPr>
          <p:spPr>
            <a:xfrm>
              <a:off x="7823429"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09" name="Freeform 1005">
              <a:extLst>
                <a:ext uri="{FF2B5EF4-FFF2-40B4-BE49-F238E27FC236}">
                  <a16:creationId xmlns:a16="http://schemas.microsoft.com/office/drawing/2014/main" id="{ED25EFB1-0DEC-D041-1874-F16B53687C27}"/>
                </a:ext>
              </a:extLst>
            </p:cNvPr>
            <p:cNvSpPr/>
            <p:nvPr/>
          </p:nvSpPr>
          <p:spPr>
            <a:xfrm>
              <a:off x="7791914"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10" name="Freeform 1006">
              <a:extLst>
                <a:ext uri="{FF2B5EF4-FFF2-40B4-BE49-F238E27FC236}">
                  <a16:creationId xmlns:a16="http://schemas.microsoft.com/office/drawing/2014/main" id="{5095F1AF-9FAE-C6C8-7AF4-90C06467D4DB}"/>
                </a:ext>
              </a:extLst>
            </p:cNvPr>
            <p:cNvSpPr/>
            <p:nvPr/>
          </p:nvSpPr>
          <p:spPr>
            <a:xfrm>
              <a:off x="7833935"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11" name="Freeform 1007">
              <a:extLst>
                <a:ext uri="{FF2B5EF4-FFF2-40B4-BE49-F238E27FC236}">
                  <a16:creationId xmlns:a16="http://schemas.microsoft.com/office/drawing/2014/main" id="{F431F74D-70E3-B780-E95D-3D5EA681DA01}"/>
                </a:ext>
              </a:extLst>
            </p:cNvPr>
            <p:cNvSpPr/>
            <p:nvPr/>
          </p:nvSpPr>
          <p:spPr>
            <a:xfrm>
              <a:off x="7800318"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12" name="Freeform 1008">
              <a:extLst>
                <a:ext uri="{FF2B5EF4-FFF2-40B4-BE49-F238E27FC236}">
                  <a16:creationId xmlns:a16="http://schemas.microsoft.com/office/drawing/2014/main" id="{F6BD0932-3315-3A64-77C0-FBFAFD66D368}"/>
                </a:ext>
              </a:extLst>
            </p:cNvPr>
            <p:cNvSpPr/>
            <p:nvPr/>
          </p:nvSpPr>
          <p:spPr>
            <a:xfrm>
              <a:off x="7842339"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13" name="Freeform 1009">
              <a:extLst>
                <a:ext uri="{FF2B5EF4-FFF2-40B4-BE49-F238E27FC236}">
                  <a16:creationId xmlns:a16="http://schemas.microsoft.com/office/drawing/2014/main" id="{3B4D284B-2604-0B1F-1AD1-28D6E244F93F}"/>
                </a:ext>
              </a:extLst>
            </p:cNvPr>
            <p:cNvSpPr/>
            <p:nvPr/>
          </p:nvSpPr>
          <p:spPr>
            <a:xfrm>
              <a:off x="7808722"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14" name="Freeform 1010">
              <a:extLst>
                <a:ext uri="{FF2B5EF4-FFF2-40B4-BE49-F238E27FC236}">
                  <a16:creationId xmlns:a16="http://schemas.microsoft.com/office/drawing/2014/main" id="{1E426DA0-F6DA-2393-7126-BA1FD235AE42}"/>
                </a:ext>
              </a:extLst>
            </p:cNvPr>
            <p:cNvSpPr/>
            <p:nvPr/>
          </p:nvSpPr>
          <p:spPr>
            <a:xfrm>
              <a:off x="7850743"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15" name="Freeform 1011">
              <a:extLst>
                <a:ext uri="{FF2B5EF4-FFF2-40B4-BE49-F238E27FC236}">
                  <a16:creationId xmlns:a16="http://schemas.microsoft.com/office/drawing/2014/main" id="{BBFBE1F1-2730-4BAD-C06B-9183E32EFB8D}"/>
                </a:ext>
              </a:extLst>
            </p:cNvPr>
            <p:cNvSpPr/>
            <p:nvPr/>
          </p:nvSpPr>
          <p:spPr>
            <a:xfrm>
              <a:off x="7819228"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16" name="Freeform 1012">
              <a:extLst>
                <a:ext uri="{FF2B5EF4-FFF2-40B4-BE49-F238E27FC236}">
                  <a16:creationId xmlns:a16="http://schemas.microsoft.com/office/drawing/2014/main" id="{9771D734-3D1C-4097-F8C3-9DE12EA40DCC}"/>
                </a:ext>
              </a:extLst>
            </p:cNvPr>
            <p:cNvSpPr/>
            <p:nvPr/>
          </p:nvSpPr>
          <p:spPr>
            <a:xfrm>
              <a:off x="7861249"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17" name="Freeform 1013">
              <a:extLst>
                <a:ext uri="{FF2B5EF4-FFF2-40B4-BE49-F238E27FC236}">
                  <a16:creationId xmlns:a16="http://schemas.microsoft.com/office/drawing/2014/main" id="{32D905E6-E2F1-B0AF-67BE-AA09B3F39EDB}"/>
                </a:ext>
              </a:extLst>
            </p:cNvPr>
            <p:cNvSpPr/>
            <p:nvPr/>
          </p:nvSpPr>
          <p:spPr>
            <a:xfrm>
              <a:off x="7846541"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18" name="Freeform 1014">
              <a:extLst>
                <a:ext uri="{FF2B5EF4-FFF2-40B4-BE49-F238E27FC236}">
                  <a16:creationId xmlns:a16="http://schemas.microsoft.com/office/drawing/2014/main" id="{7B026C04-6452-1E3B-74FB-C6A3F917B0D1}"/>
                </a:ext>
              </a:extLst>
            </p:cNvPr>
            <p:cNvSpPr/>
            <p:nvPr/>
          </p:nvSpPr>
          <p:spPr>
            <a:xfrm>
              <a:off x="7888563"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19" name="Freeform 1015">
              <a:extLst>
                <a:ext uri="{FF2B5EF4-FFF2-40B4-BE49-F238E27FC236}">
                  <a16:creationId xmlns:a16="http://schemas.microsoft.com/office/drawing/2014/main" id="{C6167E3C-D4AE-8350-245C-F2A99A24E0DE}"/>
                </a:ext>
              </a:extLst>
            </p:cNvPr>
            <p:cNvSpPr/>
            <p:nvPr/>
          </p:nvSpPr>
          <p:spPr>
            <a:xfrm>
              <a:off x="7865450"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20" name="Freeform 1016">
              <a:extLst>
                <a:ext uri="{FF2B5EF4-FFF2-40B4-BE49-F238E27FC236}">
                  <a16:creationId xmlns:a16="http://schemas.microsoft.com/office/drawing/2014/main" id="{F8F2B170-D078-A54C-452B-A6FED6BC907F}"/>
                </a:ext>
              </a:extLst>
            </p:cNvPr>
            <p:cNvSpPr/>
            <p:nvPr/>
          </p:nvSpPr>
          <p:spPr>
            <a:xfrm>
              <a:off x="7907471"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21" name="Freeform 1017">
              <a:extLst>
                <a:ext uri="{FF2B5EF4-FFF2-40B4-BE49-F238E27FC236}">
                  <a16:creationId xmlns:a16="http://schemas.microsoft.com/office/drawing/2014/main" id="{77D045F8-FB7C-B12C-812C-71434F97EA01}"/>
                </a:ext>
              </a:extLst>
            </p:cNvPr>
            <p:cNvSpPr/>
            <p:nvPr/>
          </p:nvSpPr>
          <p:spPr>
            <a:xfrm>
              <a:off x="7884360"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22" name="Freeform 1018">
              <a:extLst>
                <a:ext uri="{FF2B5EF4-FFF2-40B4-BE49-F238E27FC236}">
                  <a16:creationId xmlns:a16="http://schemas.microsoft.com/office/drawing/2014/main" id="{D039C245-6DFC-BEF1-8766-6093F1E2373D}"/>
                </a:ext>
              </a:extLst>
            </p:cNvPr>
            <p:cNvSpPr/>
            <p:nvPr/>
          </p:nvSpPr>
          <p:spPr>
            <a:xfrm>
              <a:off x="7926381"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23" name="Freeform 1019">
              <a:extLst>
                <a:ext uri="{FF2B5EF4-FFF2-40B4-BE49-F238E27FC236}">
                  <a16:creationId xmlns:a16="http://schemas.microsoft.com/office/drawing/2014/main" id="{AA977E7C-0FA3-EAA7-6A62-B5B037E1F074}"/>
                </a:ext>
              </a:extLst>
            </p:cNvPr>
            <p:cNvSpPr/>
            <p:nvPr/>
          </p:nvSpPr>
          <p:spPr>
            <a:xfrm>
              <a:off x="7892764"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24" name="Freeform 1020">
              <a:extLst>
                <a:ext uri="{FF2B5EF4-FFF2-40B4-BE49-F238E27FC236}">
                  <a16:creationId xmlns:a16="http://schemas.microsoft.com/office/drawing/2014/main" id="{828E86E2-9C7D-2599-B81B-DAA22FF72512}"/>
                </a:ext>
              </a:extLst>
            </p:cNvPr>
            <p:cNvSpPr/>
            <p:nvPr/>
          </p:nvSpPr>
          <p:spPr>
            <a:xfrm>
              <a:off x="7934785"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25" name="Freeform 1021">
              <a:extLst>
                <a:ext uri="{FF2B5EF4-FFF2-40B4-BE49-F238E27FC236}">
                  <a16:creationId xmlns:a16="http://schemas.microsoft.com/office/drawing/2014/main" id="{18A0FA5F-876F-2279-5B1B-A0078EC24D6A}"/>
                </a:ext>
              </a:extLst>
            </p:cNvPr>
            <p:cNvSpPr/>
            <p:nvPr/>
          </p:nvSpPr>
          <p:spPr>
            <a:xfrm>
              <a:off x="7892764"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26" name="Freeform 1022">
              <a:extLst>
                <a:ext uri="{FF2B5EF4-FFF2-40B4-BE49-F238E27FC236}">
                  <a16:creationId xmlns:a16="http://schemas.microsoft.com/office/drawing/2014/main" id="{52B8E080-0C3F-306A-3BC3-E0D4C3BC10D1}"/>
                </a:ext>
              </a:extLst>
            </p:cNvPr>
            <p:cNvSpPr/>
            <p:nvPr/>
          </p:nvSpPr>
          <p:spPr>
            <a:xfrm>
              <a:off x="7934785"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27" name="Freeform 1023">
              <a:extLst>
                <a:ext uri="{FF2B5EF4-FFF2-40B4-BE49-F238E27FC236}">
                  <a16:creationId xmlns:a16="http://schemas.microsoft.com/office/drawing/2014/main" id="{85D63EA4-B508-B262-B7EC-C52E136FA5A0}"/>
                </a:ext>
              </a:extLst>
            </p:cNvPr>
            <p:cNvSpPr/>
            <p:nvPr/>
          </p:nvSpPr>
          <p:spPr>
            <a:xfrm>
              <a:off x="7911674"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28" name="Freeform 1024">
              <a:extLst>
                <a:ext uri="{FF2B5EF4-FFF2-40B4-BE49-F238E27FC236}">
                  <a16:creationId xmlns:a16="http://schemas.microsoft.com/office/drawing/2014/main" id="{20F9B3D2-38A0-A7B5-0381-B25D96CAD3BF}"/>
                </a:ext>
              </a:extLst>
            </p:cNvPr>
            <p:cNvSpPr/>
            <p:nvPr/>
          </p:nvSpPr>
          <p:spPr>
            <a:xfrm>
              <a:off x="7953695"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29" name="Freeform 1025">
              <a:extLst>
                <a:ext uri="{FF2B5EF4-FFF2-40B4-BE49-F238E27FC236}">
                  <a16:creationId xmlns:a16="http://schemas.microsoft.com/office/drawing/2014/main" id="{976DFF20-51C2-673D-E9C5-468320537A62}"/>
                </a:ext>
              </a:extLst>
            </p:cNvPr>
            <p:cNvSpPr/>
            <p:nvPr/>
          </p:nvSpPr>
          <p:spPr>
            <a:xfrm>
              <a:off x="7930584"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30" name="Freeform 1026">
              <a:extLst>
                <a:ext uri="{FF2B5EF4-FFF2-40B4-BE49-F238E27FC236}">
                  <a16:creationId xmlns:a16="http://schemas.microsoft.com/office/drawing/2014/main" id="{3FA861BE-8346-C60D-C722-E86D646B8CFC}"/>
                </a:ext>
              </a:extLst>
            </p:cNvPr>
            <p:cNvSpPr/>
            <p:nvPr/>
          </p:nvSpPr>
          <p:spPr>
            <a:xfrm>
              <a:off x="7972605"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31" name="Freeform 1027">
              <a:extLst>
                <a:ext uri="{FF2B5EF4-FFF2-40B4-BE49-F238E27FC236}">
                  <a16:creationId xmlns:a16="http://schemas.microsoft.com/office/drawing/2014/main" id="{E5E8F92D-0ECF-FE21-54E6-2DDFB8DF8CED}"/>
                </a:ext>
              </a:extLst>
            </p:cNvPr>
            <p:cNvSpPr/>
            <p:nvPr/>
          </p:nvSpPr>
          <p:spPr>
            <a:xfrm>
              <a:off x="7941088"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32" name="Freeform 1028">
              <a:extLst>
                <a:ext uri="{FF2B5EF4-FFF2-40B4-BE49-F238E27FC236}">
                  <a16:creationId xmlns:a16="http://schemas.microsoft.com/office/drawing/2014/main" id="{39B92BD3-1D22-2315-E5DF-769261866FC5}"/>
                </a:ext>
              </a:extLst>
            </p:cNvPr>
            <p:cNvSpPr/>
            <p:nvPr/>
          </p:nvSpPr>
          <p:spPr>
            <a:xfrm>
              <a:off x="7983109"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33" name="Freeform 1029">
              <a:extLst>
                <a:ext uri="{FF2B5EF4-FFF2-40B4-BE49-F238E27FC236}">
                  <a16:creationId xmlns:a16="http://schemas.microsoft.com/office/drawing/2014/main" id="{054284D3-3D3E-4202-E649-F09B14BFCCEB}"/>
                </a:ext>
              </a:extLst>
            </p:cNvPr>
            <p:cNvSpPr/>
            <p:nvPr/>
          </p:nvSpPr>
          <p:spPr>
            <a:xfrm>
              <a:off x="7987312" y="692933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34" name="Freeform 1030">
              <a:extLst>
                <a:ext uri="{FF2B5EF4-FFF2-40B4-BE49-F238E27FC236}">
                  <a16:creationId xmlns:a16="http://schemas.microsoft.com/office/drawing/2014/main" id="{A07EAA60-1843-C7DB-14DC-1738B54AC763}"/>
                </a:ext>
              </a:extLst>
            </p:cNvPr>
            <p:cNvSpPr/>
            <p:nvPr/>
          </p:nvSpPr>
          <p:spPr>
            <a:xfrm>
              <a:off x="8029333" y="688167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35" name="Freeform 1031">
              <a:extLst>
                <a:ext uri="{FF2B5EF4-FFF2-40B4-BE49-F238E27FC236}">
                  <a16:creationId xmlns:a16="http://schemas.microsoft.com/office/drawing/2014/main" id="{E90DC978-5EBE-EA5D-FA2B-4FFBA7711411}"/>
                </a:ext>
              </a:extLst>
            </p:cNvPr>
            <p:cNvSpPr/>
            <p:nvPr/>
          </p:nvSpPr>
          <p:spPr>
            <a:xfrm>
              <a:off x="8014626"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36" name="Freeform 1032">
              <a:extLst>
                <a:ext uri="{FF2B5EF4-FFF2-40B4-BE49-F238E27FC236}">
                  <a16:creationId xmlns:a16="http://schemas.microsoft.com/office/drawing/2014/main" id="{CD492B23-AEDB-8500-7E80-D0FD2C9C86A3}"/>
                </a:ext>
              </a:extLst>
            </p:cNvPr>
            <p:cNvSpPr/>
            <p:nvPr/>
          </p:nvSpPr>
          <p:spPr>
            <a:xfrm>
              <a:off x="8056647"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37" name="Freeform 1033">
              <a:extLst>
                <a:ext uri="{FF2B5EF4-FFF2-40B4-BE49-F238E27FC236}">
                  <a16:creationId xmlns:a16="http://schemas.microsoft.com/office/drawing/2014/main" id="{C6583811-42CA-CC16-A1F3-71C44F63ED51}"/>
                </a:ext>
              </a:extLst>
            </p:cNvPr>
            <p:cNvSpPr/>
            <p:nvPr/>
          </p:nvSpPr>
          <p:spPr>
            <a:xfrm>
              <a:off x="8033534"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38" name="Freeform 1034">
              <a:extLst>
                <a:ext uri="{FF2B5EF4-FFF2-40B4-BE49-F238E27FC236}">
                  <a16:creationId xmlns:a16="http://schemas.microsoft.com/office/drawing/2014/main" id="{B0F890B4-20C1-6A4E-7FF9-C028C40EEEA6}"/>
                </a:ext>
              </a:extLst>
            </p:cNvPr>
            <p:cNvSpPr/>
            <p:nvPr/>
          </p:nvSpPr>
          <p:spPr>
            <a:xfrm>
              <a:off x="8075555"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39" name="Freeform 1035">
              <a:extLst>
                <a:ext uri="{FF2B5EF4-FFF2-40B4-BE49-F238E27FC236}">
                  <a16:creationId xmlns:a16="http://schemas.microsoft.com/office/drawing/2014/main" id="{2C6D88A2-559D-9430-FBC2-42070DB69FC2}"/>
                </a:ext>
              </a:extLst>
            </p:cNvPr>
            <p:cNvSpPr/>
            <p:nvPr/>
          </p:nvSpPr>
          <p:spPr>
            <a:xfrm>
              <a:off x="8052444"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40" name="Freeform 1036">
              <a:extLst>
                <a:ext uri="{FF2B5EF4-FFF2-40B4-BE49-F238E27FC236}">
                  <a16:creationId xmlns:a16="http://schemas.microsoft.com/office/drawing/2014/main" id="{0638C8E0-915F-D643-EA25-447206EB9145}"/>
                </a:ext>
              </a:extLst>
            </p:cNvPr>
            <p:cNvSpPr/>
            <p:nvPr/>
          </p:nvSpPr>
          <p:spPr>
            <a:xfrm>
              <a:off x="8094465"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41" name="Freeform 1037">
              <a:extLst>
                <a:ext uri="{FF2B5EF4-FFF2-40B4-BE49-F238E27FC236}">
                  <a16:creationId xmlns:a16="http://schemas.microsoft.com/office/drawing/2014/main" id="{8581630A-1711-CEA8-1E51-C97F6087D880}"/>
                </a:ext>
              </a:extLst>
            </p:cNvPr>
            <p:cNvSpPr/>
            <p:nvPr/>
          </p:nvSpPr>
          <p:spPr>
            <a:xfrm>
              <a:off x="8071354"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42" name="Freeform 1038">
              <a:extLst>
                <a:ext uri="{FF2B5EF4-FFF2-40B4-BE49-F238E27FC236}">
                  <a16:creationId xmlns:a16="http://schemas.microsoft.com/office/drawing/2014/main" id="{09BEC8E7-325D-2D6D-712E-FCDBA02DD98B}"/>
                </a:ext>
              </a:extLst>
            </p:cNvPr>
            <p:cNvSpPr/>
            <p:nvPr/>
          </p:nvSpPr>
          <p:spPr>
            <a:xfrm>
              <a:off x="8113375"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43" name="Freeform 1039">
              <a:extLst>
                <a:ext uri="{FF2B5EF4-FFF2-40B4-BE49-F238E27FC236}">
                  <a16:creationId xmlns:a16="http://schemas.microsoft.com/office/drawing/2014/main" id="{84228582-7C26-EAC0-E2C0-64862AD1691E}"/>
                </a:ext>
              </a:extLst>
            </p:cNvPr>
            <p:cNvSpPr/>
            <p:nvPr/>
          </p:nvSpPr>
          <p:spPr>
            <a:xfrm>
              <a:off x="8079758"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44" name="Freeform 1040">
              <a:extLst>
                <a:ext uri="{FF2B5EF4-FFF2-40B4-BE49-F238E27FC236}">
                  <a16:creationId xmlns:a16="http://schemas.microsoft.com/office/drawing/2014/main" id="{CA708768-C357-899A-56F6-08162954F7A7}"/>
                </a:ext>
              </a:extLst>
            </p:cNvPr>
            <p:cNvSpPr/>
            <p:nvPr/>
          </p:nvSpPr>
          <p:spPr>
            <a:xfrm>
              <a:off x="8121779"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45" name="Freeform 1041">
              <a:extLst>
                <a:ext uri="{FF2B5EF4-FFF2-40B4-BE49-F238E27FC236}">
                  <a16:creationId xmlns:a16="http://schemas.microsoft.com/office/drawing/2014/main" id="{0033A1C6-746F-6852-80B1-631089F9BD87}"/>
                </a:ext>
              </a:extLst>
            </p:cNvPr>
            <p:cNvSpPr/>
            <p:nvPr/>
          </p:nvSpPr>
          <p:spPr>
            <a:xfrm>
              <a:off x="8128082"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46" name="Freeform 1042">
              <a:extLst>
                <a:ext uri="{FF2B5EF4-FFF2-40B4-BE49-F238E27FC236}">
                  <a16:creationId xmlns:a16="http://schemas.microsoft.com/office/drawing/2014/main" id="{27C71943-16F8-264C-FF5F-FACD0B57A7F4}"/>
                </a:ext>
              </a:extLst>
            </p:cNvPr>
            <p:cNvSpPr/>
            <p:nvPr/>
          </p:nvSpPr>
          <p:spPr>
            <a:xfrm>
              <a:off x="8170103"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47" name="Freeform 1043">
              <a:extLst>
                <a:ext uri="{FF2B5EF4-FFF2-40B4-BE49-F238E27FC236}">
                  <a16:creationId xmlns:a16="http://schemas.microsoft.com/office/drawing/2014/main" id="{C6F03ACF-03DF-7BDD-8555-B7CCDE25E613}"/>
                </a:ext>
              </a:extLst>
            </p:cNvPr>
            <p:cNvSpPr/>
            <p:nvPr/>
          </p:nvSpPr>
          <p:spPr>
            <a:xfrm>
              <a:off x="8144890"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48" name="Freeform 1044">
              <a:extLst>
                <a:ext uri="{FF2B5EF4-FFF2-40B4-BE49-F238E27FC236}">
                  <a16:creationId xmlns:a16="http://schemas.microsoft.com/office/drawing/2014/main" id="{DF7CBE3B-0FBC-70A7-A010-5A9467397FEE}"/>
                </a:ext>
              </a:extLst>
            </p:cNvPr>
            <p:cNvSpPr/>
            <p:nvPr/>
          </p:nvSpPr>
          <p:spPr>
            <a:xfrm>
              <a:off x="8186912"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49" name="Freeform 1045">
              <a:extLst>
                <a:ext uri="{FF2B5EF4-FFF2-40B4-BE49-F238E27FC236}">
                  <a16:creationId xmlns:a16="http://schemas.microsoft.com/office/drawing/2014/main" id="{411A74C7-806C-029F-613A-0EE8F05FEEC2}"/>
                </a:ext>
              </a:extLst>
            </p:cNvPr>
            <p:cNvSpPr/>
            <p:nvPr/>
          </p:nvSpPr>
          <p:spPr>
            <a:xfrm>
              <a:off x="8174305"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50" name="Freeform 1046">
              <a:extLst>
                <a:ext uri="{FF2B5EF4-FFF2-40B4-BE49-F238E27FC236}">
                  <a16:creationId xmlns:a16="http://schemas.microsoft.com/office/drawing/2014/main" id="{EB018090-DFF6-5E1C-1EE6-234AD0BF12F2}"/>
                </a:ext>
              </a:extLst>
            </p:cNvPr>
            <p:cNvSpPr/>
            <p:nvPr/>
          </p:nvSpPr>
          <p:spPr>
            <a:xfrm>
              <a:off x="8216326"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51" name="Freeform 1047">
              <a:extLst>
                <a:ext uri="{FF2B5EF4-FFF2-40B4-BE49-F238E27FC236}">
                  <a16:creationId xmlns:a16="http://schemas.microsoft.com/office/drawing/2014/main" id="{3A3CEFF0-4961-FB2C-5781-183BC5A2941A}"/>
                </a:ext>
              </a:extLst>
            </p:cNvPr>
            <p:cNvSpPr/>
            <p:nvPr/>
          </p:nvSpPr>
          <p:spPr>
            <a:xfrm>
              <a:off x="8193214"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52" name="Freeform 1048">
              <a:extLst>
                <a:ext uri="{FF2B5EF4-FFF2-40B4-BE49-F238E27FC236}">
                  <a16:creationId xmlns:a16="http://schemas.microsoft.com/office/drawing/2014/main" id="{44749ECE-7C8F-972B-F28C-8F04793B1B5C}"/>
                </a:ext>
              </a:extLst>
            </p:cNvPr>
            <p:cNvSpPr/>
            <p:nvPr/>
          </p:nvSpPr>
          <p:spPr>
            <a:xfrm>
              <a:off x="8235236"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53" name="Freeform 1049">
              <a:extLst>
                <a:ext uri="{FF2B5EF4-FFF2-40B4-BE49-F238E27FC236}">
                  <a16:creationId xmlns:a16="http://schemas.microsoft.com/office/drawing/2014/main" id="{E160C94F-4152-79ED-4E68-B8B5448A36A6}"/>
                </a:ext>
              </a:extLst>
            </p:cNvPr>
            <p:cNvSpPr/>
            <p:nvPr/>
          </p:nvSpPr>
          <p:spPr>
            <a:xfrm>
              <a:off x="8201619"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54" name="Freeform 1050">
              <a:extLst>
                <a:ext uri="{FF2B5EF4-FFF2-40B4-BE49-F238E27FC236}">
                  <a16:creationId xmlns:a16="http://schemas.microsoft.com/office/drawing/2014/main" id="{3ED25B04-5792-B4CF-B749-1EF03F41853B}"/>
                </a:ext>
              </a:extLst>
            </p:cNvPr>
            <p:cNvSpPr/>
            <p:nvPr/>
          </p:nvSpPr>
          <p:spPr>
            <a:xfrm>
              <a:off x="8243640"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55" name="Freeform 1051">
              <a:extLst>
                <a:ext uri="{FF2B5EF4-FFF2-40B4-BE49-F238E27FC236}">
                  <a16:creationId xmlns:a16="http://schemas.microsoft.com/office/drawing/2014/main" id="{0503DBAC-A102-0FC2-332B-7544FB67B35C}"/>
                </a:ext>
              </a:extLst>
            </p:cNvPr>
            <p:cNvSpPr/>
            <p:nvPr/>
          </p:nvSpPr>
          <p:spPr>
            <a:xfrm>
              <a:off x="8201619"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56" name="Freeform 1052">
              <a:extLst>
                <a:ext uri="{FF2B5EF4-FFF2-40B4-BE49-F238E27FC236}">
                  <a16:creationId xmlns:a16="http://schemas.microsoft.com/office/drawing/2014/main" id="{244DDEDD-60E0-42A0-F90F-460DF4F1D19A}"/>
                </a:ext>
              </a:extLst>
            </p:cNvPr>
            <p:cNvSpPr/>
            <p:nvPr/>
          </p:nvSpPr>
          <p:spPr>
            <a:xfrm>
              <a:off x="8243640"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57" name="Freeform 1053">
              <a:extLst>
                <a:ext uri="{FF2B5EF4-FFF2-40B4-BE49-F238E27FC236}">
                  <a16:creationId xmlns:a16="http://schemas.microsoft.com/office/drawing/2014/main" id="{A0A67646-EB0C-6039-ABCF-66E325F397EC}"/>
                </a:ext>
              </a:extLst>
            </p:cNvPr>
            <p:cNvSpPr/>
            <p:nvPr/>
          </p:nvSpPr>
          <p:spPr>
            <a:xfrm>
              <a:off x="8201619"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58" name="Freeform 1054">
              <a:extLst>
                <a:ext uri="{FF2B5EF4-FFF2-40B4-BE49-F238E27FC236}">
                  <a16:creationId xmlns:a16="http://schemas.microsoft.com/office/drawing/2014/main" id="{77F6FCE4-38F3-0217-7826-82DD58359F63}"/>
                </a:ext>
              </a:extLst>
            </p:cNvPr>
            <p:cNvSpPr/>
            <p:nvPr/>
          </p:nvSpPr>
          <p:spPr>
            <a:xfrm>
              <a:off x="8243640"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59" name="Freeform 1055">
              <a:extLst>
                <a:ext uri="{FF2B5EF4-FFF2-40B4-BE49-F238E27FC236}">
                  <a16:creationId xmlns:a16="http://schemas.microsoft.com/office/drawing/2014/main" id="{41BEC1B3-7A81-555B-7914-19FC75AFBD7D}"/>
                </a:ext>
              </a:extLst>
            </p:cNvPr>
            <p:cNvSpPr/>
            <p:nvPr/>
          </p:nvSpPr>
          <p:spPr>
            <a:xfrm>
              <a:off x="8212124"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60" name="Freeform 1056">
              <a:extLst>
                <a:ext uri="{FF2B5EF4-FFF2-40B4-BE49-F238E27FC236}">
                  <a16:creationId xmlns:a16="http://schemas.microsoft.com/office/drawing/2014/main" id="{607B88C3-6312-ED54-5033-98AD453D6788}"/>
                </a:ext>
              </a:extLst>
            </p:cNvPr>
            <p:cNvSpPr/>
            <p:nvPr/>
          </p:nvSpPr>
          <p:spPr>
            <a:xfrm>
              <a:off x="8254145"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61" name="Freeform 1057">
              <a:extLst>
                <a:ext uri="{FF2B5EF4-FFF2-40B4-BE49-F238E27FC236}">
                  <a16:creationId xmlns:a16="http://schemas.microsoft.com/office/drawing/2014/main" id="{A3768955-2FAB-88BA-A69F-2472ACB8E22C}"/>
                </a:ext>
              </a:extLst>
            </p:cNvPr>
            <p:cNvSpPr/>
            <p:nvPr/>
          </p:nvSpPr>
          <p:spPr>
            <a:xfrm>
              <a:off x="8239438"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62" name="Freeform 1058">
              <a:extLst>
                <a:ext uri="{FF2B5EF4-FFF2-40B4-BE49-F238E27FC236}">
                  <a16:creationId xmlns:a16="http://schemas.microsoft.com/office/drawing/2014/main" id="{B7C867D8-B07D-AA38-3514-8714029BA916}"/>
                </a:ext>
              </a:extLst>
            </p:cNvPr>
            <p:cNvSpPr/>
            <p:nvPr/>
          </p:nvSpPr>
          <p:spPr>
            <a:xfrm>
              <a:off x="8281458"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63" name="Freeform 1059">
              <a:extLst>
                <a:ext uri="{FF2B5EF4-FFF2-40B4-BE49-F238E27FC236}">
                  <a16:creationId xmlns:a16="http://schemas.microsoft.com/office/drawing/2014/main" id="{8872C7E0-5AE4-56A8-0A8A-89E3CEF0E44F}"/>
                </a:ext>
              </a:extLst>
            </p:cNvPr>
            <p:cNvSpPr/>
            <p:nvPr/>
          </p:nvSpPr>
          <p:spPr>
            <a:xfrm>
              <a:off x="8315075"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64" name="Freeform 1060">
              <a:extLst>
                <a:ext uri="{FF2B5EF4-FFF2-40B4-BE49-F238E27FC236}">
                  <a16:creationId xmlns:a16="http://schemas.microsoft.com/office/drawing/2014/main" id="{C45E909C-224B-4E53-71AF-F0A9B77BDED7}"/>
                </a:ext>
              </a:extLst>
            </p:cNvPr>
            <p:cNvSpPr/>
            <p:nvPr/>
          </p:nvSpPr>
          <p:spPr>
            <a:xfrm>
              <a:off x="8357096"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65" name="Freeform 1061">
              <a:extLst>
                <a:ext uri="{FF2B5EF4-FFF2-40B4-BE49-F238E27FC236}">
                  <a16:creationId xmlns:a16="http://schemas.microsoft.com/office/drawing/2014/main" id="{FD640963-250E-2CE5-DE97-25424B39C870}"/>
                </a:ext>
              </a:extLst>
            </p:cNvPr>
            <p:cNvSpPr/>
            <p:nvPr/>
          </p:nvSpPr>
          <p:spPr>
            <a:xfrm>
              <a:off x="8369703"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66" name="Freeform 1062">
              <a:extLst>
                <a:ext uri="{FF2B5EF4-FFF2-40B4-BE49-F238E27FC236}">
                  <a16:creationId xmlns:a16="http://schemas.microsoft.com/office/drawing/2014/main" id="{BBDCD909-9A4A-FCAF-6377-BD3EEF8D5915}"/>
                </a:ext>
              </a:extLst>
            </p:cNvPr>
            <p:cNvSpPr/>
            <p:nvPr/>
          </p:nvSpPr>
          <p:spPr>
            <a:xfrm>
              <a:off x="8411724"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67" name="Freeform 1063">
              <a:extLst>
                <a:ext uri="{FF2B5EF4-FFF2-40B4-BE49-F238E27FC236}">
                  <a16:creationId xmlns:a16="http://schemas.microsoft.com/office/drawing/2014/main" id="{3CE73AB2-1174-5B3C-0F5E-0623EC359A35}"/>
                </a:ext>
              </a:extLst>
            </p:cNvPr>
            <p:cNvSpPr/>
            <p:nvPr/>
          </p:nvSpPr>
          <p:spPr>
            <a:xfrm>
              <a:off x="8388613"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68" name="Freeform 1064">
              <a:extLst>
                <a:ext uri="{FF2B5EF4-FFF2-40B4-BE49-F238E27FC236}">
                  <a16:creationId xmlns:a16="http://schemas.microsoft.com/office/drawing/2014/main" id="{A50E628D-67FD-1774-7F14-9270E2588D0E}"/>
                </a:ext>
              </a:extLst>
            </p:cNvPr>
            <p:cNvSpPr/>
            <p:nvPr/>
          </p:nvSpPr>
          <p:spPr>
            <a:xfrm>
              <a:off x="8430634"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69" name="Freeform 1065">
              <a:extLst>
                <a:ext uri="{FF2B5EF4-FFF2-40B4-BE49-F238E27FC236}">
                  <a16:creationId xmlns:a16="http://schemas.microsoft.com/office/drawing/2014/main" id="{73B42FE6-6076-E6F9-E369-C3E0F99B83E0}"/>
                </a:ext>
              </a:extLst>
            </p:cNvPr>
            <p:cNvSpPr/>
            <p:nvPr/>
          </p:nvSpPr>
          <p:spPr>
            <a:xfrm>
              <a:off x="8388613"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70" name="Freeform 1066">
              <a:extLst>
                <a:ext uri="{FF2B5EF4-FFF2-40B4-BE49-F238E27FC236}">
                  <a16:creationId xmlns:a16="http://schemas.microsoft.com/office/drawing/2014/main" id="{A2B36B40-D576-2322-9D97-7E0031D2A7D5}"/>
                </a:ext>
              </a:extLst>
            </p:cNvPr>
            <p:cNvSpPr/>
            <p:nvPr/>
          </p:nvSpPr>
          <p:spPr>
            <a:xfrm>
              <a:off x="8430634"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71" name="Freeform 1067">
              <a:extLst>
                <a:ext uri="{FF2B5EF4-FFF2-40B4-BE49-F238E27FC236}">
                  <a16:creationId xmlns:a16="http://schemas.microsoft.com/office/drawing/2014/main" id="{F86980AD-9A58-7EC0-AF78-E3146B75990E}"/>
                </a:ext>
              </a:extLst>
            </p:cNvPr>
            <p:cNvSpPr/>
            <p:nvPr/>
          </p:nvSpPr>
          <p:spPr>
            <a:xfrm>
              <a:off x="8434835"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72" name="Freeform 1068">
              <a:extLst>
                <a:ext uri="{FF2B5EF4-FFF2-40B4-BE49-F238E27FC236}">
                  <a16:creationId xmlns:a16="http://schemas.microsoft.com/office/drawing/2014/main" id="{70A755B8-3E31-5F4E-CF02-A5C4239F391A}"/>
                </a:ext>
              </a:extLst>
            </p:cNvPr>
            <p:cNvSpPr/>
            <p:nvPr/>
          </p:nvSpPr>
          <p:spPr>
            <a:xfrm>
              <a:off x="8476856"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73" name="Freeform 1069">
              <a:extLst>
                <a:ext uri="{FF2B5EF4-FFF2-40B4-BE49-F238E27FC236}">
                  <a16:creationId xmlns:a16="http://schemas.microsoft.com/office/drawing/2014/main" id="{5266B574-A980-37D2-1EC6-7132F0CE4DFA}"/>
                </a:ext>
              </a:extLst>
            </p:cNvPr>
            <p:cNvSpPr/>
            <p:nvPr/>
          </p:nvSpPr>
          <p:spPr>
            <a:xfrm>
              <a:off x="8453745"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74" name="Freeform 1070">
              <a:extLst>
                <a:ext uri="{FF2B5EF4-FFF2-40B4-BE49-F238E27FC236}">
                  <a16:creationId xmlns:a16="http://schemas.microsoft.com/office/drawing/2014/main" id="{1E3BF8BC-D12F-6AF3-6FC5-DAC27232F31F}"/>
                </a:ext>
              </a:extLst>
            </p:cNvPr>
            <p:cNvSpPr/>
            <p:nvPr/>
          </p:nvSpPr>
          <p:spPr>
            <a:xfrm>
              <a:off x="8495766"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75" name="Freeform 1071">
              <a:extLst>
                <a:ext uri="{FF2B5EF4-FFF2-40B4-BE49-F238E27FC236}">
                  <a16:creationId xmlns:a16="http://schemas.microsoft.com/office/drawing/2014/main" id="{E9C356E4-407D-5D2F-61C8-983530E63A75}"/>
                </a:ext>
              </a:extLst>
            </p:cNvPr>
            <p:cNvSpPr/>
            <p:nvPr/>
          </p:nvSpPr>
          <p:spPr>
            <a:xfrm>
              <a:off x="8556697" y="713188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76" name="Freeform 1072">
              <a:extLst>
                <a:ext uri="{FF2B5EF4-FFF2-40B4-BE49-F238E27FC236}">
                  <a16:creationId xmlns:a16="http://schemas.microsoft.com/office/drawing/2014/main" id="{F7E177E6-AA2A-1A85-8CE2-D4B286775598}"/>
                </a:ext>
              </a:extLst>
            </p:cNvPr>
            <p:cNvSpPr/>
            <p:nvPr/>
          </p:nvSpPr>
          <p:spPr>
            <a:xfrm>
              <a:off x="8598717" y="708422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77" name="Freeform 1073">
              <a:extLst>
                <a:ext uri="{FF2B5EF4-FFF2-40B4-BE49-F238E27FC236}">
                  <a16:creationId xmlns:a16="http://schemas.microsoft.com/office/drawing/2014/main" id="{7C1BF675-448A-6210-32B0-2CB44119278A}"/>
                </a:ext>
              </a:extLst>
            </p:cNvPr>
            <p:cNvSpPr/>
            <p:nvPr/>
          </p:nvSpPr>
          <p:spPr>
            <a:xfrm>
              <a:off x="8567201" y="713188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78" name="Freeform 1074">
              <a:extLst>
                <a:ext uri="{FF2B5EF4-FFF2-40B4-BE49-F238E27FC236}">
                  <a16:creationId xmlns:a16="http://schemas.microsoft.com/office/drawing/2014/main" id="{12860445-0553-76B2-16B0-94818FF97C80}"/>
                </a:ext>
              </a:extLst>
            </p:cNvPr>
            <p:cNvSpPr/>
            <p:nvPr/>
          </p:nvSpPr>
          <p:spPr>
            <a:xfrm>
              <a:off x="8609222" y="708422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79" name="Freeform 1075">
              <a:extLst>
                <a:ext uri="{FF2B5EF4-FFF2-40B4-BE49-F238E27FC236}">
                  <a16:creationId xmlns:a16="http://schemas.microsoft.com/office/drawing/2014/main" id="{B0D16093-B9C4-8773-76A2-32663E34CFAB}"/>
                </a:ext>
              </a:extLst>
            </p:cNvPr>
            <p:cNvSpPr/>
            <p:nvPr/>
          </p:nvSpPr>
          <p:spPr>
            <a:xfrm>
              <a:off x="8575606" y="713188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80" name="Freeform 1076">
              <a:extLst>
                <a:ext uri="{FF2B5EF4-FFF2-40B4-BE49-F238E27FC236}">
                  <a16:creationId xmlns:a16="http://schemas.microsoft.com/office/drawing/2014/main" id="{9EEBA167-929C-9E6D-FEE4-D2C7B79337EA}"/>
                </a:ext>
              </a:extLst>
            </p:cNvPr>
            <p:cNvSpPr/>
            <p:nvPr/>
          </p:nvSpPr>
          <p:spPr>
            <a:xfrm>
              <a:off x="8617627" y="708422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81" name="Freeform 1077">
              <a:extLst>
                <a:ext uri="{FF2B5EF4-FFF2-40B4-BE49-F238E27FC236}">
                  <a16:creationId xmlns:a16="http://schemas.microsoft.com/office/drawing/2014/main" id="{E76B8580-6183-D4B4-81B1-CF3D53CE2552}"/>
                </a:ext>
              </a:extLst>
            </p:cNvPr>
            <p:cNvSpPr/>
            <p:nvPr/>
          </p:nvSpPr>
          <p:spPr>
            <a:xfrm>
              <a:off x="8594515" y="713188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82" name="Freeform 1078">
              <a:extLst>
                <a:ext uri="{FF2B5EF4-FFF2-40B4-BE49-F238E27FC236}">
                  <a16:creationId xmlns:a16="http://schemas.microsoft.com/office/drawing/2014/main" id="{1AEEE81D-34AE-DEBF-8020-3CDF0080E77A}"/>
                </a:ext>
              </a:extLst>
            </p:cNvPr>
            <p:cNvSpPr/>
            <p:nvPr/>
          </p:nvSpPr>
          <p:spPr>
            <a:xfrm>
              <a:off x="8636536" y="708422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83" name="Freeform 1079">
              <a:extLst>
                <a:ext uri="{FF2B5EF4-FFF2-40B4-BE49-F238E27FC236}">
                  <a16:creationId xmlns:a16="http://schemas.microsoft.com/office/drawing/2014/main" id="{CB866C80-3679-AAE3-A0FE-16C0DD3B6E19}"/>
                </a:ext>
              </a:extLst>
            </p:cNvPr>
            <p:cNvSpPr/>
            <p:nvPr/>
          </p:nvSpPr>
          <p:spPr>
            <a:xfrm>
              <a:off x="8613425" y="713188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84" name="Freeform 1080">
              <a:extLst>
                <a:ext uri="{FF2B5EF4-FFF2-40B4-BE49-F238E27FC236}">
                  <a16:creationId xmlns:a16="http://schemas.microsoft.com/office/drawing/2014/main" id="{4EF0FFFC-203F-7F18-6CA5-A30AA3D64248}"/>
                </a:ext>
              </a:extLst>
            </p:cNvPr>
            <p:cNvSpPr/>
            <p:nvPr/>
          </p:nvSpPr>
          <p:spPr>
            <a:xfrm>
              <a:off x="8655446" y="708422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85" name="Freeform 1081">
              <a:extLst>
                <a:ext uri="{FF2B5EF4-FFF2-40B4-BE49-F238E27FC236}">
                  <a16:creationId xmlns:a16="http://schemas.microsoft.com/office/drawing/2014/main" id="{2817AD8E-08CD-B54C-5385-F822FF702A4E}"/>
                </a:ext>
              </a:extLst>
            </p:cNvPr>
            <p:cNvSpPr/>
            <p:nvPr/>
          </p:nvSpPr>
          <p:spPr>
            <a:xfrm>
              <a:off x="8632334" y="713188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86" name="Freeform 1082">
              <a:extLst>
                <a:ext uri="{FF2B5EF4-FFF2-40B4-BE49-F238E27FC236}">
                  <a16:creationId xmlns:a16="http://schemas.microsoft.com/office/drawing/2014/main" id="{E751CA4A-FD59-3A41-E333-90ACCD94F6FB}"/>
                </a:ext>
              </a:extLst>
            </p:cNvPr>
            <p:cNvSpPr/>
            <p:nvPr/>
          </p:nvSpPr>
          <p:spPr>
            <a:xfrm>
              <a:off x="8674355" y="708422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87" name="Freeform 1083">
              <a:extLst>
                <a:ext uri="{FF2B5EF4-FFF2-40B4-BE49-F238E27FC236}">
                  <a16:creationId xmlns:a16="http://schemas.microsoft.com/office/drawing/2014/main" id="{22276778-E8C5-62CD-050E-784C52557B41}"/>
                </a:ext>
              </a:extLst>
            </p:cNvPr>
            <p:cNvSpPr/>
            <p:nvPr/>
          </p:nvSpPr>
          <p:spPr>
            <a:xfrm>
              <a:off x="8640738" y="720813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88" name="Freeform 1084">
              <a:extLst>
                <a:ext uri="{FF2B5EF4-FFF2-40B4-BE49-F238E27FC236}">
                  <a16:creationId xmlns:a16="http://schemas.microsoft.com/office/drawing/2014/main" id="{FE152C57-AF51-47A0-7DB6-FDEB39C3709A}"/>
                </a:ext>
              </a:extLst>
            </p:cNvPr>
            <p:cNvSpPr/>
            <p:nvPr/>
          </p:nvSpPr>
          <p:spPr>
            <a:xfrm>
              <a:off x="8682759" y="716047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89" name="Freeform 1085">
              <a:extLst>
                <a:ext uri="{FF2B5EF4-FFF2-40B4-BE49-F238E27FC236}">
                  <a16:creationId xmlns:a16="http://schemas.microsoft.com/office/drawing/2014/main" id="{AA029AD6-E025-E6CC-4586-82674AFA7625}"/>
                </a:ext>
              </a:extLst>
            </p:cNvPr>
            <p:cNvSpPr/>
            <p:nvPr/>
          </p:nvSpPr>
          <p:spPr>
            <a:xfrm>
              <a:off x="8640738" y="720813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90" name="Freeform 1086">
              <a:extLst>
                <a:ext uri="{FF2B5EF4-FFF2-40B4-BE49-F238E27FC236}">
                  <a16:creationId xmlns:a16="http://schemas.microsoft.com/office/drawing/2014/main" id="{67F264D3-0495-18D7-C40C-03B81F06237F}"/>
                </a:ext>
              </a:extLst>
            </p:cNvPr>
            <p:cNvSpPr/>
            <p:nvPr/>
          </p:nvSpPr>
          <p:spPr>
            <a:xfrm>
              <a:off x="8682759" y="716047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91" name="Freeform 1087">
              <a:extLst>
                <a:ext uri="{FF2B5EF4-FFF2-40B4-BE49-F238E27FC236}">
                  <a16:creationId xmlns:a16="http://schemas.microsoft.com/office/drawing/2014/main" id="{3FF36C38-404C-6AB6-70E5-D1B70C5094B2}"/>
                </a:ext>
              </a:extLst>
            </p:cNvPr>
            <p:cNvSpPr/>
            <p:nvPr/>
          </p:nvSpPr>
          <p:spPr>
            <a:xfrm>
              <a:off x="8640738" y="720813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92" name="Freeform 1088">
              <a:extLst>
                <a:ext uri="{FF2B5EF4-FFF2-40B4-BE49-F238E27FC236}">
                  <a16:creationId xmlns:a16="http://schemas.microsoft.com/office/drawing/2014/main" id="{65EECBFF-2289-8226-B12C-3CE76E76F861}"/>
                </a:ext>
              </a:extLst>
            </p:cNvPr>
            <p:cNvSpPr/>
            <p:nvPr/>
          </p:nvSpPr>
          <p:spPr>
            <a:xfrm>
              <a:off x="8682759" y="716047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93" name="Freeform 1089">
              <a:extLst>
                <a:ext uri="{FF2B5EF4-FFF2-40B4-BE49-F238E27FC236}">
                  <a16:creationId xmlns:a16="http://schemas.microsoft.com/office/drawing/2014/main" id="{94695FC1-6932-C313-AD3E-3026E1323454}"/>
                </a:ext>
              </a:extLst>
            </p:cNvPr>
            <p:cNvSpPr/>
            <p:nvPr/>
          </p:nvSpPr>
          <p:spPr>
            <a:xfrm>
              <a:off x="8640738" y="720813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94" name="Freeform 1090">
              <a:extLst>
                <a:ext uri="{FF2B5EF4-FFF2-40B4-BE49-F238E27FC236}">
                  <a16:creationId xmlns:a16="http://schemas.microsoft.com/office/drawing/2014/main" id="{2C9B11EE-0E06-D350-F0D1-CD1CFFB3A73D}"/>
                </a:ext>
              </a:extLst>
            </p:cNvPr>
            <p:cNvSpPr/>
            <p:nvPr/>
          </p:nvSpPr>
          <p:spPr>
            <a:xfrm>
              <a:off x="8682759" y="716047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95" name="Freeform 1091">
              <a:extLst>
                <a:ext uri="{FF2B5EF4-FFF2-40B4-BE49-F238E27FC236}">
                  <a16:creationId xmlns:a16="http://schemas.microsoft.com/office/drawing/2014/main" id="{E2F16B1F-7B5F-94DB-BAB4-6A2F05CB1A03}"/>
                </a:ext>
              </a:extLst>
            </p:cNvPr>
            <p:cNvSpPr/>
            <p:nvPr/>
          </p:nvSpPr>
          <p:spPr>
            <a:xfrm>
              <a:off x="8668052" y="7208134"/>
              <a:ext cx="86142" cy="23829"/>
            </a:xfrm>
            <a:custGeom>
              <a:avLst/>
              <a:gdLst>
                <a:gd name="connsiteX0" fmla="*/ 0 w 61963"/>
                <a:gd name="connsiteY0" fmla="*/ 0 h 15179"/>
                <a:gd name="connsiteX1" fmla="*/ 61964 w 61963"/>
                <a:gd name="connsiteY1" fmla="*/ 0 h 15179"/>
              </a:gdLst>
              <a:ahLst/>
              <a:cxnLst>
                <a:cxn ang="0">
                  <a:pos x="connsiteX0" y="connsiteY0"/>
                </a:cxn>
                <a:cxn ang="0">
                  <a:pos x="connsiteX1" y="connsiteY1"/>
                </a:cxn>
              </a:cxnLst>
              <a:rect l="l" t="t" r="r" b="b"/>
              <a:pathLst>
                <a:path w="61963" h="15179">
                  <a:moveTo>
                    <a:pt x="0" y="0"/>
                  </a:moveTo>
                  <a:lnTo>
                    <a:pt x="61964"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96" name="Freeform 1092">
              <a:extLst>
                <a:ext uri="{FF2B5EF4-FFF2-40B4-BE49-F238E27FC236}">
                  <a16:creationId xmlns:a16="http://schemas.microsoft.com/office/drawing/2014/main" id="{89F14AE6-362C-BCBD-0EBC-80943FF7BA25}"/>
                </a:ext>
              </a:extLst>
            </p:cNvPr>
            <p:cNvSpPr/>
            <p:nvPr/>
          </p:nvSpPr>
          <p:spPr>
            <a:xfrm>
              <a:off x="8712174" y="716047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97" name="Freeform 1093">
              <a:extLst>
                <a:ext uri="{FF2B5EF4-FFF2-40B4-BE49-F238E27FC236}">
                  <a16:creationId xmlns:a16="http://schemas.microsoft.com/office/drawing/2014/main" id="{D50FAF00-330D-887D-20D8-25EC8AD60317}"/>
                </a:ext>
              </a:extLst>
            </p:cNvPr>
            <p:cNvSpPr/>
            <p:nvPr/>
          </p:nvSpPr>
          <p:spPr>
            <a:xfrm>
              <a:off x="8762600" y="720813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98" name="Freeform 1094">
              <a:extLst>
                <a:ext uri="{FF2B5EF4-FFF2-40B4-BE49-F238E27FC236}">
                  <a16:creationId xmlns:a16="http://schemas.microsoft.com/office/drawing/2014/main" id="{7357F8E4-FE89-6704-058E-CA3ECF4BE77E}"/>
                </a:ext>
              </a:extLst>
            </p:cNvPr>
            <p:cNvSpPr/>
            <p:nvPr/>
          </p:nvSpPr>
          <p:spPr>
            <a:xfrm>
              <a:off x="8804621" y="716047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99" name="Freeform 1095">
              <a:extLst>
                <a:ext uri="{FF2B5EF4-FFF2-40B4-BE49-F238E27FC236}">
                  <a16:creationId xmlns:a16="http://schemas.microsoft.com/office/drawing/2014/main" id="{917EB8FA-ED3D-7F8D-CA4C-32981A2A338C}"/>
                </a:ext>
              </a:extLst>
            </p:cNvPr>
            <p:cNvSpPr/>
            <p:nvPr/>
          </p:nvSpPr>
          <p:spPr>
            <a:xfrm>
              <a:off x="8800418" y="720813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00" name="Freeform 1096">
              <a:extLst>
                <a:ext uri="{FF2B5EF4-FFF2-40B4-BE49-F238E27FC236}">
                  <a16:creationId xmlns:a16="http://schemas.microsoft.com/office/drawing/2014/main" id="{5E884C67-D4CB-4D54-8EF9-9654898D7E43}"/>
                </a:ext>
              </a:extLst>
            </p:cNvPr>
            <p:cNvSpPr/>
            <p:nvPr/>
          </p:nvSpPr>
          <p:spPr>
            <a:xfrm>
              <a:off x="8842439" y="716047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01" name="Freeform 1097">
              <a:extLst>
                <a:ext uri="{FF2B5EF4-FFF2-40B4-BE49-F238E27FC236}">
                  <a16:creationId xmlns:a16="http://schemas.microsoft.com/office/drawing/2014/main" id="{3F3E6B4D-75CC-CA23-9F9A-06531E4D18FA}"/>
                </a:ext>
              </a:extLst>
            </p:cNvPr>
            <p:cNvSpPr/>
            <p:nvPr/>
          </p:nvSpPr>
          <p:spPr>
            <a:xfrm>
              <a:off x="8846642" y="739876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02" name="Freeform 1098">
              <a:extLst>
                <a:ext uri="{FF2B5EF4-FFF2-40B4-BE49-F238E27FC236}">
                  <a16:creationId xmlns:a16="http://schemas.microsoft.com/office/drawing/2014/main" id="{1008C7DD-330E-D17D-9439-CDAF42A6AEA9}"/>
                </a:ext>
              </a:extLst>
            </p:cNvPr>
            <p:cNvSpPr/>
            <p:nvPr/>
          </p:nvSpPr>
          <p:spPr>
            <a:xfrm>
              <a:off x="8888663" y="735110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03" name="Freeform 1099">
              <a:extLst>
                <a:ext uri="{FF2B5EF4-FFF2-40B4-BE49-F238E27FC236}">
                  <a16:creationId xmlns:a16="http://schemas.microsoft.com/office/drawing/2014/main" id="{1760EAFB-BA83-3C41-1045-937E9E8A1EB2}"/>
                </a:ext>
              </a:extLst>
            </p:cNvPr>
            <p:cNvSpPr/>
            <p:nvPr/>
          </p:nvSpPr>
          <p:spPr>
            <a:xfrm>
              <a:off x="8846642" y="739876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04" name="Freeform 1100">
              <a:extLst>
                <a:ext uri="{FF2B5EF4-FFF2-40B4-BE49-F238E27FC236}">
                  <a16:creationId xmlns:a16="http://schemas.microsoft.com/office/drawing/2014/main" id="{EB316935-5D15-0323-5688-214CE09142D4}"/>
                </a:ext>
              </a:extLst>
            </p:cNvPr>
            <p:cNvSpPr/>
            <p:nvPr/>
          </p:nvSpPr>
          <p:spPr>
            <a:xfrm>
              <a:off x="8888663" y="735110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05" name="Freeform 1101">
              <a:extLst>
                <a:ext uri="{FF2B5EF4-FFF2-40B4-BE49-F238E27FC236}">
                  <a16:creationId xmlns:a16="http://schemas.microsoft.com/office/drawing/2014/main" id="{6E3BB356-12DD-BC56-B30C-43124E8AB91D}"/>
                </a:ext>
              </a:extLst>
            </p:cNvPr>
            <p:cNvSpPr/>
            <p:nvPr/>
          </p:nvSpPr>
          <p:spPr>
            <a:xfrm>
              <a:off x="8903370"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06" name="Freeform 1102">
              <a:extLst>
                <a:ext uri="{FF2B5EF4-FFF2-40B4-BE49-F238E27FC236}">
                  <a16:creationId xmlns:a16="http://schemas.microsoft.com/office/drawing/2014/main" id="{0BD65E22-0B93-0AD6-4824-5DD359974039}"/>
                </a:ext>
              </a:extLst>
            </p:cNvPr>
            <p:cNvSpPr/>
            <p:nvPr/>
          </p:nvSpPr>
          <p:spPr>
            <a:xfrm>
              <a:off x="8945391"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07" name="Freeform 1103">
              <a:extLst>
                <a:ext uri="{FF2B5EF4-FFF2-40B4-BE49-F238E27FC236}">
                  <a16:creationId xmlns:a16="http://schemas.microsoft.com/office/drawing/2014/main" id="{361439BC-7AD0-334E-1189-CB17A8E0E2BE}"/>
                </a:ext>
              </a:extLst>
            </p:cNvPr>
            <p:cNvSpPr/>
            <p:nvPr/>
          </p:nvSpPr>
          <p:spPr>
            <a:xfrm>
              <a:off x="8911774"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08" name="Freeform 1104">
              <a:extLst>
                <a:ext uri="{FF2B5EF4-FFF2-40B4-BE49-F238E27FC236}">
                  <a16:creationId xmlns:a16="http://schemas.microsoft.com/office/drawing/2014/main" id="{9AE76908-AD81-C116-25BC-896E2A722FE9}"/>
                </a:ext>
              </a:extLst>
            </p:cNvPr>
            <p:cNvSpPr/>
            <p:nvPr/>
          </p:nvSpPr>
          <p:spPr>
            <a:xfrm>
              <a:off x="8953795"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09" name="Freeform 1105">
              <a:extLst>
                <a:ext uri="{FF2B5EF4-FFF2-40B4-BE49-F238E27FC236}">
                  <a16:creationId xmlns:a16="http://schemas.microsoft.com/office/drawing/2014/main" id="{F8419162-A5CD-7AF9-3308-395652F83988}"/>
                </a:ext>
              </a:extLst>
            </p:cNvPr>
            <p:cNvSpPr/>
            <p:nvPr/>
          </p:nvSpPr>
          <p:spPr>
            <a:xfrm>
              <a:off x="8911774"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10" name="Freeform 1106">
              <a:extLst>
                <a:ext uri="{FF2B5EF4-FFF2-40B4-BE49-F238E27FC236}">
                  <a16:creationId xmlns:a16="http://schemas.microsoft.com/office/drawing/2014/main" id="{3BD2FECB-97AB-DE09-01FF-CBDAE80E3DE7}"/>
                </a:ext>
              </a:extLst>
            </p:cNvPr>
            <p:cNvSpPr/>
            <p:nvPr/>
          </p:nvSpPr>
          <p:spPr>
            <a:xfrm>
              <a:off x="8953795"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11" name="Freeform 1107">
              <a:extLst>
                <a:ext uri="{FF2B5EF4-FFF2-40B4-BE49-F238E27FC236}">
                  <a16:creationId xmlns:a16="http://schemas.microsoft.com/office/drawing/2014/main" id="{D3BED3F1-C40E-DEB9-7116-692C3043277F}"/>
                </a:ext>
              </a:extLst>
            </p:cNvPr>
            <p:cNvSpPr/>
            <p:nvPr/>
          </p:nvSpPr>
          <p:spPr>
            <a:xfrm>
              <a:off x="8987412"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12" name="Freeform 1108">
              <a:extLst>
                <a:ext uri="{FF2B5EF4-FFF2-40B4-BE49-F238E27FC236}">
                  <a16:creationId xmlns:a16="http://schemas.microsoft.com/office/drawing/2014/main" id="{C40E06A1-DDD7-EEC2-D9E0-9D1AFDCFABF4}"/>
                </a:ext>
              </a:extLst>
            </p:cNvPr>
            <p:cNvSpPr/>
            <p:nvPr/>
          </p:nvSpPr>
          <p:spPr>
            <a:xfrm>
              <a:off x="9029433"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13" name="Freeform 1109">
              <a:extLst>
                <a:ext uri="{FF2B5EF4-FFF2-40B4-BE49-F238E27FC236}">
                  <a16:creationId xmlns:a16="http://schemas.microsoft.com/office/drawing/2014/main" id="{48F84909-9C77-3482-701F-1A6F9151019A}"/>
                </a:ext>
              </a:extLst>
            </p:cNvPr>
            <p:cNvSpPr/>
            <p:nvPr/>
          </p:nvSpPr>
          <p:spPr>
            <a:xfrm>
              <a:off x="9025231"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14" name="Freeform 1110">
              <a:extLst>
                <a:ext uri="{FF2B5EF4-FFF2-40B4-BE49-F238E27FC236}">
                  <a16:creationId xmlns:a16="http://schemas.microsoft.com/office/drawing/2014/main" id="{EA63CBFE-909B-A639-2A5C-D604E15329BB}"/>
                </a:ext>
              </a:extLst>
            </p:cNvPr>
            <p:cNvSpPr/>
            <p:nvPr/>
          </p:nvSpPr>
          <p:spPr>
            <a:xfrm>
              <a:off x="9067252"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15" name="Freeform 1111">
              <a:extLst>
                <a:ext uri="{FF2B5EF4-FFF2-40B4-BE49-F238E27FC236}">
                  <a16:creationId xmlns:a16="http://schemas.microsoft.com/office/drawing/2014/main" id="{A0D20B4C-435A-60B9-45C7-667FA25EB94B}"/>
                </a:ext>
              </a:extLst>
            </p:cNvPr>
            <p:cNvSpPr/>
            <p:nvPr/>
          </p:nvSpPr>
          <p:spPr>
            <a:xfrm>
              <a:off x="9033635"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16" name="Freeform 1112">
              <a:extLst>
                <a:ext uri="{FF2B5EF4-FFF2-40B4-BE49-F238E27FC236}">
                  <a16:creationId xmlns:a16="http://schemas.microsoft.com/office/drawing/2014/main" id="{5570DA43-A2FC-B7BF-6AA3-CBBC425D37D5}"/>
                </a:ext>
              </a:extLst>
            </p:cNvPr>
            <p:cNvSpPr/>
            <p:nvPr/>
          </p:nvSpPr>
          <p:spPr>
            <a:xfrm>
              <a:off x="9075656"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17" name="Freeform 1113">
              <a:extLst>
                <a:ext uri="{FF2B5EF4-FFF2-40B4-BE49-F238E27FC236}">
                  <a16:creationId xmlns:a16="http://schemas.microsoft.com/office/drawing/2014/main" id="{41F8BCAF-892D-78C7-D7D8-AB165CA1876B}"/>
                </a:ext>
              </a:extLst>
            </p:cNvPr>
            <p:cNvSpPr/>
            <p:nvPr/>
          </p:nvSpPr>
          <p:spPr>
            <a:xfrm>
              <a:off x="9033635"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18" name="Freeform 1114">
              <a:extLst>
                <a:ext uri="{FF2B5EF4-FFF2-40B4-BE49-F238E27FC236}">
                  <a16:creationId xmlns:a16="http://schemas.microsoft.com/office/drawing/2014/main" id="{E801BBD6-B9B3-503F-1D0D-62CC6E9CA684}"/>
                </a:ext>
              </a:extLst>
            </p:cNvPr>
            <p:cNvSpPr/>
            <p:nvPr/>
          </p:nvSpPr>
          <p:spPr>
            <a:xfrm>
              <a:off x="9075656"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19" name="Freeform 1115">
              <a:extLst>
                <a:ext uri="{FF2B5EF4-FFF2-40B4-BE49-F238E27FC236}">
                  <a16:creationId xmlns:a16="http://schemas.microsoft.com/office/drawing/2014/main" id="{2247B8CC-3E1D-0D63-A00B-FE41989F7018}"/>
                </a:ext>
              </a:extLst>
            </p:cNvPr>
            <p:cNvSpPr/>
            <p:nvPr/>
          </p:nvSpPr>
          <p:spPr>
            <a:xfrm>
              <a:off x="9060949"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20" name="Freeform 1116">
              <a:extLst>
                <a:ext uri="{FF2B5EF4-FFF2-40B4-BE49-F238E27FC236}">
                  <a16:creationId xmlns:a16="http://schemas.microsoft.com/office/drawing/2014/main" id="{FB79BDE7-AF97-B52E-6D68-D0C9C8FA1EAD}"/>
                </a:ext>
              </a:extLst>
            </p:cNvPr>
            <p:cNvSpPr/>
            <p:nvPr/>
          </p:nvSpPr>
          <p:spPr>
            <a:xfrm>
              <a:off x="9102970"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21" name="Freeform 1117">
              <a:extLst>
                <a:ext uri="{FF2B5EF4-FFF2-40B4-BE49-F238E27FC236}">
                  <a16:creationId xmlns:a16="http://schemas.microsoft.com/office/drawing/2014/main" id="{A3E67C4D-0C06-6ED2-1D73-1315F74ECA35}"/>
                </a:ext>
              </a:extLst>
            </p:cNvPr>
            <p:cNvSpPr/>
            <p:nvPr/>
          </p:nvSpPr>
          <p:spPr>
            <a:xfrm>
              <a:off x="9109273"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22" name="Freeform 1118">
              <a:extLst>
                <a:ext uri="{FF2B5EF4-FFF2-40B4-BE49-F238E27FC236}">
                  <a16:creationId xmlns:a16="http://schemas.microsoft.com/office/drawing/2014/main" id="{C95E1E37-A166-EE47-0582-2D58E5C232D6}"/>
                </a:ext>
              </a:extLst>
            </p:cNvPr>
            <p:cNvSpPr/>
            <p:nvPr/>
          </p:nvSpPr>
          <p:spPr>
            <a:xfrm>
              <a:off x="9151294"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23" name="Freeform 1119">
              <a:extLst>
                <a:ext uri="{FF2B5EF4-FFF2-40B4-BE49-F238E27FC236}">
                  <a16:creationId xmlns:a16="http://schemas.microsoft.com/office/drawing/2014/main" id="{D97A5674-A933-C64D-B090-B09CFD66A3E2}"/>
                </a:ext>
              </a:extLst>
            </p:cNvPr>
            <p:cNvSpPr/>
            <p:nvPr/>
          </p:nvSpPr>
          <p:spPr>
            <a:xfrm>
              <a:off x="9313075"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24" name="Freeform 1120">
              <a:extLst>
                <a:ext uri="{FF2B5EF4-FFF2-40B4-BE49-F238E27FC236}">
                  <a16:creationId xmlns:a16="http://schemas.microsoft.com/office/drawing/2014/main" id="{12D4698B-96F9-270E-BE8B-DB864D180DE9}"/>
                </a:ext>
              </a:extLst>
            </p:cNvPr>
            <p:cNvSpPr/>
            <p:nvPr/>
          </p:nvSpPr>
          <p:spPr>
            <a:xfrm>
              <a:off x="9355096"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25" name="Freeform 1121">
              <a:extLst>
                <a:ext uri="{FF2B5EF4-FFF2-40B4-BE49-F238E27FC236}">
                  <a16:creationId xmlns:a16="http://schemas.microsoft.com/office/drawing/2014/main" id="{2285620D-C03A-C4B6-ED2C-78C6621CBFBD}"/>
                </a:ext>
              </a:extLst>
            </p:cNvPr>
            <p:cNvSpPr/>
            <p:nvPr/>
          </p:nvSpPr>
          <p:spPr>
            <a:xfrm>
              <a:off x="9378207"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26" name="Freeform 1122">
              <a:extLst>
                <a:ext uri="{FF2B5EF4-FFF2-40B4-BE49-F238E27FC236}">
                  <a16:creationId xmlns:a16="http://schemas.microsoft.com/office/drawing/2014/main" id="{55757DEC-24EF-D424-2030-0C8D8743AF48}"/>
                </a:ext>
              </a:extLst>
            </p:cNvPr>
            <p:cNvSpPr/>
            <p:nvPr/>
          </p:nvSpPr>
          <p:spPr>
            <a:xfrm>
              <a:off x="9420229"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27" name="Freeform 1123">
              <a:extLst>
                <a:ext uri="{FF2B5EF4-FFF2-40B4-BE49-F238E27FC236}">
                  <a16:creationId xmlns:a16="http://schemas.microsoft.com/office/drawing/2014/main" id="{602E7479-EE10-EA35-508F-811B738920F5}"/>
                </a:ext>
              </a:extLst>
            </p:cNvPr>
            <p:cNvSpPr/>
            <p:nvPr/>
          </p:nvSpPr>
          <p:spPr>
            <a:xfrm>
              <a:off x="9537886"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28" name="Freeform 1124">
              <a:extLst>
                <a:ext uri="{FF2B5EF4-FFF2-40B4-BE49-F238E27FC236}">
                  <a16:creationId xmlns:a16="http://schemas.microsoft.com/office/drawing/2014/main" id="{CE55CE70-1B27-6256-A3A0-79F5D020E7B1}"/>
                </a:ext>
              </a:extLst>
            </p:cNvPr>
            <p:cNvSpPr/>
            <p:nvPr/>
          </p:nvSpPr>
          <p:spPr>
            <a:xfrm>
              <a:off x="9579909"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29" name="Freeform 1125">
              <a:extLst>
                <a:ext uri="{FF2B5EF4-FFF2-40B4-BE49-F238E27FC236}">
                  <a16:creationId xmlns:a16="http://schemas.microsoft.com/office/drawing/2014/main" id="{875D80C5-763E-6935-5EF6-F1DC56FFA93C}"/>
                </a:ext>
              </a:extLst>
            </p:cNvPr>
            <p:cNvSpPr/>
            <p:nvPr/>
          </p:nvSpPr>
          <p:spPr>
            <a:xfrm>
              <a:off x="9705972"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30" name="Freeform 1126">
              <a:extLst>
                <a:ext uri="{FF2B5EF4-FFF2-40B4-BE49-F238E27FC236}">
                  <a16:creationId xmlns:a16="http://schemas.microsoft.com/office/drawing/2014/main" id="{5F706637-5664-1D3C-897C-3D023D34C5D2}"/>
                </a:ext>
              </a:extLst>
            </p:cNvPr>
            <p:cNvSpPr/>
            <p:nvPr/>
          </p:nvSpPr>
          <p:spPr>
            <a:xfrm>
              <a:off x="9747993"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31" name="Freeform 1127">
              <a:extLst>
                <a:ext uri="{FF2B5EF4-FFF2-40B4-BE49-F238E27FC236}">
                  <a16:creationId xmlns:a16="http://schemas.microsoft.com/office/drawing/2014/main" id="{EC898E4B-44DE-C897-86F4-C523AF405EEC}"/>
                </a:ext>
              </a:extLst>
            </p:cNvPr>
            <p:cNvSpPr/>
            <p:nvPr/>
          </p:nvSpPr>
          <p:spPr>
            <a:xfrm>
              <a:off x="10004321"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32" name="Freeform 1128">
              <a:extLst>
                <a:ext uri="{FF2B5EF4-FFF2-40B4-BE49-F238E27FC236}">
                  <a16:creationId xmlns:a16="http://schemas.microsoft.com/office/drawing/2014/main" id="{E01118CB-3BF7-1696-F86C-CCA53AFEA1F8}"/>
                </a:ext>
              </a:extLst>
            </p:cNvPr>
            <p:cNvSpPr/>
            <p:nvPr/>
          </p:nvSpPr>
          <p:spPr>
            <a:xfrm>
              <a:off x="10046342"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33" name="Freeform 1129">
              <a:extLst>
                <a:ext uri="{FF2B5EF4-FFF2-40B4-BE49-F238E27FC236}">
                  <a16:creationId xmlns:a16="http://schemas.microsoft.com/office/drawing/2014/main" id="{46E2B918-8434-E72E-BDEC-670550635A2A}"/>
                </a:ext>
              </a:extLst>
            </p:cNvPr>
            <p:cNvSpPr/>
            <p:nvPr/>
          </p:nvSpPr>
          <p:spPr>
            <a:xfrm>
              <a:off x="10033735"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34" name="Freeform 1130">
              <a:extLst>
                <a:ext uri="{FF2B5EF4-FFF2-40B4-BE49-F238E27FC236}">
                  <a16:creationId xmlns:a16="http://schemas.microsoft.com/office/drawing/2014/main" id="{A960C2BC-0B57-A430-C618-6C96559DC283}"/>
                </a:ext>
              </a:extLst>
            </p:cNvPr>
            <p:cNvSpPr/>
            <p:nvPr/>
          </p:nvSpPr>
          <p:spPr>
            <a:xfrm>
              <a:off x="10075756"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35" name="Freeform 1131">
              <a:extLst>
                <a:ext uri="{FF2B5EF4-FFF2-40B4-BE49-F238E27FC236}">
                  <a16:creationId xmlns:a16="http://schemas.microsoft.com/office/drawing/2014/main" id="{C6167ACF-C6C3-663F-FBC0-E21782BE6127}"/>
                </a:ext>
              </a:extLst>
            </p:cNvPr>
            <p:cNvSpPr/>
            <p:nvPr/>
          </p:nvSpPr>
          <p:spPr>
            <a:xfrm>
              <a:off x="10107272"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36" name="Freeform 1132">
              <a:extLst>
                <a:ext uri="{FF2B5EF4-FFF2-40B4-BE49-F238E27FC236}">
                  <a16:creationId xmlns:a16="http://schemas.microsoft.com/office/drawing/2014/main" id="{192FBBAE-8FD7-F6B8-2E84-27A6C446DAFD}"/>
                </a:ext>
              </a:extLst>
            </p:cNvPr>
            <p:cNvSpPr/>
            <p:nvPr/>
          </p:nvSpPr>
          <p:spPr>
            <a:xfrm>
              <a:off x="10149293"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37" name="Freeform 1133">
              <a:extLst>
                <a:ext uri="{FF2B5EF4-FFF2-40B4-BE49-F238E27FC236}">
                  <a16:creationId xmlns:a16="http://schemas.microsoft.com/office/drawing/2014/main" id="{6AC9B091-FB94-0D5E-3E6A-9FB7D0432854}"/>
                </a:ext>
              </a:extLst>
            </p:cNvPr>
            <p:cNvSpPr/>
            <p:nvPr/>
          </p:nvSpPr>
          <p:spPr>
            <a:xfrm>
              <a:off x="10117777"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38" name="Freeform 1134">
              <a:extLst>
                <a:ext uri="{FF2B5EF4-FFF2-40B4-BE49-F238E27FC236}">
                  <a16:creationId xmlns:a16="http://schemas.microsoft.com/office/drawing/2014/main" id="{732C6244-B2DE-3FF0-15E7-F36BD92E3CF5}"/>
                </a:ext>
              </a:extLst>
            </p:cNvPr>
            <p:cNvSpPr/>
            <p:nvPr/>
          </p:nvSpPr>
          <p:spPr>
            <a:xfrm>
              <a:off x="10159798"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39" name="Freeform 1135">
              <a:extLst>
                <a:ext uri="{FF2B5EF4-FFF2-40B4-BE49-F238E27FC236}">
                  <a16:creationId xmlns:a16="http://schemas.microsoft.com/office/drawing/2014/main" id="{CA9E78AD-743F-B502-E5B5-7AF176A8DDA4}"/>
                </a:ext>
              </a:extLst>
            </p:cNvPr>
            <p:cNvSpPr/>
            <p:nvPr/>
          </p:nvSpPr>
          <p:spPr>
            <a:xfrm>
              <a:off x="10155597"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40" name="Freeform 1136">
              <a:extLst>
                <a:ext uri="{FF2B5EF4-FFF2-40B4-BE49-F238E27FC236}">
                  <a16:creationId xmlns:a16="http://schemas.microsoft.com/office/drawing/2014/main" id="{42A33F3F-BD0F-AC1E-F269-6672074EDA28}"/>
                </a:ext>
              </a:extLst>
            </p:cNvPr>
            <p:cNvSpPr/>
            <p:nvPr/>
          </p:nvSpPr>
          <p:spPr>
            <a:xfrm>
              <a:off x="10197618"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41" name="Freeform 1137">
              <a:extLst>
                <a:ext uri="{FF2B5EF4-FFF2-40B4-BE49-F238E27FC236}">
                  <a16:creationId xmlns:a16="http://schemas.microsoft.com/office/drawing/2014/main" id="{28EF539D-818E-F127-70D9-A41EF7A19EAD}"/>
                </a:ext>
              </a:extLst>
            </p:cNvPr>
            <p:cNvSpPr/>
            <p:nvPr/>
          </p:nvSpPr>
          <p:spPr>
            <a:xfrm>
              <a:off x="10229133"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42" name="Freeform 1138">
              <a:extLst>
                <a:ext uri="{FF2B5EF4-FFF2-40B4-BE49-F238E27FC236}">
                  <a16:creationId xmlns:a16="http://schemas.microsoft.com/office/drawing/2014/main" id="{F4CB653B-9E20-8468-3925-463EDFD7625D}"/>
                </a:ext>
              </a:extLst>
            </p:cNvPr>
            <p:cNvSpPr/>
            <p:nvPr/>
          </p:nvSpPr>
          <p:spPr>
            <a:xfrm>
              <a:off x="10271154"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43" name="Freeform 1139">
              <a:extLst>
                <a:ext uri="{FF2B5EF4-FFF2-40B4-BE49-F238E27FC236}">
                  <a16:creationId xmlns:a16="http://schemas.microsoft.com/office/drawing/2014/main" id="{93CA96DE-88BE-F501-1D7D-D316EABD7670}"/>
                </a:ext>
              </a:extLst>
            </p:cNvPr>
            <p:cNvSpPr/>
            <p:nvPr/>
          </p:nvSpPr>
          <p:spPr>
            <a:xfrm>
              <a:off x="10294266"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44" name="Freeform 1140">
              <a:extLst>
                <a:ext uri="{FF2B5EF4-FFF2-40B4-BE49-F238E27FC236}">
                  <a16:creationId xmlns:a16="http://schemas.microsoft.com/office/drawing/2014/main" id="{A5B37071-D8D9-60D3-1650-0F273476BFD6}"/>
                </a:ext>
              </a:extLst>
            </p:cNvPr>
            <p:cNvSpPr/>
            <p:nvPr/>
          </p:nvSpPr>
          <p:spPr>
            <a:xfrm>
              <a:off x="10336287"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45" name="Freeform 1141">
              <a:extLst>
                <a:ext uri="{FF2B5EF4-FFF2-40B4-BE49-F238E27FC236}">
                  <a16:creationId xmlns:a16="http://schemas.microsoft.com/office/drawing/2014/main" id="{52208250-4B4E-A545-ADC2-AEBBC8065E61}"/>
                </a:ext>
              </a:extLst>
            </p:cNvPr>
            <p:cNvSpPr/>
            <p:nvPr/>
          </p:nvSpPr>
          <p:spPr>
            <a:xfrm>
              <a:off x="10435036"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46" name="Freeform 1142">
              <a:extLst>
                <a:ext uri="{FF2B5EF4-FFF2-40B4-BE49-F238E27FC236}">
                  <a16:creationId xmlns:a16="http://schemas.microsoft.com/office/drawing/2014/main" id="{1251C877-1CFB-1115-15BD-70F244DE1292}"/>
                </a:ext>
              </a:extLst>
            </p:cNvPr>
            <p:cNvSpPr/>
            <p:nvPr/>
          </p:nvSpPr>
          <p:spPr>
            <a:xfrm>
              <a:off x="10477057"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47" name="Freeform 1143">
              <a:extLst>
                <a:ext uri="{FF2B5EF4-FFF2-40B4-BE49-F238E27FC236}">
                  <a16:creationId xmlns:a16="http://schemas.microsoft.com/office/drawing/2014/main" id="{EF66E1D1-5BEB-A966-022B-69C80EB04822}"/>
                </a:ext>
              </a:extLst>
            </p:cNvPr>
            <p:cNvSpPr/>
            <p:nvPr/>
          </p:nvSpPr>
          <p:spPr>
            <a:xfrm>
              <a:off x="10462350"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48" name="Freeform 1144">
              <a:extLst>
                <a:ext uri="{FF2B5EF4-FFF2-40B4-BE49-F238E27FC236}">
                  <a16:creationId xmlns:a16="http://schemas.microsoft.com/office/drawing/2014/main" id="{5ABB9425-F03E-9C6C-AC2B-299DC5F40BD6}"/>
                </a:ext>
              </a:extLst>
            </p:cNvPr>
            <p:cNvSpPr/>
            <p:nvPr/>
          </p:nvSpPr>
          <p:spPr>
            <a:xfrm>
              <a:off x="10504371"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49" name="Freeform 1145">
              <a:extLst>
                <a:ext uri="{FF2B5EF4-FFF2-40B4-BE49-F238E27FC236}">
                  <a16:creationId xmlns:a16="http://schemas.microsoft.com/office/drawing/2014/main" id="{DC4BD135-C48E-A3D3-4187-D0E739487261}"/>
                </a:ext>
              </a:extLst>
            </p:cNvPr>
            <p:cNvSpPr/>
            <p:nvPr/>
          </p:nvSpPr>
          <p:spPr>
            <a:xfrm>
              <a:off x="11256546"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50" name="Freeform 1146">
              <a:extLst>
                <a:ext uri="{FF2B5EF4-FFF2-40B4-BE49-F238E27FC236}">
                  <a16:creationId xmlns:a16="http://schemas.microsoft.com/office/drawing/2014/main" id="{D6DC274C-43F5-BC42-408D-FE23752C0B94}"/>
                </a:ext>
              </a:extLst>
            </p:cNvPr>
            <p:cNvSpPr/>
            <p:nvPr/>
          </p:nvSpPr>
          <p:spPr>
            <a:xfrm>
              <a:off x="11298568"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nvGrpSpPr>
          <p:cNvPr id="1110" name="Graphic 117">
            <a:extLst>
              <a:ext uri="{FF2B5EF4-FFF2-40B4-BE49-F238E27FC236}">
                <a16:creationId xmlns:a16="http://schemas.microsoft.com/office/drawing/2014/main" id="{B4DACCD2-D0DF-0901-1A42-D707C7E4ECA8}"/>
              </a:ext>
            </a:extLst>
          </p:cNvPr>
          <p:cNvGrpSpPr/>
          <p:nvPr/>
        </p:nvGrpSpPr>
        <p:grpSpPr>
          <a:xfrm>
            <a:off x="6904821" y="2381254"/>
            <a:ext cx="3989376" cy="2004930"/>
            <a:chOff x="2949591" y="1023112"/>
            <a:chExt cx="5739929" cy="2554638"/>
          </a:xfrm>
          <a:noFill/>
        </p:grpSpPr>
        <p:sp>
          <p:nvSpPr>
            <p:cNvPr id="1210" name="Freeform 508">
              <a:extLst>
                <a:ext uri="{FF2B5EF4-FFF2-40B4-BE49-F238E27FC236}">
                  <a16:creationId xmlns:a16="http://schemas.microsoft.com/office/drawing/2014/main" id="{3D9D04BC-60CD-E63E-0BDF-F580F7C65113}"/>
                </a:ext>
              </a:extLst>
            </p:cNvPr>
            <p:cNvSpPr/>
            <p:nvPr/>
          </p:nvSpPr>
          <p:spPr>
            <a:xfrm>
              <a:off x="2973772" y="1053471"/>
              <a:ext cx="5685522" cy="2493922"/>
            </a:xfrm>
            <a:custGeom>
              <a:avLst/>
              <a:gdLst>
                <a:gd name="connsiteX0" fmla="*/ 0 w 5685522"/>
                <a:gd name="connsiteY0" fmla="*/ 0 h 2493922"/>
                <a:gd name="connsiteX1" fmla="*/ 74054 w 5685522"/>
                <a:gd name="connsiteY1" fmla="*/ 0 h 2493922"/>
                <a:gd name="connsiteX2" fmla="*/ 74054 w 5685522"/>
                <a:gd name="connsiteY2" fmla="*/ 21251 h 2493922"/>
                <a:gd name="connsiteX3" fmla="*/ 120904 w 5685522"/>
                <a:gd name="connsiteY3" fmla="*/ 21251 h 2493922"/>
                <a:gd name="connsiteX4" fmla="*/ 120904 w 5685522"/>
                <a:gd name="connsiteY4" fmla="*/ 42501 h 2493922"/>
                <a:gd name="connsiteX5" fmla="*/ 134506 w 5685522"/>
                <a:gd name="connsiteY5" fmla="*/ 42501 h 2493922"/>
                <a:gd name="connsiteX6" fmla="*/ 134506 w 5685522"/>
                <a:gd name="connsiteY6" fmla="*/ 63752 h 2493922"/>
                <a:gd name="connsiteX7" fmla="*/ 362713 w 5685522"/>
                <a:gd name="connsiteY7" fmla="*/ 63752 h 2493922"/>
                <a:gd name="connsiteX8" fmla="*/ 362713 w 5685522"/>
                <a:gd name="connsiteY8" fmla="*/ 85003 h 2493922"/>
                <a:gd name="connsiteX9" fmla="*/ 477572 w 5685522"/>
                <a:gd name="connsiteY9" fmla="*/ 85003 h 2493922"/>
                <a:gd name="connsiteX10" fmla="*/ 477572 w 5685522"/>
                <a:gd name="connsiteY10" fmla="*/ 106254 h 2493922"/>
                <a:gd name="connsiteX11" fmla="*/ 524422 w 5685522"/>
                <a:gd name="connsiteY11" fmla="*/ 106254 h 2493922"/>
                <a:gd name="connsiteX12" fmla="*/ 524422 w 5685522"/>
                <a:gd name="connsiteY12" fmla="*/ 127504 h 2493922"/>
                <a:gd name="connsiteX13" fmla="*/ 544069 w 5685522"/>
                <a:gd name="connsiteY13" fmla="*/ 127504 h 2493922"/>
                <a:gd name="connsiteX14" fmla="*/ 544069 w 5685522"/>
                <a:gd name="connsiteY14" fmla="*/ 150273 h 2493922"/>
                <a:gd name="connsiteX15" fmla="*/ 590920 w 5685522"/>
                <a:gd name="connsiteY15" fmla="*/ 150273 h 2493922"/>
                <a:gd name="connsiteX16" fmla="*/ 590920 w 5685522"/>
                <a:gd name="connsiteY16" fmla="*/ 171524 h 2493922"/>
                <a:gd name="connsiteX17" fmla="*/ 658928 w 5685522"/>
                <a:gd name="connsiteY17" fmla="*/ 171524 h 2493922"/>
                <a:gd name="connsiteX18" fmla="*/ 658928 w 5685522"/>
                <a:gd name="connsiteY18" fmla="*/ 192774 h 2493922"/>
                <a:gd name="connsiteX19" fmla="*/ 799479 w 5685522"/>
                <a:gd name="connsiteY19" fmla="*/ 192774 h 2493922"/>
                <a:gd name="connsiteX20" fmla="*/ 799479 w 5685522"/>
                <a:gd name="connsiteY20" fmla="*/ 215543 h 2493922"/>
                <a:gd name="connsiteX21" fmla="*/ 819126 w 5685522"/>
                <a:gd name="connsiteY21" fmla="*/ 215543 h 2493922"/>
                <a:gd name="connsiteX22" fmla="*/ 819126 w 5685522"/>
                <a:gd name="connsiteY22" fmla="*/ 236794 h 2493922"/>
                <a:gd name="connsiteX23" fmla="*/ 974791 w 5685522"/>
                <a:gd name="connsiteY23" fmla="*/ 236794 h 2493922"/>
                <a:gd name="connsiteX24" fmla="*/ 974791 w 5685522"/>
                <a:gd name="connsiteY24" fmla="*/ 259562 h 2493922"/>
                <a:gd name="connsiteX25" fmla="*/ 988392 w 5685522"/>
                <a:gd name="connsiteY25" fmla="*/ 259562 h 2493922"/>
                <a:gd name="connsiteX26" fmla="*/ 988392 w 5685522"/>
                <a:gd name="connsiteY26" fmla="*/ 280813 h 2493922"/>
                <a:gd name="connsiteX27" fmla="*/ 1041288 w 5685522"/>
                <a:gd name="connsiteY27" fmla="*/ 280813 h 2493922"/>
                <a:gd name="connsiteX28" fmla="*/ 1041288 w 5685522"/>
                <a:gd name="connsiteY28" fmla="*/ 303582 h 2493922"/>
                <a:gd name="connsiteX29" fmla="*/ 1115342 w 5685522"/>
                <a:gd name="connsiteY29" fmla="*/ 303582 h 2493922"/>
                <a:gd name="connsiteX30" fmla="*/ 1115342 w 5685522"/>
                <a:gd name="connsiteY30" fmla="*/ 324832 h 2493922"/>
                <a:gd name="connsiteX31" fmla="*/ 1134989 w 5685522"/>
                <a:gd name="connsiteY31" fmla="*/ 324832 h 2493922"/>
                <a:gd name="connsiteX32" fmla="*/ 1134989 w 5685522"/>
                <a:gd name="connsiteY32" fmla="*/ 347601 h 2493922"/>
                <a:gd name="connsiteX33" fmla="*/ 1142545 w 5685522"/>
                <a:gd name="connsiteY33" fmla="*/ 347601 h 2493922"/>
                <a:gd name="connsiteX34" fmla="*/ 1142545 w 5685522"/>
                <a:gd name="connsiteY34" fmla="*/ 368852 h 2493922"/>
                <a:gd name="connsiteX35" fmla="*/ 1156147 w 5685522"/>
                <a:gd name="connsiteY35" fmla="*/ 368852 h 2493922"/>
                <a:gd name="connsiteX36" fmla="*/ 1156147 w 5685522"/>
                <a:gd name="connsiteY36" fmla="*/ 391620 h 2493922"/>
                <a:gd name="connsiteX37" fmla="*/ 1175794 w 5685522"/>
                <a:gd name="connsiteY37" fmla="*/ 391620 h 2493922"/>
                <a:gd name="connsiteX38" fmla="*/ 1175794 w 5685522"/>
                <a:gd name="connsiteY38" fmla="*/ 414389 h 2493922"/>
                <a:gd name="connsiteX39" fmla="*/ 1189396 w 5685522"/>
                <a:gd name="connsiteY39" fmla="*/ 414389 h 2493922"/>
                <a:gd name="connsiteX40" fmla="*/ 1189396 w 5685522"/>
                <a:gd name="connsiteY40" fmla="*/ 435640 h 2493922"/>
                <a:gd name="connsiteX41" fmla="*/ 1255893 w 5685522"/>
                <a:gd name="connsiteY41" fmla="*/ 435640 h 2493922"/>
                <a:gd name="connsiteX42" fmla="*/ 1255893 w 5685522"/>
                <a:gd name="connsiteY42" fmla="*/ 458408 h 2493922"/>
                <a:gd name="connsiteX43" fmla="*/ 1269495 w 5685522"/>
                <a:gd name="connsiteY43" fmla="*/ 458408 h 2493922"/>
                <a:gd name="connsiteX44" fmla="*/ 1269495 w 5685522"/>
                <a:gd name="connsiteY44" fmla="*/ 481177 h 2493922"/>
                <a:gd name="connsiteX45" fmla="*/ 1283096 w 5685522"/>
                <a:gd name="connsiteY45" fmla="*/ 481177 h 2493922"/>
                <a:gd name="connsiteX46" fmla="*/ 1283096 w 5685522"/>
                <a:gd name="connsiteY46" fmla="*/ 502427 h 2493922"/>
                <a:gd name="connsiteX47" fmla="*/ 1296698 w 5685522"/>
                <a:gd name="connsiteY47" fmla="*/ 502427 h 2493922"/>
                <a:gd name="connsiteX48" fmla="*/ 1296698 w 5685522"/>
                <a:gd name="connsiteY48" fmla="*/ 525196 h 2493922"/>
                <a:gd name="connsiteX49" fmla="*/ 1364707 w 5685522"/>
                <a:gd name="connsiteY49" fmla="*/ 525196 h 2493922"/>
                <a:gd name="connsiteX50" fmla="*/ 1364707 w 5685522"/>
                <a:gd name="connsiteY50" fmla="*/ 547965 h 2493922"/>
                <a:gd name="connsiteX51" fmla="*/ 1376797 w 5685522"/>
                <a:gd name="connsiteY51" fmla="*/ 547965 h 2493922"/>
                <a:gd name="connsiteX52" fmla="*/ 1376797 w 5685522"/>
                <a:gd name="connsiteY52" fmla="*/ 569215 h 2493922"/>
                <a:gd name="connsiteX53" fmla="*/ 1390399 w 5685522"/>
                <a:gd name="connsiteY53" fmla="*/ 569215 h 2493922"/>
                <a:gd name="connsiteX54" fmla="*/ 1390399 w 5685522"/>
                <a:gd name="connsiteY54" fmla="*/ 591984 h 2493922"/>
                <a:gd name="connsiteX55" fmla="*/ 1458408 w 5685522"/>
                <a:gd name="connsiteY55" fmla="*/ 591984 h 2493922"/>
                <a:gd name="connsiteX56" fmla="*/ 1458408 w 5685522"/>
                <a:gd name="connsiteY56" fmla="*/ 614753 h 2493922"/>
                <a:gd name="connsiteX57" fmla="*/ 1491656 w 5685522"/>
                <a:gd name="connsiteY57" fmla="*/ 614753 h 2493922"/>
                <a:gd name="connsiteX58" fmla="*/ 1491656 w 5685522"/>
                <a:gd name="connsiteY58" fmla="*/ 636003 h 2493922"/>
                <a:gd name="connsiteX59" fmla="*/ 1497701 w 5685522"/>
                <a:gd name="connsiteY59" fmla="*/ 636003 h 2493922"/>
                <a:gd name="connsiteX60" fmla="*/ 1497701 w 5685522"/>
                <a:gd name="connsiteY60" fmla="*/ 658772 h 2493922"/>
                <a:gd name="connsiteX61" fmla="*/ 1511303 w 5685522"/>
                <a:gd name="connsiteY61" fmla="*/ 658772 h 2493922"/>
                <a:gd name="connsiteX62" fmla="*/ 1511303 w 5685522"/>
                <a:gd name="connsiteY62" fmla="*/ 681541 h 2493922"/>
                <a:gd name="connsiteX63" fmla="*/ 1532461 w 5685522"/>
                <a:gd name="connsiteY63" fmla="*/ 681541 h 2493922"/>
                <a:gd name="connsiteX64" fmla="*/ 1532461 w 5685522"/>
                <a:gd name="connsiteY64" fmla="*/ 702791 h 2493922"/>
                <a:gd name="connsiteX65" fmla="*/ 1598959 w 5685522"/>
                <a:gd name="connsiteY65" fmla="*/ 702791 h 2493922"/>
                <a:gd name="connsiteX66" fmla="*/ 1598959 w 5685522"/>
                <a:gd name="connsiteY66" fmla="*/ 725560 h 2493922"/>
                <a:gd name="connsiteX67" fmla="*/ 1612561 w 5685522"/>
                <a:gd name="connsiteY67" fmla="*/ 725560 h 2493922"/>
                <a:gd name="connsiteX68" fmla="*/ 1612561 w 5685522"/>
                <a:gd name="connsiteY68" fmla="*/ 748329 h 2493922"/>
                <a:gd name="connsiteX69" fmla="*/ 1626162 w 5685522"/>
                <a:gd name="connsiteY69" fmla="*/ 748329 h 2493922"/>
                <a:gd name="connsiteX70" fmla="*/ 1626162 w 5685522"/>
                <a:gd name="connsiteY70" fmla="*/ 771097 h 2493922"/>
                <a:gd name="connsiteX71" fmla="*/ 1639764 w 5685522"/>
                <a:gd name="connsiteY71" fmla="*/ 771097 h 2493922"/>
                <a:gd name="connsiteX72" fmla="*/ 1639764 w 5685522"/>
                <a:gd name="connsiteY72" fmla="*/ 793866 h 2493922"/>
                <a:gd name="connsiteX73" fmla="*/ 1686614 w 5685522"/>
                <a:gd name="connsiteY73" fmla="*/ 793866 h 2493922"/>
                <a:gd name="connsiteX74" fmla="*/ 1686614 w 5685522"/>
                <a:gd name="connsiteY74" fmla="*/ 816634 h 2493922"/>
                <a:gd name="connsiteX75" fmla="*/ 1700216 w 5685522"/>
                <a:gd name="connsiteY75" fmla="*/ 816634 h 2493922"/>
                <a:gd name="connsiteX76" fmla="*/ 1700216 w 5685522"/>
                <a:gd name="connsiteY76" fmla="*/ 839403 h 2493922"/>
                <a:gd name="connsiteX77" fmla="*/ 1706261 w 5685522"/>
                <a:gd name="connsiteY77" fmla="*/ 839403 h 2493922"/>
                <a:gd name="connsiteX78" fmla="*/ 1706261 w 5685522"/>
                <a:gd name="connsiteY78" fmla="*/ 862172 h 2493922"/>
                <a:gd name="connsiteX79" fmla="*/ 1727419 w 5685522"/>
                <a:gd name="connsiteY79" fmla="*/ 862172 h 2493922"/>
                <a:gd name="connsiteX80" fmla="*/ 1727419 w 5685522"/>
                <a:gd name="connsiteY80" fmla="*/ 883422 h 2493922"/>
                <a:gd name="connsiteX81" fmla="*/ 1780315 w 5685522"/>
                <a:gd name="connsiteY81" fmla="*/ 883422 h 2493922"/>
                <a:gd name="connsiteX82" fmla="*/ 1780315 w 5685522"/>
                <a:gd name="connsiteY82" fmla="*/ 906191 h 2493922"/>
                <a:gd name="connsiteX83" fmla="*/ 1793917 w 5685522"/>
                <a:gd name="connsiteY83" fmla="*/ 906191 h 2493922"/>
                <a:gd name="connsiteX84" fmla="*/ 1793917 w 5685522"/>
                <a:gd name="connsiteY84" fmla="*/ 928960 h 2493922"/>
                <a:gd name="connsiteX85" fmla="*/ 1827166 w 5685522"/>
                <a:gd name="connsiteY85" fmla="*/ 928960 h 2493922"/>
                <a:gd name="connsiteX86" fmla="*/ 1827166 w 5685522"/>
                <a:gd name="connsiteY86" fmla="*/ 951728 h 2493922"/>
                <a:gd name="connsiteX87" fmla="*/ 1848324 w 5685522"/>
                <a:gd name="connsiteY87" fmla="*/ 951728 h 2493922"/>
                <a:gd name="connsiteX88" fmla="*/ 1848324 w 5685522"/>
                <a:gd name="connsiteY88" fmla="*/ 974497 h 2493922"/>
                <a:gd name="connsiteX89" fmla="*/ 1875527 w 5685522"/>
                <a:gd name="connsiteY89" fmla="*/ 974497 h 2493922"/>
                <a:gd name="connsiteX90" fmla="*/ 1875527 w 5685522"/>
                <a:gd name="connsiteY90" fmla="*/ 997265 h 2493922"/>
                <a:gd name="connsiteX91" fmla="*/ 1887618 w 5685522"/>
                <a:gd name="connsiteY91" fmla="*/ 997265 h 2493922"/>
                <a:gd name="connsiteX92" fmla="*/ 1887618 w 5685522"/>
                <a:gd name="connsiteY92" fmla="*/ 1020034 h 2493922"/>
                <a:gd name="connsiteX93" fmla="*/ 1928423 w 5685522"/>
                <a:gd name="connsiteY93" fmla="*/ 1020034 h 2493922"/>
                <a:gd name="connsiteX94" fmla="*/ 1928423 w 5685522"/>
                <a:gd name="connsiteY94" fmla="*/ 1042803 h 2493922"/>
                <a:gd name="connsiteX95" fmla="*/ 2002477 w 5685522"/>
                <a:gd name="connsiteY95" fmla="*/ 1042803 h 2493922"/>
                <a:gd name="connsiteX96" fmla="*/ 2002477 w 5685522"/>
                <a:gd name="connsiteY96" fmla="*/ 1065571 h 2493922"/>
                <a:gd name="connsiteX97" fmla="*/ 2082576 w 5685522"/>
                <a:gd name="connsiteY97" fmla="*/ 1065571 h 2493922"/>
                <a:gd name="connsiteX98" fmla="*/ 2082576 w 5685522"/>
                <a:gd name="connsiteY98" fmla="*/ 1088340 h 2493922"/>
                <a:gd name="connsiteX99" fmla="*/ 2156630 w 5685522"/>
                <a:gd name="connsiteY99" fmla="*/ 1088340 h 2493922"/>
                <a:gd name="connsiteX100" fmla="*/ 2156630 w 5685522"/>
                <a:gd name="connsiteY100" fmla="*/ 1111109 h 2493922"/>
                <a:gd name="connsiteX101" fmla="*/ 2191390 w 5685522"/>
                <a:gd name="connsiteY101" fmla="*/ 1111109 h 2493922"/>
                <a:gd name="connsiteX102" fmla="*/ 2191390 w 5685522"/>
                <a:gd name="connsiteY102" fmla="*/ 1135395 h 2493922"/>
                <a:gd name="connsiteX103" fmla="*/ 2203480 w 5685522"/>
                <a:gd name="connsiteY103" fmla="*/ 1135395 h 2493922"/>
                <a:gd name="connsiteX104" fmla="*/ 2203480 w 5685522"/>
                <a:gd name="connsiteY104" fmla="*/ 1158164 h 2493922"/>
                <a:gd name="connsiteX105" fmla="*/ 2217082 w 5685522"/>
                <a:gd name="connsiteY105" fmla="*/ 1158164 h 2493922"/>
                <a:gd name="connsiteX106" fmla="*/ 2217082 w 5685522"/>
                <a:gd name="connsiteY106" fmla="*/ 1180932 h 2493922"/>
                <a:gd name="connsiteX107" fmla="*/ 2271489 w 5685522"/>
                <a:gd name="connsiteY107" fmla="*/ 1180932 h 2493922"/>
                <a:gd name="connsiteX108" fmla="*/ 2271489 w 5685522"/>
                <a:gd name="connsiteY108" fmla="*/ 1203701 h 2493922"/>
                <a:gd name="connsiteX109" fmla="*/ 2331941 w 5685522"/>
                <a:gd name="connsiteY109" fmla="*/ 1203701 h 2493922"/>
                <a:gd name="connsiteX110" fmla="*/ 2331941 w 5685522"/>
                <a:gd name="connsiteY110" fmla="*/ 1226470 h 2493922"/>
                <a:gd name="connsiteX111" fmla="*/ 2507252 w 5685522"/>
                <a:gd name="connsiteY111" fmla="*/ 1226470 h 2493922"/>
                <a:gd name="connsiteX112" fmla="*/ 2507252 w 5685522"/>
                <a:gd name="connsiteY112" fmla="*/ 1249238 h 2493922"/>
                <a:gd name="connsiteX113" fmla="*/ 2567704 w 5685522"/>
                <a:gd name="connsiteY113" fmla="*/ 1249238 h 2493922"/>
                <a:gd name="connsiteX114" fmla="*/ 2567704 w 5685522"/>
                <a:gd name="connsiteY114" fmla="*/ 1273525 h 2493922"/>
                <a:gd name="connsiteX115" fmla="*/ 2587351 w 5685522"/>
                <a:gd name="connsiteY115" fmla="*/ 1273525 h 2493922"/>
                <a:gd name="connsiteX116" fmla="*/ 2587351 w 5685522"/>
                <a:gd name="connsiteY116" fmla="*/ 1296293 h 2493922"/>
                <a:gd name="connsiteX117" fmla="*/ 2600953 w 5685522"/>
                <a:gd name="connsiteY117" fmla="*/ 1296293 h 2493922"/>
                <a:gd name="connsiteX118" fmla="*/ 2600953 w 5685522"/>
                <a:gd name="connsiteY118" fmla="*/ 1320580 h 2493922"/>
                <a:gd name="connsiteX119" fmla="*/ 2634201 w 5685522"/>
                <a:gd name="connsiteY119" fmla="*/ 1320580 h 2493922"/>
                <a:gd name="connsiteX120" fmla="*/ 2634201 w 5685522"/>
                <a:gd name="connsiteY120" fmla="*/ 1343348 h 2493922"/>
                <a:gd name="connsiteX121" fmla="*/ 2681052 w 5685522"/>
                <a:gd name="connsiteY121" fmla="*/ 1343348 h 2493922"/>
                <a:gd name="connsiteX122" fmla="*/ 2681052 w 5685522"/>
                <a:gd name="connsiteY122" fmla="*/ 1367635 h 2493922"/>
                <a:gd name="connsiteX123" fmla="*/ 2714301 w 5685522"/>
                <a:gd name="connsiteY123" fmla="*/ 1367635 h 2493922"/>
                <a:gd name="connsiteX124" fmla="*/ 2714301 w 5685522"/>
                <a:gd name="connsiteY124" fmla="*/ 1391921 h 2493922"/>
                <a:gd name="connsiteX125" fmla="*/ 2768708 w 5685522"/>
                <a:gd name="connsiteY125" fmla="*/ 1391921 h 2493922"/>
                <a:gd name="connsiteX126" fmla="*/ 2768708 w 5685522"/>
                <a:gd name="connsiteY126" fmla="*/ 1416208 h 2493922"/>
                <a:gd name="connsiteX127" fmla="*/ 2774753 w 5685522"/>
                <a:gd name="connsiteY127" fmla="*/ 1416208 h 2493922"/>
                <a:gd name="connsiteX128" fmla="*/ 2774753 w 5685522"/>
                <a:gd name="connsiteY128" fmla="*/ 1442012 h 2493922"/>
                <a:gd name="connsiteX129" fmla="*/ 2883566 w 5685522"/>
                <a:gd name="connsiteY129" fmla="*/ 1442012 h 2493922"/>
                <a:gd name="connsiteX130" fmla="*/ 2883566 w 5685522"/>
                <a:gd name="connsiteY130" fmla="*/ 1493621 h 2493922"/>
                <a:gd name="connsiteX131" fmla="*/ 2889612 w 5685522"/>
                <a:gd name="connsiteY131" fmla="*/ 1493621 h 2493922"/>
                <a:gd name="connsiteX132" fmla="*/ 2889612 w 5685522"/>
                <a:gd name="connsiteY132" fmla="*/ 1519426 h 2493922"/>
                <a:gd name="connsiteX133" fmla="*/ 2957620 w 5685522"/>
                <a:gd name="connsiteY133" fmla="*/ 1519426 h 2493922"/>
                <a:gd name="connsiteX134" fmla="*/ 2957620 w 5685522"/>
                <a:gd name="connsiteY134" fmla="*/ 1546748 h 2493922"/>
                <a:gd name="connsiteX135" fmla="*/ 3024118 w 5685522"/>
                <a:gd name="connsiteY135" fmla="*/ 1546748 h 2493922"/>
                <a:gd name="connsiteX136" fmla="*/ 3024118 w 5685522"/>
                <a:gd name="connsiteY136" fmla="*/ 1572553 h 2493922"/>
                <a:gd name="connsiteX137" fmla="*/ 3051321 w 5685522"/>
                <a:gd name="connsiteY137" fmla="*/ 1572553 h 2493922"/>
                <a:gd name="connsiteX138" fmla="*/ 3051321 w 5685522"/>
                <a:gd name="connsiteY138" fmla="*/ 1599875 h 2493922"/>
                <a:gd name="connsiteX139" fmla="*/ 3090615 w 5685522"/>
                <a:gd name="connsiteY139" fmla="*/ 1599875 h 2493922"/>
                <a:gd name="connsiteX140" fmla="*/ 3090615 w 5685522"/>
                <a:gd name="connsiteY140" fmla="*/ 1627197 h 2493922"/>
                <a:gd name="connsiteX141" fmla="*/ 3117818 w 5685522"/>
                <a:gd name="connsiteY141" fmla="*/ 1627197 h 2493922"/>
                <a:gd name="connsiteX142" fmla="*/ 3117818 w 5685522"/>
                <a:gd name="connsiteY142" fmla="*/ 1681842 h 2493922"/>
                <a:gd name="connsiteX143" fmla="*/ 3199429 w 5685522"/>
                <a:gd name="connsiteY143" fmla="*/ 1681842 h 2493922"/>
                <a:gd name="connsiteX144" fmla="*/ 3199429 w 5685522"/>
                <a:gd name="connsiteY144" fmla="*/ 1710682 h 2493922"/>
                <a:gd name="connsiteX145" fmla="*/ 3219076 w 5685522"/>
                <a:gd name="connsiteY145" fmla="*/ 1710682 h 2493922"/>
                <a:gd name="connsiteX146" fmla="*/ 3219076 w 5685522"/>
                <a:gd name="connsiteY146" fmla="*/ 1741040 h 2493922"/>
                <a:gd name="connsiteX147" fmla="*/ 3265926 w 5685522"/>
                <a:gd name="connsiteY147" fmla="*/ 1741040 h 2493922"/>
                <a:gd name="connsiteX148" fmla="*/ 3265926 w 5685522"/>
                <a:gd name="connsiteY148" fmla="*/ 1771398 h 2493922"/>
                <a:gd name="connsiteX149" fmla="*/ 3420079 w 5685522"/>
                <a:gd name="connsiteY149" fmla="*/ 1771398 h 2493922"/>
                <a:gd name="connsiteX150" fmla="*/ 3420079 w 5685522"/>
                <a:gd name="connsiteY150" fmla="*/ 1804792 h 2493922"/>
                <a:gd name="connsiteX151" fmla="*/ 3427636 w 5685522"/>
                <a:gd name="connsiteY151" fmla="*/ 1804792 h 2493922"/>
                <a:gd name="connsiteX152" fmla="*/ 3427636 w 5685522"/>
                <a:gd name="connsiteY152" fmla="*/ 1838186 h 2493922"/>
                <a:gd name="connsiteX153" fmla="*/ 3460884 w 5685522"/>
                <a:gd name="connsiteY153" fmla="*/ 1838186 h 2493922"/>
                <a:gd name="connsiteX154" fmla="*/ 3460884 w 5685522"/>
                <a:gd name="connsiteY154" fmla="*/ 1871580 h 2493922"/>
                <a:gd name="connsiteX155" fmla="*/ 3466930 w 5685522"/>
                <a:gd name="connsiteY155" fmla="*/ 1871580 h 2493922"/>
                <a:gd name="connsiteX156" fmla="*/ 3466930 w 5685522"/>
                <a:gd name="connsiteY156" fmla="*/ 1906492 h 2493922"/>
                <a:gd name="connsiteX157" fmla="*/ 3488088 w 5685522"/>
                <a:gd name="connsiteY157" fmla="*/ 1906492 h 2493922"/>
                <a:gd name="connsiteX158" fmla="*/ 3488088 w 5685522"/>
                <a:gd name="connsiteY158" fmla="*/ 1942922 h 2493922"/>
                <a:gd name="connsiteX159" fmla="*/ 3575744 w 5685522"/>
                <a:gd name="connsiteY159" fmla="*/ 1942922 h 2493922"/>
                <a:gd name="connsiteX160" fmla="*/ 3575744 w 5685522"/>
                <a:gd name="connsiteY160" fmla="*/ 1982388 h 2493922"/>
                <a:gd name="connsiteX161" fmla="*/ 3958103 w 5685522"/>
                <a:gd name="connsiteY161" fmla="*/ 1982388 h 2493922"/>
                <a:gd name="connsiteX162" fmla="*/ 3958103 w 5685522"/>
                <a:gd name="connsiteY162" fmla="*/ 2035514 h 2493922"/>
                <a:gd name="connsiteX163" fmla="*/ 3991352 w 5685522"/>
                <a:gd name="connsiteY163" fmla="*/ 2035514 h 2493922"/>
                <a:gd name="connsiteX164" fmla="*/ 3991352 w 5685522"/>
                <a:gd name="connsiteY164" fmla="*/ 2090159 h 2493922"/>
                <a:gd name="connsiteX165" fmla="*/ 4079007 w 5685522"/>
                <a:gd name="connsiteY165" fmla="*/ 2090159 h 2493922"/>
                <a:gd name="connsiteX166" fmla="*/ 4079007 w 5685522"/>
                <a:gd name="connsiteY166" fmla="*/ 2144804 h 2493922"/>
                <a:gd name="connsiteX167" fmla="*/ 4098654 w 5685522"/>
                <a:gd name="connsiteY167" fmla="*/ 2144804 h 2493922"/>
                <a:gd name="connsiteX168" fmla="*/ 4098654 w 5685522"/>
                <a:gd name="connsiteY168" fmla="*/ 2199449 h 2493922"/>
                <a:gd name="connsiteX169" fmla="*/ 4133414 w 5685522"/>
                <a:gd name="connsiteY169" fmla="*/ 2199449 h 2493922"/>
                <a:gd name="connsiteX170" fmla="*/ 4133414 w 5685522"/>
                <a:gd name="connsiteY170" fmla="*/ 2254093 h 2493922"/>
                <a:gd name="connsiteX171" fmla="*/ 4207468 w 5685522"/>
                <a:gd name="connsiteY171" fmla="*/ 2254093 h 2493922"/>
                <a:gd name="connsiteX172" fmla="*/ 4207468 w 5685522"/>
                <a:gd name="connsiteY172" fmla="*/ 2307220 h 2493922"/>
                <a:gd name="connsiteX173" fmla="*/ 4583783 w 5685522"/>
                <a:gd name="connsiteY173" fmla="*/ 2307220 h 2493922"/>
                <a:gd name="connsiteX174" fmla="*/ 4583783 w 5685522"/>
                <a:gd name="connsiteY174" fmla="*/ 2387669 h 2493922"/>
                <a:gd name="connsiteX175" fmla="*/ 4825591 w 5685522"/>
                <a:gd name="connsiteY175" fmla="*/ 2387669 h 2493922"/>
                <a:gd name="connsiteX176" fmla="*/ 4825591 w 5685522"/>
                <a:gd name="connsiteY176" fmla="*/ 2493923 h 2493922"/>
                <a:gd name="connsiteX177" fmla="*/ 5685523 w 5685522"/>
                <a:gd name="connsiteY177" fmla="*/ 2493923 h 249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5685522" h="2493922">
                  <a:moveTo>
                    <a:pt x="0" y="0"/>
                  </a:moveTo>
                  <a:lnTo>
                    <a:pt x="74054" y="0"/>
                  </a:lnTo>
                  <a:lnTo>
                    <a:pt x="74054" y="21251"/>
                  </a:lnTo>
                  <a:lnTo>
                    <a:pt x="120904" y="21251"/>
                  </a:lnTo>
                  <a:lnTo>
                    <a:pt x="120904" y="42501"/>
                  </a:lnTo>
                  <a:lnTo>
                    <a:pt x="134506" y="42501"/>
                  </a:lnTo>
                  <a:lnTo>
                    <a:pt x="134506" y="63752"/>
                  </a:lnTo>
                  <a:lnTo>
                    <a:pt x="362713" y="63752"/>
                  </a:lnTo>
                  <a:lnTo>
                    <a:pt x="362713" y="85003"/>
                  </a:lnTo>
                  <a:lnTo>
                    <a:pt x="477572" y="85003"/>
                  </a:lnTo>
                  <a:lnTo>
                    <a:pt x="477572" y="106254"/>
                  </a:lnTo>
                  <a:lnTo>
                    <a:pt x="524422" y="106254"/>
                  </a:lnTo>
                  <a:lnTo>
                    <a:pt x="524422" y="127504"/>
                  </a:lnTo>
                  <a:lnTo>
                    <a:pt x="544069" y="127504"/>
                  </a:lnTo>
                  <a:lnTo>
                    <a:pt x="544069" y="150273"/>
                  </a:lnTo>
                  <a:lnTo>
                    <a:pt x="590920" y="150273"/>
                  </a:lnTo>
                  <a:lnTo>
                    <a:pt x="590920" y="171524"/>
                  </a:lnTo>
                  <a:lnTo>
                    <a:pt x="658928" y="171524"/>
                  </a:lnTo>
                  <a:lnTo>
                    <a:pt x="658928" y="192774"/>
                  </a:lnTo>
                  <a:lnTo>
                    <a:pt x="799479" y="192774"/>
                  </a:lnTo>
                  <a:lnTo>
                    <a:pt x="799479" y="215543"/>
                  </a:lnTo>
                  <a:lnTo>
                    <a:pt x="819126" y="215543"/>
                  </a:lnTo>
                  <a:lnTo>
                    <a:pt x="819126" y="236794"/>
                  </a:lnTo>
                  <a:lnTo>
                    <a:pt x="974791" y="236794"/>
                  </a:lnTo>
                  <a:lnTo>
                    <a:pt x="974791" y="259562"/>
                  </a:lnTo>
                  <a:lnTo>
                    <a:pt x="988392" y="259562"/>
                  </a:lnTo>
                  <a:lnTo>
                    <a:pt x="988392" y="280813"/>
                  </a:lnTo>
                  <a:lnTo>
                    <a:pt x="1041288" y="280813"/>
                  </a:lnTo>
                  <a:lnTo>
                    <a:pt x="1041288" y="303582"/>
                  </a:lnTo>
                  <a:lnTo>
                    <a:pt x="1115342" y="303582"/>
                  </a:lnTo>
                  <a:lnTo>
                    <a:pt x="1115342" y="324832"/>
                  </a:lnTo>
                  <a:lnTo>
                    <a:pt x="1134989" y="324832"/>
                  </a:lnTo>
                  <a:lnTo>
                    <a:pt x="1134989" y="347601"/>
                  </a:lnTo>
                  <a:lnTo>
                    <a:pt x="1142545" y="347601"/>
                  </a:lnTo>
                  <a:lnTo>
                    <a:pt x="1142545" y="368852"/>
                  </a:lnTo>
                  <a:lnTo>
                    <a:pt x="1156147" y="368852"/>
                  </a:lnTo>
                  <a:lnTo>
                    <a:pt x="1156147" y="391620"/>
                  </a:lnTo>
                  <a:lnTo>
                    <a:pt x="1175794" y="391620"/>
                  </a:lnTo>
                  <a:lnTo>
                    <a:pt x="1175794" y="414389"/>
                  </a:lnTo>
                  <a:lnTo>
                    <a:pt x="1189396" y="414389"/>
                  </a:lnTo>
                  <a:lnTo>
                    <a:pt x="1189396" y="435640"/>
                  </a:lnTo>
                  <a:lnTo>
                    <a:pt x="1255893" y="435640"/>
                  </a:lnTo>
                  <a:lnTo>
                    <a:pt x="1255893" y="458408"/>
                  </a:lnTo>
                  <a:lnTo>
                    <a:pt x="1269495" y="458408"/>
                  </a:lnTo>
                  <a:lnTo>
                    <a:pt x="1269495" y="481177"/>
                  </a:lnTo>
                  <a:lnTo>
                    <a:pt x="1283096" y="481177"/>
                  </a:lnTo>
                  <a:lnTo>
                    <a:pt x="1283096" y="502427"/>
                  </a:lnTo>
                  <a:lnTo>
                    <a:pt x="1296698" y="502427"/>
                  </a:lnTo>
                  <a:lnTo>
                    <a:pt x="1296698" y="525196"/>
                  </a:lnTo>
                  <a:lnTo>
                    <a:pt x="1364707" y="525196"/>
                  </a:lnTo>
                  <a:lnTo>
                    <a:pt x="1364707" y="547965"/>
                  </a:lnTo>
                  <a:lnTo>
                    <a:pt x="1376797" y="547965"/>
                  </a:lnTo>
                  <a:lnTo>
                    <a:pt x="1376797" y="569215"/>
                  </a:lnTo>
                  <a:lnTo>
                    <a:pt x="1390399" y="569215"/>
                  </a:lnTo>
                  <a:lnTo>
                    <a:pt x="1390399" y="591984"/>
                  </a:lnTo>
                  <a:lnTo>
                    <a:pt x="1458408" y="591984"/>
                  </a:lnTo>
                  <a:lnTo>
                    <a:pt x="1458408" y="614753"/>
                  </a:lnTo>
                  <a:lnTo>
                    <a:pt x="1491656" y="614753"/>
                  </a:lnTo>
                  <a:lnTo>
                    <a:pt x="1491656" y="636003"/>
                  </a:lnTo>
                  <a:lnTo>
                    <a:pt x="1497701" y="636003"/>
                  </a:lnTo>
                  <a:lnTo>
                    <a:pt x="1497701" y="658772"/>
                  </a:lnTo>
                  <a:lnTo>
                    <a:pt x="1511303" y="658772"/>
                  </a:lnTo>
                  <a:lnTo>
                    <a:pt x="1511303" y="681541"/>
                  </a:lnTo>
                  <a:lnTo>
                    <a:pt x="1532461" y="681541"/>
                  </a:lnTo>
                  <a:lnTo>
                    <a:pt x="1532461" y="702791"/>
                  </a:lnTo>
                  <a:lnTo>
                    <a:pt x="1598959" y="702791"/>
                  </a:lnTo>
                  <a:lnTo>
                    <a:pt x="1598959" y="725560"/>
                  </a:lnTo>
                  <a:lnTo>
                    <a:pt x="1612561" y="725560"/>
                  </a:lnTo>
                  <a:lnTo>
                    <a:pt x="1612561" y="748329"/>
                  </a:lnTo>
                  <a:lnTo>
                    <a:pt x="1626162" y="748329"/>
                  </a:lnTo>
                  <a:lnTo>
                    <a:pt x="1626162" y="771097"/>
                  </a:lnTo>
                  <a:lnTo>
                    <a:pt x="1639764" y="771097"/>
                  </a:lnTo>
                  <a:lnTo>
                    <a:pt x="1639764" y="793866"/>
                  </a:lnTo>
                  <a:lnTo>
                    <a:pt x="1686614" y="793866"/>
                  </a:lnTo>
                  <a:lnTo>
                    <a:pt x="1686614" y="816634"/>
                  </a:lnTo>
                  <a:lnTo>
                    <a:pt x="1700216" y="816634"/>
                  </a:lnTo>
                  <a:lnTo>
                    <a:pt x="1700216" y="839403"/>
                  </a:lnTo>
                  <a:lnTo>
                    <a:pt x="1706261" y="839403"/>
                  </a:lnTo>
                  <a:lnTo>
                    <a:pt x="1706261" y="862172"/>
                  </a:lnTo>
                  <a:lnTo>
                    <a:pt x="1727419" y="862172"/>
                  </a:lnTo>
                  <a:lnTo>
                    <a:pt x="1727419" y="883422"/>
                  </a:lnTo>
                  <a:lnTo>
                    <a:pt x="1780315" y="883422"/>
                  </a:lnTo>
                  <a:lnTo>
                    <a:pt x="1780315" y="906191"/>
                  </a:lnTo>
                  <a:lnTo>
                    <a:pt x="1793917" y="906191"/>
                  </a:lnTo>
                  <a:lnTo>
                    <a:pt x="1793917" y="928960"/>
                  </a:lnTo>
                  <a:lnTo>
                    <a:pt x="1827166" y="928960"/>
                  </a:lnTo>
                  <a:lnTo>
                    <a:pt x="1827166" y="951728"/>
                  </a:lnTo>
                  <a:lnTo>
                    <a:pt x="1848324" y="951728"/>
                  </a:lnTo>
                  <a:lnTo>
                    <a:pt x="1848324" y="974497"/>
                  </a:lnTo>
                  <a:lnTo>
                    <a:pt x="1875527" y="974497"/>
                  </a:lnTo>
                  <a:lnTo>
                    <a:pt x="1875527" y="997265"/>
                  </a:lnTo>
                  <a:lnTo>
                    <a:pt x="1887618" y="997265"/>
                  </a:lnTo>
                  <a:lnTo>
                    <a:pt x="1887618" y="1020034"/>
                  </a:lnTo>
                  <a:lnTo>
                    <a:pt x="1928423" y="1020034"/>
                  </a:lnTo>
                  <a:lnTo>
                    <a:pt x="1928423" y="1042803"/>
                  </a:lnTo>
                  <a:lnTo>
                    <a:pt x="2002477" y="1042803"/>
                  </a:lnTo>
                  <a:lnTo>
                    <a:pt x="2002477" y="1065571"/>
                  </a:lnTo>
                  <a:lnTo>
                    <a:pt x="2082576" y="1065571"/>
                  </a:lnTo>
                  <a:lnTo>
                    <a:pt x="2082576" y="1088340"/>
                  </a:lnTo>
                  <a:lnTo>
                    <a:pt x="2156630" y="1088340"/>
                  </a:lnTo>
                  <a:lnTo>
                    <a:pt x="2156630" y="1111109"/>
                  </a:lnTo>
                  <a:lnTo>
                    <a:pt x="2191390" y="1111109"/>
                  </a:lnTo>
                  <a:lnTo>
                    <a:pt x="2191390" y="1135395"/>
                  </a:lnTo>
                  <a:lnTo>
                    <a:pt x="2203480" y="1135395"/>
                  </a:lnTo>
                  <a:lnTo>
                    <a:pt x="2203480" y="1158164"/>
                  </a:lnTo>
                  <a:lnTo>
                    <a:pt x="2217082" y="1158164"/>
                  </a:lnTo>
                  <a:lnTo>
                    <a:pt x="2217082" y="1180932"/>
                  </a:lnTo>
                  <a:lnTo>
                    <a:pt x="2271489" y="1180932"/>
                  </a:lnTo>
                  <a:lnTo>
                    <a:pt x="2271489" y="1203701"/>
                  </a:lnTo>
                  <a:lnTo>
                    <a:pt x="2331941" y="1203701"/>
                  </a:lnTo>
                  <a:lnTo>
                    <a:pt x="2331941" y="1226470"/>
                  </a:lnTo>
                  <a:lnTo>
                    <a:pt x="2507252" y="1226470"/>
                  </a:lnTo>
                  <a:lnTo>
                    <a:pt x="2507252" y="1249238"/>
                  </a:lnTo>
                  <a:lnTo>
                    <a:pt x="2567704" y="1249238"/>
                  </a:lnTo>
                  <a:lnTo>
                    <a:pt x="2567704" y="1273525"/>
                  </a:lnTo>
                  <a:lnTo>
                    <a:pt x="2587351" y="1273525"/>
                  </a:lnTo>
                  <a:lnTo>
                    <a:pt x="2587351" y="1296293"/>
                  </a:lnTo>
                  <a:lnTo>
                    <a:pt x="2600953" y="1296293"/>
                  </a:lnTo>
                  <a:lnTo>
                    <a:pt x="2600953" y="1320580"/>
                  </a:lnTo>
                  <a:lnTo>
                    <a:pt x="2634201" y="1320580"/>
                  </a:lnTo>
                  <a:lnTo>
                    <a:pt x="2634201" y="1343348"/>
                  </a:lnTo>
                  <a:lnTo>
                    <a:pt x="2681052" y="1343348"/>
                  </a:lnTo>
                  <a:lnTo>
                    <a:pt x="2681052" y="1367635"/>
                  </a:lnTo>
                  <a:lnTo>
                    <a:pt x="2714301" y="1367635"/>
                  </a:lnTo>
                  <a:lnTo>
                    <a:pt x="2714301" y="1391921"/>
                  </a:lnTo>
                  <a:lnTo>
                    <a:pt x="2768708" y="1391921"/>
                  </a:lnTo>
                  <a:lnTo>
                    <a:pt x="2768708" y="1416208"/>
                  </a:lnTo>
                  <a:lnTo>
                    <a:pt x="2774753" y="1416208"/>
                  </a:lnTo>
                  <a:lnTo>
                    <a:pt x="2774753" y="1442012"/>
                  </a:lnTo>
                  <a:lnTo>
                    <a:pt x="2883566" y="1442012"/>
                  </a:lnTo>
                  <a:lnTo>
                    <a:pt x="2883566" y="1493621"/>
                  </a:lnTo>
                  <a:lnTo>
                    <a:pt x="2889612" y="1493621"/>
                  </a:lnTo>
                  <a:lnTo>
                    <a:pt x="2889612" y="1519426"/>
                  </a:lnTo>
                  <a:lnTo>
                    <a:pt x="2957620" y="1519426"/>
                  </a:lnTo>
                  <a:lnTo>
                    <a:pt x="2957620" y="1546748"/>
                  </a:lnTo>
                  <a:lnTo>
                    <a:pt x="3024118" y="1546748"/>
                  </a:lnTo>
                  <a:lnTo>
                    <a:pt x="3024118" y="1572553"/>
                  </a:lnTo>
                  <a:lnTo>
                    <a:pt x="3051321" y="1572553"/>
                  </a:lnTo>
                  <a:lnTo>
                    <a:pt x="3051321" y="1599875"/>
                  </a:lnTo>
                  <a:lnTo>
                    <a:pt x="3090615" y="1599875"/>
                  </a:lnTo>
                  <a:lnTo>
                    <a:pt x="3090615" y="1627197"/>
                  </a:lnTo>
                  <a:lnTo>
                    <a:pt x="3117818" y="1627197"/>
                  </a:lnTo>
                  <a:lnTo>
                    <a:pt x="3117818" y="1681842"/>
                  </a:lnTo>
                  <a:lnTo>
                    <a:pt x="3199429" y="1681842"/>
                  </a:lnTo>
                  <a:lnTo>
                    <a:pt x="3199429" y="1710682"/>
                  </a:lnTo>
                  <a:lnTo>
                    <a:pt x="3219076" y="1710682"/>
                  </a:lnTo>
                  <a:lnTo>
                    <a:pt x="3219076" y="1741040"/>
                  </a:lnTo>
                  <a:lnTo>
                    <a:pt x="3265926" y="1741040"/>
                  </a:lnTo>
                  <a:lnTo>
                    <a:pt x="3265926" y="1771398"/>
                  </a:lnTo>
                  <a:lnTo>
                    <a:pt x="3420079" y="1771398"/>
                  </a:lnTo>
                  <a:lnTo>
                    <a:pt x="3420079" y="1804792"/>
                  </a:lnTo>
                  <a:lnTo>
                    <a:pt x="3427636" y="1804792"/>
                  </a:lnTo>
                  <a:lnTo>
                    <a:pt x="3427636" y="1838186"/>
                  </a:lnTo>
                  <a:lnTo>
                    <a:pt x="3460884" y="1838186"/>
                  </a:lnTo>
                  <a:lnTo>
                    <a:pt x="3460884" y="1871580"/>
                  </a:lnTo>
                  <a:lnTo>
                    <a:pt x="3466930" y="1871580"/>
                  </a:lnTo>
                  <a:lnTo>
                    <a:pt x="3466930" y="1906492"/>
                  </a:lnTo>
                  <a:lnTo>
                    <a:pt x="3488088" y="1906492"/>
                  </a:lnTo>
                  <a:lnTo>
                    <a:pt x="3488088" y="1942922"/>
                  </a:lnTo>
                  <a:lnTo>
                    <a:pt x="3575744" y="1942922"/>
                  </a:lnTo>
                  <a:lnTo>
                    <a:pt x="3575744" y="1982388"/>
                  </a:lnTo>
                  <a:lnTo>
                    <a:pt x="3958103" y="1982388"/>
                  </a:lnTo>
                  <a:lnTo>
                    <a:pt x="3958103" y="2035514"/>
                  </a:lnTo>
                  <a:lnTo>
                    <a:pt x="3991352" y="2035514"/>
                  </a:lnTo>
                  <a:lnTo>
                    <a:pt x="3991352" y="2090159"/>
                  </a:lnTo>
                  <a:lnTo>
                    <a:pt x="4079007" y="2090159"/>
                  </a:lnTo>
                  <a:lnTo>
                    <a:pt x="4079007" y="2144804"/>
                  </a:lnTo>
                  <a:lnTo>
                    <a:pt x="4098654" y="2144804"/>
                  </a:lnTo>
                  <a:lnTo>
                    <a:pt x="4098654" y="2199449"/>
                  </a:lnTo>
                  <a:lnTo>
                    <a:pt x="4133414" y="2199449"/>
                  </a:lnTo>
                  <a:lnTo>
                    <a:pt x="4133414" y="2254093"/>
                  </a:lnTo>
                  <a:lnTo>
                    <a:pt x="4207468" y="2254093"/>
                  </a:lnTo>
                  <a:lnTo>
                    <a:pt x="4207468" y="2307220"/>
                  </a:lnTo>
                  <a:lnTo>
                    <a:pt x="4583783" y="2307220"/>
                  </a:lnTo>
                  <a:lnTo>
                    <a:pt x="4583783" y="2387669"/>
                  </a:lnTo>
                  <a:lnTo>
                    <a:pt x="4825591" y="2387669"/>
                  </a:lnTo>
                  <a:lnTo>
                    <a:pt x="4825591" y="2493923"/>
                  </a:lnTo>
                  <a:lnTo>
                    <a:pt x="5685523" y="2493923"/>
                  </a:lnTo>
                </a:path>
              </a:pathLst>
            </a:custGeom>
            <a:noFill/>
            <a:ln w="28575" cap="flat">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11" name="Freeform 509">
              <a:extLst>
                <a:ext uri="{FF2B5EF4-FFF2-40B4-BE49-F238E27FC236}">
                  <a16:creationId xmlns:a16="http://schemas.microsoft.com/office/drawing/2014/main" id="{250D45F1-F4A2-0E93-5588-FB898FE5D04C}"/>
                </a:ext>
              </a:extLst>
            </p:cNvPr>
            <p:cNvSpPr/>
            <p:nvPr/>
          </p:nvSpPr>
          <p:spPr>
            <a:xfrm>
              <a:off x="8657783" y="3544357"/>
              <a:ext cx="1511" cy="3035"/>
            </a:xfrm>
            <a:custGeom>
              <a:avLst/>
              <a:gdLst>
                <a:gd name="connsiteX0" fmla="*/ 0 w 1511"/>
                <a:gd name="connsiteY0" fmla="*/ 0 h 3035"/>
                <a:gd name="connsiteX1" fmla="*/ 1511 w 1511"/>
                <a:gd name="connsiteY1" fmla="*/ 3036 h 3035"/>
              </a:gdLst>
              <a:ahLst/>
              <a:cxnLst>
                <a:cxn ang="0">
                  <a:pos x="connsiteX0" y="connsiteY0"/>
                </a:cxn>
                <a:cxn ang="0">
                  <a:pos x="connsiteX1" y="connsiteY1"/>
                </a:cxn>
              </a:cxnLst>
              <a:rect l="l" t="t" r="r" b="b"/>
              <a:pathLst>
                <a:path w="1511" h="3035">
                  <a:moveTo>
                    <a:pt x="0" y="0"/>
                  </a:moveTo>
                  <a:lnTo>
                    <a:pt x="1511" y="3036"/>
                  </a:lnTo>
                </a:path>
              </a:pathLst>
            </a:custGeom>
            <a:ln w="28575" cap="flat">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12" name="Freeform 510">
              <a:extLst>
                <a:ext uri="{FF2B5EF4-FFF2-40B4-BE49-F238E27FC236}">
                  <a16:creationId xmlns:a16="http://schemas.microsoft.com/office/drawing/2014/main" id="{02555810-E27A-C271-BFCD-2F71E41A60D2}"/>
                </a:ext>
              </a:extLst>
            </p:cNvPr>
            <p:cNvSpPr/>
            <p:nvPr/>
          </p:nvSpPr>
          <p:spPr>
            <a:xfrm>
              <a:off x="2949591" y="105347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13" name="Freeform 511">
              <a:extLst>
                <a:ext uri="{FF2B5EF4-FFF2-40B4-BE49-F238E27FC236}">
                  <a16:creationId xmlns:a16="http://schemas.microsoft.com/office/drawing/2014/main" id="{6ACBB384-2623-4B35-B4AA-1E4A10039610}"/>
                </a:ext>
              </a:extLst>
            </p:cNvPr>
            <p:cNvSpPr/>
            <p:nvPr/>
          </p:nvSpPr>
          <p:spPr>
            <a:xfrm>
              <a:off x="2979817" y="102311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14" name="Freeform 512">
              <a:extLst>
                <a:ext uri="{FF2B5EF4-FFF2-40B4-BE49-F238E27FC236}">
                  <a16:creationId xmlns:a16="http://schemas.microsoft.com/office/drawing/2014/main" id="{B2A773DA-569D-E20D-C073-B0C6AFB4805C}"/>
                </a:ext>
              </a:extLst>
            </p:cNvPr>
            <p:cNvSpPr/>
            <p:nvPr/>
          </p:nvSpPr>
          <p:spPr>
            <a:xfrm>
              <a:off x="2949591" y="105347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15" name="Freeform 513">
              <a:extLst>
                <a:ext uri="{FF2B5EF4-FFF2-40B4-BE49-F238E27FC236}">
                  <a16:creationId xmlns:a16="http://schemas.microsoft.com/office/drawing/2014/main" id="{97535028-5B72-26D3-748A-9532F066458E}"/>
                </a:ext>
              </a:extLst>
            </p:cNvPr>
            <p:cNvSpPr/>
            <p:nvPr/>
          </p:nvSpPr>
          <p:spPr>
            <a:xfrm>
              <a:off x="2979817" y="102311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16" name="Freeform 514">
              <a:extLst>
                <a:ext uri="{FF2B5EF4-FFF2-40B4-BE49-F238E27FC236}">
                  <a16:creationId xmlns:a16="http://schemas.microsoft.com/office/drawing/2014/main" id="{4F7DE3D0-77B0-1294-CE35-AF4EA921026C}"/>
                </a:ext>
              </a:extLst>
            </p:cNvPr>
            <p:cNvSpPr/>
            <p:nvPr/>
          </p:nvSpPr>
          <p:spPr>
            <a:xfrm>
              <a:off x="2949591" y="105347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17" name="Freeform 515">
              <a:extLst>
                <a:ext uri="{FF2B5EF4-FFF2-40B4-BE49-F238E27FC236}">
                  <a16:creationId xmlns:a16="http://schemas.microsoft.com/office/drawing/2014/main" id="{23BEA7DC-E821-33BF-A98D-50A046EB53EF}"/>
                </a:ext>
              </a:extLst>
            </p:cNvPr>
            <p:cNvSpPr/>
            <p:nvPr/>
          </p:nvSpPr>
          <p:spPr>
            <a:xfrm>
              <a:off x="2979817" y="102311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18" name="Freeform 516">
              <a:extLst>
                <a:ext uri="{FF2B5EF4-FFF2-40B4-BE49-F238E27FC236}">
                  <a16:creationId xmlns:a16="http://schemas.microsoft.com/office/drawing/2014/main" id="{218A696B-F16D-40F0-E8B3-4C73772CAE25}"/>
                </a:ext>
              </a:extLst>
            </p:cNvPr>
            <p:cNvSpPr/>
            <p:nvPr/>
          </p:nvSpPr>
          <p:spPr>
            <a:xfrm>
              <a:off x="2949591" y="105347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19" name="Freeform 517">
              <a:extLst>
                <a:ext uri="{FF2B5EF4-FFF2-40B4-BE49-F238E27FC236}">
                  <a16:creationId xmlns:a16="http://schemas.microsoft.com/office/drawing/2014/main" id="{87A4FD25-9161-99EC-EA29-A1E099DFCE80}"/>
                </a:ext>
              </a:extLst>
            </p:cNvPr>
            <p:cNvSpPr/>
            <p:nvPr/>
          </p:nvSpPr>
          <p:spPr>
            <a:xfrm>
              <a:off x="2979817" y="102311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20" name="Freeform 518">
              <a:extLst>
                <a:ext uri="{FF2B5EF4-FFF2-40B4-BE49-F238E27FC236}">
                  <a16:creationId xmlns:a16="http://schemas.microsoft.com/office/drawing/2014/main" id="{E766D620-015E-8EAB-60EF-ED50BB731DC6}"/>
                </a:ext>
              </a:extLst>
            </p:cNvPr>
            <p:cNvSpPr/>
            <p:nvPr/>
          </p:nvSpPr>
          <p:spPr>
            <a:xfrm>
              <a:off x="2963193" y="105347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21" name="Freeform 519">
              <a:extLst>
                <a:ext uri="{FF2B5EF4-FFF2-40B4-BE49-F238E27FC236}">
                  <a16:creationId xmlns:a16="http://schemas.microsoft.com/office/drawing/2014/main" id="{1430A73C-9F09-AE77-5E2C-13297B6C0849}"/>
                </a:ext>
              </a:extLst>
            </p:cNvPr>
            <p:cNvSpPr/>
            <p:nvPr/>
          </p:nvSpPr>
          <p:spPr>
            <a:xfrm>
              <a:off x="2993419" y="102311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22" name="Freeform 520">
              <a:extLst>
                <a:ext uri="{FF2B5EF4-FFF2-40B4-BE49-F238E27FC236}">
                  <a16:creationId xmlns:a16="http://schemas.microsoft.com/office/drawing/2014/main" id="{A020CFD9-DC55-1BEE-875C-167BD2DAD514}"/>
                </a:ext>
              </a:extLst>
            </p:cNvPr>
            <p:cNvSpPr/>
            <p:nvPr/>
          </p:nvSpPr>
          <p:spPr>
            <a:xfrm>
              <a:off x="2970749" y="105347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23" name="Freeform 521">
              <a:extLst>
                <a:ext uri="{FF2B5EF4-FFF2-40B4-BE49-F238E27FC236}">
                  <a16:creationId xmlns:a16="http://schemas.microsoft.com/office/drawing/2014/main" id="{129D425A-8D34-D0F5-CCFB-71F965C7AA2A}"/>
                </a:ext>
              </a:extLst>
            </p:cNvPr>
            <p:cNvSpPr/>
            <p:nvPr/>
          </p:nvSpPr>
          <p:spPr>
            <a:xfrm>
              <a:off x="3000975" y="102311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24" name="Freeform 522">
              <a:extLst>
                <a:ext uri="{FF2B5EF4-FFF2-40B4-BE49-F238E27FC236}">
                  <a16:creationId xmlns:a16="http://schemas.microsoft.com/office/drawing/2014/main" id="{D2813BC2-281F-32A2-EAAC-FEDB1EA9C880}"/>
                </a:ext>
              </a:extLst>
            </p:cNvPr>
            <p:cNvSpPr/>
            <p:nvPr/>
          </p:nvSpPr>
          <p:spPr>
            <a:xfrm>
              <a:off x="3010043" y="105347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25" name="Freeform 523">
              <a:extLst>
                <a:ext uri="{FF2B5EF4-FFF2-40B4-BE49-F238E27FC236}">
                  <a16:creationId xmlns:a16="http://schemas.microsoft.com/office/drawing/2014/main" id="{D2E1592E-98F3-8A95-3BB9-AFABB7B46F78}"/>
                </a:ext>
              </a:extLst>
            </p:cNvPr>
            <p:cNvSpPr/>
            <p:nvPr/>
          </p:nvSpPr>
          <p:spPr>
            <a:xfrm>
              <a:off x="3040269" y="102311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26" name="Freeform 524">
              <a:extLst>
                <a:ext uri="{FF2B5EF4-FFF2-40B4-BE49-F238E27FC236}">
                  <a16:creationId xmlns:a16="http://schemas.microsoft.com/office/drawing/2014/main" id="{B991AFD0-DEA6-4007-E552-5534BFA61B71}"/>
                </a:ext>
              </a:extLst>
            </p:cNvPr>
            <p:cNvSpPr/>
            <p:nvPr/>
          </p:nvSpPr>
          <p:spPr>
            <a:xfrm>
              <a:off x="3017600" y="107472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27" name="Freeform 525">
              <a:extLst>
                <a:ext uri="{FF2B5EF4-FFF2-40B4-BE49-F238E27FC236}">
                  <a16:creationId xmlns:a16="http://schemas.microsoft.com/office/drawing/2014/main" id="{77343B76-926A-6010-A8DE-2E58CDABB041}"/>
                </a:ext>
              </a:extLst>
            </p:cNvPr>
            <p:cNvSpPr/>
            <p:nvPr/>
          </p:nvSpPr>
          <p:spPr>
            <a:xfrm>
              <a:off x="3047826" y="1044363"/>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28" name="Freeform 526">
              <a:extLst>
                <a:ext uri="{FF2B5EF4-FFF2-40B4-BE49-F238E27FC236}">
                  <a16:creationId xmlns:a16="http://schemas.microsoft.com/office/drawing/2014/main" id="{3D2EB46D-E5BF-AC4D-F155-47EF0B03C962}"/>
                </a:ext>
              </a:extLst>
            </p:cNvPr>
            <p:cNvSpPr/>
            <p:nvPr/>
          </p:nvSpPr>
          <p:spPr>
            <a:xfrm>
              <a:off x="3037247" y="107472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29" name="Freeform 527">
              <a:extLst>
                <a:ext uri="{FF2B5EF4-FFF2-40B4-BE49-F238E27FC236}">
                  <a16:creationId xmlns:a16="http://schemas.microsoft.com/office/drawing/2014/main" id="{CEBB0D4C-0A30-5B21-116C-3CB971E03AB9}"/>
                </a:ext>
              </a:extLst>
            </p:cNvPr>
            <p:cNvSpPr/>
            <p:nvPr/>
          </p:nvSpPr>
          <p:spPr>
            <a:xfrm>
              <a:off x="3067473" y="1044363"/>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30" name="Freeform 528">
              <a:extLst>
                <a:ext uri="{FF2B5EF4-FFF2-40B4-BE49-F238E27FC236}">
                  <a16:creationId xmlns:a16="http://schemas.microsoft.com/office/drawing/2014/main" id="{5BB6C8F5-FFB1-523A-2AB3-7A7FDE954DE7}"/>
                </a:ext>
              </a:extLst>
            </p:cNvPr>
            <p:cNvSpPr/>
            <p:nvPr/>
          </p:nvSpPr>
          <p:spPr>
            <a:xfrm>
              <a:off x="3097699" y="111722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31" name="Freeform 529">
              <a:extLst>
                <a:ext uri="{FF2B5EF4-FFF2-40B4-BE49-F238E27FC236}">
                  <a16:creationId xmlns:a16="http://schemas.microsoft.com/office/drawing/2014/main" id="{60F3EABF-8F3A-8AAA-E262-9F072F19BD01}"/>
                </a:ext>
              </a:extLst>
            </p:cNvPr>
            <p:cNvSpPr/>
            <p:nvPr/>
          </p:nvSpPr>
          <p:spPr>
            <a:xfrm>
              <a:off x="3127925" y="108686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32" name="Freeform 530">
              <a:extLst>
                <a:ext uri="{FF2B5EF4-FFF2-40B4-BE49-F238E27FC236}">
                  <a16:creationId xmlns:a16="http://schemas.microsoft.com/office/drawing/2014/main" id="{6F9A19D9-B9AC-1D02-21E9-0975B0C8E932}"/>
                </a:ext>
              </a:extLst>
            </p:cNvPr>
            <p:cNvSpPr/>
            <p:nvPr/>
          </p:nvSpPr>
          <p:spPr>
            <a:xfrm>
              <a:off x="3212558" y="111722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33" name="Freeform 531">
              <a:extLst>
                <a:ext uri="{FF2B5EF4-FFF2-40B4-BE49-F238E27FC236}">
                  <a16:creationId xmlns:a16="http://schemas.microsoft.com/office/drawing/2014/main" id="{AADDC6F7-7F9E-2360-ECC5-86268662817C}"/>
                </a:ext>
              </a:extLst>
            </p:cNvPr>
            <p:cNvSpPr/>
            <p:nvPr/>
          </p:nvSpPr>
          <p:spPr>
            <a:xfrm>
              <a:off x="3242784" y="108686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34" name="Freeform 532">
              <a:extLst>
                <a:ext uri="{FF2B5EF4-FFF2-40B4-BE49-F238E27FC236}">
                  <a16:creationId xmlns:a16="http://schemas.microsoft.com/office/drawing/2014/main" id="{163A9C8F-508D-2B99-C680-6944993C1651}"/>
                </a:ext>
              </a:extLst>
            </p:cNvPr>
            <p:cNvSpPr/>
            <p:nvPr/>
          </p:nvSpPr>
          <p:spPr>
            <a:xfrm>
              <a:off x="3232205" y="111722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35" name="Freeform 533">
              <a:extLst>
                <a:ext uri="{FF2B5EF4-FFF2-40B4-BE49-F238E27FC236}">
                  <a16:creationId xmlns:a16="http://schemas.microsoft.com/office/drawing/2014/main" id="{F7BC6FC4-0A08-2641-19A3-45B914472121}"/>
                </a:ext>
              </a:extLst>
            </p:cNvPr>
            <p:cNvSpPr/>
            <p:nvPr/>
          </p:nvSpPr>
          <p:spPr>
            <a:xfrm>
              <a:off x="3262431" y="108686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36" name="Freeform 534">
              <a:extLst>
                <a:ext uri="{FF2B5EF4-FFF2-40B4-BE49-F238E27FC236}">
                  <a16:creationId xmlns:a16="http://schemas.microsoft.com/office/drawing/2014/main" id="{6415CF79-BB50-07F4-5952-90549005D206}"/>
                </a:ext>
              </a:extLst>
            </p:cNvPr>
            <p:cNvSpPr/>
            <p:nvPr/>
          </p:nvSpPr>
          <p:spPr>
            <a:xfrm>
              <a:off x="3279055" y="111722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37" name="Freeform 535">
              <a:extLst>
                <a:ext uri="{FF2B5EF4-FFF2-40B4-BE49-F238E27FC236}">
                  <a16:creationId xmlns:a16="http://schemas.microsoft.com/office/drawing/2014/main" id="{EA5F9652-7EB5-5568-F40E-3896875FAE18}"/>
                </a:ext>
              </a:extLst>
            </p:cNvPr>
            <p:cNvSpPr/>
            <p:nvPr/>
          </p:nvSpPr>
          <p:spPr>
            <a:xfrm>
              <a:off x="3309281" y="108686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38" name="Freeform 536">
              <a:extLst>
                <a:ext uri="{FF2B5EF4-FFF2-40B4-BE49-F238E27FC236}">
                  <a16:creationId xmlns:a16="http://schemas.microsoft.com/office/drawing/2014/main" id="{B1B28235-E5CC-7BF7-AC23-80042077A5E2}"/>
                </a:ext>
              </a:extLst>
            </p:cNvPr>
            <p:cNvSpPr/>
            <p:nvPr/>
          </p:nvSpPr>
          <p:spPr>
            <a:xfrm>
              <a:off x="3306258" y="113847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39" name="Freeform 537">
              <a:extLst>
                <a:ext uri="{FF2B5EF4-FFF2-40B4-BE49-F238E27FC236}">
                  <a16:creationId xmlns:a16="http://schemas.microsoft.com/office/drawing/2014/main" id="{FFAA66D3-BB00-3AA8-B32E-14C7C4F1A54B}"/>
                </a:ext>
              </a:extLst>
            </p:cNvPr>
            <p:cNvSpPr/>
            <p:nvPr/>
          </p:nvSpPr>
          <p:spPr>
            <a:xfrm>
              <a:off x="3336485" y="110811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40" name="Freeform 538">
              <a:extLst>
                <a:ext uri="{FF2B5EF4-FFF2-40B4-BE49-F238E27FC236}">
                  <a16:creationId xmlns:a16="http://schemas.microsoft.com/office/drawing/2014/main" id="{983FBE99-AC4B-0371-B6BA-46043CEA3D3C}"/>
                </a:ext>
              </a:extLst>
            </p:cNvPr>
            <p:cNvSpPr/>
            <p:nvPr/>
          </p:nvSpPr>
          <p:spPr>
            <a:xfrm>
              <a:off x="3347064" y="113847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41" name="Freeform 539">
              <a:extLst>
                <a:ext uri="{FF2B5EF4-FFF2-40B4-BE49-F238E27FC236}">
                  <a16:creationId xmlns:a16="http://schemas.microsoft.com/office/drawing/2014/main" id="{D5522CE4-E317-8B39-0555-28698D834394}"/>
                </a:ext>
              </a:extLst>
            </p:cNvPr>
            <p:cNvSpPr/>
            <p:nvPr/>
          </p:nvSpPr>
          <p:spPr>
            <a:xfrm>
              <a:off x="3377290" y="110811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42" name="Freeform 540">
              <a:extLst>
                <a:ext uri="{FF2B5EF4-FFF2-40B4-BE49-F238E27FC236}">
                  <a16:creationId xmlns:a16="http://schemas.microsoft.com/office/drawing/2014/main" id="{C1FF330A-0D77-9019-EC0B-F08DB0CD439D}"/>
                </a:ext>
              </a:extLst>
            </p:cNvPr>
            <p:cNvSpPr/>
            <p:nvPr/>
          </p:nvSpPr>
          <p:spPr>
            <a:xfrm>
              <a:off x="3649324" y="1246245"/>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43" name="Freeform 541">
              <a:extLst>
                <a:ext uri="{FF2B5EF4-FFF2-40B4-BE49-F238E27FC236}">
                  <a16:creationId xmlns:a16="http://schemas.microsoft.com/office/drawing/2014/main" id="{3818697A-0A54-BE36-9109-4C5D8EE93E1B}"/>
                </a:ext>
              </a:extLst>
            </p:cNvPr>
            <p:cNvSpPr/>
            <p:nvPr/>
          </p:nvSpPr>
          <p:spPr>
            <a:xfrm>
              <a:off x="3679550" y="1215887"/>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44" name="Freeform 542">
              <a:extLst>
                <a:ext uri="{FF2B5EF4-FFF2-40B4-BE49-F238E27FC236}">
                  <a16:creationId xmlns:a16="http://schemas.microsoft.com/office/drawing/2014/main" id="{1D9A927A-13DB-2D20-0B11-C4D5997190EB}"/>
                </a:ext>
              </a:extLst>
            </p:cNvPr>
            <p:cNvSpPr/>
            <p:nvPr/>
          </p:nvSpPr>
          <p:spPr>
            <a:xfrm>
              <a:off x="3729423" y="1246245"/>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45" name="Freeform 543">
              <a:extLst>
                <a:ext uri="{FF2B5EF4-FFF2-40B4-BE49-F238E27FC236}">
                  <a16:creationId xmlns:a16="http://schemas.microsoft.com/office/drawing/2014/main" id="{A39F8FED-CEAF-354C-A1E2-B00C4D33A127}"/>
                </a:ext>
              </a:extLst>
            </p:cNvPr>
            <p:cNvSpPr/>
            <p:nvPr/>
          </p:nvSpPr>
          <p:spPr>
            <a:xfrm>
              <a:off x="3759649" y="1215887"/>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46" name="Freeform 544">
              <a:extLst>
                <a:ext uri="{FF2B5EF4-FFF2-40B4-BE49-F238E27FC236}">
                  <a16:creationId xmlns:a16="http://schemas.microsoft.com/office/drawing/2014/main" id="{F20FD9C6-9018-87AF-613D-6BE7642BE9B1}"/>
                </a:ext>
              </a:extLst>
            </p:cNvPr>
            <p:cNvSpPr/>
            <p:nvPr/>
          </p:nvSpPr>
          <p:spPr>
            <a:xfrm>
              <a:off x="3951585" y="1334284"/>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47" name="Freeform 545">
              <a:extLst>
                <a:ext uri="{FF2B5EF4-FFF2-40B4-BE49-F238E27FC236}">
                  <a16:creationId xmlns:a16="http://schemas.microsoft.com/office/drawing/2014/main" id="{E37792F2-3C85-4F49-8E04-4D9E98640137}"/>
                </a:ext>
              </a:extLst>
            </p:cNvPr>
            <p:cNvSpPr/>
            <p:nvPr/>
          </p:nvSpPr>
          <p:spPr>
            <a:xfrm>
              <a:off x="3981811" y="130392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48" name="Freeform 546">
              <a:extLst>
                <a:ext uri="{FF2B5EF4-FFF2-40B4-BE49-F238E27FC236}">
                  <a16:creationId xmlns:a16="http://schemas.microsoft.com/office/drawing/2014/main" id="{E13410F5-03E3-EABF-FD2E-B0A38E4FAC78}"/>
                </a:ext>
              </a:extLst>
            </p:cNvPr>
            <p:cNvSpPr/>
            <p:nvPr/>
          </p:nvSpPr>
          <p:spPr>
            <a:xfrm>
              <a:off x="4179792" y="148911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49" name="Freeform 547">
              <a:extLst>
                <a:ext uri="{FF2B5EF4-FFF2-40B4-BE49-F238E27FC236}">
                  <a16:creationId xmlns:a16="http://schemas.microsoft.com/office/drawing/2014/main" id="{808FF0D9-C9FF-F7ED-0BA7-F5D50998C1F4}"/>
                </a:ext>
              </a:extLst>
            </p:cNvPr>
            <p:cNvSpPr/>
            <p:nvPr/>
          </p:nvSpPr>
          <p:spPr>
            <a:xfrm>
              <a:off x="4210018" y="145875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50" name="Freeform 548">
              <a:extLst>
                <a:ext uri="{FF2B5EF4-FFF2-40B4-BE49-F238E27FC236}">
                  <a16:creationId xmlns:a16="http://schemas.microsoft.com/office/drawing/2014/main" id="{3D135EE9-FB99-8D16-7D76-1DE1C987E270}"/>
                </a:ext>
              </a:extLst>
            </p:cNvPr>
            <p:cNvSpPr/>
            <p:nvPr/>
          </p:nvSpPr>
          <p:spPr>
            <a:xfrm>
              <a:off x="4509256" y="1756262"/>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51" name="Freeform 549">
              <a:extLst>
                <a:ext uri="{FF2B5EF4-FFF2-40B4-BE49-F238E27FC236}">
                  <a16:creationId xmlns:a16="http://schemas.microsoft.com/office/drawing/2014/main" id="{A63ACF91-7827-EAEC-543D-89C6C506D1BD}"/>
                </a:ext>
              </a:extLst>
            </p:cNvPr>
            <p:cNvSpPr/>
            <p:nvPr/>
          </p:nvSpPr>
          <p:spPr>
            <a:xfrm>
              <a:off x="4539482" y="172590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52" name="Freeform 550">
              <a:extLst>
                <a:ext uri="{FF2B5EF4-FFF2-40B4-BE49-F238E27FC236}">
                  <a16:creationId xmlns:a16="http://schemas.microsoft.com/office/drawing/2014/main" id="{4EBC327D-8672-41A9-103E-2654B8961050}"/>
                </a:ext>
              </a:extLst>
            </p:cNvPr>
            <p:cNvSpPr/>
            <p:nvPr/>
          </p:nvSpPr>
          <p:spPr>
            <a:xfrm>
              <a:off x="4536459" y="1756262"/>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53" name="Freeform 551">
              <a:extLst>
                <a:ext uri="{FF2B5EF4-FFF2-40B4-BE49-F238E27FC236}">
                  <a16:creationId xmlns:a16="http://schemas.microsoft.com/office/drawing/2014/main" id="{4758EA74-E6E6-B123-F8A9-77C0198A6EC5}"/>
                </a:ext>
              </a:extLst>
            </p:cNvPr>
            <p:cNvSpPr/>
            <p:nvPr/>
          </p:nvSpPr>
          <p:spPr>
            <a:xfrm>
              <a:off x="4566685" y="172590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54" name="Freeform 552">
              <a:extLst>
                <a:ext uri="{FF2B5EF4-FFF2-40B4-BE49-F238E27FC236}">
                  <a16:creationId xmlns:a16="http://schemas.microsoft.com/office/drawing/2014/main" id="{B3979170-39E3-6CF1-2C7C-2A25BE29F2D2}"/>
                </a:ext>
              </a:extLst>
            </p:cNvPr>
            <p:cNvSpPr/>
            <p:nvPr/>
          </p:nvSpPr>
          <p:spPr>
            <a:xfrm>
              <a:off x="4791869" y="2027967"/>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55" name="Freeform 553">
              <a:extLst>
                <a:ext uri="{FF2B5EF4-FFF2-40B4-BE49-F238E27FC236}">
                  <a16:creationId xmlns:a16="http://schemas.microsoft.com/office/drawing/2014/main" id="{89A56042-B5D2-C1CC-5444-E41263C11975}"/>
                </a:ext>
              </a:extLst>
            </p:cNvPr>
            <p:cNvSpPr/>
            <p:nvPr/>
          </p:nvSpPr>
          <p:spPr>
            <a:xfrm>
              <a:off x="4822096" y="1997609"/>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56" name="Freeform 554">
              <a:extLst>
                <a:ext uri="{FF2B5EF4-FFF2-40B4-BE49-F238E27FC236}">
                  <a16:creationId xmlns:a16="http://schemas.microsoft.com/office/drawing/2014/main" id="{1DADD700-9AE5-527C-0E3E-5F5DE6FD413E}"/>
                </a:ext>
              </a:extLst>
            </p:cNvPr>
            <p:cNvSpPr/>
            <p:nvPr/>
          </p:nvSpPr>
          <p:spPr>
            <a:xfrm>
              <a:off x="5033678" y="214181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57" name="Freeform 555">
              <a:extLst>
                <a:ext uri="{FF2B5EF4-FFF2-40B4-BE49-F238E27FC236}">
                  <a16:creationId xmlns:a16="http://schemas.microsoft.com/office/drawing/2014/main" id="{392C6E80-F367-BAE7-613C-11F9882E4999}"/>
                </a:ext>
              </a:extLst>
            </p:cNvPr>
            <p:cNvSpPr/>
            <p:nvPr/>
          </p:nvSpPr>
          <p:spPr>
            <a:xfrm>
              <a:off x="5063904" y="211145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58" name="Freeform 556">
              <a:extLst>
                <a:ext uri="{FF2B5EF4-FFF2-40B4-BE49-F238E27FC236}">
                  <a16:creationId xmlns:a16="http://schemas.microsoft.com/office/drawing/2014/main" id="{0BC4D8CE-708F-56A2-EC84-E72CDD8007B5}"/>
                </a:ext>
              </a:extLst>
            </p:cNvPr>
            <p:cNvSpPr/>
            <p:nvPr/>
          </p:nvSpPr>
          <p:spPr>
            <a:xfrm>
              <a:off x="5349540" y="227994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59" name="Freeform 557">
              <a:extLst>
                <a:ext uri="{FF2B5EF4-FFF2-40B4-BE49-F238E27FC236}">
                  <a16:creationId xmlns:a16="http://schemas.microsoft.com/office/drawing/2014/main" id="{411DE3B5-9C66-BF99-79F9-7F33B609EF2E}"/>
                </a:ext>
              </a:extLst>
            </p:cNvPr>
            <p:cNvSpPr/>
            <p:nvPr/>
          </p:nvSpPr>
          <p:spPr>
            <a:xfrm>
              <a:off x="5379766" y="224958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60" name="Freeform 558">
              <a:extLst>
                <a:ext uri="{FF2B5EF4-FFF2-40B4-BE49-F238E27FC236}">
                  <a16:creationId xmlns:a16="http://schemas.microsoft.com/office/drawing/2014/main" id="{598344D4-6F1C-B716-D445-456A693D1F09}"/>
                </a:ext>
              </a:extLst>
            </p:cNvPr>
            <p:cNvSpPr/>
            <p:nvPr/>
          </p:nvSpPr>
          <p:spPr>
            <a:xfrm>
              <a:off x="5530897" y="2349764"/>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61" name="Freeform 559">
              <a:extLst>
                <a:ext uri="{FF2B5EF4-FFF2-40B4-BE49-F238E27FC236}">
                  <a16:creationId xmlns:a16="http://schemas.microsoft.com/office/drawing/2014/main" id="{FEEEFBBB-7449-935C-1E03-DF9BAFB63E4C}"/>
                </a:ext>
              </a:extLst>
            </p:cNvPr>
            <p:cNvSpPr/>
            <p:nvPr/>
          </p:nvSpPr>
          <p:spPr>
            <a:xfrm>
              <a:off x="5561123" y="2319406"/>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62" name="Freeform 560">
              <a:extLst>
                <a:ext uri="{FF2B5EF4-FFF2-40B4-BE49-F238E27FC236}">
                  <a16:creationId xmlns:a16="http://schemas.microsoft.com/office/drawing/2014/main" id="{6169E992-ACDB-677B-6D90-C31CB9EEA19F}"/>
                </a:ext>
              </a:extLst>
            </p:cNvPr>
            <p:cNvSpPr/>
            <p:nvPr/>
          </p:nvSpPr>
          <p:spPr>
            <a:xfrm>
              <a:off x="5536942" y="2349764"/>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63" name="Freeform 561">
              <a:extLst>
                <a:ext uri="{FF2B5EF4-FFF2-40B4-BE49-F238E27FC236}">
                  <a16:creationId xmlns:a16="http://schemas.microsoft.com/office/drawing/2014/main" id="{3C4183A9-43F0-2CB1-615A-EDE820504B2E}"/>
                </a:ext>
              </a:extLst>
            </p:cNvPr>
            <p:cNvSpPr/>
            <p:nvPr/>
          </p:nvSpPr>
          <p:spPr>
            <a:xfrm>
              <a:off x="5567168" y="2319406"/>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64" name="Freeform 562">
              <a:extLst>
                <a:ext uri="{FF2B5EF4-FFF2-40B4-BE49-F238E27FC236}">
                  <a16:creationId xmlns:a16="http://schemas.microsoft.com/office/drawing/2014/main" id="{71C6B84E-4503-8862-4EC3-8EC099D5239A}"/>
                </a:ext>
              </a:extLst>
            </p:cNvPr>
            <p:cNvSpPr/>
            <p:nvPr/>
          </p:nvSpPr>
          <p:spPr>
            <a:xfrm>
              <a:off x="5544498" y="237405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65" name="Freeform 563">
              <a:extLst>
                <a:ext uri="{FF2B5EF4-FFF2-40B4-BE49-F238E27FC236}">
                  <a16:creationId xmlns:a16="http://schemas.microsoft.com/office/drawing/2014/main" id="{BA37B3A6-2601-C5F2-E4F0-12A67D1B5E89}"/>
                </a:ext>
              </a:extLst>
            </p:cNvPr>
            <p:cNvSpPr/>
            <p:nvPr/>
          </p:nvSpPr>
          <p:spPr>
            <a:xfrm>
              <a:off x="5574725" y="234369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66" name="Freeform 564">
              <a:extLst>
                <a:ext uri="{FF2B5EF4-FFF2-40B4-BE49-F238E27FC236}">
                  <a16:creationId xmlns:a16="http://schemas.microsoft.com/office/drawing/2014/main" id="{5030038C-5B2D-602B-0FEC-8C1EDD53D859}"/>
                </a:ext>
              </a:extLst>
            </p:cNvPr>
            <p:cNvSpPr/>
            <p:nvPr/>
          </p:nvSpPr>
          <p:spPr>
            <a:xfrm>
              <a:off x="5624598" y="2421106"/>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67" name="Freeform 565">
              <a:extLst>
                <a:ext uri="{FF2B5EF4-FFF2-40B4-BE49-F238E27FC236}">
                  <a16:creationId xmlns:a16="http://schemas.microsoft.com/office/drawing/2014/main" id="{F6472436-0FDE-4A1F-D441-5201D70E99C6}"/>
                </a:ext>
              </a:extLst>
            </p:cNvPr>
            <p:cNvSpPr/>
            <p:nvPr/>
          </p:nvSpPr>
          <p:spPr>
            <a:xfrm>
              <a:off x="5654824" y="2390747"/>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68" name="Freeform 566">
              <a:extLst>
                <a:ext uri="{FF2B5EF4-FFF2-40B4-BE49-F238E27FC236}">
                  <a16:creationId xmlns:a16="http://schemas.microsoft.com/office/drawing/2014/main" id="{EF05231F-F79F-AF8A-09A9-23319721ABB5}"/>
                </a:ext>
              </a:extLst>
            </p:cNvPr>
            <p:cNvSpPr/>
            <p:nvPr/>
          </p:nvSpPr>
          <p:spPr>
            <a:xfrm>
              <a:off x="5692606" y="2445392"/>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69" name="Freeform 567">
              <a:extLst>
                <a:ext uri="{FF2B5EF4-FFF2-40B4-BE49-F238E27FC236}">
                  <a16:creationId xmlns:a16="http://schemas.microsoft.com/office/drawing/2014/main" id="{EAB54C75-2251-84CA-31F5-278019A9F9FE}"/>
                </a:ext>
              </a:extLst>
            </p:cNvPr>
            <p:cNvSpPr/>
            <p:nvPr/>
          </p:nvSpPr>
          <p:spPr>
            <a:xfrm>
              <a:off x="5722832" y="241503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70" name="Freeform 568">
              <a:extLst>
                <a:ext uri="{FF2B5EF4-FFF2-40B4-BE49-F238E27FC236}">
                  <a16:creationId xmlns:a16="http://schemas.microsoft.com/office/drawing/2014/main" id="{6823A85A-CEF2-9EFB-0B47-434AD44A2957}"/>
                </a:ext>
              </a:extLst>
            </p:cNvPr>
            <p:cNvSpPr/>
            <p:nvPr/>
          </p:nvSpPr>
          <p:spPr>
            <a:xfrm>
              <a:off x="5712253" y="2469679"/>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71" name="Freeform 569">
              <a:extLst>
                <a:ext uri="{FF2B5EF4-FFF2-40B4-BE49-F238E27FC236}">
                  <a16:creationId xmlns:a16="http://schemas.microsoft.com/office/drawing/2014/main" id="{38AFF919-E44F-4E34-2736-9D1057DD4E93}"/>
                </a:ext>
              </a:extLst>
            </p:cNvPr>
            <p:cNvSpPr/>
            <p:nvPr/>
          </p:nvSpPr>
          <p:spPr>
            <a:xfrm>
              <a:off x="5742479" y="243932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72" name="Freeform 570">
              <a:extLst>
                <a:ext uri="{FF2B5EF4-FFF2-40B4-BE49-F238E27FC236}">
                  <a16:creationId xmlns:a16="http://schemas.microsoft.com/office/drawing/2014/main" id="{B15FB905-B96A-9A55-B2D9-662A376230C7}"/>
                </a:ext>
              </a:extLst>
            </p:cNvPr>
            <p:cNvSpPr/>
            <p:nvPr/>
          </p:nvSpPr>
          <p:spPr>
            <a:xfrm>
              <a:off x="5718298" y="249548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73" name="Freeform 571">
              <a:extLst>
                <a:ext uri="{FF2B5EF4-FFF2-40B4-BE49-F238E27FC236}">
                  <a16:creationId xmlns:a16="http://schemas.microsoft.com/office/drawing/2014/main" id="{E66D531C-DC83-5B37-13D5-68D798732829}"/>
                </a:ext>
              </a:extLst>
            </p:cNvPr>
            <p:cNvSpPr/>
            <p:nvPr/>
          </p:nvSpPr>
          <p:spPr>
            <a:xfrm>
              <a:off x="5748524" y="246512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74" name="Freeform 572">
              <a:extLst>
                <a:ext uri="{FF2B5EF4-FFF2-40B4-BE49-F238E27FC236}">
                  <a16:creationId xmlns:a16="http://schemas.microsoft.com/office/drawing/2014/main" id="{F1F06A43-F6AD-3E4D-338A-D672350B38EF}"/>
                </a:ext>
              </a:extLst>
            </p:cNvPr>
            <p:cNvSpPr/>
            <p:nvPr/>
          </p:nvSpPr>
          <p:spPr>
            <a:xfrm>
              <a:off x="5799909" y="249548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75" name="Freeform 573">
              <a:extLst>
                <a:ext uri="{FF2B5EF4-FFF2-40B4-BE49-F238E27FC236}">
                  <a16:creationId xmlns:a16="http://schemas.microsoft.com/office/drawing/2014/main" id="{E90B1283-75EC-2D0B-D096-F3130075B763}"/>
                </a:ext>
              </a:extLst>
            </p:cNvPr>
            <p:cNvSpPr/>
            <p:nvPr/>
          </p:nvSpPr>
          <p:spPr>
            <a:xfrm>
              <a:off x="5830135" y="246512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76" name="Freeform 574">
              <a:extLst>
                <a:ext uri="{FF2B5EF4-FFF2-40B4-BE49-F238E27FC236}">
                  <a16:creationId xmlns:a16="http://schemas.microsoft.com/office/drawing/2014/main" id="{11DFB098-1B52-6F9E-EA0C-9BB8139156F7}"/>
                </a:ext>
              </a:extLst>
            </p:cNvPr>
            <p:cNvSpPr/>
            <p:nvPr/>
          </p:nvSpPr>
          <p:spPr>
            <a:xfrm>
              <a:off x="5819556" y="249548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77" name="Freeform 575">
              <a:extLst>
                <a:ext uri="{FF2B5EF4-FFF2-40B4-BE49-F238E27FC236}">
                  <a16:creationId xmlns:a16="http://schemas.microsoft.com/office/drawing/2014/main" id="{5C584742-6DF1-03F3-046D-CCB3178E6323}"/>
                </a:ext>
              </a:extLst>
            </p:cNvPr>
            <p:cNvSpPr/>
            <p:nvPr/>
          </p:nvSpPr>
          <p:spPr>
            <a:xfrm>
              <a:off x="5849782" y="246512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78" name="Freeform 576">
              <a:extLst>
                <a:ext uri="{FF2B5EF4-FFF2-40B4-BE49-F238E27FC236}">
                  <a16:creationId xmlns:a16="http://schemas.microsoft.com/office/drawing/2014/main" id="{2BAFB9C0-1761-7BFC-A243-B230E2D22822}"/>
                </a:ext>
              </a:extLst>
            </p:cNvPr>
            <p:cNvSpPr/>
            <p:nvPr/>
          </p:nvSpPr>
          <p:spPr>
            <a:xfrm>
              <a:off x="5819556" y="249548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79" name="Freeform 577">
              <a:extLst>
                <a:ext uri="{FF2B5EF4-FFF2-40B4-BE49-F238E27FC236}">
                  <a16:creationId xmlns:a16="http://schemas.microsoft.com/office/drawing/2014/main" id="{D18752ED-28B6-4943-9783-388B9B24621D}"/>
                </a:ext>
              </a:extLst>
            </p:cNvPr>
            <p:cNvSpPr/>
            <p:nvPr/>
          </p:nvSpPr>
          <p:spPr>
            <a:xfrm>
              <a:off x="5849782" y="246512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80" name="Freeform 578">
              <a:extLst>
                <a:ext uri="{FF2B5EF4-FFF2-40B4-BE49-F238E27FC236}">
                  <a16:creationId xmlns:a16="http://schemas.microsoft.com/office/drawing/2014/main" id="{9BA780B1-F901-6F6C-ED7D-7B2DA88CCE4D}"/>
                </a:ext>
              </a:extLst>
            </p:cNvPr>
            <p:cNvSpPr/>
            <p:nvPr/>
          </p:nvSpPr>
          <p:spPr>
            <a:xfrm>
              <a:off x="5827112" y="2547092"/>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81" name="Freeform 579">
              <a:extLst>
                <a:ext uri="{FF2B5EF4-FFF2-40B4-BE49-F238E27FC236}">
                  <a16:creationId xmlns:a16="http://schemas.microsoft.com/office/drawing/2014/main" id="{C0C0D092-8164-9E42-1681-CFB872786481}"/>
                </a:ext>
              </a:extLst>
            </p:cNvPr>
            <p:cNvSpPr/>
            <p:nvPr/>
          </p:nvSpPr>
          <p:spPr>
            <a:xfrm>
              <a:off x="5857338" y="251673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82" name="Freeform 580">
              <a:extLst>
                <a:ext uri="{FF2B5EF4-FFF2-40B4-BE49-F238E27FC236}">
                  <a16:creationId xmlns:a16="http://schemas.microsoft.com/office/drawing/2014/main" id="{18B7F8A2-6AF9-5D02-E5A2-8E414F98C46F}"/>
                </a:ext>
              </a:extLst>
            </p:cNvPr>
            <p:cNvSpPr/>
            <p:nvPr/>
          </p:nvSpPr>
          <p:spPr>
            <a:xfrm>
              <a:off x="5846759" y="2572896"/>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83" name="Freeform 581">
              <a:extLst>
                <a:ext uri="{FF2B5EF4-FFF2-40B4-BE49-F238E27FC236}">
                  <a16:creationId xmlns:a16="http://schemas.microsoft.com/office/drawing/2014/main" id="{61A73540-5D73-9231-385B-B790342CA31C}"/>
                </a:ext>
              </a:extLst>
            </p:cNvPr>
            <p:cNvSpPr/>
            <p:nvPr/>
          </p:nvSpPr>
          <p:spPr>
            <a:xfrm>
              <a:off x="5876985" y="2542538"/>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84" name="Freeform 582">
              <a:extLst>
                <a:ext uri="{FF2B5EF4-FFF2-40B4-BE49-F238E27FC236}">
                  <a16:creationId xmlns:a16="http://schemas.microsoft.com/office/drawing/2014/main" id="{40307BB5-087F-4841-2865-B7C1E5712B42}"/>
                </a:ext>
              </a:extLst>
            </p:cNvPr>
            <p:cNvSpPr/>
            <p:nvPr/>
          </p:nvSpPr>
          <p:spPr>
            <a:xfrm>
              <a:off x="5866406" y="2572896"/>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85" name="Freeform 583">
              <a:extLst>
                <a:ext uri="{FF2B5EF4-FFF2-40B4-BE49-F238E27FC236}">
                  <a16:creationId xmlns:a16="http://schemas.microsoft.com/office/drawing/2014/main" id="{31C2018E-4A7B-9044-890C-87160153BF8F}"/>
                </a:ext>
              </a:extLst>
            </p:cNvPr>
            <p:cNvSpPr/>
            <p:nvPr/>
          </p:nvSpPr>
          <p:spPr>
            <a:xfrm>
              <a:off x="5896632" y="2542538"/>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86" name="Freeform 584">
              <a:extLst>
                <a:ext uri="{FF2B5EF4-FFF2-40B4-BE49-F238E27FC236}">
                  <a16:creationId xmlns:a16="http://schemas.microsoft.com/office/drawing/2014/main" id="{FF026C30-CBC3-BC6B-DF4F-6F485471CF6D}"/>
                </a:ext>
              </a:extLst>
            </p:cNvPr>
            <p:cNvSpPr/>
            <p:nvPr/>
          </p:nvSpPr>
          <p:spPr>
            <a:xfrm>
              <a:off x="6041717" y="268066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87" name="Freeform 585">
              <a:extLst>
                <a:ext uri="{FF2B5EF4-FFF2-40B4-BE49-F238E27FC236}">
                  <a16:creationId xmlns:a16="http://schemas.microsoft.com/office/drawing/2014/main" id="{F3756F6E-4B56-E941-D2E2-4F251C21D3AF}"/>
                </a:ext>
              </a:extLst>
            </p:cNvPr>
            <p:cNvSpPr/>
            <p:nvPr/>
          </p:nvSpPr>
          <p:spPr>
            <a:xfrm>
              <a:off x="6071943" y="265031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88" name="Freeform 586">
              <a:extLst>
                <a:ext uri="{FF2B5EF4-FFF2-40B4-BE49-F238E27FC236}">
                  <a16:creationId xmlns:a16="http://schemas.microsoft.com/office/drawing/2014/main" id="{D40959B0-570F-BD99-B183-5F0522B4C60F}"/>
                </a:ext>
              </a:extLst>
            </p:cNvPr>
            <p:cNvSpPr/>
            <p:nvPr/>
          </p:nvSpPr>
          <p:spPr>
            <a:xfrm>
              <a:off x="6047762" y="268066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89" name="Freeform 587">
              <a:extLst>
                <a:ext uri="{FF2B5EF4-FFF2-40B4-BE49-F238E27FC236}">
                  <a16:creationId xmlns:a16="http://schemas.microsoft.com/office/drawing/2014/main" id="{AA85DD6F-52A3-BBBB-AA85-5D6C20A480B4}"/>
                </a:ext>
              </a:extLst>
            </p:cNvPr>
            <p:cNvSpPr/>
            <p:nvPr/>
          </p:nvSpPr>
          <p:spPr>
            <a:xfrm>
              <a:off x="6077988" y="265031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90" name="Freeform 588">
              <a:extLst>
                <a:ext uri="{FF2B5EF4-FFF2-40B4-BE49-F238E27FC236}">
                  <a16:creationId xmlns:a16="http://schemas.microsoft.com/office/drawing/2014/main" id="{A5836247-6F60-F714-412F-B45644E0D761}"/>
                </a:ext>
              </a:extLst>
            </p:cNvPr>
            <p:cNvSpPr/>
            <p:nvPr/>
          </p:nvSpPr>
          <p:spPr>
            <a:xfrm>
              <a:off x="6102169" y="2735312"/>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91" name="Freeform 589">
              <a:extLst>
                <a:ext uri="{FF2B5EF4-FFF2-40B4-BE49-F238E27FC236}">
                  <a16:creationId xmlns:a16="http://schemas.microsoft.com/office/drawing/2014/main" id="{78E3C1A7-442B-3387-2D51-F6818172F31A}"/>
                </a:ext>
              </a:extLst>
            </p:cNvPr>
            <p:cNvSpPr/>
            <p:nvPr/>
          </p:nvSpPr>
          <p:spPr>
            <a:xfrm>
              <a:off x="6132395" y="270495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92" name="Freeform 590">
              <a:extLst>
                <a:ext uri="{FF2B5EF4-FFF2-40B4-BE49-F238E27FC236}">
                  <a16:creationId xmlns:a16="http://schemas.microsoft.com/office/drawing/2014/main" id="{BF94E9CF-4A52-7B2D-63F4-D3A6E90F3FA9}"/>
                </a:ext>
              </a:extLst>
            </p:cNvPr>
            <p:cNvSpPr/>
            <p:nvPr/>
          </p:nvSpPr>
          <p:spPr>
            <a:xfrm>
              <a:off x="6102169" y="2735312"/>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93" name="Freeform 591">
              <a:extLst>
                <a:ext uri="{FF2B5EF4-FFF2-40B4-BE49-F238E27FC236}">
                  <a16:creationId xmlns:a16="http://schemas.microsoft.com/office/drawing/2014/main" id="{CBD4AE53-5DE3-25EF-AD60-96E1C3F42591}"/>
                </a:ext>
              </a:extLst>
            </p:cNvPr>
            <p:cNvSpPr/>
            <p:nvPr/>
          </p:nvSpPr>
          <p:spPr>
            <a:xfrm>
              <a:off x="6132395" y="270495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94" name="Freeform 592">
              <a:extLst>
                <a:ext uri="{FF2B5EF4-FFF2-40B4-BE49-F238E27FC236}">
                  <a16:creationId xmlns:a16="http://schemas.microsoft.com/office/drawing/2014/main" id="{D9AF3D0B-8B19-8492-D2E4-786310718A08}"/>
                </a:ext>
              </a:extLst>
            </p:cNvPr>
            <p:cNvSpPr/>
            <p:nvPr/>
          </p:nvSpPr>
          <p:spPr>
            <a:xfrm>
              <a:off x="6102169" y="2735312"/>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95" name="Freeform 593">
              <a:extLst>
                <a:ext uri="{FF2B5EF4-FFF2-40B4-BE49-F238E27FC236}">
                  <a16:creationId xmlns:a16="http://schemas.microsoft.com/office/drawing/2014/main" id="{88C75264-F7B5-91EE-0895-429BF8785B05}"/>
                </a:ext>
              </a:extLst>
            </p:cNvPr>
            <p:cNvSpPr/>
            <p:nvPr/>
          </p:nvSpPr>
          <p:spPr>
            <a:xfrm>
              <a:off x="6132395" y="270495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96" name="Freeform 594">
              <a:extLst>
                <a:ext uri="{FF2B5EF4-FFF2-40B4-BE49-F238E27FC236}">
                  <a16:creationId xmlns:a16="http://schemas.microsoft.com/office/drawing/2014/main" id="{B7E4AB50-1BAF-873B-93B0-5C7BC53EF0C6}"/>
                </a:ext>
              </a:extLst>
            </p:cNvPr>
            <p:cNvSpPr/>
            <p:nvPr/>
          </p:nvSpPr>
          <p:spPr>
            <a:xfrm>
              <a:off x="6115771" y="2735312"/>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97" name="Freeform 595">
              <a:extLst>
                <a:ext uri="{FF2B5EF4-FFF2-40B4-BE49-F238E27FC236}">
                  <a16:creationId xmlns:a16="http://schemas.microsoft.com/office/drawing/2014/main" id="{A09C5F9D-C83F-04E9-BAAF-8DCA1B6D50A2}"/>
                </a:ext>
              </a:extLst>
            </p:cNvPr>
            <p:cNvSpPr/>
            <p:nvPr/>
          </p:nvSpPr>
          <p:spPr>
            <a:xfrm>
              <a:off x="6145997" y="270495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98" name="Freeform 596">
              <a:extLst>
                <a:ext uri="{FF2B5EF4-FFF2-40B4-BE49-F238E27FC236}">
                  <a16:creationId xmlns:a16="http://schemas.microsoft.com/office/drawing/2014/main" id="{015EE659-59F2-BB12-5471-4818AB503633}"/>
                </a:ext>
              </a:extLst>
            </p:cNvPr>
            <p:cNvSpPr/>
            <p:nvPr/>
          </p:nvSpPr>
          <p:spPr>
            <a:xfrm>
              <a:off x="6129373" y="2735312"/>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99" name="Freeform 597">
              <a:extLst>
                <a:ext uri="{FF2B5EF4-FFF2-40B4-BE49-F238E27FC236}">
                  <a16:creationId xmlns:a16="http://schemas.microsoft.com/office/drawing/2014/main" id="{06FEC00E-9BE6-C74C-F69A-64C2BC27F060}"/>
                </a:ext>
              </a:extLst>
            </p:cNvPr>
            <p:cNvSpPr/>
            <p:nvPr/>
          </p:nvSpPr>
          <p:spPr>
            <a:xfrm>
              <a:off x="6159599" y="270495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00" name="Freeform 598">
              <a:extLst>
                <a:ext uri="{FF2B5EF4-FFF2-40B4-BE49-F238E27FC236}">
                  <a16:creationId xmlns:a16="http://schemas.microsoft.com/office/drawing/2014/main" id="{5C1490B0-AE8D-8C05-8897-65EEE5F7443F}"/>
                </a:ext>
              </a:extLst>
            </p:cNvPr>
            <p:cNvSpPr/>
            <p:nvPr/>
          </p:nvSpPr>
          <p:spPr>
            <a:xfrm>
              <a:off x="6142975" y="276415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01" name="Freeform 599">
              <a:extLst>
                <a:ext uri="{FF2B5EF4-FFF2-40B4-BE49-F238E27FC236}">
                  <a16:creationId xmlns:a16="http://schemas.microsoft.com/office/drawing/2014/main" id="{02B3B3B6-A748-E09A-FBF5-F64CA1FF1B8F}"/>
                </a:ext>
              </a:extLst>
            </p:cNvPr>
            <p:cNvSpPr/>
            <p:nvPr/>
          </p:nvSpPr>
          <p:spPr>
            <a:xfrm>
              <a:off x="6173201" y="273379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02" name="Freeform 600">
              <a:extLst>
                <a:ext uri="{FF2B5EF4-FFF2-40B4-BE49-F238E27FC236}">
                  <a16:creationId xmlns:a16="http://schemas.microsoft.com/office/drawing/2014/main" id="{C2C1FCB8-DE8E-F0E8-B574-2062510FD008}"/>
                </a:ext>
              </a:extLst>
            </p:cNvPr>
            <p:cNvSpPr/>
            <p:nvPr/>
          </p:nvSpPr>
          <p:spPr>
            <a:xfrm>
              <a:off x="6189825" y="279451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03" name="Freeform 601">
              <a:extLst>
                <a:ext uri="{FF2B5EF4-FFF2-40B4-BE49-F238E27FC236}">
                  <a16:creationId xmlns:a16="http://schemas.microsoft.com/office/drawing/2014/main" id="{2311A115-6991-EC26-F17C-2672C1C939F4}"/>
                </a:ext>
              </a:extLst>
            </p:cNvPr>
            <p:cNvSpPr/>
            <p:nvPr/>
          </p:nvSpPr>
          <p:spPr>
            <a:xfrm>
              <a:off x="6220051" y="2764153"/>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04" name="Freeform 602">
              <a:extLst>
                <a:ext uri="{FF2B5EF4-FFF2-40B4-BE49-F238E27FC236}">
                  <a16:creationId xmlns:a16="http://schemas.microsoft.com/office/drawing/2014/main" id="{A2B6258E-68E8-3887-D11A-7F157205D818}"/>
                </a:ext>
              </a:extLst>
            </p:cNvPr>
            <p:cNvSpPr/>
            <p:nvPr/>
          </p:nvSpPr>
          <p:spPr>
            <a:xfrm>
              <a:off x="6209472" y="2824869"/>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05" name="Freeform 603">
              <a:extLst>
                <a:ext uri="{FF2B5EF4-FFF2-40B4-BE49-F238E27FC236}">
                  <a16:creationId xmlns:a16="http://schemas.microsoft.com/office/drawing/2014/main" id="{B3FFF372-E29D-239C-D2BA-18609DBE0D14}"/>
                </a:ext>
              </a:extLst>
            </p:cNvPr>
            <p:cNvSpPr/>
            <p:nvPr/>
          </p:nvSpPr>
          <p:spPr>
            <a:xfrm>
              <a:off x="6239698" y="2794511"/>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06" name="Freeform 604">
              <a:extLst>
                <a:ext uri="{FF2B5EF4-FFF2-40B4-BE49-F238E27FC236}">
                  <a16:creationId xmlns:a16="http://schemas.microsoft.com/office/drawing/2014/main" id="{CCA5358E-83B9-9848-BE8B-60F3965BF705}"/>
                </a:ext>
              </a:extLst>
            </p:cNvPr>
            <p:cNvSpPr/>
            <p:nvPr/>
          </p:nvSpPr>
          <p:spPr>
            <a:xfrm>
              <a:off x="6250277" y="2824869"/>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07" name="Freeform 605">
              <a:extLst>
                <a:ext uri="{FF2B5EF4-FFF2-40B4-BE49-F238E27FC236}">
                  <a16:creationId xmlns:a16="http://schemas.microsoft.com/office/drawing/2014/main" id="{F5E4F597-F3B6-4484-DF36-3C6996F7D685}"/>
                </a:ext>
              </a:extLst>
            </p:cNvPr>
            <p:cNvSpPr/>
            <p:nvPr/>
          </p:nvSpPr>
          <p:spPr>
            <a:xfrm>
              <a:off x="6280503" y="2794511"/>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08" name="Freeform 606">
              <a:extLst>
                <a:ext uri="{FF2B5EF4-FFF2-40B4-BE49-F238E27FC236}">
                  <a16:creationId xmlns:a16="http://schemas.microsoft.com/office/drawing/2014/main" id="{1168A53F-2B14-250C-4E07-A338EBE0493A}"/>
                </a:ext>
              </a:extLst>
            </p:cNvPr>
            <p:cNvSpPr/>
            <p:nvPr/>
          </p:nvSpPr>
          <p:spPr>
            <a:xfrm>
              <a:off x="6263879" y="2824869"/>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09" name="Freeform 607">
              <a:extLst>
                <a:ext uri="{FF2B5EF4-FFF2-40B4-BE49-F238E27FC236}">
                  <a16:creationId xmlns:a16="http://schemas.microsoft.com/office/drawing/2014/main" id="{F0AFF134-BB8C-5E8D-F124-82DD9A6A5206}"/>
                </a:ext>
              </a:extLst>
            </p:cNvPr>
            <p:cNvSpPr/>
            <p:nvPr/>
          </p:nvSpPr>
          <p:spPr>
            <a:xfrm>
              <a:off x="6294105" y="2794511"/>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10" name="Freeform 608">
              <a:extLst>
                <a:ext uri="{FF2B5EF4-FFF2-40B4-BE49-F238E27FC236}">
                  <a16:creationId xmlns:a16="http://schemas.microsoft.com/office/drawing/2014/main" id="{3DDAAA9C-BE56-AE97-A5D7-F1E1320E531A}"/>
                </a:ext>
              </a:extLst>
            </p:cNvPr>
            <p:cNvSpPr/>
            <p:nvPr/>
          </p:nvSpPr>
          <p:spPr>
            <a:xfrm>
              <a:off x="6283526" y="2824869"/>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11" name="Freeform 609">
              <a:extLst>
                <a:ext uri="{FF2B5EF4-FFF2-40B4-BE49-F238E27FC236}">
                  <a16:creationId xmlns:a16="http://schemas.microsoft.com/office/drawing/2014/main" id="{7DFF9799-A626-9A13-D6F1-3DFA7D2756AE}"/>
                </a:ext>
              </a:extLst>
            </p:cNvPr>
            <p:cNvSpPr/>
            <p:nvPr/>
          </p:nvSpPr>
          <p:spPr>
            <a:xfrm>
              <a:off x="6313752" y="2794511"/>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12" name="Freeform 610">
              <a:extLst>
                <a:ext uri="{FF2B5EF4-FFF2-40B4-BE49-F238E27FC236}">
                  <a16:creationId xmlns:a16="http://schemas.microsoft.com/office/drawing/2014/main" id="{83150DCC-6685-3D4F-52B2-25DF74425E1E}"/>
                </a:ext>
              </a:extLst>
            </p:cNvPr>
            <p:cNvSpPr/>
            <p:nvPr/>
          </p:nvSpPr>
          <p:spPr>
            <a:xfrm>
              <a:off x="6283526" y="2824869"/>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13" name="Freeform 611">
              <a:extLst>
                <a:ext uri="{FF2B5EF4-FFF2-40B4-BE49-F238E27FC236}">
                  <a16:creationId xmlns:a16="http://schemas.microsoft.com/office/drawing/2014/main" id="{F7DD1724-D356-D2EC-1D42-3AC7F67B02BF}"/>
                </a:ext>
              </a:extLst>
            </p:cNvPr>
            <p:cNvSpPr/>
            <p:nvPr/>
          </p:nvSpPr>
          <p:spPr>
            <a:xfrm>
              <a:off x="6313752" y="2794511"/>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14" name="Freeform 612">
              <a:extLst>
                <a:ext uri="{FF2B5EF4-FFF2-40B4-BE49-F238E27FC236}">
                  <a16:creationId xmlns:a16="http://schemas.microsoft.com/office/drawing/2014/main" id="{0EB6AC33-E73C-1ADF-F170-EF25F266B47F}"/>
                </a:ext>
              </a:extLst>
            </p:cNvPr>
            <p:cNvSpPr/>
            <p:nvPr/>
          </p:nvSpPr>
          <p:spPr>
            <a:xfrm>
              <a:off x="6384783" y="2891657"/>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15" name="Freeform 613">
              <a:extLst>
                <a:ext uri="{FF2B5EF4-FFF2-40B4-BE49-F238E27FC236}">
                  <a16:creationId xmlns:a16="http://schemas.microsoft.com/office/drawing/2014/main" id="{54C5FDD2-9EB3-7305-00C6-8F63553800B6}"/>
                </a:ext>
              </a:extLst>
            </p:cNvPr>
            <p:cNvSpPr/>
            <p:nvPr/>
          </p:nvSpPr>
          <p:spPr>
            <a:xfrm>
              <a:off x="6415009" y="2861299"/>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16" name="Freeform 614">
              <a:extLst>
                <a:ext uri="{FF2B5EF4-FFF2-40B4-BE49-F238E27FC236}">
                  <a16:creationId xmlns:a16="http://schemas.microsoft.com/office/drawing/2014/main" id="{C5CEB5EB-FF0A-6CB7-7CA8-E9B87D5C84A1}"/>
                </a:ext>
              </a:extLst>
            </p:cNvPr>
            <p:cNvSpPr/>
            <p:nvPr/>
          </p:nvSpPr>
          <p:spPr>
            <a:xfrm>
              <a:off x="6404430" y="292505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17" name="Freeform 615">
              <a:extLst>
                <a:ext uri="{FF2B5EF4-FFF2-40B4-BE49-F238E27FC236}">
                  <a16:creationId xmlns:a16="http://schemas.microsoft.com/office/drawing/2014/main" id="{3BD1C073-1DDA-E901-1230-D3A9B8C557E9}"/>
                </a:ext>
              </a:extLst>
            </p:cNvPr>
            <p:cNvSpPr/>
            <p:nvPr/>
          </p:nvSpPr>
          <p:spPr>
            <a:xfrm>
              <a:off x="6434656" y="2894693"/>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18" name="Freeform 616">
              <a:extLst>
                <a:ext uri="{FF2B5EF4-FFF2-40B4-BE49-F238E27FC236}">
                  <a16:creationId xmlns:a16="http://schemas.microsoft.com/office/drawing/2014/main" id="{D1D4EE31-D0A5-67A7-3946-71F338106680}"/>
                </a:ext>
              </a:extLst>
            </p:cNvPr>
            <p:cNvSpPr/>
            <p:nvPr/>
          </p:nvSpPr>
          <p:spPr>
            <a:xfrm>
              <a:off x="6410475" y="295996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19" name="Freeform 617">
              <a:extLst>
                <a:ext uri="{FF2B5EF4-FFF2-40B4-BE49-F238E27FC236}">
                  <a16:creationId xmlns:a16="http://schemas.microsoft.com/office/drawing/2014/main" id="{10485842-3E6F-2F64-B36C-DF8879FA3551}"/>
                </a:ext>
              </a:extLst>
            </p:cNvPr>
            <p:cNvSpPr/>
            <p:nvPr/>
          </p:nvSpPr>
          <p:spPr>
            <a:xfrm>
              <a:off x="6440701" y="292960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20" name="Freeform 618">
              <a:extLst>
                <a:ext uri="{FF2B5EF4-FFF2-40B4-BE49-F238E27FC236}">
                  <a16:creationId xmlns:a16="http://schemas.microsoft.com/office/drawing/2014/main" id="{967EB71C-10C7-43F5-C8F2-510EE106B139}"/>
                </a:ext>
              </a:extLst>
            </p:cNvPr>
            <p:cNvSpPr/>
            <p:nvPr/>
          </p:nvSpPr>
          <p:spPr>
            <a:xfrm>
              <a:off x="6424077" y="295996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21" name="Freeform 619">
              <a:extLst>
                <a:ext uri="{FF2B5EF4-FFF2-40B4-BE49-F238E27FC236}">
                  <a16:creationId xmlns:a16="http://schemas.microsoft.com/office/drawing/2014/main" id="{3B76F3D3-5E34-F151-3004-492277C99684}"/>
                </a:ext>
              </a:extLst>
            </p:cNvPr>
            <p:cNvSpPr/>
            <p:nvPr/>
          </p:nvSpPr>
          <p:spPr>
            <a:xfrm>
              <a:off x="6454303" y="292960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22" name="Freeform 620">
              <a:extLst>
                <a:ext uri="{FF2B5EF4-FFF2-40B4-BE49-F238E27FC236}">
                  <a16:creationId xmlns:a16="http://schemas.microsoft.com/office/drawing/2014/main" id="{3AF0A527-2296-CC45-2F63-7EBEEBCA6759}"/>
                </a:ext>
              </a:extLst>
            </p:cNvPr>
            <p:cNvSpPr/>
            <p:nvPr/>
          </p:nvSpPr>
          <p:spPr>
            <a:xfrm>
              <a:off x="6431633" y="2996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23" name="Freeform 621">
              <a:extLst>
                <a:ext uri="{FF2B5EF4-FFF2-40B4-BE49-F238E27FC236}">
                  <a16:creationId xmlns:a16="http://schemas.microsoft.com/office/drawing/2014/main" id="{48E25A9B-0569-6459-E25A-AC7A4A44DEC8}"/>
                </a:ext>
              </a:extLst>
            </p:cNvPr>
            <p:cNvSpPr/>
            <p:nvPr/>
          </p:nvSpPr>
          <p:spPr>
            <a:xfrm>
              <a:off x="6461859" y="296603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24" name="Freeform 622">
              <a:extLst>
                <a:ext uri="{FF2B5EF4-FFF2-40B4-BE49-F238E27FC236}">
                  <a16:creationId xmlns:a16="http://schemas.microsoft.com/office/drawing/2014/main" id="{5709F11F-F5CF-54DF-7D1C-3123825FE7AE}"/>
                </a:ext>
              </a:extLst>
            </p:cNvPr>
            <p:cNvSpPr/>
            <p:nvPr/>
          </p:nvSpPr>
          <p:spPr>
            <a:xfrm>
              <a:off x="6437679" y="2996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25" name="Freeform 623">
              <a:extLst>
                <a:ext uri="{FF2B5EF4-FFF2-40B4-BE49-F238E27FC236}">
                  <a16:creationId xmlns:a16="http://schemas.microsoft.com/office/drawing/2014/main" id="{0079529C-FEE1-CA4B-2177-71E0F813D52B}"/>
                </a:ext>
              </a:extLst>
            </p:cNvPr>
            <p:cNvSpPr/>
            <p:nvPr/>
          </p:nvSpPr>
          <p:spPr>
            <a:xfrm>
              <a:off x="6467905" y="296603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26" name="Freeform 624">
              <a:extLst>
                <a:ext uri="{FF2B5EF4-FFF2-40B4-BE49-F238E27FC236}">
                  <a16:creationId xmlns:a16="http://schemas.microsoft.com/office/drawing/2014/main" id="{10FB52CC-BE5C-B5BB-D268-2BAE81269BD5}"/>
                </a:ext>
              </a:extLst>
            </p:cNvPr>
            <p:cNvSpPr/>
            <p:nvPr/>
          </p:nvSpPr>
          <p:spPr>
            <a:xfrm>
              <a:off x="6458837" y="2996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27" name="Freeform 625">
              <a:extLst>
                <a:ext uri="{FF2B5EF4-FFF2-40B4-BE49-F238E27FC236}">
                  <a16:creationId xmlns:a16="http://schemas.microsoft.com/office/drawing/2014/main" id="{425CBD76-017E-360D-8CCA-1F3B8B63F2EE}"/>
                </a:ext>
              </a:extLst>
            </p:cNvPr>
            <p:cNvSpPr/>
            <p:nvPr/>
          </p:nvSpPr>
          <p:spPr>
            <a:xfrm>
              <a:off x="6489063" y="296603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28" name="Freeform 626">
              <a:extLst>
                <a:ext uri="{FF2B5EF4-FFF2-40B4-BE49-F238E27FC236}">
                  <a16:creationId xmlns:a16="http://schemas.microsoft.com/office/drawing/2014/main" id="{E4897E72-1201-8DB1-4DC7-2303FDBD19EF}"/>
                </a:ext>
              </a:extLst>
            </p:cNvPr>
            <p:cNvSpPr/>
            <p:nvPr/>
          </p:nvSpPr>
          <p:spPr>
            <a:xfrm>
              <a:off x="6458837" y="2996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29" name="Freeform 627">
              <a:extLst>
                <a:ext uri="{FF2B5EF4-FFF2-40B4-BE49-F238E27FC236}">
                  <a16:creationId xmlns:a16="http://schemas.microsoft.com/office/drawing/2014/main" id="{118FD638-9A42-20B7-B687-D63139AB2147}"/>
                </a:ext>
              </a:extLst>
            </p:cNvPr>
            <p:cNvSpPr/>
            <p:nvPr/>
          </p:nvSpPr>
          <p:spPr>
            <a:xfrm>
              <a:off x="6489063" y="296603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30" name="Freeform 628">
              <a:extLst>
                <a:ext uri="{FF2B5EF4-FFF2-40B4-BE49-F238E27FC236}">
                  <a16:creationId xmlns:a16="http://schemas.microsoft.com/office/drawing/2014/main" id="{F49ABD6B-FC0F-96A5-3C12-C8EE4C3B8FA2}"/>
                </a:ext>
              </a:extLst>
            </p:cNvPr>
            <p:cNvSpPr/>
            <p:nvPr/>
          </p:nvSpPr>
          <p:spPr>
            <a:xfrm>
              <a:off x="6605433"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31" name="Freeform 629">
              <a:extLst>
                <a:ext uri="{FF2B5EF4-FFF2-40B4-BE49-F238E27FC236}">
                  <a16:creationId xmlns:a16="http://schemas.microsoft.com/office/drawing/2014/main" id="{248A5582-575C-DDF0-53F7-5C303358A89F}"/>
                </a:ext>
              </a:extLst>
            </p:cNvPr>
            <p:cNvSpPr/>
            <p:nvPr/>
          </p:nvSpPr>
          <p:spPr>
            <a:xfrm>
              <a:off x="6635659"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32" name="Freeform 630">
              <a:extLst>
                <a:ext uri="{FF2B5EF4-FFF2-40B4-BE49-F238E27FC236}">
                  <a16:creationId xmlns:a16="http://schemas.microsoft.com/office/drawing/2014/main" id="{F70477C9-9308-5C44-1B24-1ED9B400F3C5}"/>
                </a:ext>
              </a:extLst>
            </p:cNvPr>
            <p:cNvSpPr/>
            <p:nvPr/>
          </p:nvSpPr>
          <p:spPr>
            <a:xfrm>
              <a:off x="6626592"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33" name="Freeform 631">
              <a:extLst>
                <a:ext uri="{FF2B5EF4-FFF2-40B4-BE49-F238E27FC236}">
                  <a16:creationId xmlns:a16="http://schemas.microsoft.com/office/drawing/2014/main" id="{A8195213-1A00-62F1-FA2C-62A0E6A03C7C}"/>
                </a:ext>
              </a:extLst>
            </p:cNvPr>
            <p:cNvSpPr/>
            <p:nvPr/>
          </p:nvSpPr>
          <p:spPr>
            <a:xfrm>
              <a:off x="6656818"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34" name="Freeform 632">
              <a:extLst>
                <a:ext uri="{FF2B5EF4-FFF2-40B4-BE49-F238E27FC236}">
                  <a16:creationId xmlns:a16="http://schemas.microsoft.com/office/drawing/2014/main" id="{A369B799-1863-B459-484B-A64C6DDD7B9E}"/>
                </a:ext>
              </a:extLst>
            </p:cNvPr>
            <p:cNvSpPr/>
            <p:nvPr/>
          </p:nvSpPr>
          <p:spPr>
            <a:xfrm>
              <a:off x="6652284"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35" name="Freeform 633">
              <a:extLst>
                <a:ext uri="{FF2B5EF4-FFF2-40B4-BE49-F238E27FC236}">
                  <a16:creationId xmlns:a16="http://schemas.microsoft.com/office/drawing/2014/main" id="{76FEBDB3-2593-ECF2-A8B6-5309C72EF967}"/>
                </a:ext>
              </a:extLst>
            </p:cNvPr>
            <p:cNvSpPr/>
            <p:nvPr/>
          </p:nvSpPr>
          <p:spPr>
            <a:xfrm>
              <a:off x="6682510"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36" name="Freeform 634">
              <a:extLst>
                <a:ext uri="{FF2B5EF4-FFF2-40B4-BE49-F238E27FC236}">
                  <a16:creationId xmlns:a16="http://schemas.microsoft.com/office/drawing/2014/main" id="{9A75135E-0560-6AD8-E495-E67BF16BFC71}"/>
                </a:ext>
              </a:extLst>
            </p:cNvPr>
            <p:cNvSpPr/>
            <p:nvPr/>
          </p:nvSpPr>
          <p:spPr>
            <a:xfrm>
              <a:off x="6679487"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37" name="Freeform 635">
              <a:extLst>
                <a:ext uri="{FF2B5EF4-FFF2-40B4-BE49-F238E27FC236}">
                  <a16:creationId xmlns:a16="http://schemas.microsoft.com/office/drawing/2014/main" id="{F6AEACB5-BA11-210A-0E20-9130A3CCBA2D}"/>
                </a:ext>
              </a:extLst>
            </p:cNvPr>
            <p:cNvSpPr/>
            <p:nvPr/>
          </p:nvSpPr>
          <p:spPr>
            <a:xfrm>
              <a:off x="6709713"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38" name="Freeform 636">
              <a:extLst>
                <a:ext uri="{FF2B5EF4-FFF2-40B4-BE49-F238E27FC236}">
                  <a16:creationId xmlns:a16="http://schemas.microsoft.com/office/drawing/2014/main" id="{437FA96D-649F-1D33-A4C0-8BACF569AF33}"/>
                </a:ext>
              </a:extLst>
            </p:cNvPr>
            <p:cNvSpPr/>
            <p:nvPr/>
          </p:nvSpPr>
          <p:spPr>
            <a:xfrm>
              <a:off x="6700645"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39" name="Freeform 637">
              <a:extLst>
                <a:ext uri="{FF2B5EF4-FFF2-40B4-BE49-F238E27FC236}">
                  <a16:creationId xmlns:a16="http://schemas.microsoft.com/office/drawing/2014/main" id="{3AD20C26-12D2-F6B2-3397-CA7913B2E570}"/>
                </a:ext>
              </a:extLst>
            </p:cNvPr>
            <p:cNvSpPr/>
            <p:nvPr/>
          </p:nvSpPr>
          <p:spPr>
            <a:xfrm>
              <a:off x="6730871"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40" name="Freeform 638">
              <a:extLst>
                <a:ext uri="{FF2B5EF4-FFF2-40B4-BE49-F238E27FC236}">
                  <a16:creationId xmlns:a16="http://schemas.microsoft.com/office/drawing/2014/main" id="{8B9FAC73-03FF-A4CD-1596-4C33EC0B57DF}"/>
                </a:ext>
              </a:extLst>
            </p:cNvPr>
            <p:cNvSpPr/>
            <p:nvPr/>
          </p:nvSpPr>
          <p:spPr>
            <a:xfrm>
              <a:off x="6700645"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41" name="Freeform 639">
              <a:extLst>
                <a:ext uri="{FF2B5EF4-FFF2-40B4-BE49-F238E27FC236}">
                  <a16:creationId xmlns:a16="http://schemas.microsoft.com/office/drawing/2014/main" id="{751C775C-B25A-F803-1E8C-E5ED35F71FE3}"/>
                </a:ext>
              </a:extLst>
            </p:cNvPr>
            <p:cNvSpPr/>
            <p:nvPr/>
          </p:nvSpPr>
          <p:spPr>
            <a:xfrm>
              <a:off x="6730871"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42" name="Freeform 640">
              <a:extLst>
                <a:ext uri="{FF2B5EF4-FFF2-40B4-BE49-F238E27FC236}">
                  <a16:creationId xmlns:a16="http://schemas.microsoft.com/office/drawing/2014/main" id="{3CC9045D-4F91-7432-BA24-BE92EA6B37E6}"/>
                </a:ext>
              </a:extLst>
            </p:cNvPr>
            <p:cNvSpPr/>
            <p:nvPr/>
          </p:nvSpPr>
          <p:spPr>
            <a:xfrm>
              <a:off x="6726338"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43" name="Freeform 641">
              <a:extLst>
                <a:ext uri="{FF2B5EF4-FFF2-40B4-BE49-F238E27FC236}">
                  <a16:creationId xmlns:a16="http://schemas.microsoft.com/office/drawing/2014/main" id="{199BF841-C8D8-5C4E-8AB2-E712D5080D85}"/>
                </a:ext>
              </a:extLst>
            </p:cNvPr>
            <p:cNvSpPr/>
            <p:nvPr/>
          </p:nvSpPr>
          <p:spPr>
            <a:xfrm>
              <a:off x="6756564"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44" name="Freeform 642">
              <a:extLst>
                <a:ext uri="{FF2B5EF4-FFF2-40B4-BE49-F238E27FC236}">
                  <a16:creationId xmlns:a16="http://schemas.microsoft.com/office/drawing/2014/main" id="{E070BAFD-01F5-3ED7-7455-8D4333126204}"/>
                </a:ext>
              </a:extLst>
            </p:cNvPr>
            <p:cNvSpPr/>
            <p:nvPr/>
          </p:nvSpPr>
          <p:spPr>
            <a:xfrm>
              <a:off x="6733894"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45" name="Freeform 643">
              <a:extLst>
                <a:ext uri="{FF2B5EF4-FFF2-40B4-BE49-F238E27FC236}">
                  <a16:creationId xmlns:a16="http://schemas.microsoft.com/office/drawing/2014/main" id="{1577FCD9-2752-FE3E-087E-39B39FE7F289}"/>
                </a:ext>
              </a:extLst>
            </p:cNvPr>
            <p:cNvSpPr/>
            <p:nvPr/>
          </p:nvSpPr>
          <p:spPr>
            <a:xfrm>
              <a:off x="6764120"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46" name="Freeform 644">
              <a:extLst>
                <a:ext uri="{FF2B5EF4-FFF2-40B4-BE49-F238E27FC236}">
                  <a16:creationId xmlns:a16="http://schemas.microsoft.com/office/drawing/2014/main" id="{FFB2363C-06CD-6229-7471-6794DC63398B}"/>
                </a:ext>
              </a:extLst>
            </p:cNvPr>
            <p:cNvSpPr/>
            <p:nvPr/>
          </p:nvSpPr>
          <p:spPr>
            <a:xfrm>
              <a:off x="6739939"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47" name="Freeform 645">
              <a:extLst>
                <a:ext uri="{FF2B5EF4-FFF2-40B4-BE49-F238E27FC236}">
                  <a16:creationId xmlns:a16="http://schemas.microsoft.com/office/drawing/2014/main" id="{6CEFC70F-38BB-2530-22CA-EEED78632597}"/>
                </a:ext>
              </a:extLst>
            </p:cNvPr>
            <p:cNvSpPr/>
            <p:nvPr/>
          </p:nvSpPr>
          <p:spPr>
            <a:xfrm>
              <a:off x="6770165"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48" name="Freeform 646">
              <a:extLst>
                <a:ext uri="{FF2B5EF4-FFF2-40B4-BE49-F238E27FC236}">
                  <a16:creationId xmlns:a16="http://schemas.microsoft.com/office/drawing/2014/main" id="{6625AA0F-EF0D-073E-EC4F-0422568F7B4E}"/>
                </a:ext>
              </a:extLst>
            </p:cNvPr>
            <p:cNvSpPr/>
            <p:nvPr/>
          </p:nvSpPr>
          <p:spPr>
            <a:xfrm>
              <a:off x="6747496"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49" name="Freeform 647">
              <a:extLst>
                <a:ext uri="{FF2B5EF4-FFF2-40B4-BE49-F238E27FC236}">
                  <a16:creationId xmlns:a16="http://schemas.microsoft.com/office/drawing/2014/main" id="{CE1AC71E-211A-484F-7D63-288CAB65261C}"/>
                </a:ext>
              </a:extLst>
            </p:cNvPr>
            <p:cNvSpPr/>
            <p:nvPr/>
          </p:nvSpPr>
          <p:spPr>
            <a:xfrm>
              <a:off x="6777722"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50" name="Freeform 648">
              <a:extLst>
                <a:ext uri="{FF2B5EF4-FFF2-40B4-BE49-F238E27FC236}">
                  <a16:creationId xmlns:a16="http://schemas.microsoft.com/office/drawing/2014/main" id="{EE813365-8766-A6CF-26D3-050739D028AB}"/>
                </a:ext>
              </a:extLst>
            </p:cNvPr>
            <p:cNvSpPr/>
            <p:nvPr/>
          </p:nvSpPr>
          <p:spPr>
            <a:xfrm>
              <a:off x="6767143"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51" name="Freeform 649">
              <a:extLst>
                <a:ext uri="{FF2B5EF4-FFF2-40B4-BE49-F238E27FC236}">
                  <a16:creationId xmlns:a16="http://schemas.microsoft.com/office/drawing/2014/main" id="{D1D49DC9-8E3F-DDC6-5576-EBB0E9CB2B1A}"/>
                </a:ext>
              </a:extLst>
            </p:cNvPr>
            <p:cNvSpPr/>
            <p:nvPr/>
          </p:nvSpPr>
          <p:spPr>
            <a:xfrm>
              <a:off x="6797369"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52" name="Freeform 650">
              <a:extLst>
                <a:ext uri="{FF2B5EF4-FFF2-40B4-BE49-F238E27FC236}">
                  <a16:creationId xmlns:a16="http://schemas.microsoft.com/office/drawing/2014/main" id="{D3C5ADAF-1712-D469-E309-9A29415D26C4}"/>
                </a:ext>
              </a:extLst>
            </p:cNvPr>
            <p:cNvSpPr/>
            <p:nvPr/>
          </p:nvSpPr>
          <p:spPr>
            <a:xfrm>
              <a:off x="6841197"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53" name="Freeform 651">
              <a:extLst>
                <a:ext uri="{FF2B5EF4-FFF2-40B4-BE49-F238E27FC236}">
                  <a16:creationId xmlns:a16="http://schemas.microsoft.com/office/drawing/2014/main" id="{01C7CAAF-79F3-8427-D4A3-E56AE0B68E0B}"/>
                </a:ext>
              </a:extLst>
            </p:cNvPr>
            <p:cNvSpPr/>
            <p:nvPr/>
          </p:nvSpPr>
          <p:spPr>
            <a:xfrm>
              <a:off x="6871423"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54" name="Freeform 652">
              <a:extLst>
                <a:ext uri="{FF2B5EF4-FFF2-40B4-BE49-F238E27FC236}">
                  <a16:creationId xmlns:a16="http://schemas.microsoft.com/office/drawing/2014/main" id="{A6E83139-5F29-24D4-FE07-EA18C5CC97D9}"/>
                </a:ext>
              </a:extLst>
            </p:cNvPr>
            <p:cNvSpPr/>
            <p:nvPr/>
          </p:nvSpPr>
          <p:spPr>
            <a:xfrm>
              <a:off x="7244715" y="336069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55" name="Freeform 653">
              <a:extLst>
                <a:ext uri="{FF2B5EF4-FFF2-40B4-BE49-F238E27FC236}">
                  <a16:creationId xmlns:a16="http://schemas.microsoft.com/office/drawing/2014/main" id="{D3EF5176-3115-A57F-5BF5-251450AC0D26}"/>
                </a:ext>
              </a:extLst>
            </p:cNvPr>
            <p:cNvSpPr/>
            <p:nvPr/>
          </p:nvSpPr>
          <p:spPr>
            <a:xfrm>
              <a:off x="7274941" y="333033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56" name="Freeform 654">
              <a:extLst>
                <a:ext uri="{FF2B5EF4-FFF2-40B4-BE49-F238E27FC236}">
                  <a16:creationId xmlns:a16="http://schemas.microsoft.com/office/drawing/2014/main" id="{89D7BA37-B71A-2508-40C9-CC7EBFF4DCBE}"/>
                </a:ext>
              </a:extLst>
            </p:cNvPr>
            <p:cNvSpPr/>
            <p:nvPr/>
          </p:nvSpPr>
          <p:spPr>
            <a:xfrm>
              <a:off x="7258316" y="336069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57" name="Freeform 655">
              <a:extLst>
                <a:ext uri="{FF2B5EF4-FFF2-40B4-BE49-F238E27FC236}">
                  <a16:creationId xmlns:a16="http://schemas.microsoft.com/office/drawing/2014/main" id="{FE4FF3FC-55C7-6E02-2595-B74B20877D2D}"/>
                </a:ext>
              </a:extLst>
            </p:cNvPr>
            <p:cNvSpPr/>
            <p:nvPr/>
          </p:nvSpPr>
          <p:spPr>
            <a:xfrm>
              <a:off x="7288542" y="333033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58" name="Freeform 656">
              <a:extLst>
                <a:ext uri="{FF2B5EF4-FFF2-40B4-BE49-F238E27FC236}">
                  <a16:creationId xmlns:a16="http://schemas.microsoft.com/office/drawing/2014/main" id="{06F551A8-709B-B52C-A199-F312F30150B0}"/>
                </a:ext>
              </a:extLst>
            </p:cNvPr>
            <p:cNvSpPr/>
            <p:nvPr/>
          </p:nvSpPr>
          <p:spPr>
            <a:xfrm>
              <a:off x="7285520" y="336069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59" name="Freeform 657">
              <a:extLst>
                <a:ext uri="{FF2B5EF4-FFF2-40B4-BE49-F238E27FC236}">
                  <a16:creationId xmlns:a16="http://schemas.microsoft.com/office/drawing/2014/main" id="{1B044E22-7AB4-629A-E93D-8A6BAEB306A4}"/>
                </a:ext>
              </a:extLst>
            </p:cNvPr>
            <p:cNvSpPr/>
            <p:nvPr/>
          </p:nvSpPr>
          <p:spPr>
            <a:xfrm>
              <a:off x="7315746" y="333033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60" name="Freeform 658">
              <a:extLst>
                <a:ext uri="{FF2B5EF4-FFF2-40B4-BE49-F238E27FC236}">
                  <a16:creationId xmlns:a16="http://schemas.microsoft.com/office/drawing/2014/main" id="{821CE6A8-269E-6B57-3B5A-53A442A29131}"/>
                </a:ext>
              </a:extLst>
            </p:cNvPr>
            <p:cNvSpPr/>
            <p:nvPr/>
          </p:nvSpPr>
          <p:spPr>
            <a:xfrm>
              <a:off x="7332370" y="336069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61" name="Freeform 659">
              <a:extLst>
                <a:ext uri="{FF2B5EF4-FFF2-40B4-BE49-F238E27FC236}">
                  <a16:creationId xmlns:a16="http://schemas.microsoft.com/office/drawing/2014/main" id="{967FEBB2-509F-0E71-4AF2-BDCCF5870A32}"/>
                </a:ext>
              </a:extLst>
            </p:cNvPr>
            <p:cNvSpPr/>
            <p:nvPr/>
          </p:nvSpPr>
          <p:spPr>
            <a:xfrm>
              <a:off x="7362596" y="333033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62" name="Freeform 660">
              <a:extLst>
                <a:ext uri="{FF2B5EF4-FFF2-40B4-BE49-F238E27FC236}">
                  <a16:creationId xmlns:a16="http://schemas.microsoft.com/office/drawing/2014/main" id="{85923B82-A6E1-2F9C-35E6-136BBB0A3C78}"/>
                </a:ext>
              </a:extLst>
            </p:cNvPr>
            <p:cNvSpPr/>
            <p:nvPr/>
          </p:nvSpPr>
          <p:spPr>
            <a:xfrm>
              <a:off x="7379220" y="336069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63" name="Freeform 661">
              <a:extLst>
                <a:ext uri="{FF2B5EF4-FFF2-40B4-BE49-F238E27FC236}">
                  <a16:creationId xmlns:a16="http://schemas.microsoft.com/office/drawing/2014/main" id="{CB054F82-7EF5-C435-9AEE-A8F55F05C707}"/>
                </a:ext>
              </a:extLst>
            </p:cNvPr>
            <p:cNvSpPr/>
            <p:nvPr/>
          </p:nvSpPr>
          <p:spPr>
            <a:xfrm>
              <a:off x="7409447" y="333033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64" name="Freeform 662">
              <a:extLst>
                <a:ext uri="{FF2B5EF4-FFF2-40B4-BE49-F238E27FC236}">
                  <a16:creationId xmlns:a16="http://schemas.microsoft.com/office/drawing/2014/main" id="{0F80FECA-6460-4119-8AA2-237446BC6512}"/>
                </a:ext>
              </a:extLst>
            </p:cNvPr>
            <p:cNvSpPr/>
            <p:nvPr/>
          </p:nvSpPr>
          <p:spPr>
            <a:xfrm>
              <a:off x="7379220" y="336069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65" name="Freeform 663">
              <a:extLst>
                <a:ext uri="{FF2B5EF4-FFF2-40B4-BE49-F238E27FC236}">
                  <a16:creationId xmlns:a16="http://schemas.microsoft.com/office/drawing/2014/main" id="{077450EE-8D13-CDF2-57C5-A1271813424B}"/>
                </a:ext>
              </a:extLst>
            </p:cNvPr>
            <p:cNvSpPr/>
            <p:nvPr/>
          </p:nvSpPr>
          <p:spPr>
            <a:xfrm>
              <a:off x="7409447" y="333033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66" name="Freeform 664">
              <a:extLst>
                <a:ext uri="{FF2B5EF4-FFF2-40B4-BE49-F238E27FC236}">
                  <a16:creationId xmlns:a16="http://schemas.microsoft.com/office/drawing/2014/main" id="{D999AB91-CB16-756E-0099-D1DB3C4F9546}"/>
                </a:ext>
              </a:extLst>
            </p:cNvPr>
            <p:cNvSpPr/>
            <p:nvPr/>
          </p:nvSpPr>
          <p:spPr>
            <a:xfrm>
              <a:off x="7412469" y="336069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67" name="Freeform 665">
              <a:extLst>
                <a:ext uri="{FF2B5EF4-FFF2-40B4-BE49-F238E27FC236}">
                  <a16:creationId xmlns:a16="http://schemas.microsoft.com/office/drawing/2014/main" id="{29B17F9A-3D5C-A4BA-F80A-5850E2D52CE5}"/>
                </a:ext>
              </a:extLst>
            </p:cNvPr>
            <p:cNvSpPr/>
            <p:nvPr/>
          </p:nvSpPr>
          <p:spPr>
            <a:xfrm>
              <a:off x="7442695" y="333033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68" name="Freeform 666">
              <a:extLst>
                <a:ext uri="{FF2B5EF4-FFF2-40B4-BE49-F238E27FC236}">
                  <a16:creationId xmlns:a16="http://schemas.microsoft.com/office/drawing/2014/main" id="{4572A25F-14D6-E5EE-B02A-77135BD29480}"/>
                </a:ext>
              </a:extLst>
            </p:cNvPr>
            <p:cNvSpPr/>
            <p:nvPr/>
          </p:nvSpPr>
          <p:spPr>
            <a:xfrm>
              <a:off x="7445718" y="336069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69" name="Freeform 667">
              <a:extLst>
                <a:ext uri="{FF2B5EF4-FFF2-40B4-BE49-F238E27FC236}">
                  <a16:creationId xmlns:a16="http://schemas.microsoft.com/office/drawing/2014/main" id="{62C330A6-26D1-7246-1BB6-CD4EEA48B49D}"/>
                </a:ext>
              </a:extLst>
            </p:cNvPr>
            <p:cNvSpPr/>
            <p:nvPr/>
          </p:nvSpPr>
          <p:spPr>
            <a:xfrm>
              <a:off x="7475944" y="333033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70" name="Freeform 668">
              <a:extLst>
                <a:ext uri="{FF2B5EF4-FFF2-40B4-BE49-F238E27FC236}">
                  <a16:creationId xmlns:a16="http://schemas.microsoft.com/office/drawing/2014/main" id="{D06E97EB-9A5E-9AE8-5B2B-9696D513D205}"/>
                </a:ext>
              </a:extLst>
            </p:cNvPr>
            <p:cNvSpPr/>
            <p:nvPr/>
          </p:nvSpPr>
          <p:spPr>
            <a:xfrm>
              <a:off x="7654278" y="344114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71" name="Freeform 669">
              <a:extLst>
                <a:ext uri="{FF2B5EF4-FFF2-40B4-BE49-F238E27FC236}">
                  <a16:creationId xmlns:a16="http://schemas.microsoft.com/office/drawing/2014/main" id="{3E29A211-2019-0A19-0877-35698AC0C238}"/>
                </a:ext>
              </a:extLst>
            </p:cNvPr>
            <p:cNvSpPr/>
            <p:nvPr/>
          </p:nvSpPr>
          <p:spPr>
            <a:xfrm>
              <a:off x="7684504" y="3410781"/>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72" name="Freeform 670">
              <a:extLst>
                <a:ext uri="{FF2B5EF4-FFF2-40B4-BE49-F238E27FC236}">
                  <a16:creationId xmlns:a16="http://schemas.microsoft.com/office/drawing/2014/main" id="{570F61AA-FC31-3801-3C3A-ADA3AED8D3E7}"/>
                </a:ext>
              </a:extLst>
            </p:cNvPr>
            <p:cNvSpPr/>
            <p:nvPr/>
          </p:nvSpPr>
          <p:spPr>
            <a:xfrm>
              <a:off x="7708685" y="344114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73" name="Freeform 671">
              <a:extLst>
                <a:ext uri="{FF2B5EF4-FFF2-40B4-BE49-F238E27FC236}">
                  <a16:creationId xmlns:a16="http://schemas.microsoft.com/office/drawing/2014/main" id="{53E46DCF-DCA4-59EF-3C54-A910413DFE5D}"/>
                </a:ext>
              </a:extLst>
            </p:cNvPr>
            <p:cNvSpPr/>
            <p:nvPr/>
          </p:nvSpPr>
          <p:spPr>
            <a:xfrm>
              <a:off x="7738911" y="3410781"/>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74" name="Freeform 672">
              <a:extLst>
                <a:ext uri="{FF2B5EF4-FFF2-40B4-BE49-F238E27FC236}">
                  <a16:creationId xmlns:a16="http://schemas.microsoft.com/office/drawing/2014/main" id="{380BA1B4-EC46-596E-A255-4D7FFF052606}"/>
                </a:ext>
              </a:extLst>
            </p:cNvPr>
            <p:cNvSpPr/>
            <p:nvPr/>
          </p:nvSpPr>
          <p:spPr>
            <a:xfrm>
              <a:off x="7708685" y="344114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75" name="Freeform 673">
              <a:extLst>
                <a:ext uri="{FF2B5EF4-FFF2-40B4-BE49-F238E27FC236}">
                  <a16:creationId xmlns:a16="http://schemas.microsoft.com/office/drawing/2014/main" id="{1B342A0E-BCF1-82C7-FF17-16DCEEBA7ABF}"/>
                </a:ext>
              </a:extLst>
            </p:cNvPr>
            <p:cNvSpPr/>
            <p:nvPr/>
          </p:nvSpPr>
          <p:spPr>
            <a:xfrm>
              <a:off x="7738911" y="3410781"/>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76" name="Freeform 674">
              <a:extLst>
                <a:ext uri="{FF2B5EF4-FFF2-40B4-BE49-F238E27FC236}">
                  <a16:creationId xmlns:a16="http://schemas.microsoft.com/office/drawing/2014/main" id="{C6B73EBE-8B2D-491A-7816-F860369A8738}"/>
                </a:ext>
              </a:extLst>
            </p:cNvPr>
            <p:cNvSpPr/>
            <p:nvPr/>
          </p:nvSpPr>
          <p:spPr>
            <a:xfrm>
              <a:off x="7714730" y="344114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77" name="Freeform 675">
              <a:extLst>
                <a:ext uri="{FF2B5EF4-FFF2-40B4-BE49-F238E27FC236}">
                  <a16:creationId xmlns:a16="http://schemas.microsoft.com/office/drawing/2014/main" id="{09C4F190-2992-60AF-4CF5-2A9F1784A7F9}"/>
                </a:ext>
              </a:extLst>
            </p:cNvPr>
            <p:cNvSpPr/>
            <p:nvPr/>
          </p:nvSpPr>
          <p:spPr>
            <a:xfrm>
              <a:off x="7744956" y="3410781"/>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78" name="Freeform 676">
              <a:extLst>
                <a:ext uri="{FF2B5EF4-FFF2-40B4-BE49-F238E27FC236}">
                  <a16:creationId xmlns:a16="http://schemas.microsoft.com/office/drawing/2014/main" id="{9A666E13-80F6-01AB-8090-90EDF0B0C00E}"/>
                </a:ext>
              </a:extLst>
            </p:cNvPr>
            <p:cNvSpPr/>
            <p:nvPr/>
          </p:nvSpPr>
          <p:spPr>
            <a:xfrm>
              <a:off x="7802385"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79" name="Freeform 677">
              <a:extLst>
                <a:ext uri="{FF2B5EF4-FFF2-40B4-BE49-F238E27FC236}">
                  <a16:creationId xmlns:a16="http://schemas.microsoft.com/office/drawing/2014/main" id="{7E61ACD1-3BE7-D6B3-CF0A-AC927D2232B1}"/>
                </a:ext>
              </a:extLst>
            </p:cNvPr>
            <p:cNvSpPr/>
            <p:nvPr/>
          </p:nvSpPr>
          <p:spPr>
            <a:xfrm>
              <a:off x="7832611"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80" name="Freeform 678">
              <a:extLst>
                <a:ext uri="{FF2B5EF4-FFF2-40B4-BE49-F238E27FC236}">
                  <a16:creationId xmlns:a16="http://schemas.microsoft.com/office/drawing/2014/main" id="{9A6FF451-4D24-3AD7-E60F-2FFE2483CACD}"/>
                </a:ext>
              </a:extLst>
            </p:cNvPr>
            <p:cNvSpPr/>
            <p:nvPr/>
          </p:nvSpPr>
          <p:spPr>
            <a:xfrm>
              <a:off x="7808431"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81" name="Freeform 679">
              <a:extLst>
                <a:ext uri="{FF2B5EF4-FFF2-40B4-BE49-F238E27FC236}">
                  <a16:creationId xmlns:a16="http://schemas.microsoft.com/office/drawing/2014/main" id="{5CEE5B05-A3A9-BB3D-C392-F44931331928}"/>
                </a:ext>
              </a:extLst>
            </p:cNvPr>
            <p:cNvSpPr/>
            <p:nvPr/>
          </p:nvSpPr>
          <p:spPr>
            <a:xfrm>
              <a:off x="7838657"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82" name="Freeform 680">
              <a:extLst>
                <a:ext uri="{FF2B5EF4-FFF2-40B4-BE49-F238E27FC236}">
                  <a16:creationId xmlns:a16="http://schemas.microsoft.com/office/drawing/2014/main" id="{FC563910-C813-B99E-A327-6E6367EB2B69}"/>
                </a:ext>
              </a:extLst>
            </p:cNvPr>
            <p:cNvSpPr/>
            <p:nvPr/>
          </p:nvSpPr>
          <p:spPr>
            <a:xfrm>
              <a:off x="7822032"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83" name="Freeform 681">
              <a:extLst>
                <a:ext uri="{FF2B5EF4-FFF2-40B4-BE49-F238E27FC236}">
                  <a16:creationId xmlns:a16="http://schemas.microsoft.com/office/drawing/2014/main" id="{45B96A7B-35B7-1A49-E7FB-B5BAF01135F1}"/>
                </a:ext>
              </a:extLst>
            </p:cNvPr>
            <p:cNvSpPr/>
            <p:nvPr/>
          </p:nvSpPr>
          <p:spPr>
            <a:xfrm>
              <a:off x="7852258"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84" name="Freeform 682">
              <a:extLst>
                <a:ext uri="{FF2B5EF4-FFF2-40B4-BE49-F238E27FC236}">
                  <a16:creationId xmlns:a16="http://schemas.microsoft.com/office/drawing/2014/main" id="{8B159979-3EAE-06FA-56BC-E79FD80336DC}"/>
                </a:ext>
              </a:extLst>
            </p:cNvPr>
            <p:cNvSpPr/>
            <p:nvPr/>
          </p:nvSpPr>
          <p:spPr>
            <a:xfrm>
              <a:off x="7849236"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85" name="Freeform 683">
              <a:extLst>
                <a:ext uri="{FF2B5EF4-FFF2-40B4-BE49-F238E27FC236}">
                  <a16:creationId xmlns:a16="http://schemas.microsoft.com/office/drawing/2014/main" id="{69721498-8BA4-51C8-40D6-B958B279B768}"/>
                </a:ext>
              </a:extLst>
            </p:cNvPr>
            <p:cNvSpPr/>
            <p:nvPr/>
          </p:nvSpPr>
          <p:spPr>
            <a:xfrm>
              <a:off x="7879462"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86" name="Freeform 684">
              <a:extLst>
                <a:ext uri="{FF2B5EF4-FFF2-40B4-BE49-F238E27FC236}">
                  <a16:creationId xmlns:a16="http://schemas.microsoft.com/office/drawing/2014/main" id="{8A265457-30DB-2DC0-2056-A302EA00D143}"/>
                </a:ext>
              </a:extLst>
            </p:cNvPr>
            <p:cNvSpPr/>
            <p:nvPr/>
          </p:nvSpPr>
          <p:spPr>
            <a:xfrm>
              <a:off x="7950493"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87" name="Freeform 685">
              <a:extLst>
                <a:ext uri="{FF2B5EF4-FFF2-40B4-BE49-F238E27FC236}">
                  <a16:creationId xmlns:a16="http://schemas.microsoft.com/office/drawing/2014/main" id="{41F2C9F9-CFD1-7614-97D5-D58EA710F4B8}"/>
                </a:ext>
              </a:extLst>
            </p:cNvPr>
            <p:cNvSpPr/>
            <p:nvPr/>
          </p:nvSpPr>
          <p:spPr>
            <a:xfrm>
              <a:off x="7980719"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88" name="Freeform 686">
              <a:extLst>
                <a:ext uri="{FF2B5EF4-FFF2-40B4-BE49-F238E27FC236}">
                  <a16:creationId xmlns:a16="http://schemas.microsoft.com/office/drawing/2014/main" id="{CDE9D671-6A8B-576F-4142-6A3F432402A5}"/>
                </a:ext>
              </a:extLst>
            </p:cNvPr>
            <p:cNvSpPr/>
            <p:nvPr/>
          </p:nvSpPr>
          <p:spPr>
            <a:xfrm>
              <a:off x="7997343"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89" name="Freeform 687">
              <a:extLst>
                <a:ext uri="{FF2B5EF4-FFF2-40B4-BE49-F238E27FC236}">
                  <a16:creationId xmlns:a16="http://schemas.microsoft.com/office/drawing/2014/main" id="{A71E6122-90FF-EBB3-34C3-9CB758F3B2B9}"/>
                </a:ext>
              </a:extLst>
            </p:cNvPr>
            <p:cNvSpPr/>
            <p:nvPr/>
          </p:nvSpPr>
          <p:spPr>
            <a:xfrm>
              <a:off x="8027570"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90" name="Freeform 688">
              <a:extLst>
                <a:ext uri="{FF2B5EF4-FFF2-40B4-BE49-F238E27FC236}">
                  <a16:creationId xmlns:a16="http://schemas.microsoft.com/office/drawing/2014/main" id="{436F7589-81EA-5343-5BBC-2818D3383D3A}"/>
                </a:ext>
              </a:extLst>
            </p:cNvPr>
            <p:cNvSpPr/>
            <p:nvPr/>
          </p:nvSpPr>
          <p:spPr>
            <a:xfrm>
              <a:off x="8112203"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91" name="Freeform 689">
              <a:extLst>
                <a:ext uri="{FF2B5EF4-FFF2-40B4-BE49-F238E27FC236}">
                  <a16:creationId xmlns:a16="http://schemas.microsoft.com/office/drawing/2014/main" id="{444AC6F7-022E-C65E-8FCA-857C51938CBC}"/>
                </a:ext>
              </a:extLst>
            </p:cNvPr>
            <p:cNvSpPr/>
            <p:nvPr/>
          </p:nvSpPr>
          <p:spPr>
            <a:xfrm>
              <a:off x="8142429"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92" name="Freeform 690">
              <a:extLst>
                <a:ext uri="{FF2B5EF4-FFF2-40B4-BE49-F238E27FC236}">
                  <a16:creationId xmlns:a16="http://schemas.microsoft.com/office/drawing/2014/main" id="{CA63096A-8CA0-C2F9-590C-C997AC7A40A3}"/>
                </a:ext>
              </a:extLst>
            </p:cNvPr>
            <p:cNvSpPr/>
            <p:nvPr/>
          </p:nvSpPr>
          <p:spPr>
            <a:xfrm>
              <a:off x="8245197"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93" name="Freeform 691">
              <a:extLst>
                <a:ext uri="{FF2B5EF4-FFF2-40B4-BE49-F238E27FC236}">
                  <a16:creationId xmlns:a16="http://schemas.microsoft.com/office/drawing/2014/main" id="{15930AB4-2C6B-0B55-DC45-72F141B9C852}"/>
                </a:ext>
              </a:extLst>
            </p:cNvPr>
            <p:cNvSpPr/>
            <p:nvPr/>
          </p:nvSpPr>
          <p:spPr>
            <a:xfrm>
              <a:off x="8275423"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94" name="Freeform 692">
              <a:extLst>
                <a:ext uri="{FF2B5EF4-FFF2-40B4-BE49-F238E27FC236}">
                  <a16:creationId xmlns:a16="http://schemas.microsoft.com/office/drawing/2014/main" id="{2F65F950-718C-CE42-AE12-8A296633E914}"/>
                </a:ext>
              </a:extLst>
            </p:cNvPr>
            <p:cNvSpPr/>
            <p:nvPr/>
          </p:nvSpPr>
          <p:spPr>
            <a:xfrm>
              <a:off x="8387260"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95" name="Freeform 693">
              <a:extLst>
                <a:ext uri="{FF2B5EF4-FFF2-40B4-BE49-F238E27FC236}">
                  <a16:creationId xmlns:a16="http://schemas.microsoft.com/office/drawing/2014/main" id="{B52A56FB-8652-2711-6E88-510C63BDA8E3}"/>
                </a:ext>
              </a:extLst>
            </p:cNvPr>
            <p:cNvSpPr/>
            <p:nvPr/>
          </p:nvSpPr>
          <p:spPr>
            <a:xfrm>
              <a:off x="8417486"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96" name="Freeform 694">
              <a:extLst>
                <a:ext uri="{FF2B5EF4-FFF2-40B4-BE49-F238E27FC236}">
                  <a16:creationId xmlns:a16="http://schemas.microsoft.com/office/drawing/2014/main" id="{D2EF00B1-9EC0-F323-8E1E-64CFBA23E18D}"/>
                </a:ext>
              </a:extLst>
            </p:cNvPr>
            <p:cNvSpPr/>
            <p:nvPr/>
          </p:nvSpPr>
          <p:spPr>
            <a:xfrm>
              <a:off x="8414463"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97" name="Freeform 695">
              <a:extLst>
                <a:ext uri="{FF2B5EF4-FFF2-40B4-BE49-F238E27FC236}">
                  <a16:creationId xmlns:a16="http://schemas.microsoft.com/office/drawing/2014/main" id="{345BA1D2-5E2C-D465-BA7F-88D015C5BF43}"/>
                </a:ext>
              </a:extLst>
            </p:cNvPr>
            <p:cNvSpPr/>
            <p:nvPr/>
          </p:nvSpPr>
          <p:spPr>
            <a:xfrm>
              <a:off x="8444689"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98" name="Freeform 696">
              <a:extLst>
                <a:ext uri="{FF2B5EF4-FFF2-40B4-BE49-F238E27FC236}">
                  <a16:creationId xmlns:a16="http://schemas.microsoft.com/office/drawing/2014/main" id="{637AD84B-22E6-53BA-6455-C6A8AFAD1C68}"/>
                </a:ext>
              </a:extLst>
            </p:cNvPr>
            <p:cNvSpPr/>
            <p:nvPr/>
          </p:nvSpPr>
          <p:spPr>
            <a:xfrm>
              <a:off x="8629068"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99" name="Freeform 697">
              <a:extLst>
                <a:ext uri="{FF2B5EF4-FFF2-40B4-BE49-F238E27FC236}">
                  <a16:creationId xmlns:a16="http://schemas.microsoft.com/office/drawing/2014/main" id="{39053916-03DD-3272-0B53-F61C00B23B0F}"/>
                </a:ext>
              </a:extLst>
            </p:cNvPr>
            <p:cNvSpPr/>
            <p:nvPr/>
          </p:nvSpPr>
          <p:spPr>
            <a:xfrm>
              <a:off x="8659294"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nvGrpSpPr>
          <p:cNvPr id="1111" name="Graphic 4">
            <a:extLst>
              <a:ext uri="{FF2B5EF4-FFF2-40B4-BE49-F238E27FC236}">
                <a16:creationId xmlns:a16="http://schemas.microsoft.com/office/drawing/2014/main" id="{C7D265D0-4E86-46ED-11DF-7D20C9B153FA}"/>
              </a:ext>
            </a:extLst>
          </p:cNvPr>
          <p:cNvGrpSpPr/>
          <p:nvPr/>
        </p:nvGrpSpPr>
        <p:grpSpPr>
          <a:xfrm>
            <a:off x="6760530" y="2339083"/>
            <a:ext cx="5114798" cy="3043253"/>
            <a:chOff x="2741984" y="969378"/>
            <a:chExt cx="7359191" cy="3877645"/>
          </a:xfrm>
        </p:grpSpPr>
        <p:grpSp>
          <p:nvGrpSpPr>
            <p:cNvPr id="1158" name="Graphic 4">
              <a:extLst>
                <a:ext uri="{FF2B5EF4-FFF2-40B4-BE49-F238E27FC236}">
                  <a16:creationId xmlns:a16="http://schemas.microsoft.com/office/drawing/2014/main" id="{F78B056A-C2FC-638F-3286-41E8405F8DC2}"/>
                </a:ext>
              </a:extLst>
            </p:cNvPr>
            <p:cNvGrpSpPr/>
            <p:nvPr/>
          </p:nvGrpSpPr>
          <p:grpSpPr>
            <a:xfrm>
              <a:off x="2741984" y="969378"/>
              <a:ext cx="80073" cy="3812639"/>
              <a:chOff x="2741984" y="969378"/>
              <a:chExt cx="80073" cy="3812639"/>
            </a:xfrm>
          </p:grpSpPr>
          <p:sp>
            <p:nvSpPr>
              <p:cNvPr id="1197" name="Freeform 490">
                <a:extLst>
                  <a:ext uri="{FF2B5EF4-FFF2-40B4-BE49-F238E27FC236}">
                    <a16:creationId xmlns:a16="http://schemas.microsoft.com/office/drawing/2014/main" id="{D3E0697D-5DA5-81CF-2CE2-1412CDD0A4D8}"/>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98" name="Freeform 491">
                <a:extLst>
                  <a:ext uri="{FF2B5EF4-FFF2-40B4-BE49-F238E27FC236}">
                    <a16:creationId xmlns:a16="http://schemas.microsoft.com/office/drawing/2014/main" id="{B18F81D9-EF87-3F00-0DC6-96DB5B28FF20}"/>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04" name="Freeform 497">
                <a:extLst>
                  <a:ext uri="{FF2B5EF4-FFF2-40B4-BE49-F238E27FC236}">
                    <a16:creationId xmlns:a16="http://schemas.microsoft.com/office/drawing/2014/main" id="{F801FD19-BCEA-1AB7-105A-3253E2F910AA}"/>
                  </a:ext>
                </a:extLst>
              </p:cNvPr>
              <p:cNvSpPr/>
              <p:nvPr/>
            </p:nvSpPr>
            <p:spPr>
              <a:xfrm>
                <a:off x="2741984" y="4701895"/>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05" name="Freeform 498">
                <a:extLst>
                  <a:ext uri="{FF2B5EF4-FFF2-40B4-BE49-F238E27FC236}">
                    <a16:creationId xmlns:a16="http://schemas.microsoft.com/office/drawing/2014/main" id="{379496DC-1574-C037-28E5-F438879D2225}"/>
                  </a:ext>
                </a:extLst>
              </p:cNvPr>
              <p:cNvSpPr/>
              <p:nvPr/>
            </p:nvSpPr>
            <p:spPr>
              <a:xfrm>
                <a:off x="2741984" y="397171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06" name="Freeform 499">
                <a:extLst>
                  <a:ext uri="{FF2B5EF4-FFF2-40B4-BE49-F238E27FC236}">
                    <a16:creationId xmlns:a16="http://schemas.microsoft.com/office/drawing/2014/main" id="{844D0E17-BCAA-FD6C-3E74-8B067BD0BCF4}"/>
                  </a:ext>
                </a:extLst>
              </p:cNvPr>
              <p:cNvSpPr/>
              <p:nvPr/>
            </p:nvSpPr>
            <p:spPr>
              <a:xfrm>
                <a:off x="2741984" y="3241542"/>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07" name="Freeform 500">
                <a:extLst>
                  <a:ext uri="{FF2B5EF4-FFF2-40B4-BE49-F238E27FC236}">
                    <a16:creationId xmlns:a16="http://schemas.microsoft.com/office/drawing/2014/main" id="{9315442B-01F0-D6D2-DC2B-B510C1F23328}"/>
                  </a:ext>
                </a:extLst>
              </p:cNvPr>
              <p:cNvSpPr/>
              <p:nvPr/>
            </p:nvSpPr>
            <p:spPr>
              <a:xfrm>
                <a:off x="2741984" y="2511366"/>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08" name="Freeform 501">
                <a:extLst>
                  <a:ext uri="{FF2B5EF4-FFF2-40B4-BE49-F238E27FC236}">
                    <a16:creationId xmlns:a16="http://schemas.microsoft.com/office/drawing/2014/main" id="{40C0F6B3-8CF8-E87A-AFC8-2E7ED9C0554B}"/>
                  </a:ext>
                </a:extLst>
              </p:cNvPr>
              <p:cNvSpPr/>
              <p:nvPr/>
            </p:nvSpPr>
            <p:spPr>
              <a:xfrm>
                <a:off x="2741984" y="178118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09" name="Freeform 502">
                <a:extLst>
                  <a:ext uri="{FF2B5EF4-FFF2-40B4-BE49-F238E27FC236}">
                    <a16:creationId xmlns:a16="http://schemas.microsoft.com/office/drawing/2014/main" id="{BEB50CB1-F53A-FC28-7295-654B0FCC8301}"/>
                  </a:ext>
                </a:extLst>
              </p:cNvPr>
              <p:cNvSpPr/>
              <p:nvPr/>
            </p:nvSpPr>
            <p:spPr>
              <a:xfrm>
                <a:off x="2741984" y="1051013"/>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nvGrpSpPr>
            <p:cNvPr id="1159" name="Graphic 4">
              <a:extLst>
                <a:ext uri="{FF2B5EF4-FFF2-40B4-BE49-F238E27FC236}">
                  <a16:creationId xmlns:a16="http://schemas.microsoft.com/office/drawing/2014/main" id="{F027EA87-5296-BD32-5F32-64C18055234A}"/>
                </a:ext>
              </a:extLst>
            </p:cNvPr>
            <p:cNvGrpSpPr/>
            <p:nvPr/>
          </p:nvGrpSpPr>
          <p:grpSpPr>
            <a:xfrm>
              <a:off x="2806949" y="4783530"/>
              <a:ext cx="7294226" cy="63493"/>
              <a:chOff x="2806949" y="4783530"/>
              <a:chExt cx="7294226" cy="63493"/>
            </a:xfrm>
          </p:grpSpPr>
          <p:sp>
            <p:nvSpPr>
              <p:cNvPr id="1160" name="Freeform 453">
                <a:extLst>
                  <a:ext uri="{FF2B5EF4-FFF2-40B4-BE49-F238E27FC236}">
                    <a16:creationId xmlns:a16="http://schemas.microsoft.com/office/drawing/2014/main" id="{C8A871CE-C503-B32E-C43F-9D2CAE2D4056}"/>
                  </a:ext>
                </a:extLst>
              </p:cNvPr>
              <p:cNvSpPr/>
              <p:nvPr/>
            </p:nvSpPr>
            <p:spPr>
              <a:xfrm>
                <a:off x="2806949" y="4783530"/>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61" name="Freeform 454">
                <a:extLst>
                  <a:ext uri="{FF2B5EF4-FFF2-40B4-BE49-F238E27FC236}">
                    <a16:creationId xmlns:a16="http://schemas.microsoft.com/office/drawing/2014/main" id="{C9B55F8E-7540-3861-0DA2-3EE17A1BA44D}"/>
                  </a:ext>
                </a:extLst>
              </p:cNvPr>
              <p:cNvSpPr/>
              <p:nvPr/>
            </p:nvSpPr>
            <p:spPr>
              <a:xfrm>
                <a:off x="2806949" y="4783530"/>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62" name="Freeform 455">
                <a:extLst>
                  <a:ext uri="{FF2B5EF4-FFF2-40B4-BE49-F238E27FC236}">
                    <a16:creationId xmlns:a16="http://schemas.microsoft.com/office/drawing/2014/main" id="{E4D2EA39-EADA-42E7-734B-36E0BD15E236}"/>
                  </a:ext>
                </a:extLst>
              </p:cNvPr>
              <p:cNvSpPr/>
              <p:nvPr/>
            </p:nvSpPr>
            <p:spPr>
              <a:xfrm>
                <a:off x="2977671"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63" name="Freeform 456">
                <a:extLst>
                  <a:ext uri="{FF2B5EF4-FFF2-40B4-BE49-F238E27FC236}">
                    <a16:creationId xmlns:a16="http://schemas.microsoft.com/office/drawing/2014/main" id="{7B1EEBC5-E5BA-1721-FD50-26A23E8DA8F3}"/>
                  </a:ext>
                </a:extLst>
              </p:cNvPr>
              <p:cNvSpPr/>
              <p:nvPr/>
            </p:nvSpPr>
            <p:spPr>
              <a:xfrm>
                <a:off x="318163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64" name="Freeform 457">
                <a:extLst>
                  <a:ext uri="{FF2B5EF4-FFF2-40B4-BE49-F238E27FC236}">
                    <a16:creationId xmlns:a16="http://schemas.microsoft.com/office/drawing/2014/main" id="{D2DD1B71-E7C3-C5EB-BAEA-69788B7176B1}"/>
                  </a:ext>
                </a:extLst>
              </p:cNvPr>
              <p:cNvSpPr/>
              <p:nvPr/>
            </p:nvSpPr>
            <p:spPr>
              <a:xfrm>
                <a:off x="338559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65" name="Freeform 458">
                <a:extLst>
                  <a:ext uri="{FF2B5EF4-FFF2-40B4-BE49-F238E27FC236}">
                    <a16:creationId xmlns:a16="http://schemas.microsoft.com/office/drawing/2014/main" id="{52096B63-050F-D371-431A-6B77E4564811}"/>
                  </a:ext>
                </a:extLst>
              </p:cNvPr>
              <p:cNvSpPr/>
              <p:nvPr/>
            </p:nvSpPr>
            <p:spPr>
              <a:xfrm>
                <a:off x="3591063"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66" name="Freeform 459">
                <a:extLst>
                  <a:ext uri="{FF2B5EF4-FFF2-40B4-BE49-F238E27FC236}">
                    <a16:creationId xmlns:a16="http://schemas.microsoft.com/office/drawing/2014/main" id="{81F3721D-6B9C-A3D2-7C08-F5241A950660}"/>
                  </a:ext>
                </a:extLst>
              </p:cNvPr>
              <p:cNvSpPr/>
              <p:nvPr/>
            </p:nvSpPr>
            <p:spPr>
              <a:xfrm>
                <a:off x="3795024"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67" name="Freeform 460">
                <a:extLst>
                  <a:ext uri="{FF2B5EF4-FFF2-40B4-BE49-F238E27FC236}">
                    <a16:creationId xmlns:a16="http://schemas.microsoft.com/office/drawing/2014/main" id="{28759346-A8DC-8A8E-A3DC-F3D4FC430D4E}"/>
                  </a:ext>
                </a:extLst>
              </p:cNvPr>
              <p:cNvSpPr/>
              <p:nvPr/>
            </p:nvSpPr>
            <p:spPr>
              <a:xfrm>
                <a:off x="4000495"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68" name="Freeform 461">
                <a:extLst>
                  <a:ext uri="{FF2B5EF4-FFF2-40B4-BE49-F238E27FC236}">
                    <a16:creationId xmlns:a16="http://schemas.microsoft.com/office/drawing/2014/main" id="{51B58500-8319-461C-4BED-E07F9EC62611}"/>
                  </a:ext>
                </a:extLst>
              </p:cNvPr>
              <p:cNvSpPr/>
              <p:nvPr/>
            </p:nvSpPr>
            <p:spPr>
              <a:xfrm>
                <a:off x="4204455"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69" name="Freeform 462">
                <a:extLst>
                  <a:ext uri="{FF2B5EF4-FFF2-40B4-BE49-F238E27FC236}">
                    <a16:creationId xmlns:a16="http://schemas.microsoft.com/office/drawing/2014/main" id="{4FB954A1-FFB2-EE66-ECC4-511E63B9C881}"/>
                  </a:ext>
                </a:extLst>
              </p:cNvPr>
              <p:cNvSpPr/>
              <p:nvPr/>
            </p:nvSpPr>
            <p:spPr>
              <a:xfrm>
                <a:off x="4408415"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70" name="Freeform 463">
                <a:extLst>
                  <a:ext uri="{FF2B5EF4-FFF2-40B4-BE49-F238E27FC236}">
                    <a16:creationId xmlns:a16="http://schemas.microsoft.com/office/drawing/2014/main" id="{D5A88604-F5BF-4F5A-C928-39598DA115F7}"/>
                  </a:ext>
                </a:extLst>
              </p:cNvPr>
              <p:cNvSpPr/>
              <p:nvPr/>
            </p:nvSpPr>
            <p:spPr>
              <a:xfrm>
                <a:off x="4613887"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71" name="Freeform 464">
                <a:extLst>
                  <a:ext uri="{FF2B5EF4-FFF2-40B4-BE49-F238E27FC236}">
                    <a16:creationId xmlns:a16="http://schemas.microsoft.com/office/drawing/2014/main" id="{D57F753B-9513-AAA6-442A-461282BA4051}"/>
                  </a:ext>
                </a:extLst>
              </p:cNvPr>
              <p:cNvSpPr/>
              <p:nvPr/>
            </p:nvSpPr>
            <p:spPr>
              <a:xfrm>
                <a:off x="4817847"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72" name="Freeform 465">
                <a:extLst>
                  <a:ext uri="{FF2B5EF4-FFF2-40B4-BE49-F238E27FC236}">
                    <a16:creationId xmlns:a16="http://schemas.microsoft.com/office/drawing/2014/main" id="{E422DA69-3592-825A-A0DA-73BFE450330F}"/>
                  </a:ext>
                </a:extLst>
              </p:cNvPr>
              <p:cNvSpPr/>
              <p:nvPr/>
            </p:nvSpPr>
            <p:spPr>
              <a:xfrm>
                <a:off x="5021807"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73" name="Freeform 466">
                <a:extLst>
                  <a:ext uri="{FF2B5EF4-FFF2-40B4-BE49-F238E27FC236}">
                    <a16:creationId xmlns:a16="http://schemas.microsoft.com/office/drawing/2014/main" id="{5E8BD27C-3897-9C70-5410-7C0D19D4A261}"/>
                  </a:ext>
                </a:extLst>
              </p:cNvPr>
              <p:cNvSpPr/>
              <p:nvPr/>
            </p:nvSpPr>
            <p:spPr>
              <a:xfrm>
                <a:off x="5227278"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74" name="Freeform 467">
                <a:extLst>
                  <a:ext uri="{FF2B5EF4-FFF2-40B4-BE49-F238E27FC236}">
                    <a16:creationId xmlns:a16="http://schemas.microsoft.com/office/drawing/2014/main" id="{E6AD0F3B-033E-D5D8-90E5-9250EB58DC19}"/>
                  </a:ext>
                </a:extLst>
              </p:cNvPr>
              <p:cNvSpPr/>
              <p:nvPr/>
            </p:nvSpPr>
            <p:spPr>
              <a:xfrm>
                <a:off x="5431239"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75" name="Freeform 468">
                <a:extLst>
                  <a:ext uri="{FF2B5EF4-FFF2-40B4-BE49-F238E27FC236}">
                    <a16:creationId xmlns:a16="http://schemas.microsoft.com/office/drawing/2014/main" id="{1B4CE823-184F-B0D6-2BD5-E76DD115ABB7}"/>
                  </a:ext>
                </a:extLst>
              </p:cNvPr>
              <p:cNvSpPr/>
              <p:nvPr/>
            </p:nvSpPr>
            <p:spPr>
              <a:xfrm>
                <a:off x="5635199"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76" name="Freeform 469">
                <a:extLst>
                  <a:ext uri="{FF2B5EF4-FFF2-40B4-BE49-F238E27FC236}">
                    <a16:creationId xmlns:a16="http://schemas.microsoft.com/office/drawing/2014/main" id="{094B62AB-366F-2708-3500-AAADF566968A}"/>
                  </a:ext>
                </a:extLst>
              </p:cNvPr>
              <p:cNvSpPr/>
              <p:nvPr/>
            </p:nvSpPr>
            <p:spPr>
              <a:xfrm>
                <a:off x="5840670"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77" name="Freeform 470">
                <a:extLst>
                  <a:ext uri="{FF2B5EF4-FFF2-40B4-BE49-F238E27FC236}">
                    <a16:creationId xmlns:a16="http://schemas.microsoft.com/office/drawing/2014/main" id="{7DBBF2D3-AEDA-2528-5831-D5276931D089}"/>
                  </a:ext>
                </a:extLst>
              </p:cNvPr>
              <p:cNvSpPr/>
              <p:nvPr/>
            </p:nvSpPr>
            <p:spPr>
              <a:xfrm>
                <a:off x="6044631"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78" name="Freeform 471">
                <a:extLst>
                  <a:ext uri="{FF2B5EF4-FFF2-40B4-BE49-F238E27FC236}">
                    <a16:creationId xmlns:a16="http://schemas.microsoft.com/office/drawing/2014/main" id="{27AAEBC9-5824-A493-B0F1-F5A484FB1216}"/>
                  </a:ext>
                </a:extLst>
              </p:cNvPr>
              <p:cNvSpPr/>
              <p:nvPr/>
            </p:nvSpPr>
            <p:spPr>
              <a:xfrm>
                <a:off x="6248591"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79" name="Freeform 472">
                <a:extLst>
                  <a:ext uri="{FF2B5EF4-FFF2-40B4-BE49-F238E27FC236}">
                    <a16:creationId xmlns:a16="http://schemas.microsoft.com/office/drawing/2014/main" id="{C5B3D1AB-4483-4F2E-E2FA-E24AA21BA855}"/>
                  </a:ext>
                </a:extLst>
              </p:cNvPr>
              <p:cNvSpPr/>
              <p:nvPr/>
            </p:nvSpPr>
            <p:spPr>
              <a:xfrm>
                <a:off x="645406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80" name="Freeform 473">
                <a:extLst>
                  <a:ext uri="{FF2B5EF4-FFF2-40B4-BE49-F238E27FC236}">
                    <a16:creationId xmlns:a16="http://schemas.microsoft.com/office/drawing/2014/main" id="{5DF40BAB-2665-7EAB-A1CE-7789AC4BDCAB}"/>
                  </a:ext>
                </a:extLst>
              </p:cNvPr>
              <p:cNvSpPr/>
              <p:nvPr/>
            </p:nvSpPr>
            <p:spPr>
              <a:xfrm>
                <a:off x="6658023"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81" name="Freeform 474">
                <a:extLst>
                  <a:ext uri="{FF2B5EF4-FFF2-40B4-BE49-F238E27FC236}">
                    <a16:creationId xmlns:a16="http://schemas.microsoft.com/office/drawing/2014/main" id="{040FED8E-FACB-AFC6-6E5C-12129E6CAC61}"/>
                  </a:ext>
                </a:extLst>
              </p:cNvPr>
              <p:cNvSpPr/>
              <p:nvPr/>
            </p:nvSpPr>
            <p:spPr>
              <a:xfrm>
                <a:off x="6861983"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82" name="Freeform 475">
                <a:extLst>
                  <a:ext uri="{FF2B5EF4-FFF2-40B4-BE49-F238E27FC236}">
                    <a16:creationId xmlns:a16="http://schemas.microsoft.com/office/drawing/2014/main" id="{C98D6CD4-B443-96EF-A25B-EF34376E84E7}"/>
                  </a:ext>
                </a:extLst>
              </p:cNvPr>
              <p:cNvSpPr/>
              <p:nvPr/>
            </p:nvSpPr>
            <p:spPr>
              <a:xfrm>
                <a:off x="7067454"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83" name="Freeform 476">
                <a:extLst>
                  <a:ext uri="{FF2B5EF4-FFF2-40B4-BE49-F238E27FC236}">
                    <a16:creationId xmlns:a16="http://schemas.microsoft.com/office/drawing/2014/main" id="{60689485-4D8D-5AD5-4D4B-E21B3A290EFC}"/>
                  </a:ext>
                </a:extLst>
              </p:cNvPr>
              <p:cNvSpPr/>
              <p:nvPr/>
            </p:nvSpPr>
            <p:spPr>
              <a:xfrm>
                <a:off x="7271414"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84" name="Freeform 477">
                <a:extLst>
                  <a:ext uri="{FF2B5EF4-FFF2-40B4-BE49-F238E27FC236}">
                    <a16:creationId xmlns:a16="http://schemas.microsoft.com/office/drawing/2014/main" id="{21B97EB4-DA8B-B7BC-947B-7280B15DB710}"/>
                  </a:ext>
                </a:extLst>
              </p:cNvPr>
              <p:cNvSpPr/>
              <p:nvPr/>
            </p:nvSpPr>
            <p:spPr>
              <a:xfrm>
                <a:off x="7476886"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85" name="Freeform 478">
                <a:extLst>
                  <a:ext uri="{FF2B5EF4-FFF2-40B4-BE49-F238E27FC236}">
                    <a16:creationId xmlns:a16="http://schemas.microsoft.com/office/drawing/2014/main" id="{F9F16504-4E42-8FB5-AC75-497F1EF4618A}"/>
                  </a:ext>
                </a:extLst>
              </p:cNvPr>
              <p:cNvSpPr/>
              <p:nvPr/>
            </p:nvSpPr>
            <p:spPr>
              <a:xfrm>
                <a:off x="7680846"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86" name="Freeform 479">
                <a:extLst>
                  <a:ext uri="{FF2B5EF4-FFF2-40B4-BE49-F238E27FC236}">
                    <a16:creationId xmlns:a16="http://schemas.microsoft.com/office/drawing/2014/main" id="{9DBC1229-C4E5-1306-30C4-D4AA1C98A150}"/>
                  </a:ext>
                </a:extLst>
              </p:cNvPr>
              <p:cNvSpPr/>
              <p:nvPr/>
            </p:nvSpPr>
            <p:spPr>
              <a:xfrm>
                <a:off x="7884806"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87" name="Freeform 480">
                <a:extLst>
                  <a:ext uri="{FF2B5EF4-FFF2-40B4-BE49-F238E27FC236}">
                    <a16:creationId xmlns:a16="http://schemas.microsoft.com/office/drawing/2014/main" id="{4A572C5C-DBDD-3335-CA0E-038FA103BB4C}"/>
                  </a:ext>
                </a:extLst>
              </p:cNvPr>
              <p:cNvSpPr/>
              <p:nvPr/>
            </p:nvSpPr>
            <p:spPr>
              <a:xfrm>
                <a:off x="8090278"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88" name="Freeform 481">
                <a:extLst>
                  <a:ext uri="{FF2B5EF4-FFF2-40B4-BE49-F238E27FC236}">
                    <a16:creationId xmlns:a16="http://schemas.microsoft.com/office/drawing/2014/main" id="{EBA2145B-DC8D-B17A-C09C-DBC446092735}"/>
                  </a:ext>
                </a:extLst>
              </p:cNvPr>
              <p:cNvSpPr/>
              <p:nvPr/>
            </p:nvSpPr>
            <p:spPr>
              <a:xfrm>
                <a:off x="8294238"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89" name="Freeform 482">
                <a:extLst>
                  <a:ext uri="{FF2B5EF4-FFF2-40B4-BE49-F238E27FC236}">
                    <a16:creationId xmlns:a16="http://schemas.microsoft.com/office/drawing/2014/main" id="{7802D424-6FA5-39C6-73EB-6A02CC32081C}"/>
                  </a:ext>
                </a:extLst>
              </p:cNvPr>
              <p:cNvSpPr/>
              <p:nvPr/>
            </p:nvSpPr>
            <p:spPr>
              <a:xfrm>
                <a:off x="8498198"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90" name="Freeform 483">
                <a:extLst>
                  <a:ext uri="{FF2B5EF4-FFF2-40B4-BE49-F238E27FC236}">
                    <a16:creationId xmlns:a16="http://schemas.microsoft.com/office/drawing/2014/main" id="{3624ED72-CE90-CB9F-6C72-5672DBCBBF46}"/>
                  </a:ext>
                </a:extLst>
              </p:cNvPr>
              <p:cNvSpPr/>
              <p:nvPr/>
            </p:nvSpPr>
            <p:spPr>
              <a:xfrm>
                <a:off x="8703669"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91" name="Freeform 484">
                <a:extLst>
                  <a:ext uri="{FF2B5EF4-FFF2-40B4-BE49-F238E27FC236}">
                    <a16:creationId xmlns:a16="http://schemas.microsoft.com/office/drawing/2014/main" id="{772F1B04-3E49-1F2E-F6C8-7AE8E71F9085}"/>
                  </a:ext>
                </a:extLst>
              </p:cNvPr>
              <p:cNvSpPr/>
              <p:nvPr/>
            </p:nvSpPr>
            <p:spPr>
              <a:xfrm>
                <a:off x="8907630"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92" name="Freeform 485">
                <a:extLst>
                  <a:ext uri="{FF2B5EF4-FFF2-40B4-BE49-F238E27FC236}">
                    <a16:creationId xmlns:a16="http://schemas.microsoft.com/office/drawing/2014/main" id="{92FC3F8E-684D-E44D-8C19-C5B7EB7CE5B8}"/>
                  </a:ext>
                </a:extLst>
              </p:cNvPr>
              <p:cNvSpPr/>
              <p:nvPr/>
            </p:nvSpPr>
            <p:spPr>
              <a:xfrm>
                <a:off x="9111590"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93" name="Freeform 486">
                <a:extLst>
                  <a:ext uri="{FF2B5EF4-FFF2-40B4-BE49-F238E27FC236}">
                    <a16:creationId xmlns:a16="http://schemas.microsoft.com/office/drawing/2014/main" id="{06FD3796-21BC-3174-07DD-4166D9586729}"/>
                  </a:ext>
                </a:extLst>
              </p:cNvPr>
              <p:cNvSpPr/>
              <p:nvPr/>
            </p:nvSpPr>
            <p:spPr>
              <a:xfrm>
                <a:off x="9317061"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94" name="Freeform 487">
                <a:extLst>
                  <a:ext uri="{FF2B5EF4-FFF2-40B4-BE49-F238E27FC236}">
                    <a16:creationId xmlns:a16="http://schemas.microsoft.com/office/drawing/2014/main" id="{9777411F-3B90-A7DF-1D7C-30D5514A1DD8}"/>
                  </a:ext>
                </a:extLst>
              </p:cNvPr>
              <p:cNvSpPr/>
              <p:nvPr/>
            </p:nvSpPr>
            <p:spPr>
              <a:xfrm>
                <a:off x="952102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95" name="Freeform 488">
                <a:extLst>
                  <a:ext uri="{FF2B5EF4-FFF2-40B4-BE49-F238E27FC236}">
                    <a16:creationId xmlns:a16="http://schemas.microsoft.com/office/drawing/2014/main" id="{37A936A7-D35E-8409-BA9E-F9CDA3F1A30F}"/>
                  </a:ext>
                </a:extLst>
              </p:cNvPr>
              <p:cNvSpPr/>
              <p:nvPr/>
            </p:nvSpPr>
            <p:spPr>
              <a:xfrm>
                <a:off x="972498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96" name="Freeform 489">
                <a:extLst>
                  <a:ext uri="{FF2B5EF4-FFF2-40B4-BE49-F238E27FC236}">
                    <a16:creationId xmlns:a16="http://schemas.microsoft.com/office/drawing/2014/main" id="{D3B713FD-80CD-A281-A394-111D6CE1D145}"/>
                  </a:ext>
                </a:extLst>
              </p:cNvPr>
              <p:cNvSpPr/>
              <p:nvPr/>
            </p:nvSpPr>
            <p:spPr>
              <a:xfrm>
                <a:off x="9930453"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grpSp>
        <p:nvGrpSpPr>
          <p:cNvPr id="1112" name="Group 1111">
            <a:extLst>
              <a:ext uri="{FF2B5EF4-FFF2-40B4-BE49-F238E27FC236}">
                <a16:creationId xmlns:a16="http://schemas.microsoft.com/office/drawing/2014/main" id="{2DC5A915-6C65-7ED4-565A-DBE75E0D0ED7}"/>
              </a:ext>
            </a:extLst>
          </p:cNvPr>
          <p:cNvGrpSpPr/>
          <p:nvPr/>
        </p:nvGrpSpPr>
        <p:grpSpPr>
          <a:xfrm>
            <a:off x="6790372" y="5361187"/>
            <a:ext cx="5141756" cy="262583"/>
            <a:chOff x="1707144" y="9438197"/>
            <a:chExt cx="10284852" cy="525235"/>
          </a:xfrm>
        </p:grpSpPr>
        <p:sp>
          <p:nvSpPr>
            <p:cNvPr id="1123" name="TextBox 1122">
              <a:extLst>
                <a:ext uri="{FF2B5EF4-FFF2-40B4-BE49-F238E27FC236}">
                  <a16:creationId xmlns:a16="http://schemas.microsoft.com/office/drawing/2014/main" id="{DCF70E8D-F64C-3F6C-3475-3FA4648ED338}"/>
                </a:ext>
              </a:extLst>
            </p:cNvPr>
            <p:cNvSpPr txBox="1"/>
            <p:nvPr/>
          </p:nvSpPr>
          <p:spPr>
            <a:xfrm>
              <a:off x="1707144" y="9438197"/>
              <a:ext cx="513671"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0</a:t>
              </a:r>
            </a:p>
          </p:txBody>
        </p:sp>
        <p:sp>
          <p:nvSpPr>
            <p:cNvPr id="1124" name="TextBox 1123">
              <a:extLst>
                <a:ext uri="{FF2B5EF4-FFF2-40B4-BE49-F238E27FC236}">
                  <a16:creationId xmlns:a16="http://schemas.microsoft.com/office/drawing/2014/main" id="{60CC33F6-62B3-2AA7-4861-4D5921FA3586}"/>
                </a:ext>
              </a:extLst>
            </p:cNvPr>
            <p:cNvSpPr txBox="1"/>
            <p:nvPr/>
          </p:nvSpPr>
          <p:spPr>
            <a:xfrm>
              <a:off x="1997158" y="9438197"/>
              <a:ext cx="513671"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a:t>
              </a:r>
            </a:p>
          </p:txBody>
        </p:sp>
        <p:sp>
          <p:nvSpPr>
            <p:cNvPr id="1125" name="TextBox 1124">
              <a:extLst>
                <a:ext uri="{FF2B5EF4-FFF2-40B4-BE49-F238E27FC236}">
                  <a16:creationId xmlns:a16="http://schemas.microsoft.com/office/drawing/2014/main" id="{36D213A9-B5F0-A7B0-35B3-F752BE61701C}"/>
                </a:ext>
              </a:extLst>
            </p:cNvPr>
            <p:cNvSpPr txBox="1"/>
            <p:nvPr/>
          </p:nvSpPr>
          <p:spPr>
            <a:xfrm>
              <a:off x="2291298" y="9438197"/>
              <a:ext cx="513671"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a:t>
              </a:r>
            </a:p>
          </p:txBody>
        </p:sp>
        <p:sp>
          <p:nvSpPr>
            <p:cNvPr id="1126" name="TextBox 1125">
              <a:extLst>
                <a:ext uri="{FF2B5EF4-FFF2-40B4-BE49-F238E27FC236}">
                  <a16:creationId xmlns:a16="http://schemas.microsoft.com/office/drawing/2014/main" id="{31A3B060-E92D-7786-78AD-6931F24D4E65}"/>
                </a:ext>
              </a:extLst>
            </p:cNvPr>
            <p:cNvSpPr txBox="1"/>
            <p:nvPr/>
          </p:nvSpPr>
          <p:spPr>
            <a:xfrm>
              <a:off x="2565788" y="9438197"/>
              <a:ext cx="513671"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a:t>
              </a:r>
            </a:p>
          </p:txBody>
        </p:sp>
        <p:sp>
          <p:nvSpPr>
            <p:cNvPr id="1127" name="TextBox 1126">
              <a:extLst>
                <a:ext uri="{FF2B5EF4-FFF2-40B4-BE49-F238E27FC236}">
                  <a16:creationId xmlns:a16="http://schemas.microsoft.com/office/drawing/2014/main" id="{BC5ADA85-5C55-8736-D157-06CF3DB00EE4}"/>
                </a:ext>
              </a:extLst>
            </p:cNvPr>
            <p:cNvSpPr txBox="1"/>
            <p:nvPr/>
          </p:nvSpPr>
          <p:spPr>
            <a:xfrm>
              <a:off x="2850011" y="9438197"/>
              <a:ext cx="513671"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4</a:t>
              </a:r>
            </a:p>
          </p:txBody>
        </p:sp>
        <p:sp>
          <p:nvSpPr>
            <p:cNvPr id="1128" name="TextBox 1127">
              <a:extLst>
                <a:ext uri="{FF2B5EF4-FFF2-40B4-BE49-F238E27FC236}">
                  <a16:creationId xmlns:a16="http://schemas.microsoft.com/office/drawing/2014/main" id="{3F04036D-7A9F-E549-3DAC-B3AB5EFCC1B2}"/>
                </a:ext>
              </a:extLst>
            </p:cNvPr>
            <p:cNvSpPr txBox="1"/>
            <p:nvPr/>
          </p:nvSpPr>
          <p:spPr>
            <a:xfrm>
              <a:off x="3134234" y="9438197"/>
              <a:ext cx="513671"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5</a:t>
              </a:r>
            </a:p>
          </p:txBody>
        </p:sp>
        <p:sp>
          <p:nvSpPr>
            <p:cNvPr id="1129" name="TextBox 1128">
              <a:extLst>
                <a:ext uri="{FF2B5EF4-FFF2-40B4-BE49-F238E27FC236}">
                  <a16:creationId xmlns:a16="http://schemas.microsoft.com/office/drawing/2014/main" id="{CF4087CE-3705-2A0D-AE89-2881330AD84E}"/>
                </a:ext>
              </a:extLst>
            </p:cNvPr>
            <p:cNvSpPr txBox="1"/>
            <p:nvPr/>
          </p:nvSpPr>
          <p:spPr>
            <a:xfrm>
              <a:off x="3418645" y="9438197"/>
              <a:ext cx="513671"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6</a:t>
              </a:r>
            </a:p>
          </p:txBody>
        </p:sp>
        <p:sp>
          <p:nvSpPr>
            <p:cNvPr id="1130" name="TextBox 1129">
              <a:extLst>
                <a:ext uri="{FF2B5EF4-FFF2-40B4-BE49-F238E27FC236}">
                  <a16:creationId xmlns:a16="http://schemas.microsoft.com/office/drawing/2014/main" id="{5302CA80-7475-0C10-3EA2-DF47F846CEF8}"/>
                </a:ext>
              </a:extLst>
            </p:cNvPr>
            <p:cNvSpPr txBox="1"/>
            <p:nvPr/>
          </p:nvSpPr>
          <p:spPr>
            <a:xfrm>
              <a:off x="3702868" y="9438197"/>
              <a:ext cx="513671"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7</a:t>
              </a:r>
            </a:p>
          </p:txBody>
        </p:sp>
        <p:sp>
          <p:nvSpPr>
            <p:cNvPr id="1131" name="TextBox 1130">
              <a:extLst>
                <a:ext uri="{FF2B5EF4-FFF2-40B4-BE49-F238E27FC236}">
                  <a16:creationId xmlns:a16="http://schemas.microsoft.com/office/drawing/2014/main" id="{2398DDA6-550B-F853-1489-CB883E58F696}"/>
                </a:ext>
              </a:extLst>
            </p:cNvPr>
            <p:cNvSpPr txBox="1"/>
            <p:nvPr/>
          </p:nvSpPr>
          <p:spPr>
            <a:xfrm>
              <a:off x="3987279" y="9438197"/>
              <a:ext cx="513671"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8</a:t>
              </a:r>
            </a:p>
          </p:txBody>
        </p:sp>
        <p:sp>
          <p:nvSpPr>
            <p:cNvPr id="1132" name="TextBox 1131">
              <a:extLst>
                <a:ext uri="{FF2B5EF4-FFF2-40B4-BE49-F238E27FC236}">
                  <a16:creationId xmlns:a16="http://schemas.microsoft.com/office/drawing/2014/main" id="{47BEF86F-E0C6-9C83-164A-2151E180F8BA}"/>
                </a:ext>
              </a:extLst>
            </p:cNvPr>
            <p:cNvSpPr txBox="1"/>
            <p:nvPr/>
          </p:nvSpPr>
          <p:spPr>
            <a:xfrm>
              <a:off x="4271502" y="9438197"/>
              <a:ext cx="513671"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9</a:t>
              </a:r>
            </a:p>
          </p:txBody>
        </p:sp>
        <p:sp>
          <p:nvSpPr>
            <p:cNvPr id="1133" name="TextBox 1132">
              <a:extLst>
                <a:ext uri="{FF2B5EF4-FFF2-40B4-BE49-F238E27FC236}">
                  <a16:creationId xmlns:a16="http://schemas.microsoft.com/office/drawing/2014/main" id="{0F9DE29B-9E1F-14F0-9520-1EFAC666974D}"/>
                </a:ext>
              </a:extLst>
            </p:cNvPr>
            <p:cNvSpPr txBox="1"/>
            <p:nvPr/>
          </p:nvSpPr>
          <p:spPr>
            <a:xfrm>
              <a:off x="4508991"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10</a:t>
              </a:r>
            </a:p>
          </p:txBody>
        </p:sp>
        <p:sp>
          <p:nvSpPr>
            <p:cNvPr id="1134" name="TextBox 1133">
              <a:extLst>
                <a:ext uri="{FF2B5EF4-FFF2-40B4-BE49-F238E27FC236}">
                  <a16:creationId xmlns:a16="http://schemas.microsoft.com/office/drawing/2014/main" id="{96BB6B55-3180-CC34-9150-1C68FF4D8468}"/>
                </a:ext>
              </a:extLst>
            </p:cNvPr>
            <p:cNvSpPr txBox="1"/>
            <p:nvPr/>
          </p:nvSpPr>
          <p:spPr>
            <a:xfrm>
              <a:off x="4793402"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11</a:t>
              </a:r>
            </a:p>
          </p:txBody>
        </p:sp>
        <p:sp>
          <p:nvSpPr>
            <p:cNvPr id="1135" name="TextBox 1134">
              <a:extLst>
                <a:ext uri="{FF2B5EF4-FFF2-40B4-BE49-F238E27FC236}">
                  <a16:creationId xmlns:a16="http://schemas.microsoft.com/office/drawing/2014/main" id="{CDD3B615-0B22-149F-DC73-E32A8893FD3A}"/>
                </a:ext>
              </a:extLst>
            </p:cNvPr>
            <p:cNvSpPr txBox="1"/>
            <p:nvPr/>
          </p:nvSpPr>
          <p:spPr>
            <a:xfrm>
              <a:off x="5081512"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12</a:t>
              </a:r>
            </a:p>
          </p:txBody>
        </p:sp>
        <p:sp>
          <p:nvSpPr>
            <p:cNvPr id="1136" name="TextBox 1135">
              <a:extLst>
                <a:ext uri="{FF2B5EF4-FFF2-40B4-BE49-F238E27FC236}">
                  <a16:creationId xmlns:a16="http://schemas.microsoft.com/office/drawing/2014/main" id="{9F339AB8-27AA-C685-77E3-1035A3F6B9A9}"/>
                </a:ext>
              </a:extLst>
            </p:cNvPr>
            <p:cNvSpPr txBox="1"/>
            <p:nvPr/>
          </p:nvSpPr>
          <p:spPr>
            <a:xfrm>
              <a:off x="5361870"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13</a:t>
              </a:r>
            </a:p>
          </p:txBody>
        </p:sp>
        <p:sp>
          <p:nvSpPr>
            <p:cNvPr id="1137" name="TextBox 1136">
              <a:extLst>
                <a:ext uri="{FF2B5EF4-FFF2-40B4-BE49-F238E27FC236}">
                  <a16:creationId xmlns:a16="http://schemas.microsoft.com/office/drawing/2014/main" id="{8C1DFD6A-DBCD-4CE9-1AB4-8C1D16794D72}"/>
                </a:ext>
              </a:extLst>
            </p:cNvPr>
            <p:cNvSpPr txBox="1"/>
            <p:nvPr/>
          </p:nvSpPr>
          <p:spPr>
            <a:xfrm>
              <a:off x="5646009"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14</a:t>
              </a:r>
            </a:p>
          </p:txBody>
        </p:sp>
        <p:sp>
          <p:nvSpPr>
            <p:cNvPr id="1138" name="TextBox 1137">
              <a:extLst>
                <a:ext uri="{FF2B5EF4-FFF2-40B4-BE49-F238E27FC236}">
                  <a16:creationId xmlns:a16="http://schemas.microsoft.com/office/drawing/2014/main" id="{5666662F-529B-25DE-3071-91B6930F38CB}"/>
                </a:ext>
              </a:extLst>
            </p:cNvPr>
            <p:cNvSpPr txBox="1"/>
            <p:nvPr/>
          </p:nvSpPr>
          <p:spPr>
            <a:xfrm>
              <a:off x="5930506"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15</a:t>
              </a:r>
            </a:p>
          </p:txBody>
        </p:sp>
        <p:sp>
          <p:nvSpPr>
            <p:cNvPr id="1139" name="TextBox 1138">
              <a:extLst>
                <a:ext uri="{FF2B5EF4-FFF2-40B4-BE49-F238E27FC236}">
                  <a16:creationId xmlns:a16="http://schemas.microsoft.com/office/drawing/2014/main" id="{624AF6FD-5703-C917-9812-74E50A24BB97}"/>
                </a:ext>
              </a:extLst>
            </p:cNvPr>
            <p:cNvSpPr txBox="1"/>
            <p:nvPr/>
          </p:nvSpPr>
          <p:spPr>
            <a:xfrm>
              <a:off x="6214749"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16</a:t>
              </a:r>
            </a:p>
          </p:txBody>
        </p:sp>
        <p:sp>
          <p:nvSpPr>
            <p:cNvPr id="1140" name="TextBox 1139">
              <a:extLst>
                <a:ext uri="{FF2B5EF4-FFF2-40B4-BE49-F238E27FC236}">
                  <a16:creationId xmlns:a16="http://schemas.microsoft.com/office/drawing/2014/main" id="{7CA5E314-C2FE-7B8A-AD19-3D68C782C914}"/>
                </a:ext>
              </a:extLst>
            </p:cNvPr>
            <p:cNvSpPr txBox="1"/>
            <p:nvPr/>
          </p:nvSpPr>
          <p:spPr>
            <a:xfrm>
              <a:off x="6499076"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17</a:t>
              </a:r>
            </a:p>
          </p:txBody>
        </p:sp>
        <p:sp>
          <p:nvSpPr>
            <p:cNvPr id="1141" name="TextBox 1140">
              <a:extLst>
                <a:ext uri="{FF2B5EF4-FFF2-40B4-BE49-F238E27FC236}">
                  <a16:creationId xmlns:a16="http://schemas.microsoft.com/office/drawing/2014/main" id="{49ED8548-3E14-0BEE-EB15-5B0952DB79C1}"/>
                </a:ext>
              </a:extLst>
            </p:cNvPr>
            <p:cNvSpPr txBox="1"/>
            <p:nvPr/>
          </p:nvSpPr>
          <p:spPr>
            <a:xfrm>
              <a:off x="6783069" y="9440143"/>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18</a:t>
              </a:r>
            </a:p>
          </p:txBody>
        </p:sp>
        <p:sp>
          <p:nvSpPr>
            <p:cNvPr id="1142" name="TextBox 1141">
              <a:extLst>
                <a:ext uri="{FF2B5EF4-FFF2-40B4-BE49-F238E27FC236}">
                  <a16:creationId xmlns:a16="http://schemas.microsoft.com/office/drawing/2014/main" id="{DF58625B-4E16-747B-F5C9-353E15AA8CCD}"/>
                </a:ext>
              </a:extLst>
            </p:cNvPr>
            <p:cNvSpPr txBox="1"/>
            <p:nvPr/>
          </p:nvSpPr>
          <p:spPr>
            <a:xfrm>
              <a:off x="7067606"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19</a:t>
              </a:r>
            </a:p>
          </p:txBody>
        </p:sp>
        <p:sp>
          <p:nvSpPr>
            <p:cNvPr id="1143" name="TextBox 1142">
              <a:extLst>
                <a:ext uri="{FF2B5EF4-FFF2-40B4-BE49-F238E27FC236}">
                  <a16:creationId xmlns:a16="http://schemas.microsoft.com/office/drawing/2014/main" id="{2B360D76-E86A-62E3-A5D5-0C8B342EF71B}"/>
                </a:ext>
              </a:extLst>
            </p:cNvPr>
            <p:cNvSpPr txBox="1"/>
            <p:nvPr/>
          </p:nvSpPr>
          <p:spPr>
            <a:xfrm>
              <a:off x="7352019"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20</a:t>
              </a:r>
            </a:p>
          </p:txBody>
        </p:sp>
        <p:sp>
          <p:nvSpPr>
            <p:cNvPr id="1144" name="TextBox 1143">
              <a:extLst>
                <a:ext uri="{FF2B5EF4-FFF2-40B4-BE49-F238E27FC236}">
                  <a16:creationId xmlns:a16="http://schemas.microsoft.com/office/drawing/2014/main" id="{C023A75D-3AA7-57C4-034F-97EB58DEA623}"/>
                </a:ext>
              </a:extLst>
            </p:cNvPr>
            <p:cNvSpPr txBox="1"/>
            <p:nvPr/>
          </p:nvSpPr>
          <p:spPr>
            <a:xfrm>
              <a:off x="7636242"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21</a:t>
              </a:r>
            </a:p>
          </p:txBody>
        </p:sp>
        <p:sp>
          <p:nvSpPr>
            <p:cNvPr id="1145" name="TextBox 1144">
              <a:extLst>
                <a:ext uri="{FF2B5EF4-FFF2-40B4-BE49-F238E27FC236}">
                  <a16:creationId xmlns:a16="http://schemas.microsoft.com/office/drawing/2014/main" id="{D9AC8896-C839-B5BA-999F-60BC324410A6}"/>
                </a:ext>
              </a:extLst>
            </p:cNvPr>
            <p:cNvSpPr txBox="1"/>
            <p:nvPr/>
          </p:nvSpPr>
          <p:spPr>
            <a:xfrm>
              <a:off x="7920463"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22</a:t>
              </a:r>
            </a:p>
          </p:txBody>
        </p:sp>
        <p:sp>
          <p:nvSpPr>
            <p:cNvPr id="1146" name="TextBox 1145">
              <a:extLst>
                <a:ext uri="{FF2B5EF4-FFF2-40B4-BE49-F238E27FC236}">
                  <a16:creationId xmlns:a16="http://schemas.microsoft.com/office/drawing/2014/main" id="{548B9D98-936A-1CEB-D018-C0F167E7C9BA}"/>
                </a:ext>
              </a:extLst>
            </p:cNvPr>
            <p:cNvSpPr txBox="1"/>
            <p:nvPr/>
          </p:nvSpPr>
          <p:spPr>
            <a:xfrm>
              <a:off x="8204876"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23</a:t>
              </a:r>
            </a:p>
          </p:txBody>
        </p:sp>
        <p:sp>
          <p:nvSpPr>
            <p:cNvPr id="1147" name="TextBox 1146">
              <a:extLst>
                <a:ext uri="{FF2B5EF4-FFF2-40B4-BE49-F238E27FC236}">
                  <a16:creationId xmlns:a16="http://schemas.microsoft.com/office/drawing/2014/main" id="{9F728087-DC11-8CD5-1DF7-8E07C68FD8B6}"/>
                </a:ext>
              </a:extLst>
            </p:cNvPr>
            <p:cNvSpPr txBox="1"/>
            <p:nvPr/>
          </p:nvSpPr>
          <p:spPr>
            <a:xfrm>
              <a:off x="8489099"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24</a:t>
              </a:r>
            </a:p>
          </p:txBody>
        </p:sp>
        <p:sp>
          <p:nvSpPr>
            <p:cNvPr id="1148" name="TextBox 1147">
              <a:extLst>
                <a:ext uri="{FF2B5EF4-FFF2-40B4-BE49-F238E27FC236}">
                  <a16:creationId xmlns:a16="http://schemas.microsoft.com/office/drawing/2014/main" id="{0C91C7D5-2C8B-EDC4-762E-006ADB72A41E}"/>
                </a:ext>
              </a:extLst>
            </p:cNvPr>
            <p:cNvSpPr txBox="1"/>
            <p:nvPr/>
          </p:nvSpPr>
          <p:spPr>
            <a:xfrm>
              <a:off x="8773510"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25</a:t>
              </a:r>
            </a:p>
          </p:txBody>
        </p:sp>
        <p:sp>
          <p:nvSpPr>
            <p:cNvPr id="1149" name="TextBox 1148">
              <a:extLst>
                <a:ext uri="{FF2B5EF4-FFF2-40B4-BE49-F238E27FC236}">
                  <a16:creationId xmlns:a16="http://schemas.microsoft.com/office/drawing/2014/main" id="{80A05035-91F9-B9CA-5365-360BF14691BC}"/>
                </a:ext>
              </a:extLst>
            </p:cNvPr>
            <p:cNvSpPr txBox="1"/>
            <p:nvPr/>
          </p:nvSpPr>
          <p:spPr>
            <a:xfrm>
              <a:off x="9057733"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26</a:t>
              </a:r>
            </a:p>
          </p:txBody>
        </p:sp>
        <p:sp>
          <p:nvSpPr>
            <p:cNvPr id="1150" name="TextBox 1149">
              <a:extLst>
                <a:ext uri="{FF2B5EF4-FFF2-40B4-BE49-F238E27FC236}">
                  <a16:creationId xmlns:a16="http://schemas.microsoft.com/office/drawing/2014/main" id="{34866341-A608-0CBE-6895-9AE341DE5EA2}"/>
                </a:ext>
              </a:extLst>
            </p:cNvPr>
            <p:cNvSpPr txBox="1"/>
            <p:nvPr/>
          </p:nvSpPr>
          <p:spPr>
            <a:xfrm>
              <a:off x="9341956"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27</a:t>
              </a:r>
            </a:p>
          </p:txBody>
        </p:sp>
        <p:sp>
          <p:nvSpPr>
            <p:cNvPr id="1151" name="TextBox 1150">
              <a:extLst>
                <a:ext uri="{FF2B5EF4-FFF2-40B4-BE49-F238E27FC236}">
                  <a16:creationId xmlns:a16="http://schemas.microsoft.com/office/drawing/2014/main" id="{11242F09-3846-C28F-1CDB-F373ED6A2CF8}"/>
                </a:ext>
              </a:extLst>
            </p:cNvPr>
            <p:cNvSpPr txBox="1"/>
            <p:nvPr/>
          </p:nvSpPr>
          <p:spPr>
            <a:xfrm>
              <a:off x="9612464"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28</a:t>
              </a:r>
            </a:p>
          </p:txBody>
        </p:sp>
        <p:sp>
          <p:nvSpPr>
            <p:cNvPr id="1152" name="TextBox 1151">
              <a:extLst>
                <a:ext uri="{FF2B5EF4-FFF2-40B4-BE49-F238E27FC236}">
                  <a16:creationId xmlns:a16="http://schemas.microsoft.com/office/drawing/2014/main" id="{B7116343-DAF7-2999-495B-0F8964FF2EE4}"/>
                </a:ext>
              </a:extLst>
            </p:cNvPr>
            <p:cNvSpPr txBox="1"/>
            <p:nvPr/>
          </p:nvSpPr>
          <p:spPr>
            <a:xfrm>
              <a:off x="9910613"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29</a:t>
              </a:r>
            </a:p>
          </p:txBody>
        </p:sp>
        <p:sp>
          <p:nvSpPr>
            <p:cNvPr id="1153" name="TextBox 1152">
              <a:extLst>
                <a:ext uri="{FF2B5EF4-FFF2-40B4-BE49-F238E27FC236}">
                  <a16:creationId xmlns:a16="http://schemas.microsoft.com/office/drawing/2014/main" id="{9D3B2581-0181-0BB6-7E08-2A6677E2B2D8}"/>
                </a:ext>
              </a:extLst>
            </p:cNvPr>
            <p:cNvSpPr txBox="1"/>
            <p:nvPr/>
          </p:nvSpPr>
          <p:spPr>
            <a:xfrm>
              <a:off x="10196936"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30</a:t>
              </a:r>
            </a:p>
          </p:txBody>
        </p:sp>
        <p:sp>
          <p:nvSpPr>
            <p:cNvPr id="1154" name="TextBox 1153">
              <a:extLst>
                <a:ext uri="{FF2B5EF4-FFF2-40B4-BE49-F238E27FC236}">
                  <a16:creationId xmlns:a16="http://schemas.microsoft.com/office/drawing/2014/main" id="{44FB9E2C-5053-C954-390F-1C90CE4A61E7}"/>
                </a:ext>
              </a:extLst>
            </p:cNvPr>
            <p:cNvSpPr txBox="1"/>
            <p:nvPr/>
          </p:nvSpPr>
          <p:spPr>
            <a:xfrm>
              <a:off x="10481137"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31</a:t>
              </a:r>
            </a:p>
          </p:txBody>
        </p:sp>
        <p:sp>
          <p:nvSpPr>
            <p:cNvPr id="1155" name="TextBox 1154">
              <a:extLst>
                <a:ext uri="{FF2B5EF4-FFF2-40B4-BE49-F238E27FC236}">
                  <a16:creationId xmlns:a16="http://schemas.microsoft.com/office/drawing/2014/main" id="{9D3AC0B5-218B-CF40-E7CA-F947FE8EC387}"/>
                </a:ext>
              </a:extLst>
            </p:cNvPr>
            <p:cNvSpPr txBox="1"/>
            <p:nvPr/>
          </p:nvSpPr>
          <p:spPr>
            <a:xfrm>
              <a:off x="10765382"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32</a:t>
              </a:r>
            </a:p>
          </p:txBody>
        </p:sp>
        <p:sp>
          <p:nvSpPr>
            <p:cNvPr id="1156" name="TextBox 1155">
              <a:extLst>
                <a:ext uri="{FF2B5EF4-FFF2-40B4-BE49-F238E27FC236}">
                  <a16:creationId xmlns:a16="http://schemas.microsoft.com/office/drawing/2014/main" id="{8B4BDC9F-6FE9-0700-72F9-0F81E25F0EF1}"/>
                </a:ext>
              </a:extLst>
            </p:cNvPr>
            <p:cNvSpPr txBox="1"/>
            <p:nvPr/>
          </p:nvSpPr>
          <p:spPr>
            <a:xfrm>
              <a:off x="11035867"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33</a:t>
              </a:r>
            </a:p>
          </p:txBody>
        </p:sp>
        <p:sp>
          <p:nvSpPr>
            <p:cNvPr id="1157" name="TextBox 1156">
              <a:extLst>
                <a:ext uri="{FF2B5EF4-FFF2-40B4-BE49-F238E27FC236}">
                  <a16:creationId xmlns:a16="http://schemas.microsoft.com/office/drawing/2014/main" id="{109428B3-B41E-409A-C090-C75D940CA6AE}"/>
                </a:ext>
              </a:extLst>
            </p:cNvPr>
            <p:cNvSpPr txBox="1"/>
            <p:nvPr/>
          </p:nvSpPr>
          <p:spPr>
            <a:xfrm>
              <a:off x="11334038"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34</a:t>
              </a:r>
            </a:p>
          </p:txBody>
        </p:sp>
      </p:grpSp>
      <p:sp>
        <p:nvSpPr>
          <p:cNvPr id="1113" name="TextBox 1112">
            <a:extLst>
              <a:ext uri="{FF2B5EF4-FFF2-40B4-BE49-F238E27FC236}">
                <a16:creationId xmlns:a16="http://schemas.microsoft.com/office/drawing/2014/main" id="{971EF320-3024-2543-F5CA-AF095DC3CEAE}"/>
              </a:ext>
            </a:extLst>
          </p:cNvPr>
          <p:cNvSpPr txBox="1"/>
          <p:nvPr/>
        </p:nvSpPr>
        <p:spPr>
          <a:xfrm>
            <a:off x="8841937" y="5559493"/>
            <a:ext cx="437940"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1" kern="0" dirty="0">
                <a:solidFill>
                  <a:srgbClr val="000000"/>
                </a:solidFill>
                <a:latin typeface="+mj-lt"/>
                <a:sym typeface="Helvetica-Bold"/>
                <a:rtl val="0"/>
              </a:rPr>
              <a:t>Mo</a:t>
            </a:r>
          </a:p>
        </p:txBody>
      </p:sp>
      <p:grpSp>
        <p:nvGrpSpPr>
          <p:cNvPr id="1039" name="Group 1038">
            <a:extLst>
              <a:ext uri="{FF2B5EF4-FFF2-40B4-BE49-F238E27FC236}">
                <a16:creationId xmlns:a16="http://schemas.microsoft.com/office/drawing/2014/main" id="{E5116DC0-2997-8282-BB4F-CCAA1820C5A2}"/>
              </a:ext>
            </a:extLst>
          </p:cNvPr>
          <p:cNvGrpSpPr/>
          <p:nvPr/>
        </p:nvGrpSpPr>
        <p:grpSpPr>
          <a:xfrm>
            <a:off x="6075351" y="5595233"/>
            <a:ext cx="5813237" cy="513647"/>
            <a:chOff x="302118" y="10200608"/>
            <a:chExt cx="11536537" cy="1027428"/>
          </a:xfrm>
        </p:grpSpPr>
        <p:sp>
          <p:nvSpPr>
            <p:cNvPr id="1040" name="TextBox 1039">
              <a:extLst>
                <a:ext uri="{FF2B5EF4-FFF2-40B4-BE49-F238E27FC236}">
                  <a16:creationId xmlns:a16="http://schemas.microsoft.com/office/drawing/2014/main" id="{6852D610-1752-4C95-5F8F-62F9CD417996}"/>
                </a:ext>
              </a:extLst>
            </p:cNvPr>
            <p:cNvSpPr txBox="1"/>
            <p:nvPr/>
          </p:nvSpPr>
          <p:spPr>
            <a:xfrm>
              <a:off x="302118" y="10200608"/>
              <a:ext cx="1686677"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1" kern="0" dirty="0">
                  <a:solidFill>
                    <a:srgbClr val="000000"/>
                  </a:solidFill>
                  <a:cs typeface="+mn-cs"/>
                  <a:sym typeface="Helvetica-Bold"/>
                  <a:rtl val="0"/>
                </a:rPr>
                <a:t>Patients at Risk, n</a:t>
              </a:r>
            </a:p>
          </p:txBody>
        </p:sp>
        <p:sp>
          <p:nvSpPr>
            <p:cNvPr id="1041" name="TextBox 1040">
              <a:extLst>
                <a:ext uri="{FF2B5EF4-FFF2-40B4-BE49-F238E27FC236}">
                  <a16:creationId xmlns:a16="http://schemas.microsoft.com/office/drawing/2014/main" id="{26D93BA5-C256-A4AB-92DE-3E207B354000}"/>
                </a:ext>
              </a:extLst>
            </p:cNvPr>
            <p:cNvSpPr txBox="1"/>
            <p:nvPr/>
          </p:nvSpPr>
          <p:spPr>
            <a:xfrm>
              <a:off x="1629821"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373</a:t>
              </a:r>
            </a:p>
          </p:txBody>
        </p:sp>
        <p:sp>
          <p:nvSpPr>
            <p:cNvPr id="1042" name="TextBox 1041">
              <a:extLst>
                <a:ext uri="{FF2B5EF4-FFF2-40B4-BE49-F238E27FC236}">
                  <a16:creationId xmlns:a16="http://schemas.microsoft.com/office/drawing/2014/main" id="{0283D503-4242-383D-6BE7-F22BB85A2326}"/>
                </a:ext>
              </a:extLst>
            </p:cNvPr>
            <p:cNvSpPr txBox="1"/>
            <p:nvPr/>
          </p:nvSpPr>
          <p:spPr>
            <a:xfrm>
              <a:off x="395442" y="10508044"/>
              <a:ext cx="1518071" cy="400162"/>
            </a:xfrm>
            <a:prstGeom prst="rect">
              <a:avLst/>
            </a:prstGeom>
            <a:noFill/>
          </p:spPr>
          <p:txBody>
            <a:bodyPr wrap="square" rtlCol="0">
              <a:spAutoFit/>
            </a:bodyPr>
            <a:lstStyle/>
            <a:p>
              <a:pPr algn="r" defTabSz="457109" eaLnBrk="1" fontAlgn="auto" hangingPunct="1">
                <a:spcBef>
                  <a:spcPts val="0"/>
                </a:spcBef>
                <a:spcAft>
                  <a:spcPts val="0"/>
                </a:spcAft>
                <a:defRPr/>
              </a:pPr>
              <a:r>
                <a:rPr lang="en-US" sz="700" b="0" kern="0" dirty="0">
                  <a:solidFill>
                    <a:schemeClr val="accent1"/>
                  </a:solidFill>
                  <a:sym typeface="Helvetica"/>
                  <a:rtl val="0"/>
                </a:rPr>
                <a:t>T-DXd</a:t>
              </a:r>
            </a:p>
          </p:txBody>
        </p:sp>
        <p:sp>
          <p:nvSpPr>
            <p:cNvPr id="1043" name="TextBox 1042">
              <a:extLst>
                <a:ext uri="{FF2B5EF4-FFF2-40B4-BE49-F238E27FC236}">
                  <a16:creationId xmlns:a16="http://schemas.microsoft.com/office/drawing/2014/main" id="{458C0CF7-EF97-442F-1A03-E70CF3D75311}"/>
                </a:ext>
              </a:extLst>
            </p:cNvPr>
            <p:cNvSpPr txBox="1"/>
            <p:nvPr/>
          </p:nvSpPr>
          <p:spPr>
            <a:xfrm>
              <a:off x="1919928"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366</a:t>
              </a:r>
            </a:p>
          </p:txBody>
        </p:sp>
        <p:sp>
          <p:nvSpPr>
            <p:cNvPr id="1044" name="TextBox 1043">
              <a:extLst>
                <a:ext uri="{FF2B5EF4-FFF2-40B4-BE49-F238E27FC236}">
                  <a16:creationId xmlns:a16="http://schemas.microsoft.com/office/drawing/2014/main" id="{1E2B2906-1AF6-B1B6-2E08-F544A0472401}"/>
                </a:ext>
              </a:extLst>
            </p:cNvPr>
            <p:cNvSpPr txBox="1"/>
            <p:nvPr/>
          </p:nvSpPr>
          <p:spPr>
            <a:xfrm>
              <a:off x="2214160"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363</a:t>
              </a:r>
            </a:p>
          </p:txBody>
        </p:sp>
        <p:sp>
          <p:nvSpPr>
            <p:cNvPr id="1045" name="TextBox 1044">
              <a:extLst>
                <a:ext uri="{FF2B5EF4-FFF2-40B4-BE49-F238E27FC236}">
                  <a16:creationId xmlns:a16="http://schemas.microsoft.com/office/drawing/2014/main" id="{4F099DC8-18EE-F954-2CA9-0DF74B0D26F1}"/>
                </a:ext>
              </a:extLst>
            </p:cNvPr>
            <p:cNvSpPr txBox="1"/>
            <p:nvPr/>
          </p:nvSpPr>
          <p:spPr>
            <a:xfrm>
              <a:off x="2488732"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357</a:t>
              </a:r>
            </a:p>
          </p:txBody>
        </p:sp>
        <p:sp>
          <p:nvSpPr>
            <p:cNvPr id="1046" name="TextBox 1045">
              <a:extLst>
                <a:ext uri="{FF2B5EF4-FFF2-40B4-BE49-F238E27FC236}">
                  <a16:creationId xmlns:a16="http://schemas.microsoft.com/office/drawing/2014/main" id="{A29C4387-983A-6C71-217F-41F2EED763B8}"/>
                </a:ext>
              </a:extLst>
            </p:cNvPr>
            <p:cNvSpPr txBox="1"/>
            <p:nvPr/>
          </p:nvSpPr>
          <p:spPr>
            <a:xfrm>
              <a:off x="2773041"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351</a:t>
              </a:r>
            </a:p>
          </p:txBody>
        </p:sp>
        <p:sp>
          <p:nvSpPr>
            <p:cNvPr id="1047" name="TextBox 1046">
              <a:extLst>
                <a:ext uri="{FF2B5EF4-FFF2-40B4-BE49-F238E27FC236}">
                  <a16:creationId xmlns:a16="http://schemas.microsoft.com/office/drawing/2014/main" id="{7A5D5C96-424E-FC19-E94C-EB1918C3926E}"/>
                </a:ext>
              </a:extLst>
            </p:cNvPr>
            <p:cNvSpPr txBox="1"/>
            <p:nvPr/>
          </p:nvSpPr>
          <p:spPr>
            <a:xfrm>
              <a:off x="3057377"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344</a:t>
              </a:r>
            </a:p>
          </p:txBody>
        </p:sp>
        <p:sp>
          <p:nvSpPr>
            <p:cNvPr id="1048" name="TextBox 1047">
              <a:extLst>
                <a:ext uri="{FF2B5EF4-FFF2-40B4-BE49-F238E27FC236}">
                  <a16:creationId xmlns:a16="http://schemas.microsoft.com/office/drawing/2014/main" id="{45C1E6BD-1DD9-E8F8-5006-93E5A32170CB}"/>
                </a:ext>
              </a:extLst>
            </p:cNvPr>
            <p:cNvSpPr txBox="1"/>
            <p:nvPr/>
          </p:nvSpPr>
          <p:spPr>
            <a:xfrm>
              <a:off x="3341859"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338</a:t>
              </a:r>
            </a:p>
          </p:txBody>
        </p:sp>
        <p:sp>
          <p:nvSpPr>
            <p:cNvPr id="1049" name="TextBox 1048">
              <a:extLst>
                <a:ext uri="{FF2B5EF4-FFF2-40B4-BE49-F238E27FC236}">
                  <a16:creationId xmlns:a16="http://schemas.microsoft.com/office/drawing/2014/main" id="{C9BC799A-1416-D6D2-11A6-1E6719DF4E0E}"/>
                </a:ext>
              </a:extLst>
            </p:cNvPr>
            <p:cNvSpPr txBox="1"/>
            <p:nvPr/>
          </p:nvSpPr>
          <p:spPr>
            <a:xfrm>
              <a:off x="3626194"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326</a:t>
              </a:r>
            </a:p>
          </p:txBody>
        </p:sp>
        <p:sp>
          <p:nvSpPr>
            <p:cNvPr id="1050" name="TextBox 1049">
              <a:extLst>
                <a:ext uri="{FF2B5EF4-FFF2-40B4-BE49-F238E27FC236}">
                  <a16:creationId xmlns:a16="http://schemas.microsoft.com/office/drawing/2014/main" id="{9B8AEE49-DE9E-D8B2-91DC-6C4CCA4B3446}"/>
                </a:ext>
              </a:extLst>
            </p:cNvPr>
            <p:cNvSpPr txBox="1"/>
            <p:nvPr/>
          </p:nvSpPr>
          <p:spPr>
            <a:xfrm>
              <a:off x="3910696"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315</a:t>
              </a:r>
            </a:p>
          </p:txBody>
        </p:sp>
        <p:sp>
          <p:nvSpPr>
            <p:cNvPr id="1051" name="TextBox 1050">
              <a:extLst>
                <a:ext uri="{FF2B5EF4-FFF2-40B4-BE49-F238E27FC236}">
                  <a16:creationId xmlns:a16="http://schemas.microsoft.com/office/drawing/2014/main" id="{95C536AD-51AE-4F92-1B61-F047B2C52B53}"/>
                </a:ext>
              </a:extLst>
            </p:cNvPr>
            <p:cNvSpPr txBox="1"/>
            <p:nvPr/>
          </p:nvSpPr>
          <p:spPr>
            <a:xfrm>
              <a:off x="4195012"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309</a:t>
              </a:r>
            </a:p>
          </p:txBody>
        </p:sp>
        <p:sp>
          <p:nvSpPr>
            <p:cNvPr id="1052" name="TextBox 1051">
              <a:extLst>
                <a:ext uri="{FF2B5EF4-FFF2-40B4-BE49-F238E27FC236}">
                  <a16:creationId xmlns:a16="http://schemas.microsoft.com/office/drawing/2014/main" id="{2C465984-AB61-12BA-DB61-3FA256DEDE0D}"/>
                </a:ext>
              </a:extLst>
            </p:cNvPr>
            <p:cNvSpPr txBox="1"/>
            <p:nvPr/>
          </p:nvSpPr>
          <p:spPr>
            <a:xfrm>
              <a:off x="4479328"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296</a:t>
              </a:r>
            </a:p>
          </p:txBody>
        </p:sp>
        <p:sp>
          <p:nvSpPr>
            <p:cNvPr id="1053" name="TextBox 1052">
              <a:extLst>
                <a:ext uri="{FF2B5EF4-FFF2-40B4-BE49-F238E27FC236}">
                  <a16:creationId xmlns:a16="http://schemas.microsoft.com/office/drawing/2014/main" id="{C3456C1C-8263-98FB-0C1F-12EA2CEE5D38}"/>
                </a:ext>
              </a:extLst>
            </p:cNvPr>
            <p:cNvSpPr txBox="1"/>
            <p:nvPr/>
          </p:nvSpPr>
          <p:spPr>
            <a:xfrm>
              <a:off x="4763828"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287</a:t>
              </a:r>
            </a:p>
          </p:txBody>
        </p:sp>
        <p:sp>
          <p:nvSpPr>
            <p:cNvPr id="1054" name="TextBox 1053">
              <a:extLst>
                <a:ext uri="{FF2B5EF4-FFF2-40B4-BE49-F238E27FC236}">
                  <a16:creationId xmlns:a16="http://schemas.microsoft.com/office/drawing/2014/main" id="{F91DF499-EA36-D8BC-A10E-6A2DE0936BBA}"/>
                </a:ext>
              </a:extLst>
            </p:cNvPr>
            <p:cNvSpPr txBox="1"/>
            <p:nvPr/>
          </p:nvSpPr>
          <p:spPr>
            <a:xfrm>
              <a:off x="5052009"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276</a:t>
              </a:r>
            </a:p>
          </p:txBody>
        </p:sp>
        <p:sp>
          <p:nvSpPr>
            <p:cNvPr id="1055" name="TextBox 1054">
              <a:extLst>
                <a:ext uri="{FF2B5EF4-FFF2-40B4-BE49-F238E27FC236}">
                  <a16:creationId xmlns:a16="http://schemas.microsoft.com/office/drawing/2014/main" id="{EF549DB9-BA06-AE0D-BD58-E7846A7090D6}"/>
                </a:ext>
              </a:extLst>
            </p:cNvPr>
            <p:cNvSpPr txBox="1"/>
            <p:nvPr/>
          </p:nvSpPr>
          <p:spPr>
            <a:xfrm>
              <a:off x="5332457"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254</a:t>
              </a:r>
            </a:p>
          </p:txBody>
        </p:sp>
        <p:sp>
          <p:nvSpPr>
            <p:cNvPr id="1056" name="TextBox 1055">
              <a:extLst>
                <a:ext uri="{FF2B5EF4-FFF2-40B4-BE49-F238E27FC236}">
                  <a16:creationId xmlns:a16="http://schemas.microsoft.com/office/drawing/2014/main" id="{9ECD3A7B-FB6B-C09A-FD4D-F30F2EAED815}"/>
                </a:ext>
              </a:extLst>
            </p:cNvPr>
            <p:cNvSpPr txBox="1"/>
            <p:nvPr/>
          </p:nvSpPr>
          <p:spPr>
            <a:xfrm>
              <a:off x="5616687"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223</a:t>
              </a:r>
            </a:p>
          </p:txBody>
        </p:sp>
        <p:sp>
          <p:nvSpPr>
            <p:cNvPr id="1057" name="TextBox 1056">
              <a:extLst>
                <a:ext uri="{FF2B5EF4-FFF2-40B4-BE49-F238E27FC236}">
                  <a16:creationId xmlns:a16="http://schemas.microsoft.com/office/drawing/2014/main" id="{FCC4E255-9006-BC28-BF0E-D395F74DB3F7}"/>
                </a:ext>
              </a:extLst>
            </p:cNvPr>
            <p:cNvSpPr txBox="1"/>
            <p:nvPr/>
          </p:nvSpPr>
          <p:spPr>
            <a:xfrm>
              <a:off x="5901274"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214</a:t>
              </a:r>
            </a:p>
          </p:txBody>
        </p:sp>
        <p:sp>
          <p:nvSpPr>
            <p:cNvPr id="1058" name="TextBox 1057">
              <a:extLst>
                <a:ext uri="{FF2B5EF4-FFF2-40B4-BE49-F238E27FC236}">
                  <a16:creationId xmlns:a16="http://schemas.microsoft.com/office/drawing/2014/main" id="{E3CB1449-36ED-1FCA-CDB8-46044A18AF9B}"/>
                </a:ext>
              </a:extLst>
            </p:cNvPr>
            <p:cNvSpPr txBox="1"/>
            <p:nvPr/>
          </p:nvSpPr>
          <p:spPr>
            <a:xfrm>
              <a:off x="6185610"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188</a:t>
              </a:r>
            </a:p>
          </p:txBody>
        </p:sp>
        <p:sp>
          <p:nvSpPr>
            <p:cNvPr id="1059" name="TextBox 1058">
              <a:extLst>
                <a:ext uri="{FF2B5EF4-FFF2-40B4-BE49-F238E27FC236}">
                  <a16:creationId xmlns:a16="http://schemas.microsoft.com/office/drawing/2014/main" id="{C88EC3A6-3BE3-4262-2910-AD70B976C929}"/>
                </a:ext>
              </a:extLst>
            </p:cNvPr>
            <p:cNvSpPr txBox="1"/>
            <p:nvPr/>
          </p:nvSpPr>
          <p:spPr>
            <a:xfrm>
              <a:off x="6470050"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158</a:t>
              </a:r>
            </a:p>
          </p:txBody>
        </p:sp>
        <p:sp>
          <p:nvSpPr>
            <p:cNvPr id="1060" name="TextBox 1059">
              <a:extLst>
                <a:ext uri="{FF2B5EF4-FFF2-40B4-BE49-F238E27FC236}">
                  <a16:creationId xmlns:a16="http://schemas.microsoft.com/office/drawing/2014/main" id="{18DC2611-B9A4-3E13-B5AC-342F496C903F}"/>
                </a:ext>
              </a:extLst>
            </p:cNvPr>
            <p:cNvSpPr txBox="1"/>
            <p:nvPr/>
          </p:nvSpPr>
          <p:spPr>
            <a:xfrm>
              <a:off x="6754112" y="10529537"/>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129</a:t>
              </a:r>
            </a:p>
          </p:txBody>
        </p:sp>
        <p:sp>
          <p:nvSpPr>
            <p:cNvPr id="1061" name="TextBox 1060">
              <a:extLst>
                <a:ext uri="{FF2B5EF4-FFF2-40B4-BE49-F238E27FC236}">
                  <a16:creationId xmlns:a16="http://schemas.microsoft.com/office/drawing/2014/main" id="{FFAA7B34-15EF-C931-C2AB-B5044B15BEF3}"/>
                </a:ext>
              </a:extLst>
            </p:cNvPr>
            <p:cNvSpPr txBox="1"/>
            <p:nvPr/>
          </p:nvSpPr>
          <p:spPr>
            <a:xfrm>
              <a:off x="7038743"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104</a:t>
              </a:r>
            </a:p>
          </p:txBody>
        </p:sp>
        <p:sp>
          <p:nvSpPr>
            <p:cNvPr id="1062" name="TextBox 1061">
              <a:extLst>
                <a:ext uri="{FF2B5EF4-FFF2-40B4-BE49-F238E27FC236}">
                  <a16:creationId xmlns:a16="http://schemas.microsoft.com/office/drawing/2014/main" id="{2A0AE81A-BA3F-ADC1-9B2E-32725B06DE87}"/>
                </a:ext>
              </a:extLst>
            </p:cNvPr>
            <p:cNvSpPr txBox="1"/>
            <p:nvPr/>
          </p:nvSpPr>
          <p:spPr>
            <a:xfrm>
              <a:off x="7361527" y="10527606"/>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90</a:t>
              </a:r>
            </a:p>
          </p:txBody>
        </p:sp>
        <p:sp>
          <p:nvSpPr>
            <p:cNvPr id="1063" name="TextBox 1062">
              <a:extLst>
                <a:ext uri="{FF2B5EF4-FFF2-40B4-BE49-F238E27FC236}">
                  <a16:creationId xmlns:a16="http://schemas.microsoft.com/office/drawing/2014/main" id="{477691C6-53D5-BFF0-0AFD-C769E46BE14E}"/>
                </a:ext>
              </a:extLst>
            </p:cNvPr>
            <p:cNvSpPr txBox="1"/>
            <p:nvPr/>
          </p:nvSpPr>
          <p:spPr>
            <a:xfrm>
              <a:off x="7645840" y="10527606"/>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78</a:t>
              </a:r>
            </a:p>
          </p:txBody>
        </p:sp>
        <p:sp>
          <p:nvSpPr>
            <p:cNvPr id="1064" name="TextBox 1063">
              <a:extLst>
                <a:ext uri="{FF2B5EF4-FFF2-40B4-BE49-F238E27FC236}">
                  <a16:creationId xmlns:a16="http://schemas.microsoft.com/office/drawing/2014/main" id="{5123737F-D959-80C2-FA97-D7FBCB60512C}"/>
                </a:ext>
              </a:extLst>
            </p:cNvPr>
            <p:cNvSpPr txBox="1"/>
            <p:nvPr/>
          </p:nvSpPr>
          <p:spPr>
            <a:xfrm>
              <a:off x="7930176" y="10527606"/>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59</a:t>
              </a:r>
            </a:p>
          </p:txBody>
        </p:sp>
        <p:sp>
          <p:nvSpPr>
            <p:cNvPr id="1065" name="TextBox 1064">
              <a:extLst>
                <a:ext uri="{FF2B5EF4-FFF2-40B4-BE49-F238E27FC236}">
                  <a16:creationId xmlns:a16="http://schemas.microsoft.com/office/drawing/2014/main" id="{C61130F1-6242-EE8A-E8F8-99D03E89C3D5}"/>
                </a:ext>
              </a:extLst>
            </p:cNvPr>
            <p:cNvSpPr txBox="1"/>
            <p:nvPr/>
          </p:nvSpPr>
          <p:spPr>
            <a:xfrm>
              <a:off x="8214680" y="10527606"/>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48</a:t>
              </a:r>
            </a:p>
          </p:txBody>
        </p:sp>
        <p:sp>
          <p:nvSpPr>
            <p:cNvPr id="1066" name="TextBox 1065">
              <a:extLst>
                <a:ext uri="{FF2B5EF4-FFF2-40B4-BE49-F238E27FC236}">
                  <a16:creationId xmlns:a16="http://schemas.microsoft.com/office/drawing/2014/main" id="{3912D14B-C4E1-5BBD-EFC8-B6DF9AE84112}"/>
                </a:ext>
              </a:extLst>
            </p:cNvPr>
            <p:cNvSpPr txBox="1"/>
            <p:nvPr/>
          </p:nvSpPr>
          <p:spPr>
            <a:xfrm>
              <a:off x="8498971" y="10527606"/>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32</a:t>
              </a:r>
            </a:p>
          </p:txBody>
        </p:sp>
        <p:sp>
          <p:nvSpPr>
            <p:cNvPr id="1067" name="TextBox 1066">
              <a:extLst>
                <a:ext uri="{FF2B5EF4-FFF2-40B4-BE49-F238E27FC236}">
                  <a16:creationId xmlns:a16="http://schemas.microsoft.com/office/drawing/2014/main" id="{16202640-AB4F-4C10-8D5E-1CD17759D8B5}"/>
                </a:ext>
              </a:extLst>
            </p:cNvPr>
            <p:cNvSpPr txBox="1"/>
            <p:nvPr/>
          </p:nvSpPr>
          <p:spPr>
            <a:xfrm>
              <a:off x="8783497" y="10527606"/>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20</a:t>
              </a:r>
            </a:p>
          </p:txBody>
        </p:sp>
        <p:sp>
          <p:nvSpPr>
            <p:cNvPr id="1068" name="TextBox 1067">
              <a:extLst>
                <a:ext uri="{FF2B5EF4-FFF2-40B4-BE49-F238E27FC236}">
                  <a16:creationId xmlns:a16="http://schemas.microsoft.com/office/drawing/2014/main" id="{16C01C9E-F684-B635-4361-479C036C3A75}"/>
                </a:ext>
              </a:extLst>
            </p:cNvPr>
            <p:cNvSpPr txBox="1"/>
            <p:nvPr/>
          </p:nvSpPr>
          <p:spPr>
            <a:xfrm>
              <a:off x="9067789" y="10527606"/>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14</a:t>
              </a:r>
            </a:p>
          </p:txBody>
        </p:sp>
        <p:sp>
          <p:nvSpPr>
            <p:cNvPr id="1069" name="TextBox 1068">
              <a:extLst>
                <a:ext uri="{FF2B5EF4-FFF2-40B4-BE49-F238E27FC236}">
                  <a16:creationId xmlns:a16="http://schemas.microsoft.com/office/drawing/2014/main" id="{9F9F6C3C-7B5E-FFD4-06A7-B725FE217CDB}"/>
                </a:ext>
              </a:extLst>
            </p:cNvPr>
            <p:cNvSpPr txBox="1"/>
            <p:nvPr/>
          </p:nvSpPr>
          <p:spPr>
            <a:xfrm>
              <a:off x="9352105" y="10527606"/>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12</a:t>
              </a:r>
            </a:p>
          </p:txBody>
        </p:sp>
        <p:sp>
          <p:nvSpPr>
            <p:cNvPr id="1070" name="TextBox 1069">
              <a:extLst>
                <a:ext uri="{FF2B5EF4-FFF2-40B4-BE49-F238E27FC236}">
                  <a16:creationId xmlns:a16="http://schemas.microsoft.com/office/drawing/2014/main" id="{5DA4ED87-3F83-7AFC-8078-01B7153ADF1A}"/>
                </a:ext>
              </a:extLst>
            </p:cNvPr>
            <p:cNvSpPr txBox="1"/>
            <p:nvPr/>
          </p:nvSpPr>
          <p:spPr>
            <a:xfrm>
              <a:off x="9622699" y="10527606"/>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10</a:t>
              </a:r>
            </a:p>
          </p:txBody>
        </p:sp>
        <p:sp>
          <p:nvSpPr>
            <p:cNvPr id="1071" name="TextBox 1070">
              <a:extLst>
                <a:ext uri="{FF2B5EF4-FFF2-40B4-BE49-F238E27FC236}">
                  <a16:creationId xmlns:a16="http://schemas.microsoft.com/office/drawing/2014/main" id="{7EBE827E-7BF9-57AB-BD47-797C9089FFDE}"/>
                </a:ext>
              </a:extLst>
            </p:cNvPr>
            <p:cNvSpPr txBox="1"/>
            <p:nvPr/>
          </p:nvSpPr>
          <p:spPr>
            <a:xfrm>
              <a:off x="9959244" y="10527606"/>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8</a:t>
              </a:r>
            </a:p>
          </p:txBody>
        </p:sp>
        <p:sp>
          <p:nvSpPr>
            <p:cNvPr id="1072" name="TextBox 1071">
              <a:extLst>
                <a:ext uri="{FF2B5EF4-FFF2-40B4-BE49-F238E27FC236}">
                  <a16:creationId xmlns:a16="http://schemas.microsoft.com/office/drawing/2014/main" id="{D0A7992D-C24A-3E35-D3B7-86A0A8A81A0B}"/>
                </a:ext>
              </a:extLst>
            </p:cNvPr>
            <p:cNvSpPr txBox="1"/>
            <p:nvPr/>
          </p:nvSpPr>
          <p:spPr>
            <a:xfrm>
              <a:off x="1629821" y="10825945"/>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184</a:t>
              </a:r>
            </a:p>
          </p:txBody>
        </p:sp>
        <p:sp>
          <p:nvSpPr>
            <p:cNvPr id="1073" name="TextBox 1072">
              <a:extLst>
                <a:ext uri="{FF2B5EF4-FFF2-40B4-BE49-F238E27FC236}">
                  <a16:creationId xmlns:a16="http://schemas.microsoft.com/office/drawing/2014/main" id="{41C323DC-0651-290B-DB7E-7E3C07B1240B}"/>
                </a:ext>
              </a:extLst>
            </p:cNvPr>
            <p:cNvSpPr txBox="1"/>
            <p:nvPr/>
          </p:nvSpPr>
          <p:spPr>
            <a:xfrm>
              <a:off x="569668" y="10806381"/>
              <a:ext cx="1339496" cy="400162"/>
            </a:xfrm>
            <a:prstGeom prst="rect">
              <a:avLst/>
            </a:prstGeom>
            <a:noFill/>
          </p:spPr>
          <p:txBody>
            <a:bodyPr wrap="square" rtlCol="0">
              <a:spAutoFit/>
            </a:bodyPr>
            <a:lstStyle/>
            <a:p>
              <a:pPr algn="r" defTabSz="457109" eaLnBrk="1" fontAlgn="auto" hangingPunct="1">
                <a:spcBef>
                  <a:spcPts val="0"/>
                </a:spcBef>
                <a:spcAft>
                  <a:spcPts val="0"/>
                </a:spcAft>
                <a:defRPr/>
              </a:pPr>
              <a:r>
                <a:rPr lang="en-US" sz="700" b="0" kern="0" dirty="0">
                  <a:solidFill>
                    <a:schemeClr val="accent3"/>
                  </a:solidFill>
                  <a:sym typeface="Helvetica"/>
                  <a:rtl val="0"/>
                </a:rPr>
                <a:t>CT</a:t>
              </a:r>
            </a:p>
          </p:txBody>
        </p:sp>
        <p:sp>
          <p:nvSpPr>
            <p:cNvPr id="1074" name="TextBox 1073">
              <a:extLst>
                <a:ext uri="{FF2B5EF4-FFF2-40B4-BE49-F238E27FC236}">
                  <a16:creationId xmlns:a16="http://schemas.microsoft.com/office/drawing/2014/main" id="{B18E9950-0C71-52F4-3FCE-11EB971C668A}"/>
                </a:ext>
              </a:extLst>
            </p:cNvPr>
            <p:cNvSpPr txBox="1"/>
            <p:nvPr/>
          </p:nvSpPr>
          <p:spPr>
            <a:xfrm>
              <a:off x="1919928"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171</a:t>
              </a:r>
            </a:p>
          </p:txBody>
        </p:sp>
        <p:sp>
          <p:nvSpPr>
            <p:cNvPr id="1075" name="TextBox 1074">
              <a:extLst>
                <a:ext uri="{FF2B5EF4-FFF2-40B4-BE49-F238E27FC236}">
                  <a16:creationId xmlns:a16="http://schemas.microsoft.com/office/drawing/2014/main" id="{BFFD84A5-2DE4-1118-F3BE-534078CEFB6B}"/>
                </a:ext>
              </a:extLst>
            </p:cNvPr>
            <p:cNvSpPr txBox="1"/>
            <p:nvPr/>
          </p:nvSpPr>
          <p:spPr>
            <a:xfrm>
              <a:off x="2214160"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165</a:t>
              </a:r>
            </a:p>
          </p:txBody>
        </p:sp>
        <p:sp>
          <p:nvSpPr>
            <p:cNvPr id="1076" name="TextBox 1075">
              <a:extLst>
                <a:ext uri="{FF2B5EF4-FFF2-40B4-BE49-F238E27FC236}">
                  <a16:creationId xmlns:a16="http://schemas.microsoft.com/office/drawing/2014/main" id="{4EB6486A-9AA6-8C88-8906-6B7E0C56C7FB}"/>
                </a:ext>
              </a:extLst>
            </p:cNvPr>
            <p:cNvSpPr txBox="1"/>
            <p:nvPr/>
          </p:nvSpPr>
          <p:spPr>
            <a:xfrm>
              <a:off x="2488732"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161</a:t>
              </a:r>
            </a:p>
          </p:txBody>
        </p:sp>
        <p:sp>
          <p:nvSpPr>
            <p:cNvPr id="1077" name="TextBox 1076">
              <a:extLst>
                <a:ext uri="{FF2B5EF4-FFF2-40B4-BE49-F238E27FC236}">
                  <a16:creationId xmlns:a16="http://schemas.microsoft.com/office/drawing/2014/main" id="{AE8B97B0-609B-17B0-5492-A926868EB855}"/>
                </a:ext>
              </a:extLst>
            </p:cNvPr>
            <p:cNvSpPr txBox="1"/>
            <p:nvPr/>
          </p:nvSpPr>
          <p:spPr>
            <a:xfrm>
              <a:off x="2773041"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157</a:t>
              </a:r>
            </a:p>
          </p:txBody>
        </p:sp>
        <p:sp>
          <p:nvSpPr>
            <p:cNvPr id="1078" name="TextBox 1077">
              <a:extLst>
                <a:ext uri="{FF2B5EF4-FFF2-40B4-BE49-F238E27FC236}">
                  <a16:creationId xmlns:a16="http://schemas.microsoft.com/office/drawing/2014/main" id="{64C4DD16-0A31-D8B5-5C09-290D390B83DF}"/>
                </a:ext>
              </a:extLst>
            </p:cNvPr>
            <p:cNvSpPr txBox="1"/>
            <p:nvPr/>
          </p:nvSpPr>
          <p:spPr>
            <a:xfrm>
              <a:off x="3057377"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153</a:t>
              </a:r>
            </a:p>
          </p:txBody>
        </p:sp>
        <p:sp>
          <p:nvSpPr>
            <p:cNvPr id="1079" name="TextBox 1078">
              <a:extLst>
                <a:ext uri="{FF2B5EF4-FFF2-40B4-BE49-F238E27FC236}">
                  <a16:creationId xmlns:a16="http://schemas.microsoft.com/office/drawing/2014/main" id="{9DFA2C9F-A8D9-B3F6-B5E9-483134297D5C}"/>
                </a:ext>
              </a:extLst>
            </p:cNvPr>
            <p:cNvSpPr txBox="1"/>
            <p:nvPr/>
          </p:nvSpPr>
          <p:spPr>
            <a:xfrm>
              <a:off x="3341859"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146</a:t>
              </a:r>
            </a:p>
          </p:txBody>
        </p:sp>
        <p:sp>
          <p:nvSpPr>
            <p:cNvPr id="1080" name="TextBox 1079">
              <a:extLst>
                <a:ext uri="{FF2B5EF4-FFF2-40B4-BE49-F238E27FC236}">
                  <a16:creationId xmlns:a16="http://schemas.microsoft.com/office/drawing/2014/main" id="{360B4850-48A4-97BC-C81B-DD79CBF80A5A}"/>
                </a:ext>
              </a:extLst>
            </p:cNvPr>
            <p:cNvSpPr txBox="1"/>
            <p:nvPr/>
          </p:nvSpPr>
          <p:spPr>
            <a:xfrm>
              <a:off x="3626194"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138</a:t>
              </a:r>
            </a:p>
          </p:txBody>
        </p:sp>
        <p:sp>
          <p:nvSpPr>
            <p:cNvPr id="1081" name="TextBox 1080">
              <a:extLst>
                <a:ext uri="{FF2B5EF4-FFF2-40B4-BE49-F238E27FC236}">
                  <a16:creationId xmlns:a16="http://schemas.microsoft.com/office/drawing/2014/main" id="{2B15C872-29A0-B086-8AA5-A7DBD015F0D7}"/>
                </a:ext>
              </a:extLst>
            </p:cNvPr>
            <p:cNvSpPr txBox="1"/>
            <p:nvPr/>
          </p:nvSpPr>
          <p:spPr>
            <a:xfrm>
              <a:off x="3910696"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128</a:t>
              </a:r>
            </a:p>
          </p:txBody>
        </p:sp>
        <p:sp>
          <p:nvSpPr>
            <p:cNvPr id="1082" name="TextBox 1081">
              <a:extLst>
                <a:ext uri="{FF2B5EF4-FFF2-40B4-BE49-F238E27FC236}">
                  <a16:creationId xmlns:a16="http://schemas.microsoft.com/office/drawing/2014/main" id="{7A48656E-7BE3-6D0C-9196-2F96CC90BC2B}"/>
                </a:ext>
              </a:extLst>
            </p:cNvPr>
            <p:cNvSpPr txBox="1"/>
            <p:nvPr/>
          </p:nvSpPr>
          <p:spPr>
            <a:xfrm>
              <a:off x="4195012"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120</a:t>
              </a:r>
            </a:p>
          </p:txBody>
        </p:sp>
        <p:sp>
          <p:nvSpPr>
            <p:cNvPr id="1083" name="TextBox 1082">
              <a:extLst>
                <a:ext uri="{FF2B5EF4-FFF2-40B4-BE49-F238E27FC236}">
                  <a16:creationId xmlns:a16="http://schemas.microsoft.com/office/drawing/2014/main" id="{177C3EB9-C121-FDD1-79D6-1FD5701727D4}"/>
                </a:ext>
              </a:extLst>
            </p:cNvPr>
            <p:cNvSpPr txBox="1"/>
            <p:nvPr/>
          </p:nvSpPr>
          <p:spPr>
            <a:xfrm>
              <a:off x="4479328"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114</a:t>
              </a:r>
            </a:p>
          </p:txBody>
        </p:sp>
        <p:sp>
          <p:nvSpPr>
            <p:cNvPr id="1084" name="TextBox 1083">
              <a:extLst>
                <a:ext uri="{FF2B5EF4-FFF2-40B4-BE49-F238E27FC236}">
                  <a16:creationId xmlns:a16="http://schemas.microsoft.com/office/drawing/2014/main" id="{53F4740E-91D1-705C-919E-2053443CD95F}"/>
                </a:ext>
              </a:extLst>
            </p:cNvPr>
            <p:cNvSpPr txBox="1"/>
            <p:nvPr/>
          </p:nvSpPr>
          <p:spPr>
            <a:xfrm>
              <a:off x="4763828"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108</a:t>
              </a:r>
            </a:p>
          </p:txBody>
        </p:sp>
        <p:sp>
          <p:nvSpPr>
            <p:cNvPr id="1085" name="TextBox 1084">
              <a:extLst>
                <a:ext uri="{FF2B5EF4-FFF2-40B4-BE49-F238E27FC236}">
                  <a16:creationId xmlns:a16="http://schemas.microsoft.com/office/drawing/2014/main" id="{D067CE23-CD8E-D895-949E-5FF02143686E}"/>
                </a:ext>
              </a:extLst>
            </p:cNvPr>
            <p:cNvSpPr txBox="1"/>
            <p:nvPr/>
          </p:nvSpPr>
          <p:spPr>
            <a:xfrm>
              <a:off x="5052009"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105</a:t>
              </a:r>
            </a:p>
          </p:txBody>
        </p:sp>
        <p:sp>
          <p:nvSpPr>
            <p:cNvPr id="1086" name="TextBox 1085">
              <a:extLst>
                <a:ext uri="{FF2B5EF4-FFF2-40B4-BE49-F238E27FC236}">
                  <a16:creationId xmlns:a16="http://schemas.microsoft.com/office/drawing/2014/main" id="{757C5053-FBC2-2A55-8844-2A80539C8317}"/>
                </a:ext>
              </a:extLst>
            </p:cNvPr>
            <p:cNvSpPr txBox="1"/>
            <p:nvPr/>
          </p:nvSpPr>
          <p:spPr>
            <a:xfrm>
              <a:off x="5370760" y="10825943"/>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97</a:t>
              </a:r>
            </a:p>
          </p:txBody>
        </p:sp>
        <p:sp>
          <p:nvSpPr>
            <p:cNvPr id="1087" name="TextBox 1086">
              <a:extLst>
                <a:ext uri="{FF2B5EF4-FFF2-40B4-BE49-F238E27FC236}">
                  <a16:creationId xmlns:a16="http://schemas.microsoft.com/office/drawing/2014/main" id="{1046BD6A-1F59-3569-9240-2FD85E8E324F}"/>
                </a:ext>
              </a:extLst>
            </p:cNvPr>
            <p:cNvSpPr txBox="1"/>
            <p:nvPr/>
          </p:nvSpPr>
          <p:spPr>
            <a:xfrm>
              <a:off x="5654969" y="10825943"/>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88</a:t>
              </a:r>
            </a:p>
          </p:txBody>
        </p:sp>
        <p:sp>
          <p:nvSpPr>
            <p:cNvPr id="1088" name="TextBox 1087">
              <a:extLst>
                <a:ext uri="{FF2B5EF4-FFF2-40B4-BE49-F238E27FC236}">
                  <a16:creationId xmlns:a16="http://schemas.microsoft.com/office/drawing/2014/main" id="{3B6C8A2C-BBE2-78FF-B1D4-DEC4EBC2D0A1}"/>
                </a:ext>
              </a:extLst>
            </p:cNvPr>
            <p:cNvSpPr txBox="1"/>
            <p:nvPr/>
          </p:nvSpPr>
          <p:spPr>
            <a:xfrm>
              <a:off x="5939556" y="10825943"/>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77</a:t>
              </a:r>
            </a:p>
          </p:txBody>
        </p:sp>
        <p:sp>
          <p:nvSpPr>
            <p:cNvPr id="1089" name="TextBox 1088">
              <a:extLst>
                <a:ext uri="{FF2B5EF4-FFF2-40B4-BE49-F238E27FC236}">
                  <a16:creationId xmlns:a16="http://schemas.microsoft.com/office/drawing/2014/main" id="{BCBBA7D4-1025-12C0-BBD9-3A4E37E896EF}"/>
                </a:ext>
              </a:extLst>
            </p:cNvPr>
            <p:cNvSpPr txBox="1"/>
            <p:nvPr/>
          </p:nvSpPr>
          <p:spPr>
            <a:xfrm>
              <a:off x="6223891" y="10825943"/>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61</a:t>
              </a:r>
            </a:p>
          </p:txBody>
        </p:sp>
        <p:sp>
          <p:nvSpPr>
            <p:cNvPr id="1090" name="TextBox 1089">
              <a:extLst>
                <a:ext uri="{FF2B5EF4-FFF2-40B4-BE49-F238E27FC236}">
                  <a16:creationId xmlns:a16="http://schemas.microsoft.com/office/drawing/2014/main" id="{B31EB719-48D1-841D-8CE1-92438D419227}"/>
                </a:ext>
              </a:extLst>
            </p:cNvPr>
            <p:cNvSpPr txBox="1"/>
            <p:nvPr/>
          </p:nvSpPr>
          <p:spPr>
            <a:xfrm>
              <a:off x="6508332" y="10825943"/>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50</a:t>
              </a:r>
            </a:p>
          </p:txBody>
        </p:sp>
        <p:sp>
          <p:nvSpPr>
            <p:cNvPr id="1091" name="TextBox 1090">
              <a:extLst>
                <a:ext uri="{FF2B5EF4-FFF2-40B4-BE49-F238E27FC236}">
                  <a16:creationId xmlns:a16="http://schemas.microsoft.com/office/drawing/2014/main" id="{8079702A-1A77-DF83-43CF-09AD1E7BDFEC}"/>
                </a:ext>
              </a:extLst>
            </p:cNvPr>
            <p:cNvSpPr txBox="1"/>
            <p:nvPr/>
          </p:nvSpPr>
          <p:spPr>
            <a:xfrm>
              <a:off x="6792393" y="10827874"/>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42</a:t>
              </a:r>
            </a:p>
          </p:txBody>
        </p:sp>
        <p:sp>
          <p:nvSpPr>
            <p:cNvPr id="1092" name="TextBox 1091">
              <a:extLst>
                <a:ext uri="{FF2B5EF4-FFF2-40B4-BE49-F238E27FC236}">
                  <a16:creationId xmlns:a16="http://schemas.microsoft.com/office/drawing/2014/main" id="{7D76B24D-EEE6-41B6-7C67-AE02C1037B78}"/>
                </a:ext>
              </a:extLst>
            </p:cNvPr>
            <p:cNvSpPr txBox="1"/>
            <p:nvPr/>
          </p:nvSpPr>
          <p:spPr>
            <a:xfrm>
              <a:off x="7077023" y="10825943"/>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32</a:t>
              </a:r>
            </a:p>
          </p:txBody>
        </p:sp>
        <p:sp>
          <p:nvSpPr>
            <p:cNvPr id="1093" name="TextBox 1092">
              <a:extLst>
                <a:ext uri="{FF2B5EF4-FFF2-40B4-BE49-F238E27FC236}">
                  <a16:creationId xmlns:a16="http://schemas.microsoft.com/office/drawing/2014/main" id="{98A7F27A-23AA-5ACA-AE0B-BA3ED4AF8F90}"/>
                </a:ext>
              </a:extLst>
            </p:cNvPr>
            <p:cNvSpPr txBox="1"/>
            <p:nvPr/>
          </p:nvSpPr>
          <p:spPr>
            <a:xfrm>
              <a:off x="7361527" y="10825943"/>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28</a:t>
              </a:r>
            </a:p>
          </p:txBody>
        </p:sp>
        <p:sp>
          <p:nvSpPr>
            <p:cNvPr id="1094" name="TextBox 1093">
              <a:extLst>
                <a:ext uri="{FF2B5EF4-FFF2-40B4-BE49-F238E27FC236}">
                  <a16:creationId xmlns:a16="http://schemas.microsoft.com/office/drawing/2014/main" id="{CC803492-9FCA-64FC-6197-D33CCEEC4B53}"/>
                </a:ext>
              </a:extLst>
            </p:cNvPr>
            <p:cNvSpPr txBox="1"/>
            <p:nvPr/>
          </p:nvSpPr>
          <p:spPr>
            <a:xfrm>
              <a:off x="7645840" y="10825943"/>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25</a:t>
              </a:r>
            </a:p>
          </p:txBody>
        </p:sp>
        <p:sp>
          <p:nvSpPr>
            <p:cNvPr id="1095" name="TextBox 1094">
              <a:extLst>
                <a:ext uri="{FF2B5EF4-FFF2-40B4-BE49-F238E27FC236}">
                  <a16:creationId xmlns:a16="http://schemas.microsoft.com/office/drawing/2014/main" id="{60A804EC-1BE0-AEF3-A51B-97996991E3D1}"/>
                </a:ext>
              </a:extLst>
            </p:cNvPr>
            <p:cNvSpPr txBox="1"/>
            <p:nvPr/>
          </p:nvSpPr>
          <p:spPr>
            <a:xfrm>
              <a:off x="7930176" y="10825943"/>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18</a:t>
              </a:r>
            </a:p>
          </p:txBody>
        </p:sp>
        <p:sp>
          <p:nvSpPr>
            <p:cNvPr id="1096" name="TextBox 1095">
              <a:extLst>
                <a:ext uri="{FF2B5EF4-FFF2-40B4-BE49-F238E27FC236}">
                  <a16:creationId xmlns:a16="http://schemas.microsoft.com/office/drawing/2014/main" id="{D4AA8220-0EB4-C9C5-2B5E-DEBD3EB12A2E}"/>
                </a:ext>
              </a:extLst>
            </p:cNvPr>
            <p:cNvSpPr txBox="1"/>
            <p:nvPr/>
          </p:nvSpPr>
          <p:spPr>
            <a:xfrm>
              <a:off x="8214680" y="10825943"/>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16</a:t>
              </a:r>
            </a:p>
          </p:txBody>
        </p:sp>
        <p:sp>
          <p:nvSpPr>
            <p:cNvPr id="1097" name="TextBox 1096">
              <a:extLst>
                <a:ext uri="{FF2B5EF4-FFF2-40B4-BE49-F238E27FC236}">
                  <a16:creationId xmlns:a16="http://schemas.microsoft.com/office/drawing/2014/main" id="{E0762300-8ED8-6A2F-899C-F4051AB78176}"/>
                </a:ext>
              </a:extLst>
            </p:cNvPr>
            <p:cNvSpPr txBox="1"/>
            <p:nvPr/>
          </p:nvSpPr>
          <p:spPr>
            <a:xfrm>
              <a:off x="8537253" y="10825943"/>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7</a:t>
              </a:r>
            </a:p>
          </p:txBody>
        </p:sp>
        <p:sp>
          <p:nvSpPr>
            <p:cNvPr id="1098" name="TextBox 1097">
              <a:extLst>
                <a:ext uri="{FF2B5EF4-FFF2-40B4-BE49-F238E27FC236}">
                  <a16:creationId xmlns:a16="http://schemas.microsoft.com/office/drawing/2014/main" id="{42C2EF4C-83C0-35BF-20DC-399641857196}"/>
                </a:ext>
              </a:extLst>
            </p:cNvPr>
            <p:cNvSpPr txBox="1"/>
            <p:nvPr/>
          </p:nvSpPr>
          <p:spPr>
            <a:xfrm>
              <a:off x="8821777" y="10825943"/>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5</a:t>
              </a:r>
            </a:p>
          </p:txBody>
        </p:sp>
        <p:sp>
          <p:nvSpPr>
            <p:cNvPr id="1099" name="TextBox 1098">
              <a:extLst>
                <a:ext uri="{FF2B5EF4-FFF2-40B4-BE49-F238E27FC236}">
                  <a16:creationId xmlns:a16="http://schemas.microsoft.com/office/drawing/2014/main" id="{59B6F498-72B8-2548-8F56-C7CB67F6F53B}"/>
                </a:ext>
              </a:extLst>
            </p:cNvPr>
            <p:cNvSpPr txBox="1"/>
            <p:nvPr/>
          </p:nvSpPr>
          <p:spPr>
            <a:xfrm>
              <a:off x="9106093" y="10825943"/>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a:t>
              </a:r>
            </a:p>
          </p:txBody>
        </p:sp>
        <p:sp>
          <p:nvSpPr>
            <p:cNvPr id="1100" name="TextBox 1099">
              <a:extLst>
                <a:ext uri="{FF2B5EF4-FFF2-40B4-BE49-F238E27FC236}">
                  <a16:creationId xmlns:a16="http://schemas.microsoft.com/office/drawing/2014/main" id="{239FD6C5-6D89-FC62-BAD6-3FAB6C18C81E}"/>
                </a:ext>
              </a:extLst>
            </p:cNvPr>
            <p:cNvSpPr txBox="1"/>
            <p:nvPr/>
          </p:nvSpPr>
          <p:spPr>
            <a:xfrm>
              <a:off x="9390406" y="10825943"/>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a:t>
              </a:r>
            </a:p>
          </p:txBody>
        </p:sp>
        <p:sp>
          <p:nvSpPr>
            <p:cNvPr id="1101" name="TextBox 1100">
              <a:extLst>
                <a:ext uri="{FF2B5EF4-FFF2-40B4-BE49-F238E27FC236}">
                  <a16:creationId xmlns:a16="http://schemas.microsoft.com/office/drawing/2014/main" id="{7F655869-813C-B058-419F-245897044683}"/>
                </a:ext>
              </a:extLst>
            </p:cNvPr>
            <p:cNvSpPr txBox="1"/>
            <p:nvPr/>
          </p:nvSpPr>
          <p:spPr>
            <a:xfrm>
              <a:off x="9661001" y="10825943"/>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0</a:t>
              </a:r>
            </a:p>
          </p:txBody>
        </p:sp>
        <p:sp>
          <p:nvSpPr>
            <p:cNvPr id="1102" name="TextBox 1101">
              <a:extLst>
                <a:ext uri="{FF2B5EF4-FFF2-40B4-BE49-F238E27FC236}">
                  <a16:creationId xmlns:a16="http://schemas.microsoft.com/office/drawing/2014/main" id="{3CC7C288-B47E-11CC-07CE-5A05B173A03A}"/>
                </a:ext>
              </a:extLst>
            </p:cNvPr>
            <p:cNvSpPr txBox="1"/>
            <p:nvPr/>
          </p:nvSpPr>
          <p:spPr>
            <a:xfrm>
              <a:off x="10245639" y="10527606"/>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a:t>
              </a:r>
            </a:p>
          </p:txBody>
        </p:sp>
        <p:sp>
          <p:nvSpPr>
            <p:cNvPr id="1103" name="TextBox 1102">
              <a:extLst>
                <a:ext uri="{FF2B5EF4-FFF2-40B4-BE49-F238E27FC236}">
                  <a16:creationId xmlns:a16="http://schemas.microsoft.com/office/drawing/2014/main" id="{8813B2D6-353F-B0B1-6571-2F9E7255EF9C}"/>
                </a:ext>
              </a:extLst>
            </p:cNvPr>
            <p:cNvSpPr txBox="1"/>
            <p:nvPr/>
          </p:nvSpPr>
          <p:spPr>
            <a:xfrm>
              <a:off x="10529952" y="10527606"/>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a:t>
              </a:r>
            </a:p>
          </p:txBody>
        </p:sp>
        <p:sp>
          <p:nvSpPr>
            <p:cNvPr id="1104" name="TextBox 1103">
              <a:extLst>
                <a:ext uri="{FF2B5EF4-FFF2-40B4-BE49-F238E27FC236}">
                  <a16:creationId xmlns:a16="http://schemas.microsoft.com/office/drawing/2014/main" id="{E86C1533-07B8-C008-BCE9-DEEA5D716734}"/>
                </a:ext>
              </a:extLst>
            </p:cNvPr>
            <p:cNvSpPr txBox="1"/>
            <p:nvPr/>
          </p:nvSpPr>
          <p:spPr>
            <a:xfrm>
              <a:off x="10814268" y="10527606"/>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a:t>
              </a:r>
            </a:p>
          </p:txBody>
        </p:sp>
        <p:sp>
          <p:nvSpPr>
            <p:cNvPr id="1105" name="TextBox 1104">
              <a:extLst>
                <a:ext uri="{FF2B5EF4-FFF2-40B4-BE49-F238E27FC236}">
                  <a16:creationId xmlns:a16="http://schemas.microsoft.com/office/drawing/2014/main" id="{2EC0E4CC-A7D2-A83A-C569-D1C53C6B11DA}"/>
                </a:ext>
              </a:extLst>
            </p:cNvPr>
            <p:cNvSpPr txBox="1"/>
            <p:nvPr/>
          </p:nvSpPr>
          <p:spPr>
            <a:xfrm>
              <a:off x="11084863" y="10527606"/>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a:t>
              </a:r>
            </a:p>
          </p:txBody>
        </p:sp>
        <p:sp>
          <p:nvSpPr>
            <p:cNvPr id="1106" name="TextBox 1105">
              <a:extLst>
                <a:ext uri="{FF2B5EF4-FFF2-40B4-BE49-F238E27FC236}">
                  <a16:creationId xmlns:a16="http://schemas.microsoft.com/office/drawing/2014/main" id="{A0A10534-8C10-9F03-808D-2CC0670705B2}"/>
                </a:ext>
              </a:extLst>
            </p:cNvPr>
            <p:cNvSpPr txBox="1"/>
            <p:nvPr/>
          </p:nvSpPr>
          <p:spPr>
            <a:xfrm>
              <a:off x="11383106" y="10527606"/>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0</a:t>
              </a:r>
            </a:p>
          </p:txBody>
        </p:sp>
      </p:grpSp>
      <p:cxnSp>
        <p:nvCxnSpPr>
          <p:cNvPr id="2624" name="Straight Connector 2623">
            <a:extLst>
              <a:ext uri="{FF2B5EF4-FFF2-40B4-BE49-F238E27FC236}">
                <a16:creationId xmlns:a16="http://schemas.microsoft.com/office/drawing/2014/main" id="{6295A01A-56D4-F3C0-22AA-5C82F1BBFF15}"/>
              </a:ext>
            </a:extLst>
          </p:cNvPr>
          <p:cNvCxnSpPr>
            <a:cxnSpLocks/>
          </p:cNvCxnSpPr>
          <p:nvPr/>
        </p:nvCxnSpPr>
        <p:spPr>
          <a:xfrm>
            <a:off x="6791869" y="3842449"/>
            <a:ext cx="3546258" cy="0"/>
          </a:xfrm>
          <a:prstGeom prst="line">
            <a:avLst/>
          </a:prstGeom>
          <a:ln w="28575">
            <a:solidFill>
              <a:srgbClr val="0B1920"/>
            </a:solidFill>
            <a:prstDash val="lgDash"/>
          </a:ln>
        </p:spPr>
        <p:style>
          <a:lnRef idx="1">
            <a:schemeClr val="accent1"/>
          </a:lnRef>
          <a:fillRef idx="0">
            <a:schemeClr val="accent1"/>
          </a:fillRef>
          <a:effectRef idx="0">
            <a:schemeClr val="accent1"/>
          </a:effectRef>
          <a:fontRef idx="minor">
            <a:schemeClr val="tx1"/>
          </a:fontRef>
        </p:style>
      </p:cxnSp>
      <p:cxnSp>
        <p:nvCxnSpPr>
          <p:cNvPr id="2625" name="Straight Connector 2624">
            <a:extLst>
              <a:ext uri="{FF2B5EF4-FFF2-40B4-BE49-F238E27FC236}">
                <a16:creationId xmlns:a16="http://schemas.microsoft.com/office/drawing/2014/main" id="{A04E50CE-3455-B8AE-73A4-185B6E64788C}"/>
              </a:ext>
            </a:extLst>
          </p:cNvPr>
          <p:cNvCxnSpPr>
            <a:cxnSpLocks/>
          </p:cNvCxnSpPr>
          <p:nvPr/>
        </p:nvCxnSpPr>
        <p:spPr>
          <a:xfrm flipV="1">
            <a:off x="9295983" y="3831391"/>
            <a:ext cx="0" cy="149797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626" name="Straight Connector 2625">
            <a:extLst>
              <a:ext uri="{FF2B5EF4-FFF2-40B4-BE49-F238E27FC236}">
                <a16:creationId xmlns:a16="http://schemas.microsoft.com/office/drawing/2014/main" id="{D7522BB4-6A06-4623-3F7D-2BF6D1BB257B}"/>
              </a:ext>
            </a:extLst>
          </p:cNvPr>
          <p:cNvCxnSpPr>
            <a:cxnSpLocks/>
          </p:cNvCxnSpPr>
          <p:nvPr/>
        </p:nvCxnSpPr>
        <p:spPr>
          <a:xfrm flipV="1">
            <a:off x="10248359" y="3842449"/>
            <a:ext cx="0" cy="149797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630" name="TextBox 2629">
            <a:extLst>
              <a:ext uri="{FF2B5EF4-FFF2-40B4-BE49-F238E27FC236}">
                <a16:creationId xmlns:a16="http://schemas.microsoft.com/office/drawing/2014/main" id="{47DC25D3-094A-6F8A-2E0D-2EF7C03979FF}"/>
              </a:ext>
            </a:extLst>
          </p:cNvPr>
          <p:cNvSpPr txBox="1"/>
          <p:nvPr/>
        </p:nvSpPr>
        <p:spPr>
          <a:xfrm>
            <a:off x="9236806" y="4909992"/>
            <a:ext cx="1005839" cy="374571"/>
          </a:xfrm>
          <a:prstGeom prst="roundRect">
            <a:avLst/>
          </a:prstGeom>
          <a:noFill/>
        </p:spPr>
        <p:txBody>
          <a:bodyPr wrap="square" rtlCol="0">
            <a:spAutoFit/>
          </a:bodyPr>
          <a:lstStyle/>
          <a:p>
            <a:pPr algn="ctr" defTabSz="457109">
              <a:defRPr/>
            </a:pPr>
            <a:r>
              <a:rPr lang="el-GR" sz="1600" kern="0" dirty="0">
                <a:solidFill>
                  <a:srgbClr val="000000"/>
                </a:solidFill>
                <a:latin typeface="+mj-lt"/>
                <a:sym typeface="Helvetica-Bold"/>
                <a:rtl val="0"/>
              </a:rPr>
              <a:t>Δ</a:t>
            </a:r>
            <a:r>
              <a:rPr lang="en-US" sz="1600" kern="0" dirty="0">
                <a:solidFill>
                  <a:srgbClr val="000000"/>
                </a:solidFill>
                <a:latin typeface="+mj-lt"/>
                <a:sym typeface="Helvetica-Bold"/>
                <a:rtl val="0"/>
              </a:rPr>
              <a:t> 6.6 mo</a:t>
            </a:r>
          </a:p>
        </p:txBody>
      </p:sp>
      <p:sp>
        <p:nvSpPr>
          <p:cNvPr id="1851" name="TextBox 1850">
            <a:extLst>
              <a:ext uri="{FF2B5EF4-FFF2-40B4-BE49-F238E27FC236}">
                <a16:creationId xmlns:a16="http://schemas.microsoft.com/office/drawing/2014/main" id="{169B0BB1-A773-0255-14B8-A40A66A6BE46}"/>
              </a:ext>
            </a:extLst>
          </p:cNvPr>
          <p:cNvSpPr txBox="1"/>
          <p:nvPr/>
        </p:nvSpPr>
        <p:spPr>
          <a:xfrm>
            <a:off x="1587811" y="1470170"/>
            <a:ext cx="3274101" cy="430887"/>
          </a:xfrm>
          <a:prstGeom prst="rect">
            <a:avLst/>
          </a:prstGeom>
          <a:noFill/>
        </p:spPr>
        <p:txBody>
          <a:bodyPr wrap="none" rtlCol="0">
            <a:spAutoFit/>
          </a:bodyPr>
          <a:lstStyle/>
          <a:p>
            <a:pPr algn="ctr" defTabSz="914217" eaLnBrk="1" fontAlgn="auto" hangingPunct="1">
              <a:spcBef>
                <a:spcPts val="0"/>
              </a:spcBef>
              <a:spcAft>
                <a:spcPts val="0"/>
              </a:spcAft>
              <a:defRPr/>
            </a:pPr>
            <a:r>
              <a:rPr lang="en-NZ" sz="2200" b="1" dirty="0">
                <a:solidFill>
                  <a:schemeClr val="bg1"/>
                </a:solidFill>
                <a:latin typeface="+mn-lt"/>
                <a:ea typeface="MS Mincho" panose="02020609040205080304" pitchFamily="49" charset="-128"/>
              </a:rPr>
              <a:t>Patients With HR+ Disease</a:t>
            </a:r>
          </a:p>
        </p:txBody>
      </p:sp>
      <p:sp>
        <p:nvSpPr>
          <p:cNvPr id="2614" name="TextBox 2613">
            <a:extLst>
              <a:ext uri="{FF2B5EF4-FFF2-40B4-BE49-F238E27FC236}">
                <a16:creationId xmlns:a16="http://schemas.microsoft.com/office/drawing/2014/main" id="{CA75592E-C90E-B1A6-3B42-5890EB7F49C7}"/>
              </a:ext>
            </a:extLst>
          </p:cNvPr>
          <p:cNvSpPr txBox="1"/>
          <p:nvPr/>
        </p:nvSpPr>
        <p:spPr>
          <a:xfrm>
            <a:off x="8629409" y="1470170"/>
            <a:ext cx="1507592" cy="430887"/>
          </a:xfrm>
          <a:prstGeom prst="rect">
            <a:avLst/>
          </a:prstGeom>
          <a:noFill/>
        </p:spPr>
        <p:txBody>
          <a:bodyPr wrap="none" rtlCol="0">
            <a:spAutoFit/>
          </a:bodyPr>
          <a:lstStyle/>
          <a:p>
            <a:pPr algn="ctr" defTabSz="914217" eaLnBrk="1" fontAlgn="auto" hangingPunct="1">
              <a:spcBef>
                <a:spcPts val="0"/>
              </a:spcBef>
              <a:spcAft>
                <a:spcPts val="0"/>
              </a:spcAft>
              <a:defRPr/>
            </a:pPr>
            <a:r>
              <a:rPr lang="en-NZ" sz="2200" b="1" dirty="0">
                <a:solidFill>
                  <a:schemeClr val="bg1"/>
                </a:solidFill>
                <a:latin typeface="+mn-lt"/>
                <a:ea typeface="MS Mincho" panose="02020609040205080304" pitchFamily="49" charset="-128"/>
              </a:rPr>
              <a:t>All Patients</a:t>
            </a:r>
          </a:p>
        </p:txBody>
      </p:sp>
      <p:sp>
        <p:nvSpPr>
          <p:cNvPr id="2615" name="Text Box 15">
            <a:extLst>
              <a:ext uri="{FF2B5EF4-FFF2-40B4-BE49-F238E27FC236}">
                <a16:creationId xmlns:a16="http://schemas.microsoft.com/office/drawing/2014/main" id="{AD795D46-C2B1-7649-9C79-CB55505EF4E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Modi. ASCO 2022. LBA3. Modi. NEJM. 2022;387:9.</a:t>
            </a:r>
          </a:p>
        </p:txBody>
      </p:sp>
      <p:sp>
        <p:nvSpPr>
          <p:cNvPr id="2634" name="TextBox 2633">
            <a:extLst>
              <a:ext uri="{FF2B5EF4-FFF2-40B4-BE49-F238E27FC236}">
                <a16:creationId xmlns:a16="http://schemas.microsoft.com/office/drawing/2014/main" id="{41D4D687-876B-2D90-16AF-5493C3B322F4}"/>
              </a:ext>
            </a:extLst>
          </p:cNvPr>
          <p:cNvSpPr txBox="1"/>
          <p:nvPr/>
        </p:nvSpPr>
        <p:spPr>
          <a:xfrm rot="16200000">
            <a:off x="6070710" y="3684794"/>
            <a:ext cx="675185"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1" kern="0" dirty="0">
                <a:solidFill>
                  <a:srgbClr val="000000"/>
                </a:solidFill>
                <a:latin typeface="+mn-lt"/>
                <a:sym typeface="Helvetica-Bold"/>
                <a:rtl val="0"/>
              </a:rPr>
              <a:t>OS (%)</a:t>
            </a:r>
          </a:p>
        </p:txBody>
      </p:sp>
      <p:graphicFrame>
        <p:nvGraphicFramePr>
          <p:cNvPr id="2620" name="Table 5">
            <a:extLst>
              <a:ext uri="{FF2B5EF4-FFF2-40B4-BE49-F238E27FC236}">
                <a16:creationId xmlns:a16="http://schemas.microsoft.com/office/drawing/2014/main" id="{6C4C3138-BC18-733F-48EF-34C33387CCE5}"/>
              </a:ext>
            </a:extLst>
          </p:cNvPr>
          <p:cNvGraphicFramePr>
            <a:graphicFrameLocks noGrp="1"/>
          </p:cNvGraphicFramePr>
          <p:nvPr>
            <p:extLst>
              <p:ext uri="{D42A27DB-BD31-4B8C-83A1-F6EECF244321}">
                <p14:modId xmlns:p14="http://schemas.microsoft.com/office/powerpoint/2010/main" val="1348716913"/>
              </p:ext>
            </p:extLst>
          </p:nvPr>
        </p:nvGraphicFramePr>
        <p:xfrm>
          <a:off x="2786442" y="1828651"/>
          <a:ext cx="3546257" cy="1097280"/>
        </p:xfrm>
        <a:graphic>
          <a:graphicData uri="http://schemas.openxmlformats.org/drawingml/2006/table">
            <a:tbl>
              <a:tblPr firstRow="1" bandRow="1">
                <a:tableStyleId>{5C22544A-7EE6-4342-B048-85BDC9FD1C3A}</a:tableStyleId>
              </a:tblPr>
              <a:tblGrid>
                <a:gridCol w="1042608">
                  <a:extLst>
                    <a:ext uri="{9D8B030D-6E8A-4147-A177-3AD203B41FA5}">
                      <a16:colId xmlns:a16="http://schemas.microsoft.com/office/drawing/2014/main" val="1330018236"/>
                    </a:ext>
                  </a:extLst>
                </a:gridCol>
                <a:gridCol w="1289050">
                  <a:extLst>
                    <a:ext uri="{9D8B030D-6E8A-4147-A177-3AD203B41FA5}">
                      <a16:colId xmlns:a16="http://schemas.microsoft.com/office/drawing/2014/main" val="3495904850"/>
                    </a:ext>
                  </a:extLst>
                </a:gridCol>
                <a:gridCol w="1214599">
                  <a:extLst>
                    <a:ext uri="{9D8B030D-6E8A-4147-A177-3AD203B41FA5}">
                      <a16:colId xmlns:a16="http://schemas.microsoft.com/office/drawing/2014/main" val="1641263818"/>
                    </a:ext>
                  </a:extLst>
                </a:gridCol>
              </a:tblGrid>
              <a:tr h="0">
                <a:tc>
                  <a:txBody>
                    <a:bodyPr/>
                    <a:lstStyle/>
                    <a:p>
                      <a:pPr>
                        <a:lnSpc>
                          <a:spcPct val="90000"/>
                        </a:lnSpc>
                      </a:pPr>
                      <a:endParaRPr lang="en-US" sz="12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accent1"/>
                          </a:solidFill>
                        </a:rPr>
                        <a:t>T-DXd (n = 331)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accent3"/>
                          </a:solidFill>
                        </a:rPr>
                        <a:t>CT (n = 163)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8973068"/>
                  </a:ext>
                </a:extLst>
              </a:tr>
              <a:tr h="0">
                <a:tc>
                  <a:txBody>
                    <a:bodyPr/>
                    <a:lstStyle/>
                    <a:p>
                      <a:pPr>
                        <a:lnSpc>
                          <a:spcPct val="90000"/>
                        </a:lnSpc>
                      </a:pPr>
                      <a:r>
                        <a:rPr lang="en-US" sz="1200" dirty="0">
                          <a:solidFill>
                            <a:schemeClr val="bg1"/>
                          </a:solidFill>
                        </a:rPr>
                        <a:t>mOS, mo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rPr>
                        <a:t>23.9 (20.8-24.8)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rPr>
                        <a:t>17.5 (15.2-22.4)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97675394"/>
                  </a:ext>
                </a:extLst>
              </a:tr>
              <a:tr h="0">
                <a:tc>
                  <a:txBody>
                    <a:bodyPr/>
                    <a:lstStyle/>
                    <a:p>
                      <a:pPr>
                        <a:lnSpc>
                          <a:spcPct val="90000"/>
                        </a:lnSpc>
                      </a:pPr>
                      <a:r>
                        <a:rPr lang="en-US" sz="1200" dirty="0">
                          <a:solidFill>
                            <a:schemeClr val="bg1"/>
                          </a:solidFill>
                        </a:rPr>
                        <a:t>Hazard ratio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lnSpc>
                          <a:spcPct val="90000"/>
                        </a:lnSpc>
                      </a:pPr>
                      <a:r>
                        <a:rPr lang="en-US" sz="1200" kern="0" dirty="0">
                          <a:solidFill>
                            <a:schemeClr val="bg1"/>
                          </a:solidFill>
                          <a:latin typeface="+mn-lt"/>
                          <a:cs typeface="+mn-cs"/>
                          <a:sym typeface="Helvetica-Bold"/>
                          <a:rtl val="0"/>
                        </a:rPr>
                        <a:t>0.64 (0.48-0.86; </a:t>
                      </a:r>
                      <a:r>
                        <a:rPr lang="en-US" sz="1200" i="1" kern="0" dirty="0">
                          <a:solidFill>
                            <a:schemeClr val="bg1"/>
                          </a:solidFill>
                          <a:latin typeface="+mn-lt"/>
                          <a:cs typeface="+mn-cs"/>
                          <a:sym typeface="Helvetica-Bold"/>
                          <a:rtl val="0"/>
                        </a:rPr>
                        <a:t>P</a:t>
                      </a:r>
                      <a:r>
                        <a:rPr lang="en-US" sz="1200" kern="0" dirty="0">
                          <a:solidFill>
                            <a:schemeClr val="bg1"/>
                          </a:solidFill>
                          <a:latin typeface="+mn-lt"/>
                          <a:cs typeface="+mn-cs"/>
                          <a:sym typeface="Helvetica-Bold"/>
                          <a:rtl val="0"/>
                        </a:rPr>
                        <a:t> = .003)</a:t>
                      </a:r>
                      <a:endParaRPr lang="en-US" sz="12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dirty="0">
                        <a:solidFill>
                          <a:schemeClr val="bg1"/>
                        </a:solidFill>
                      </a:endParaRPr>
                    </a:p>
                  </a:txBody>
                  <a:tcPr/>
                </a:tc>
                <a:extLst>
                  <a:ext uri="{0D108BD9-81ED-4DB2-BD59-A6C34878D82A}">
                    <a16:rowId xmlns:a16="http://schemas.microsoft.com/office/drawing/2014/main" val="340184635"/>
                  </a:ext>
                </a:extLst>
              </a:tr>
            </a:tbl>
          </a:graphicData>
        </a:graphic>
      </p:graphicFrame>
      <p:graphicFrame>
        <p:nvGraphicFramePr>
          <p:cNvPr id="2621" name="Table 5">
            <a:extLst>
              <a:ext uri="{FF2B5EF4-FFF2-40B4-BE49-F238E27FC236}">
                <a16:creationId xmlns:a16="http://schemas.microsoft.com/office/drawing/2014/main" id="{5F24F614-7CEF-497F-FC05-723628025B7B}"/>
              </a:ext>
            </a:extLst>
          </p:cNvPr>
          <p:cNvGraphicFramePr>
            <a:graphicFrameLocks noGrp="1"/>
          </p:cNvGraphicFramePr>
          <p:nvPr>
            <p:extLst>
              <p:ext uri="{D42A27DB-BD31-4B8C-83A1-F6EECF244321}">
                <p14:modId xmlns:p14="http://schemas.microsoft.com/office/powerpoint/2010/main" val="3968134230"/>
              </p:ext>
            </p:extLst>
          </p:nvPr>
        </p:nvGraphicFramePr>
        <p:xfrm>
          <a:off x="8407399" y="1828651"/>
          <a:ext cx="3381856" cy="1097280"/>
        </p:xfrm>
        <a:graphic>
          <a:graphicData uri="http://schemas.openxmlformats.org/drawingml/2006/table">
            <a:tbl>
              <a:tblPr firstRow="1" bandRow="1">
                <a:tableStyleId>{5C22544A-7EE6-4342-B048-85BDC9FD1C3A}</a:tableStyleId>
              </a:tblPr>
              <a:tblGrid>
                <a:gridCol w="952501">
                  <a:extLst>
                    <a:ext uri="{9D8B030D-6E8A-4147-A177-3AD203B41FA5}">
                      <a16:colId xmlns:a16="http://schemas.microsoft.com/office/drawing/2014/main" val="1330018236"/>
                    </a:ext>
                  </a:extLst>
                </a:gridCol>
                <a:gridCol w="1206500">
                  <a:extLst>
                    <a:ext uri="{9D8B030D-6E8A-4147-A177-3AD203B41FA5}">
                      <a16:colId xmlns:a16="http://schemas.microsoft.com/office/drawing/2014/main" val="3495904850"/>
                    </a:ext>
                  </a:extLst>
                </a:gridCol>
                <a:gridCol w="1222855">
                  <a:extLst>
                    <a:ext uri="{9D8B030D-6E8A-4147-A177-3AD203B41FA5}">
                      <a16:colId xmlns:a16="http://schemas.microsoft.com/office/drawing/2014/main" val="1641263818"/>
                    </a:ext>
                  </a:extLst>
                </a:gridCol>
              </a:tblGrid>
              <a:tr h="148690">
                <a:tc>
                  <a:txBody>
                    <a:bodyPr/>
                    <a:lstStyle/>
                    <a:p>
                      <a:pPr>
                        <a:lnSpc>
                          <a:spcPct val="90000"/>
                        </a:lnSpc>
                      </a:pPr>
                      <a:endParaRPr lang="en-US" sz="12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accent1"/>
                          </a:solidFill>
                        </a:rPr>
                        <a:t>T-DXd (n = 373)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accent3"/>
                          </a:solidFill>
                        </a:rPr>
                        <a:t>CT (n = 184)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8973068"/>
                  </a:ext>
                </a:extLst>
              </a:tr>
              <a:tr h="383003">
                <a:tc>
                  <a:txBody>
                    <a:bodyPr/>
                    <a:lstStyle/>
                    <a:p>
                      <a:pPr>
                        <a:lnSpc>
                          <a:spcPct val="90000"/>
                        </a:lnSpc>
                      </a:pPr>
                      <a:r>
                        <a:rPr lang="en-US" sz="1200" dirty="0">
                          <a:solidFill>
                            <a:schemeClr val="bg1"/>
                          </a:solidFill>
                        </a:rPr>
                        <a:t>mOS, mo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rPr>
                        <a:t>23.4 (20.0-24.8)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rPr>
                        <a:t>16.8 (14.5-20.0)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97675394"/>
                  </a:ext>
                </a:extLst>
              </a:tr>
              <a:tr h="244276">
                <a:tc>
                  <a:txBody>
                    <a:bodyPr/>
                    <a:lstStyle/>
                    <a:p>
                      <a:pPr>
                        <a:lnSpc>
                          <a:spcPct val="90000"/>
                        </a:lnSpc>
                      </a:pPr>
                      <a:r>
                        <a:rPr lang="en-US" sz="1200" dirty="0">
                          <a:solidFill>
                            <a:schemeClr val="bg1"/>
                          </a:solidFill>
                        </a:rPr>
                        <a:t>Hazard ratio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lnSpc>
                          <a:spcPct val="90000"/>
                        </a:lnSpc>
                      </a:pPr>
                      <a:r>
                        <a:rPr lang="en-US" sz="1200" kern="0" dirty="0">
                          <a:solidFill>
                            <a:schemeClr val="bg1"/>
                          </a:solidFill>
                          <a:latin typeface="+mn-lt"/>
                          <a:cs typeface="+mn-cs"/>
                          <a:sym typeface="Helvetica-Bold"/>
                          <a:rtl val="0"/>
                        </a:rPr>
                        <a:t>0.64 (0.49-0.84; </a:t>
                      </a:r>
                      <a:r>
                        <a:rPr lang="en-US" sz="1200" i="1" kern="0" dirty="0">
                          <a:solidFill>
                            <a:schemeClr val="bg1"/>
                          </a:solidFill>
                          <a:latin typeface="+mn-lt"/>
                          <a:cs typeface="+mn-cs"/>
                          <a:sym typeface="Helvetica-Bold"/>
                          <a:rtl val="0"/>
                        </a:rPr>
                        <a:t>P</a:t>
                      </a:r>
                      <a:r>
                        <a:rPr lang="en-US" sz="1200" kern="0" dirty="0">
                          <a:solidFill>
                            <a:schemeClr val="bg1"/>
                          </a:solidFill>
                          <a:latin typeface="+mn-lt"/>
                          <a:cs typeface="+mn-cs"/>
                          <a:sym typeface="Helvetica-Bold"/>
                          <a:rtl val="0"/>
                        </a:rPr>
                        <a:t> = .001)</a:t>
                      </a:r>
                      <a:endParaRPr lang="en-US" sz="12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dirty="0">
                        <a:solidFill>
                          <a:schemeClr val="bg1"/>
                        </a:solidFill>
                      </a:endParaRPr>
                    </a:p>
                  </a:txBody>
                  <a:tcPr/>
                </a:tc>
                <a:extLst>
                  <a:ext uri="{0D108BD9-81ED-4DB2-BD59-A6C34878D82A}">
                    <a16:rowId xmlns:a16="http://schemas.microsoft.com/office/drawing/2014/main" val="340184635"/>
                  </a:ext>
                </a:extLst>
              </a:tr>
            </a:tbl>
          </a:graphicData>
        </a:graphic>
      </p:graphicFrame>
    </p:spTree>
    <p:extLst>
      <p:ext uri="{BB962C8B-B14F-4D97-AF65-F5344CB8AC3E}">
        <p14:creationId xmlns:p14="http://schemas.microsoft.com/office/powerpoint/2010/main" val="29467582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BE896FBA-674D-A9D4-BF58-3CF262B76F06}"/>
              </a:ext>
            </a:extLst>
          </p:cNvPr>
          <p:cNvGrpSpPr/>
          <p:nvPr/>
        </p:nvGrpSpPr>
        <p:grpSpPr>
          <a:xfrm>
            <a:off x="2079711" y="1832246"/>
            <a:ext cx="2902482" cy="238420"/>
            <a:chOff x="1377921" y="1692486"/>
            <a:chExt cx="2902482" cy="243051"/>
          </a:xfrm>
        </p:grpSpPr>
        <p:sp>
          <p:nvSpPr>
            <p:cNvPr id="55" name="Rectangle 54">
              <a:extLst>
                <a:ext uri="{FF2B5EF4-FFF2-40B4-BE49-F238E27FC236}">
                  <a16:creationId xmlns:a16="http://schemas.microsoft.com/office/drawing/2014/main" id="{EC423401-A119-7437-3A61-71867650FD51}"/>
                </a:ext>
              </a:extLst>
            </p:cNvPr>
            <p:cNvSpPr/>
            <p:nvPr/>
          </p:nvSpPr>
          <p:spPr bwMode="auto">
            <a:xfrm>
              <a:off x="3546560" y="1692486"/>
              <a:ext cx="733843" cy="243051"/>
            </a:xfrm>
            <a:prstGeom prst="rect">
              <a:avLst/>
            </a:prstGeom>
            <a:solidFill>
              <a:schemeClr val="accent3">
                <a:lumMod val="40000"/>
                <a:lumOff val="6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C7AAD79F-CF83-FF63-BD40-7F380260A690}"/>
                </a:ext>
              </a:extLst>
            </p:cNvPr>
            <p:cNvSpPr/>
            <p:nvPr/>
          </p:nvSpPr>
          <p:spPr bwMode="auto">
            <a:xfrm>
              <a:off x="1377921" y="1692486"/>
              <a:ext cx="2168639" cy="243051"/>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0EF6ABE3-B7ED-C5B2-6726-FD9327E0CE98}"/>
                </a:ext>
              </a:extLst>
            </p:cNvPr>
            <p:cNvSpPr/>
            <p:nvPr/>
          </p:nvSpPr>
          <p:spPr bwMode="auto">
            <a:xfrm>
              <a:off x="3421620" y="1692486"/>
              <a:ext cx="145629" cy="24305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7" name="Group 56">
            <a:extLst>
              <a:ext uri="{FF2B5EF4-FFF2-40B4-BE49-F238E27FC236}">
                <a16:creationId xmlns:a16="http://schemas.microsoft.com/office/drawing/2014/main" id="{D03FD1DB-C5F7-1511-CAA9-F75C65D42650}"/>
              </a:ext>
            </a:extLst>
          </p:cNvPr>
          <p:cNvGrpSpPr/>
          <p:nvPr/>
        </p:nvGrpSpPr>
        <p:grpSpPr>
          <a:xfrm>
            <a:off x="2834789" y="2082288"/>
            <a:ext cx="2688889" cy="238420"/>
            <a:chOff x="2132999" y="1692486"/>
            <a:chExt cx="2688889" cy="243051"/>
          </a:xfrm>
        </p:grpSpPr>
        <p:sp>
          <p:nvSpPr>
            <p:cNvPr id="58" name="Rectangle 57">
              <a:extLst>
                <a:ext uri="{FF2B5EF4-FFF2-40B4-BE49-F238E27FC236}">
                  <a16:creationId xmlns:a16="http://schemas.microsoft.com/office/drawing/2014/main" id="{1FF62EA7-598A-FC0E-13A0-3AAEE5A308D4}"/>
                </a:ext>
              </a:extLst>
            </p:cNvPr>
            <p:cNvSpPr/>
            <p:nvPr/>
          </p:nvSpPr>
          <p:spPr bwMode="auto">
            <a:xfrm>
              <a:off x="2132999" y="1692486"/>
              <a:ext cx="1413562" cy="243051"/>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2914E12B-846E-00E4-F0CC-DA743CA172CF}"/>
                </a:ext>
              </a:extLst>
            </p:cNvPr>
            <p:cNvSpPr/>
            <p:nvPr/>
          </p:nvSpPr>
          <p:spPr bwMode="auto">
            <a:xfrm>
              <a:off x="3331573" y="1692486"/>
              <a:ext cx="242933" cy="24305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6A854EB6-9D0E-3BE1-ABC8-D455C949EBFF}"/>
                </a:ext>
              </a:extLst>
            </p:cNvPr>
            <p:cNvSpPr/>
            <p:nvPr/>
          </p:nvSpPr>
          <p:spPr bwMode="auto">
            <a:xfrm>
              <a:off x="3572349" y="1692486"/>
              <a:ext cx="145160" cy="243051"/>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AC9698AB-2337-86ED-BB0E-19181C27C098}"/>
                </a:ext>
              </a:extLst>
            </p:cNvPr>
            <p:cNvSpPr/>
            <p:nvPr/>
          </p:nvSpPr>
          <p:spPr bwMode="auto">
            <a:xfrm>
              <a:off x="3681523" y="1692486"/>
              <a:ext cx="1140365" cy="243051"/>
            </a:xfrm>
            <a:prstGeom prst="rect">
              <a:avLst/>
            </a:prstGeom>
            <a:solidFill>
              <a:schemeClr val="accent3">
                <a:lumMod val="40000"/>
                <a:lumOff val="6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2" name="Group 61">
            <a:extLst>
              <a:ext uri="{FF2B5EF4-FFF2-40B4-BE49-F238E27FC236}">
                <a16:creationId xmlns:a16="http://schemas.microsoft.com/office/drawing/2014/main" id="{E747934A-1309-1074-F85E-0FAC5343B7D6}"/>
              </a:ext>
            </a:extLst>
          </p:cNvPr>
          <p:cNvGrpSpPr/>
          <p:nvPr/>
        </p:nvGrpSpPr>
        <p:grpSpPr>
          <a:xfrm>
            <a:off x="3139044" y="2332330"/>
            <a:ext cx="2115126" cy="238420"/>
            <a:chOff x="2437254" y="1692486"/>
            <a:chExt cx="2115126" cy="243051"/>
          </a:xfrm>
        </p:grpSpPr>
        <p:sp>
          <p:nvSpPr>
            <p:cNvPr id="63" name="Rectangle 62">
              <a:extLst>
                <a:ext uri="{FF2B5EF4-FFF2-40B4-BE49-F238E27FC236}">
                  <a16:creationId xmlns:a16="http://schemas.microsoft.com/office/drawing/2014/main" id="{B1A2A176-A999-F164-2F22-3242FA8DC57E}"/>
                </a:ext>
              </a:extLst>
            </p:cNvPr>
            <p:cNvSpPr/>
            <p:nvPr/>
          </p:nvSpPr>
          <p:spPr bwMode="auto">
            <a:xfrm>
              <a:off x="2437254" y="1692486"/>
              <a:ext cx="1144508" cy="243051"/>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93E91DD7-CB6C-CB25-270F-5DBC68A02A5F}"/>
                </a:ext>
              </a:extLst>
            </p:cNvPr>
            <p:cNvSpPr/>
            <p:nvPr/>
          </p:nvSpPr>
          <p:spPr bwMode="auto">
            <a:xfrm>
              <a:off x="3574505" y="1692486"/>
              <a:ext cx="977875" cy="243051"/>
            </a:xfrm>
            <a:prstGeom prst="rect">
              <a:avLst/>
            </a:prstGeom>
            <a:solidFill>
              <a:schemeClr val="accent3">
                <a:lumMod val="40000"/>
                <a:lumOff val="6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7" name="Group 66">
            <a:extLst>
              <a:ext uri="{FF2B5EF4-FFF2-40B4-BE49-F238E27FC236}">
                <a16:creationId xmlns:a16="http://schemas.microsoft.com/office/drawing/2014/main" id="{1EB513FB-D648-457E-3B04-CEF94C6CAD56}"/>
              </a:ext>
            </a:extLst>
          </p:cNvPr>
          <p:cNvGrpSpPr/>
          <p:nvPr/>
        </p:nvGrpSpPr>
        <p:grpSpPr>
          <a:xfrm>
            <a:off x="3255435" y="2582372"/>
            <a:ext cx="1309786" cy="238420"/>
            <a:chOff x="2553645" y="1692486"/>
            <a:chExt cx="1309786" cy="243051"/>
          </a:xfrm>
        </p:grpSpPr>
        <p:sp>
          <p:nvSpPr>
            <p:cNvPr id="68" name="Rectangle 67">
              <a:extLst>
                <a:ext uri="{FF2B5EF4-FFF2-40B4-BE49-F238E27FC236}">
                  <a16:creationId xmlns:a16="http://schemas.microsoft.com/office/drawing/2014/main" id="{719604D6-F9DF-03B7-5A25-F7E59DFF8FC3}"/>
                </a:ext>
              </a:extLst>
            </p:cNvPr>
            <p:cNvSpPr/>
            <p:nvPr/>
          </p:nvSpPr>
          <p:spPr bwMode="auto">
            <a:xfrm>
              <a:off x="2553645" y="1692486"/>
              <a:ext cx="992004" cy="243051"/>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9E004DBC-4D3D-9F8D-AE7F-21EE630F33A1}"/>
                </a:ext>
              </a:extLst>
            </p:cNvPr>
            <p:cNvSpPr/>
            <p:nvPr/>
          </p:nvSpPr>
          <p:spPr bwMode="auto">
            <a:xfrm>
              <a:off x="3543300" y="1692486"/>
              <a:ext cx="27432" cy="24305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64900F2C-07C3-8616-D1AB-BB932CF452BB}"/>
                </a:ext>
              </a:extLst>
            </p:cNvPr>
            <p:cNvSpPr/>
            <p:nvPr/>
          </p:nvSpPr>
          <p:spPr bwMode="auto">
            <a:xfrm>
              <a:off x="3568011" y="1692486"/>
              <a:ext cx="295420" cy="243051"/>
            </a:xfrm>
            <a:prstGeom prst="rect">
              <a:avLst/>
            </a:prstGeom>
            <a:solidFill>
              <a:schemeClr val="accent3">
                <a:lumMod val="40000"/>
                <a:lumOff val="6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2" name="Group 71">
            <a:extLst>
              <a:ext uri="{FF2B5EF4-FFF2-40B4-BE49-F238E27FC236}">
                <a16:creationId xmlns:a16="http://schemas.microsoft.com/office/drawing/2014/main" id="{75BC7EF8-E1FC-9E7F-9575-FA3DB57BC575}"/>
              </a:ext>
            </a:extLst>
          </p:cNvPr>
          <p:cNvGrpSpPr/>
          <p:nvPr/>
        </p:nvGrpSpPr>
        <p:grpSpPr>
          <a:xfrm>
            <a:off x="3287334" y="2832414"/>
            <a:ext cx="2517094" cy="238420"/>
            <a:chOff x="2585544" y="1692486"/>
            <a:chExt cx="2517094" cy="243051"/>
          </a:xfrm>
        </p:grpSpPr>
        <p:sp>
          <p:nvSpPr>
            <p:cNvPr id="73" name="Rectangle 72">
              <a:extLst>
                <a:ext uri="{FF2B5EF4-FFF2-40B4-BE49-F238E27FC236}">
                  <a16:creationId xmlns:a16="http://schemas.microsoft.com/office/drawing/2014/main" id="{42366F0C-0E9D-C8B4-B506-5A5494C18170}"/>
                </a:ext>
              </a:extLst>
            </p:cNvPr>
            <p:cNvSpPr/>
            <p:nvPr/>
          </p:nvSpPr>
          <p:spPr bwMode="auto">
            <a:xfrm>
              <a:off x="2585544" y="1692486"/>
              <a:ext cx="2017621" cy="243051"/>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3F8C50F2-41CD-4C69-1047-B8ECAB641EF2}"/>
                </a:ext>
              </a:extLst>
            </p:cNvPr>
            <p:cNvSpPr/>
            <p:nvPr/>
          </p:nvSpPr>
          <p:spPr bwMode="auto">
            <a:xfrm>
              <a:off x="3166265" y="1692486"/>
              <a:ext cx="1093672" cy="24305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014864D5-4F38-08E0-84C0-03BB954E91E7}"/>
                </a:ext>
              </a:extLst>
            </p:cNvPr>
            <p:cNvSpPr/>
            <p:nvPr/>
          </p:nvSpPr>
          <p:spPr bwMode="auto">
            <a:xfrm>
              <a:off x="3581762" y="1692486"/>
              <a:ext cx="1383423" cy="243051"/>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53ED45EA-B155-7C12-4D59-D87F4451B2EF}"/>
                </a:ext>
              </a:extLst>
            </p:cNvPr>
            <p:cNvSpPr/>
            <p:nvPr/>
          </p:nvSpPr>
          <p:spPr bwMode="auto">
            <a:xfrm>
              <a:off x="4782508" y="1692486"/>
              <a:ext cx="320130" cy="243051"/>
            </a:xfrm>
            <a:prstGeom prst="rect">
              <a:avLst/>
            </a:prstGeom>
            <a:solidFill>
              <a:schemeClr val="accent3">
                <a:lumMod val="40000"/>
                <a:lumOff val="6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7" name="Group 76">
            <a:extLst>
              <a:ext uri="{FF2B5EF4-FFF2-40B4-BE49-F238E27FC236}">
                <a16:creationId xmlns:a16="http://schemas.microsoft.com/office/drawing/2014/main" id="{45326CDD-AA46-60F0-BF1F-63FD0C47BAEE}"/>
              </a:ext>
            </a:extLst>
          </p:cNvPr>
          <p:cNvGrpSpPr/>
          <p:nvPr/>
        </p:nvGrpSpPr>
        <p:grpSpPr>
          <a:xfrm>
            <a:off x="3287333" y="3082456"/>
            <a:ext cx="1674395" cy="238420"/>
            <a:chOff x="2585543" y="1692486"/>
            <a:chExt cx="1674395" cy="243051"/>
          </a:xfrm>
        </p:grpSpPr>
        <p:sp>
          <p:nvSpPr>
            <p:cNvPr id="78" name="Rectangle 77">
              <a:extLst>
                <a:ext uri="{FF2B5EF4-FFF2-40B4-BE49-F238E27FC236}">
                  <a16:creationId xmlns:a16="http://schemas.microsoft.com/office/drawing/2014/main" id="{380EBD28-78AC-0272-5454-129D8D445417}"/>
                </a:ext>
              </a:extLst>
            </p:cNvPr>
            <p:cNvSpPr/>
            <p:nvPr/>
          </p:nvSpPr>
          <p:spPr bwMode="auto">
            <a:xfrm>
              <a:off x="2585543" y="1692486"/>
              <a:ext cx="1433303" cy="243051"/>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E0FE7B23-D77C-1DFB-2CC9-5B10BD4CE19C}"/>
                </a:ext>
              </a:extLst>
            </p:cNvPr>
            <p:cNvSpPr/>
            <p:nvPr/>
          </p:nvSpPr>
          <p:spPr bwMode="auto">
            <a:xfrm>
              <a:off x="3331573" y="1692486"/>
              <a:ext cx="884822" cy="24305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907092D3-26CE-0D0D-9805-4873F50796F9}"/>
                </a:ext>
              </a:extLst>
            </p:cNvPr>
            <p:cNvSpPr/>
            <p:nvPr/>
          </p:nvSpPr>
          <p:spPr bwMode="auto">
            <a:xfrm>
              <a:off x="3568298" y="1692486"/>
              <a:ext cx="424207" cy="243051"/>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0D49A02E-21FC-5E13-B2FA-4CE2A8F64DD8}"/>
                </a:ext>
              </a:extLst>
            </p:cNvPr>
            <p:cNvSpPr/>
            <p:nvPr/>
          </p:nvSpPr>
          <p:spPr bwMode="auto">
            <a:xfrm>
              <a:off x="3717510" y="1692486"/>
              <a:ext cx="542428" cy="243051"/>
            </a:xfrm>
            <a:prstGeom prst="rect">
              <a:avLst/>
            </a:prstGeom>
            <a:solidFill>
              <a:schemeClr val="accent3">
                <a:lumMod val="40000"/>
                <a:lumOff val="6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2" name="Group 81">
            <a:extLst>
              <a:ext uri="{FF2B5EF4-FFF2-40B4-BE49-F238E27FC236}">
                <a16:creationId xmlns:a16="http://schemas.microsoft.com/office/drawing/2014/main" id="{5F8B507F-8E0C-E7D3-A3A5-242672AF6DA7}"/>
              </a:ext>
            </a:extLst>
          </p:cNvPr>
          <p:cNvGrpSpPr/>
          <p:nvPr/>
        </p:nvGrpSpPr>
        <p:grpSpPr>
          <a:xfrm>
            <a:off x="3408705" y="3332498"/>
            <a:ext cx="1338265" cy="238420"/>
            <a:chOff x="2706915" y="1692486"/>
            <a:chExt cx="1338265" cy="243051"/>
          </a:xfrm>
        </p:grpSpPr>
        <p:sp>
          <p:nvSpPr>
            <p:cNvPr id="83" name="Rectangle 82">
              <a:extLst>
                <a:ext uri="{FF2B5EF4-FFF2-40B4-BE49-F238E27FC236}">
                  <a16:creationId xmlns:a16="http://schemas.microsoft.com/office/drawing/2014/main" id="{1596F699-919F-1330-B33E-E6E4E36C7B24}"/>
                </a:ext>
              </a:extLst>
            </p:cNvPr>
            <p:cNvSpPr/>
            <p:nvPr/>
          </p:nvSpPr>
          <p:spPr bwMode="auto">
            <a:xfrm>
              <a:off x="2706915" y="1692486"/>
              <a:ext cx="836386" cy="243051"/>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77BB6D26-42BF-9BD2-C73B-5D8A49F5A3E7}"/>
                </a:ext>
              </a:extLst>
            </p:cNvPr>
            <p:cNvSpPr/>
            <p:nvPr/>
          </p:nvSpPr>
          <p:spPr bwMode="auto">
            <a:xfrm>
              <a:off x="3507083" y="1692486"/>
              <a:ext cx="60166" cy="24305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D605E605-6986-045A-0E6C-AB8E59A96194}"/>
                </a:ext>
              </a:extLst>
            </p:cNvPr>
            <p:cNvSpPr/>
            <p:nvPr/>
          </p:nvSpPr>
          <p:spPr bwMode="auto">
            <a:xfrm>
              <a:off x="3568319" y="1692486"/>
              <a:ext cx="36576" cy="243051"/>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5F58F3FE-5940-7C08-A19C-D40B172DDFD4}"/>
                </a:ext>
              </a:extLst>
            </p:cNvPr>
            <p:cNvSpPr/>
            <p:nvPr/>
          </p:nvSpPr>
          <p:spPr bwMode="auto">
            <a:xfrm>
              <a:off x="3606512" y="1692486"/>
              <a:ext cx="438668" cy="243051"/>
            </a:xfrm>
            <a:prstGeom prst="rect">
              <a:avLst/>
            </a:prstGeom>
            <a:solidFill>
              <a:schemeClr val="accent3">
                <a:lumMod val="40000"/>
                <a:lumOff val="6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7" name="Group 86">
            <a:extLst>
              <a:ext uri="{FF2B5EF4-FFF2-40B4-BE49-F238E27FC236}">
                <a16:creationId xmlns:a16="http://schemas.microsoft.com/office/drawing/2014/main" id="{CF656AC4-0F5A-7C5E-363B-A9681484F0FF}"/>
              </a:ext>
            </a:extLst>
          </p:cNvPr>
          <p:cNvGrpSpPr/>
          <p:nvPr/>
        </p:nvGrpSpPr>
        <p:grpSpPr>
          <a:xfrm>
            <a:off x="3561905" y="3582540"/>
            <a:ext cx="974991" cy="238420"/>
            <a:chOff x="2860115" y="1692486"/>
            <a:chExt cx="974991" cy="243051"/>
          </a:xfrm>
        </p:grpSpPr>
        <p:sp>
          <p:nvSpPr>
            <p:cNvPr id="88" name="Rectangle 87">
              <a:extLst>
                <a:ext uri="{FF2B5EF4-FFF2-40B4-BE49-F238E27FC236}">
                  <a16:creationId xmlns:a16="http://schemas.microsoft.com/office/drawing/2014/main" id="{6998B512-EAAF-F98C-A664-B31F906AD37A}"/>
                </a:ext>
              </a:extLst>
            </p:cNvPr>
            <p:cNvSpPr/>
            <p:nvPr/>
          </p:nvSpPr>
          <p:spPr bwMode="auto">
            <a:xfrm>
              <a:off x="2860115" y="1692486"/>
              <a:ext cx="884822" cy="243051"/>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3F1DA287-DDE2-20CB-5B42-7C4A4FBAC3DE}"/>
                </a:ext>
              </a:extLst>
            </p:cNvPr>
            <p:cNvSpPr/>
            <p:nvPr/>
          </p:nvSpPr>
          <p:spPr bwMode="auto">
            <a:xfrm>
              <a:off x="3421619" y="1692486"/>
              <a:ext cx="183275" cy="24305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C11314EA-6AAE-705F-C779-3509913B03E1}"/>
                </a:ext>
              </a:extLst>
            </p:cNvPr>
            <p:cNvSpPr/>
            <p:nvPr/>
          </p:nvSpPr>
          <p:spPr bwMode="auto">
            <a:xfrm>
              <a:off x="3566969" y="1692486"/>
              <a:ext cx="45719" cy="243051"/>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167F7895-8DD5-6C59-FC31-8A95F41F956E}"/>
                </a:ext>
              </a:extLst>
            </p:cNvPr>
            <p:cNvSpPr/>
            <p:nvPr/>
          </p:nvSpPr>
          <p:spPr bwMode="auto">
            <a:xfrm>
              <a:off x="3604894" y="1692486"/>
              <a:ext cx="230212" cy="243051"/>
            </a:xfrm>
            <a:prstGeom prst="rect">
              <a:avLst/>
            </a:prstGeom>
            <a:solidFill>
              <a:schemeClr val="accent3">
                <a:lumMod val="40000"/>
                <a:lumOff val="6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 name="Group 91">
            <a:extLst>
              <a:ext uri="{FF2B5EF4-FFF2-40B4-BE49-F238E27FC236}">
                <a16:creationId xmlns:a16="http://schemas.microsoft.com/office/drawing/2014/main" id="{2008291D-016A-07DA-C788-5B050C33F344}"/>
              </a:ext>
            </a:extLst>
          </p:cNvPr>
          <p:cNvGrpSpPr/>
          <p:nvPr/>
        </p:nvGrpSpPr>
        <p:grpSpPr>
          <a:xfrm>
            <a:off x="3561905" y="3832582"/>
            <a:ext cx="1399822" cy="238420"/>
            <a:chOff x="2860115" y="1692486"/>
            <a:chExt cx="1399822" cy="243051"/>
          </a:xfrm>
        </p:grpSpPr>
        <p:sp>
          <p:nvSpPr>
            <p:cNvPr id="93" name="Rectangle 92">
              <a:extLst>
                <a:ext uri="{FF2B5EF4-FFF2-40B4-BE49-F238E27FC236}">
                  <a16:creationId xmlns:a16="http://schemas.microsoft.com/office/drawing/2014/main" id="{BF40FF6D-D992-8950-35ED-DBF64AF900BE}"/>
                </a:ext>
              </a:extLst>
            </p:cNvPr>
            <p:cNvSpPr/>
            <p:nvPr/>
          </p:nvSpPr>
          <p:spPr bwMode="auto">
            <a:xfrm>
              <a:off x="2860115" y="1692486"/>
              <a:ext cx="1203880" cy="243051"/>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DFEF685D-383E-606A-C994-786113C12435}"/>
                </a:ext>
              </a:extLst>
            </p:cNvPr>
            <p:cNvSpPr/>
            <p:nvPr/>
          </p:nvSpPr>
          <p:spPr bwMode="auto">
            <a:xfrm>
              <a:off x="3476979" y="1692486"/>
              <a:ext cx="739416" cy="24305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25B5099A-4A53-1AD6-A6EC-6E05D7A9F164}"/>
                </a:ext>
              </a:extLst>
            </p:cNvPr>
            <p:cNvSpPr/>
            <p:nvPr/>
          </p:nvSpPr>
          <p:spPr bwMode="auto">
            <a:xfrm>
              <a:off x="3563990" y="1692486"/>
              <a:ext cx="271116" cy="243051"/>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72CFF155-F516-C15D-0C6B-21B7674F2D55}"/>
                </a:ext>
              </a:extLst>
            </p:cNvPr>
            <p:cNvSpPr/>
            <p:nvPr/>
          </p:nvSpPr>
          <p:spPr bwMode="auto">
            <a:xfrm>
              <a:off x="3804520" y="1692486"/>
              <a:ext cx="455417" cy="243051"/>
            </a:xfrm>
            <a:prstGeom prst="rect">
              <a:avLst/>
            </a:prstGeom>
            <a:solidFill>
              <a:schemeClr val="accent3">
                <a:lumMod val="40000"/>
                <a:lumOff val="6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7" name="Group 96">
            <a:extLst>
              <a:ext uri="{FF2B5EF4-FFF2-40B4-BE49-F238E27FC236}">
                <a16:creationId xmlns:a16="http://schemas.microsoft.com/office/drawing/2014/main" id="{E6620A16-BDE0-C350-20C3-EE069C57FE70}"/>
              </a:ext>
            </a:extLst>
          </p:cNvPr>
          <p:cNvGrpSpPr/>
          <p:nvPr/>
        </p:nvGrpSpPr>
        <p:grpSpPr>
          <a:xfrm>
            <a:off x="3586354" y="4082624"/>
            <a:ext cx="1611896" cy="238420"/>
            <a:chOff x="2884564" y="1692486"/>
            <a:chExt cx="1611896" cy="243051"/>
          </a:xfrm>
        </p:grpSpPr>
        <p:sp>
          <p:nvSpPr>
            <p:cNvPr id="98" name="Rectangle 97">
              <a:extLst>
                <a:ext uri="{FF2B5EF4-FFF2-40B4-BE49-F238E27FC236}">
                  <a16:creationId xmlns:a16="http://schemas.microsoft.com/office/drawing/2014/main" id="{FE39C615-A13B-3AC2-E512-34C4ADCA3527}"/>
                </a:ext>
              </a:extLst>
            </p:cNvPr>
            <p:cNvSpPr/>
            <p:nvPr/>
          </p:nvSpPr>
          <p:spPr bwMode="auto">
            <a:xfrm>
              <a:off x="2884564" y="1692486"/>
              <a:ext cx="1166512" cy="243051"/>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8A15696F-0156-BAE6-1F0C-A383DA7C725B}"/>
                </a:ext>
              </a:extLst>
            </p:cNvPr>
            <p:cNvSpPr/>
            <p:nvPr/>
          </p:nvSpPr>
          <p:spPr bwMode="auto">
            <a:xfrm>
              <a:off x="3390431" y="1692486"/>
              <a:ext cx="825964" cy="24305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9BA39661-8499-1F66-75BB-99CF43F57A77}"/>
                </a:ext>
              </a:extLst>
            </p:cNvPr>
            <p:cNvSpPr/>
            <p:nvPr/>
          </p:nvSpPr>
          <p:spPr bwMode="auto">
            <a:xfrm>
              <a:off x="3570732" y="1692486"/>
              <a:ext cx="769270" cy="243051"/>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77A59337-3624-D122-165F-3F0D02EEBAF4}"/>
                </a:ext>
              </a:extLst>
            </p:cNvPr>
            <p:cNvSpPr/>
            <p:nvPr/>
          </p:nvSpPr>
          <p:spPr bwMode="auto">
            <a:xfrm>
              <a:off x="4128460" y="1692486"/>
              <a:ext cx="368000" cy="243051"/>
            </a:xfrm>
            <a:prstGeom prst="rect">
              <a:avLst/>
            </a:prstGeom>
            <a:solidFill>
              <a:schemeClr val="accent3">
                <a:lumMod val="40000"/>
                <a:lumOff val="6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2" name="Group 101">
            <a:extLst>
              <a:ext uri="{FF2B5EF4-FFF2-40B4-BE49-F238E27FC236}">
                <a16:creationId xmlns:a16="http://schemas.microsoft.com/office/drawing/2014/main" id="{27B8C5F7-69AD-B416-C345-E0430D3DEEC2}"/>
              </a:ext>
            </a:extLst>
          </p:cNvPr>
          <p:cNvGrpSpPr/>
          <p:nvPr/>
        </p:nvGrpSpPr>
        <p:grpSpPr>
          <a:xfrm>
            <a:off x="3618088" y="4334372"/>
            <a:ext cx="1182655" cy="238420"/>
            <a:chOff x="2916298" y="1692486"/>
            <a:chExt cx="1182655" cy="243051"/>
          </a:xfrm>
        </p:grpSpPr>
        <p:sp>
          <p:nvSpPr>
            <p:cNvPr id="103" name="Rectangle 102">
              <a:extLst>
                <a:ext uri="{FF2B5EF4-FFF2-40B4-BE49-F238E27FC236}">
                  <a16:creationId xmlns:a16="http://schemas.microsoft.com/office/drawing/2014/main" id="{6E1A4488-21CE-A7F9-E341-34C9AC3A9955}"/>
                </a:ext>
              </a:extLst>
            </p:cNvPr>
            <p:cNvSpPr/>
            <p:nvPr/>
          </p:nvSpPr>
          <p:spPr bwMode="auto">
            <a:xfrm>
              <a:off x="2916298" y="1692486"/>
              <a:ext cx="1140171" cy="243051"/>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8D6CB89C-CDA1-981B-4447-F9E8F31376A5}"/>
                </a:ext>
              </a:extLst>
            </p:cNvPr>
            <p:cNvSpPr/>
            <p:nvPr/>
          </p:nvSpPr>
          <p:spPr bwMode="auto">
            <a:xfrm>
              <a:off x="3535774" y="1692486"/>
              <a:ext cx="174210" cy="24305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6FD4B05D-BE28-D8F9-D823-24AAB2D86588}"/>
                </a:ext>
              </a:extLst>
            </p:cNvPr>
            <p:cNvSpPr/>
            <p:nvPr/>
          </p:nvSpPr>
          <p:spPr bwMode="auto">
            <a:xfrm>
              <a:off x="3570732" y="1692486"/>
              <a:ext cx="428178" cy="243051"/>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E3C55850-3BF2-4C87-AD08-681B7B7DBA9D}"/>
                </a:ext>
              </a:extLst>
            </p:cNvPr>
            <p:cNvSpPr/>
            <p:nvPr/>
          </p:nvSpPr>
          <p:spPr bwMode="auto">
            <a:xfrm>
              <a:off x="3625555" y="1692486"/>
              <a:ext cx="473398" cy="243051"/>
            </a:xfrm>
            <a:prstGeom prst="rect">
              <a:avLst/>
            </a:prstGeom>
            <a:solidFill>
              <a:schemeClr val="accent3">
                <a:lumMod val="40000"/>
                <a:lumOff val="6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7" name="Group 106">
            <a:extLst>
              <a:ext uri="{FF2B5EF4-FFF2-40B4-BE49-F238E27FC236}">
                <a16:creationId xmlns:a16="http://schemas.microsoft.com/office/drawing/2014/main" id="{4CCDF4B5-A74C-9681-E7BC-6C24B53FB6B8}"/>
              </a:ext>
            </a:extLst>
          </p:cNvPr>
          <p:cNvGrpSpPr/>
          <p:nvPr/>
        </p:nvGrpSpPr>
        <p:grpSpPr>
          <a:xfrm>
            <a:off x="3644429" y="4579114"/>
            <a:ext cx="1021102" cy="238420"/>
            <a:chOff x="2942639" y="1692486"/>
            <a:chExt cx="1021102" cy="243051"/>
          </a:xfrm>
        </p:grpSpPr>
        <p:sp>
          <p:nvSpPr>
            <p:cNvPr id="108" name="Rectangle 107">
              <a:extLst>
                <a:ext uri="{FF2B5EF4-FFF2-40B4-BE49-F238E27FC236}">
                  <a16:creationId xmlns:a16="http://schemas.microsoft.com/office/drawing/2014/main" id="{25F6CF14-51A9-11F6-B1D9-BD2870E38707}"/>
                </a:ext>
              </a:extLst>
            </p:cNvPr>
            <p:cNvSpPr/>
            <p:nvPr/>
          </p:nvSpPr>
          <p:spPr bwMode="auto">
            <a:xfrm>
              <a:off x="2942639" y="1692486"/>
              <a:ext cx="658513" cy="243051"/>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22A6BB53-159B-3D05-188F-0E7EF898F922}"/>
                </a:ext>
              </a:extLst>
            </p:cNvPr>
            <p:cNvSpPr/>
            <p:nvPr/>
          </p:nvSpPr>
          <p:spPr bwMode="auto">
            <a:xfrm>
              <a:off x="3570732" y="1692486"/>
              <a:ext cx="393009" cy="243051"/>
            </a:xfrm>
            <a:prstGeom prst="rect">
              <a:avLst/>
            </a:prstGeom>
            <a:solidFill>
              <a:schemeClr val="accent3">
                <a:lumMod val="40000"/>
                <a:lumOff val="6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 name="Title 1">
            <a:extLst>
              <a:ext uri="{FF2B5EF4-FFF2-40B4-BE49-F238E27FC236}">
                <a16:creationId xmlns:a16="http://schemas.microsoft.com/office/drawing/2014/main" id="{ACC93620-1CC6-61A0-A4A4-35CB03F00364}"/>
              </a:ext>
            </a:extLst>
          </p:cNvPr>
          <p:cNvSpPr>
            <a:spLocks noGrp="1"/>
          </p:cNvSpPr>
          <p:nvPr>
            <p:ph type="title"/>
          </p:nvPr>
        </p:nvSpPr>
        <p:spPr/>
        <p:txBody>
          <a:bodyPr/>
          <a:lstStyle/>
          <a:p>
            <a:r>
              <a:rPr lang="en-US" dirty="0"/>
              <a:t>T-DXd: Safety Profile</a:t>
            </a:r>
          </a:p>
        </p:txBody>
      </p:sp>
      <p:sp>
        <p:nvSpPr>
          <p:cNvPr id="27" name="Content Placeholder 26">
            <a:extLst>
              <a:ext uri="{FF2B5EF4-FFF2-40B4-BE49-F238E27FC236}">
                <a16:creationId xmlns:a16="http://schemas.microsoft.com/office/drawing/2014/main" id="{2DF29EAC-AC7E-7E1F-28F4-15196CE057A4}"/>
              </a:ext>
            </a:extLst>
          </p:cNvPr>
          <p:cNvSpPr>
            <a:spLocks noGrp="1"/>
          </p:cNvSpPr>
          <p:nvPr>
            <p:ph sz="half" idx="1"/>
          </p:nvPr>
        </p:nvSpPr>
        <p:spPr>
          <a:xfrm>
            <a:off x="601820" y="5402239"/>
            <a:ext cx="5309278" cy="925591"/>
          </a:xfrm>
        </p:spPr>
        <p:txBody>
          <a:bodyPr/>
          <a:lstStyle/>
          <a:p>
            <a:pPr>
              <a:spcAft>
                <a:spcPts val="0"/>
              </a:spcAft>
            </a:pPr>
            <a:r>
              <a:rPr lang="en-US" sz="1600" dirty="0"/>
              <a:t>Safety profile of T-DXd was consistent across trials and disease settings</a:t>
            </a:r>
          </a:p>
        </p:txBody>
      </p:sp>
      <p:sp>
        <p:nvSpPr>
          <p:cNvPr id="28" name="Content Placeholder 27">
            <a:extLst>
              <a:ext uri="{FF2B5EF4-FFF2-40B4-BE49-F238E27FC236}">
                <a16:creationId xmlns:a16="http://schemas.microsoft.com/office/drawing/2014/main" id="{16F395D5-120D-B754-84AD-F8072C13A1CD}"/>
              </a:ext>
            </a:extLst>
          </p:cNvPr>
          <p:cNvSpPr>
            <a:spLocks noGrp="1"/>
          </p:cNvSpPr>
          <p:nvPr>
            <p:ph sz="half" idx="2"/>
          </p:nvPr>
        </p:nvSpPr>
        <p:spPr>
          <a:xfrm>
            <a:off x="6252634" y="5345794"/>
            <a:ext cx="5229570" cy="925734"/>
          </a:xfrm>
        </p:spPr>
        <p:txBody>
          <a:bodyPr/>
          <a:lstStyle/>
          <a:p>
            <a:pPr>
              <a:spcAft>
                <a:spcPts val="0"/>
              </a:spcAft>
            </a:pPr>
            <a:r>
              <a:rPr lang="en-US" sz="1600" dirty="0"/>
              <a:t>n = 3 grade 5 drug-related ILD/pneumonitis cases with </a:t>
            </a:r>
            <a:br>
              <a:rPr lang="en-US" sz="1600" dirty="0"/>
            </a:br>
            <a:r>
              <a:rPr lang="en-US" sz="1600" dirty="0"/>
              <a:t>T-DXd occurred in DESTINY-Breast04</a:t>
            </a:r>
          </a:p>
          <a:p>
            <a:pPr>
              <a:spcAft>
                <a:spcPts val="0"/>
              </a:spcAft>
            </a:pPr>
            <a:r>
              <a:rPr lang="en-US" sz="1600" dirty="0"/>
              <a:t>All other AEs of special interest noted above were </a:t>
            </a:r>
            <a:br>
              <a:rPr lang="en-US" sz="1600" dirty="0"/>
            </a:br>
            <a:r>
              <a:rPr lang="en-US" sz="1600" dirty="0"/>
              <a:t>grade ≤3 in both trials</a:t>
            </a:r>
          </a:p>
        </p:txBody>
      </p:sp>
      <p:sp>
        <p:nvSpPr>
          <p:cNvPr id="9" name="TextBox 8">
            <a:extLst>
              <a:ext uri="{FF2B5EF4-FFF2-40B4-BE49-F238E27FC236}">
                <a16:creationId xmlns:a16="http://schemas.microsoft.com/office/drawing/2014/main" id="{FF02AE60-EA5D-BF1D-2257-7B1C5D27AD14}"/>
              </a:ext>
            </a:extLst>
          </p:cNvPr>
          <p:cNvSpPr txBox="1"/>
          <p:nvPr/>
        </p:nvSpPr>
        <p:spPr bwMode="auto">
          <a:xfrm>
            <a:off x="1862869" y="1219744"/>
            <a:ext cx="41964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DESTINY-Breast04: Drug-Related TEAEs in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≥20% of Patients With HER2-Low ABC</a:t>
            </a:r>
          </a:p>
        </p:txBody>
      </p:sp>
      <p:sp>
        <p:nvSpPr>
          <p:cNvPr id="11" name="TextBox 10">
            <a:extLst>
              <a:ext uri="{FF2B5EF4-FFF2-40B4-BE49-F238E27FC236}">
                <a16:creationId xmlns:a16="http://schemas.microsoft.com/office/drawing/2014/main" id="{008DE9B1-92A4-5AE1-34FF-D65ADD193746}"/>
              </a:ext>
            </a:extLst>
          </p:cNvPr>
          <p:cNvSpPr txBox="1"/>
          <p:nvPr/>
        </p:nvSpPr>
        <p:spPr bwMode="auto">
          <a:xfrm>
            <a:off x="1333618" y="2085204"/>
            <a:ext cx="503664" cy="200055"/>
          </a:xfrm>
          <a:prstGeom prst="rect">
            <a:avLst/>
          </a:prstGeom>
          <a:noFill/>
          <a:ln>
            <a:noFill/>
          </a:ln>
        </p:spPr>
        <p:txBody>
          <a:bodyPr wrap="none" lIns="0" tIns="0" rIns="0" bIns="0" rtlCol="0">
            <a:spAutoFit/>
          </a:bodyPr>
          <a:lstStyle/>
          <a:p>
            <a:pPr algn="l">
              <a:lnSpc>
                <a:spcPct val="100000"/>
              </a:lnSpc>
              <a:spcBef>
                <a:spcPct val="50000"/>
              </a:spcBef>
              <a:spcAft>
                <a:spcPct val="0"/>
              </a:spcAft>
              <a:buClrTx/>
              <a:buFontTx/>
              <a:buNone/>
            </a:pPr>
            <a:r>
              <a:rPr lang="en-US" sz="1300" dirty="0">
                <a:solidFill>
                  <a:schemeClr val="bg1"/>
                </a:solidFill>
                <a:latin typeface="Calibri" panose="020F0502020204030204" pitchFamily="34" charset="0"/>
              </a:rPr>
              <a:t>Fatigue</a:t>
            </a:r>
          </a:p>
        </p:txBody>
      </p:sp>
      <p:sp>
        <p:nvSpPr>
          <p:cNvPr id="12" name="TextBox 11">
            <a:extLst>
              <a:ext uri="{FF2B5EF4-FFF2-40B4-BE49-F238E27FC236}">
                <a16:creationId xmlns:a16="http://schemas.microsoft.com/office/drawing/2014/main" id="{C8FE3987-E08D-9C9A-9093-7B48B1680A88}"/>
              </a:ext>
            </a:extLst>
          </p:cNvPr>
          <p:cNvSpPr txBox="1"/>
          <p:nvPr/>
        </p:nvSpPr>
        <p:spPr bwMode="auto">
          <a:xfrm>
            <a:off x="972814" y="2844078"/>
            <a:ext cx="874791" cy="200055"/>
          </a:xfrm>
          <a:prstGeom prst="rect">
            <a:avLst/>
          </a:prstGeom>
          <a:noFill/>
          <a:ln>
            <a:noFill/>
          </a:ln>
        </p:spPr>
        <p:txBody>
          <a:bodyPr wrap="none" lIns="0" tIns="0" rIns="0" bIns="0" rtlCol="0">
            <a:spAutoFit/>
          </a:bodyPr>
          <a:lstStyle/>
          <a:p>
            <a:pPr algn="l">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Neutropenia</a:t>
            </a:r>
          </a:p>
        </p:txBody>
      </p:sp>
      <p:sp>
        <p:nvSpPr>
          <p:cNvPr id="13" name="TextBox 12">
            <a:extLst>
              <a:ext uri="{FF2B5EF4-FFF2-40B4-BE49-F238E27FC236}">
                <a16:creationId xmlns:a16="http://schemas.microsoft.com/office/drawing/2014/main" id="{8815D458-522A-DFDE-DFB1-56D6240FA30B}"/>
              </a:ext>
            </a:extLst>
          </p:cNvPr>
          <p:cNvSpPr txBox="1"/>
          <p:nvPr/>
        </p:nvSpPr>
        <p:spPr bwMode="auto">
          <a:xfrm>
            <a:off x="1309958" y="3097036"/>
            <a:ext cx="533800" cy="200055"/>
          </a:xfrm>
          <a:prstGeom prst="rect">
            <a:avLst/>
          </a:prstGeom>
          <a:noFill/>
          <a:ln>
            <a:noFill/>
          </a:ln>
        </p:spPr>
        <p:txBody>
          <a:bodyPr wrap="none" lIns="0" tIns="0" rIns="0" bIns="0" rtlCol="0">
            <a:spAutoFit/>
          </a:bodyPr>
          <a:lstStyle/>
          <a:p>
            <a:pPr algn="l">
              <a:lnSpc>
                <a:spcPct val="100000"/>
              </a:lnSpc>
              <a:spcBef>
                <a:spcPct val="50000"/>
              </a:spcBef>
              <a:spcAft>
                <a:spcPct val="0"/>
              </a:spcAft>
              <a:buClrTx/>
              <a:buFontTx/>
              <a:buNone/>
            </a:pPr>
            <a:r>
              <a:rPr lang="en-US" sz="1300" dirty="0">
                <a:solidFill>
                  <a:schemeClr val="bg1"/>
                </a:solidFill>
                <a:latin typeface="Calibri" panose="020F0502020204030204" pitchFamily="34" charset="0"/>
              </a:rPr>
              <a:t>Anemia</a:t>
            </a:r>
          </a:p>
        </p:txBody>
      </p:sp>
      <p:sp>
        <p:nvSpPr>
          <p:cNvPr id="14" name="TextBox 13">
            <a:extLst>
              <a:ext uri="{FF2B5EF4-FFF2-40B4-BE49-F238E27FC236}">
                <a16:creationId xmlns:a16="http://schemas.microsoft.com/office/drawing/2014/main" id="{C16F92B5-FA55-393C-B061-193707D4CD43}"/>
              </a:ext>
            </a:extLst>
          </p:cNvPr>
          <p:cNvSpPr txBox="1"/>
          <p:nvPr/>
        </p:nvSpPr>
        <p:spPr bwMode="auto">
          <a:xfrm>
            <a:off x="539170" y="3602952"/>
            <a:ext cx="1316451" cy="200055"/>
          </a:xfrm>
          <a:prstGeom prst="rect">
            <a:avLst/>
          </a:prstGeom>
          <a:noFill/>
          <a:ln>
            <a:noFill/>
          </a:ln>
        </p:spPr>
        <p:txBody>
          <a:bodyPr wrap="none" lIns="0" tIns="0" rIns="0" bIns="0" rtlCol="0">
            <a:spAutoFit/>
          </a:bodyPr>
          <a:lstStyle/>
          <a:p>
            <a:pPr algn="l">
              <a:lnSpc>
                <a:spcPct val="100000"/>
              </a:lnSpc>
              <a:spcBef>
                <a:spcPct val="50000"/>
              </a:spcBef>
              <a:spcAft>
                <a:spcPct val="0"/>
              </a:spcAft>
              <a:buClrTx/>
              <a:buFontTx/>
              <a:buNone/>
            </a:pPr>
            <a:r>
              <a:rPr lang="en-US" sz="1300" dirty="0">
                <a:solidFill>
                  <a:schemeClr val="bg1"/>
                </a:solidFill>
                <a:latin typeface="Calibri" panose="020F0502020204030204" pitchFamily="34" charset="0"/>
              </a:rPr>
              <a:t>Thrombocytopenia</a:t>
            </a:r>
          </a:p>
        </p:txBody>
      </p:sp>
      <p:sp>
        <p:nvSpPr>
          <p:cNvPr id="15" name="TextBox 14">
            <a:extLst>
              <a:ext uri="{FF2B5EF4-FFF2-40B4-BE49-F238E27FC236}">
                <a16:creationId xmlns:a16="http://schemas.microsoft.com/office/drawing/2014/main" id="{59D04AFB-342B-FCF2-4BC3-B5C9B94A56B6}"/>
              </a:ext>
            </a:extLst>
          </p:cNvPr>
          <p:cNvSpPr txBox="1"/>
          <p:nvPr/>
        </p:nvSpPr>
        <p:spPr bwMode="auto">
          <a:xfrm>
            <a:off x="115336" y="3855910"/>
            <a:ext cx="1713995" cy="200055"/>
          </a:xfrm>
          <a:prstGeom prst="rect">
            <a:avLst/>
          </a:prstGeom>
          <a:noFill/>
          <a:ln>
            <a:noFill/>
          </a:ln>
        </p:spPr>
        <p:txBody>
          <a:bodyPr wrap="none" lIns="0" tIns="0" rIns="0" bIns="0"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Transaminases increased</a:t>
            </a:r>
          </a:p>
        </p:txBody>
      </p:sp>
      <p:sp>
        <p:nvSpPr>
          <p:cNvPr id="16" name="TextBox 15">
            <a:extLst>
              <a:ext uri="{FF2B5EF4-FFF2-40B4-BE49-F238E27FC236}">
                <a16:creationId xmlns:a16="http://schemas.microsoft.com/office/drawing/2014/main" id="{04773253-CF4E-4844-3BA7-123FF94E6F02}"/>
              </a:ext>
            </a:extLst>
          </p:cNvPr>
          <p:cNvSpPr txBox="1"/>
          <p:nvPr/>
        </p:nvSpPr>
        <p:spPr bwMode="auto">
          <a:xfrm>
            <a:off x="1034177" y="4108868"/>
            <a:ext cx="795154" cy="200055"/>
          </a:xfrm>
          <a:prstGeom prst="rect">
            <a:avLst/>
          </a:prstGeom>
          <a:noFill/>
          <a:ln>
            <a:noFill/>
          </a:ln>
        </p:spPr>
        <p:txBody>
          <a:bodyPr wrap="none" lIns="0" tIns="0" rIns="0" bIns="0"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Leukopenia</a:t>
            </a:r>
          </a:p>
        </p:txBody>
      </p:sp>
      <p:sp>
        <p:nvSpPr>
          <p:cNvPr id="17" name="TextBox 16">
            <a:extLst>
              <a:ext uri="{FF2B5EF4-FFF2-40B4-BE49-F238E27FC236}">
                <a16:creationId xmlns:a16="http://schemas.microsoft.com/office/drawing/2014/main" id="{7A449AC2-6C5D-251B-9BD9-EE86022D5F68}"/>
              </a:ext>
            </a:extLst>
          </p:cNvPr>
          <p:cNvSpPr txBox="1"/>
          <p:nvPr/>
        </p:nvSpPr>
        <p:spPr bwMode="auto">
          <a:xfrm>
            <a:off x="1867549" y="5151558"/>
            <a:ext cx="42792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a:r>
          </a:p>
        </p:txBody>
      </p:sp>
      <p:graphicFrame>
        <p:nvGraphicFramePr>
          <p:cNvPr id="20" name="Table 20">
            <a:extLst>
              <a:ext uri="{FF2B5EF4-FFF2-40B4-BE49-F238E27FC236}">
                <a16:creationId xmlns:a16="http://schemas.microsoft.com/office/drawing/2014/main" id="{E5E7DBAB-D2EA-3A93-FC3C-9AF3DECAF50B}"/>
              </a:ext>
            </a:extLst>
          </p:cNvPr>
          <p:cNvGraphicFramePr>
            <a:graphicFrameLocks noGrp="1"/>
          </p:cNvGraphicFramePr>
          <p:nvPr/>
        </p:nvGraphicFramePr>
        <p:xfrm>
          <a:off x="5211169" y="4152960"/>
          <a:ext cx="1092264" cy="670560"/>
        </p:xfrm>
        <a:graphic>
          <a:graphicData uri="http://schemas.openxmlformats.org/drawingml/2006/table">
            <a:tbl>
              <a:tblPr firstRow="1" bandRow="1">
                <a:tableStyleId>{93296810-A885-4BE3-A3E7-6D5BEEA58F35}</a:tableStyleId>
              </a:tblPr>
              <a:tblGrid>
                <a:gridCol w="360744">
                  <a:extLst>
                    <a:ext uri="{9D8B030D-6E8A-4147-A177-3AD203B41FA5}">
                      <a16:colId xmlns:a16="http://schemas.microsoft.com/office/drawing/2014/main" val="1916428232"/>
                    </a:ext>
                  </a:extLst>
                </a:gridCol>
                <a:gridCol w="365760">
                  <a:extLst>
                    <a:ext uri="{9D8B030D-6E8A-4147-A177-3AD203B41FA5}">
                      <a16:colId xmlns:a16="http://schemas.microsoft.com/office/drawing/2014/main" val="1182639111"/>
                    </a:ext>
                  </a:extLst>
                </a:gridCol>
                <a:gridCol w="365760">
                  <a:extLst>
                    <a:ext uri="{9D8B030D-6E8A-4147-A177-3AD203B41FA5}">
                      <a16:colId xmlns:a16="http://schemas.microsoft.com/office/drawing/2014/main" val="711757845"/>
                    </a:ext>
                  </a:extLst>
                </a:gridCol>
              </a:tblGrid>
              <a:tr h="0">
                <a:tc>
                  <a:txBody>
                    <a:bodyPr/>
                    <a:lstStyle/>
                    <a:p>
                      <a:pPr algn="r"/>
                      <a:endParaRPr lang="en-US" sz="1100" b="0" dirty="0">
                        <a:solidFill>
                          <a:schemeClr val="bg1"/>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100" b="1" dirty="0">
                          <a:solidFill>
                            <a:schemeClr val="bg1"/>
                          </a:solidFill>
                        </a:rPr>
                        <a:t>Any Grade</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100" b="1" dirty="0">
                          <a:solidFill>
                            <a:schemeClr val="bg1"/>
                          </a:solidFill>
                        </a:rPr>
                        <a:t>Grade ≥3</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65931345"/>
                  </a:ext>
                </a:extLst>
              </a:tr>
              <a:tr h="0">
                <a:tc>
                  <a:txBody>
                    <a:bodyPr/>
                    <a:lstStyle/>
                    <a:p>
                      <a:pPr algn="r"/>
                      <a:r>
                        <a:rPr lang="en-US" sz="1100" b="1" dirty="0">
                          <a:solidFill>
                            <a:schemeClr val="bg1"/>
                          </a:solidFill>
                        </a:rPr>
                        <a:t>T-DXd</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1100" b="0" dirty="0">
                        <a:solidFill>
                          <a:schemeClr val="bg1"/>
                        </a:solidFill>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1100" b="0" dirty="0">
                        <a:solidFill>
                          <a:schemeClr val="bg1"/>
                        </a:solidFill>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7890999"/>
                  </a:ext>
                </a:extLst>
              </a:tr>
              <a:tr h="0">
                <a:tc>
                  <a:txBody>
                    <a:bodyPr/>
                    <a:lstStyle/>
                    <a:p>
                      <a:pPr algn="r"/>
                      <a:r>
                        <a:rPr lang="en-US" sz="1100" b="1" dirty="0">
                          <a:solidFill>
                            <a:schemeClr val="bg1"/>
                          </a:solidFill>
                        </a:rPr>
                        <a:t>CT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100" b="0" dirty="0">
                        <a:solidFill>
                          <a:schemeClr val="bg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100" b="0" dirty="0">
                        <a:solidFill>
                          <a:schemeClr val="bg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9524919"/>
                  </a:ext>
                </a:extLst>
              </a:tr>
            </a:tbl>
          </a:graphicData>
        </a:graphic>
      </p:graphicFrame>
      <p:sp>
        <p:nvSpPr>
          <p:cNvPr id="21" name="Rectangle 20">
            <a:extLst>
              <a:ext uri="{FF2B5EF4-FFF2-40B4-BE49-F238E27FC236}">
                <a16:creationId xmlns:a16="http://schemas.microsoft.com/office/drawing/2014/main" id="{2F0D90F9-255D-FE18-537C-756633497A6A}"/>
              </a:ext>
            </a:extLst>
          </p:cNvPr>
          <p:cNvSpPr/>
          <p:nvPr/>
        </p:nvSpPr>
        <p:spPr bwMode="auto">
          <a:xfrm>
            <a:off x="5686219" y="4503140"/>
            <a:ext cx="137160" cy="137160"/>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Rectangle 21">
            <a:extLst>
              <a:ext uri="{FF2B5EF4-FFF2-40B4-BE49-F238E27FC236}">
                <a16:creationId xmlns:a16="http://schemas.microsoft.com/office/drawing/2014/main" id="{8B8831A1-F1F1-0543-C1ED-EC9568D0FF8D}"/>
              </a:ext>
            </a:extLst>
          </p:cNvPr>
          <p:cNvSpPr/>
          <p:nvPr/>
        </p:nvSpPr>
        <p:spPr bwMode="auto">
          <a:xfrm>
            <a:off x="5686219" y="4661595"/>
            <a:ext cx="137160" cy="137160"/>
          </a:xfrm>
          <a:prstGeom prst="rect">
            <a:avLst/>
          </a:prstGeom>
          <a:solidFill>
            <a:schemeClr val="accent3">
              <a:lumMod val="40000"/>
              <a:lumOff val="6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Rectangle 22">
            <a:extLst>
              <a:ext uri="{FF2B5EF4-FFF2-40B4-BE49-F238E27FC236}">
                <a16:creationId xmlns:a16="http://schemas.microsoft.com/office/drawing/2014/main" id="{17F87F73-EA8B-4DCA-B4C9-E7DC35F83249}"/>
              </a:ext>
            </a:extLst>
          </p:cNvPr>
          <p:cNvSpPr/>
          <p:nvPr/>
        </p:nvSpPr>
        <p:spPr bwMode="auto">
          <a:xfrm>
            <a:off x="6059271" y="4503140"/>
            <a:ext cx="137160" cy="13716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Rectangle 23">
            <a:extLst>
              <a:ext uri="{FF2B5EF4-FFF2-40B4-BE49-F238E27FC236}">
                <a16:creationId xmlns:a16="http://schemas.microsoft.com/office/drawing/2014/main" id="{ED377B53-6AC6-1222-1BC1-14EDCA773CA6}"/>
              </a:ext>
            </a:extLst>
          </p:cNvPr>
          <p:cNvSpPr/>
          <p:nvPr/>
        </p:nvSpPr>
        <p:spPr bwMode="auto">
          <a:xfrm>
            <a:off x="6059271" y="4661595"/>
            <a:ext cx="137160" cy="137160"/>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Text Box 15">
            <a:extLst>
              <a:ext uri="{FF2B5EF4-FFF2-40B4-BE49-F238E27FC236}">
                <a16:creationId xmlns:a16="http://schemas.microsoft.com/office/drawing/2014/main" id="{DED5AC5F-9A25-2461-BDD7-66AA88A5E21C}"/>
              </a:ext>
            </a:extLst>
          </p:cNvPr>
          <p:cNvSpPr txBox="1">
            <a:spLocks noChangeArrowheads="1"/>
          </p:cNvSpPr>
          <p:nvPr/>
        </p:nvSpPr>
        <p:spPr bwMode="auto">
          <a:xfrm>
            <a:off x="419775" y="63801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Modi. ASCO 2022. Abstr LBA3.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Modi. NEJM. 2022;387:9</a:t>
            </a:r>
            <a:r>
              <a:rPr lang="en-US" altLang="en-US" sz="1200" b="0" dirty="0">
                <a:solidFill>
                  <a:srgbClr val="455560"/>
                </a:solidFill>
                <a:latin typeface="Calibri" panose="020F0502020204030204" pitchFamily="34" charset="0"/>
                <a:ea typeface="+mn-ea"/>
                <a:cs typeface="+mn-cs"/>
              </a:rPr>
              <a:t>. Hurvitz. Lancet. 2023;401:105. Cortés. NEJM. 2022;386:1143.</a:t>
            </a:r>
            <a:endParaRPr lang="en-US" altLang="en-US" sz="1200" b="0" dirty="0">
              <a:solidFill>
                <a:schemeClr val="bg2"/>
              </a:solidFill>
              <a:latin typeface="Calibri" panose="020F0502020204030204" pitchFamily="34" charset="0"/>
            </a:endParaRPr>
          </a:p>
        </p:txBody>
      </p:sp>
      <p:graphicFrame>
        <p:nvGraphicFramePr>
          <p:cNvPr id="26" name="Group 3">
            <a:extLst>
              <a:ext uri="{FF2B5EF4-FFF2-40B4-BE49-F238E27FC236}">
                <a16:creationId xmlns:a16="http://schemas.microsoft.com/office/drawing/2014/main" id="{5C4D88BA-4BC8-CD8B-B480-34F0F27D5875}"/>
              </a:ext>
            </a:extLst>
          </p:cNvPr>
          <p:cNvGraphicFramePr>
            <a:graphicFrameLocks/>
          </p:cNvGraphicFramePr>
          <p:nvPr>
            <p:extLst>
              <p:ext uri="{D42A27DB-BD31-4B8C-83A1-F6EECF244321}">
                <p14:modId xmlns:p14="http://schemas.microsoft.com/office/powerpoint/2010/main" val="776343961"/>
              </p:ext>
            </p:extLst>
          </p:nvPr>
        </p:nvGraphicFramePr>
        <p:xfrm>
          <a:off x="6384926" y="1011197"/>
          <a:ext cx="5373687" cy="4297760"/>
        </p:xfrm>
        <a:graphic>
          <a:graphicData uri="http://schemas.openxmlformats.org/drawingml/2006/table">
            <a:tbl>
              <a:tblPr/>
              <a:tblGrid>
                <a:gridCol w="1739131">
                  <a:extLst>
                    <a:ext uri="{9D8B030D-6E8A-4147-A177-3AD203B41FA5}">
                      <a16:colId xmlns:a16="http://schemas.microsoft.com/office/drawing/2014/main" val="20000"/>
                    </a:ext>
                  </a:extLst>
                </a:gridCol>
                <a:gridCol w="908639">
                  <a:extLst>
                    <a:ext uri="{9D8B030D-6E8A-4147-A177-3AD203B41FA5}">
                      <a16:colId xmlns:a16="http://schemas.microsoft.com/office/drawing/2014/main" val="20001"/>
                    </a:ext>
                  </a:extLst>
                </a:gridCol>
                <a:gridCol w="908639">
                  <a:extLst>
                    <a:ext uri="{9D8B030D-6E8A-4147-A177-3AD203B41FA5}">
                      <a16:colId xmlns:a16="http://schemas.microsoft.com/office/drawing/2014/main" val="2377807463"/>
                    </a:ext>
                  </a:extLst>
                </a:gridCol>
                <a:gridCol w="908639">
                  <a:extLst>
                    <a:ext uri="{9D8B030D-6E8A-4147-A177-3AD203B41FA5}">
                      <a16:colId xmlns:a16="http://schemas.microsoft.com/office/drawing/2014/main" val="1637036132"/>
                    </a:ext>
                  </a:extLst>
                </a:gridCol>
                <a:gridCol w="908639">
                  <a:extLst>
                    <a:ext uri="{9D8B030D-6E8A-4147-A177-3AD203B41FA5}">
                      <a16:colId xmlns:a16="http://schemas.microsoft.com/office/drawing/2014/main" val="2000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 of Special Interest,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DESTINY-Breast04: HER2-Low ABC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DESTINY-Breast03: HER2+ MBC*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T-DXd</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T-DXd</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T-DM1</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577994065"/>
                  </a:ext>
                </a:extLst>
              </a:tr>
              <a:tr h="219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Drug-related ILD/ pneumonitis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12.1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969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Ejection fraction decreased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7922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Cardiac failure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29" name="Text Box 30">
            <a:extLst>
              <a:ext uri="{FF2B5EF4-FFF2-40B4-BE49-F238E27FC236}">
                <a16:creationId xmlns:a16="http://schemas.microsoft.com/office/drawing/2014/main" id="{61D48D9D-77C6-5066-04EF-11BD2129FC45}"/>
              </a:ext>
            </a:extLst>
          </p:cNvPr>
          <p:cNvSpPr txBox="1">
            <a:spLocks noChangeArrowheads="1"/>
          </p:cNvSpPr>
          <p:nvPr/>
        </p:nvSpPr>
        <p:spPr bwMode="auto">
          <a:xfrm>
            <a:off x="644478" y="5951389"/>
            <a:ext cx="5109152"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*Ejection fraction decrease and cardiac failure data from first interim analysis; drug-related ILD/pneumonitis from second interim analysis.</a:t>
            </a:r>
          </a:p>
        </p:txBody>
      </p:sp>
      <p:sp>
        <p:nvSpPr>
          <p:cNvPr id="4" name="TextBox 3">
            <a:extLst>
              <a:ext uri="{FF2B5EF4-FFF2-40B4-BE49-F238E27FC236}">
                <a16:creationId xmlns:a16="http://schemas.microsoft.com/office/drawing/2014/main" id="{B139F11B-D35B-E168-2A8E-2EAA248FBB73}"/>
              </a:ext>
            </a:extLst>
          </p:cNvPr>
          <p:cNvSpPr txBox="1"/>
          <p:nvPr/>
        </p:nvSpPr>
        <p:spPr bwMode="auto">
          <a:xfrm>
            <a:off x="1324385" y="1832246"/>
            <a:ext cx="512961" cy="200055"/>
          </a:xfrm>
          <a:prstGeom prst="rect">
            <a:avLst/>
          </a:prstGeom>
          <a:noFill/>
          <a:ln>
            <a:noFill/>
          </a:ln>
        </p:spPr>
        <p:txBody>
          <a:bodyPr wrap="none" lIns="0" tIns="0" rIns="0" bIns="0" rtlCol="0">
            <a:spAutoFit/>
          </a:bodyPr>
          <a:lstStyle/>
          <a:p>
            <a:pPr algn="l">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Nausea</a:t>
            </a:r>
          </a:p>
        </p:txBody>
      </p:sp>
      <p:sp>
        <p:nvSpPr>
          <p:cNvPr id="6" name="TextBox 5">
            <a:extLst>
              <a:ext uri="{FF2B5EF4-FFF2-40B4-BE49-F238E27FC236}">
                <a16:creationId xmlns:a16="http://schemas.microsoft.com/office/drawing/2014/main" id="{BB7AF458-C6CE-B284-0A13-9FEF7724FF2E}"/>
              </a:ext>
            </a:extLst>
          </p:cNvPr>
          <p:cNvSpPr txBox="1"/>
          <p:nvPr/>
        </p:nvSpPr>
        <p:spPr bwMode="auto">
          <a:xfrm>
            <a:off x="1245838" y="2338162"/>
            <a:ext cx="599523" cy="200055"/>
          </a:xfrm>
          <a:prstGeom prst="rect">
            <a:avLst/>
          </a:prstGeom>
          <a:noFill/>
          <a:ln>
            <a:noFill/>
          </a:ln>
        </p:spPr>
        <p:txBody>
          <a:bodyPr wrap="none" lIns="0" tIns="0" rIns="0" bIns="0" rtlCol="0">
            <a:spAutoFit/>
          </a:bodyPr>
          <a:lstStyle/>
          <a:p>
            <a:pPr algn="l">
              <a:lnSpc>
                <a:spcPct val="100000"/>
              </a:lnSpc>
              <a:spcBef>
                <a:spcPct val="50000"/>
              </a:spcBef>
              <a:spcAft>
                <a:spcPct val="0"/>
              </a:spcAft>
              <a:buClrTx/>
              <a:buFontTx/>
              <a:buNone/>
            </a:pPr>
            <a:r>
              <a:rPr lang="en-US" sz="1300" dirty="0">
                <a:solidFill>
                  <a:schemeClr val="bg1"/>
                </a:solidFill>
                <a:latin typeface="Calibri" panose="020F0502020204030204" pitchFamily="34" charset="0"/>
              </a:rPr>
              <a:t>Alopecia</a:t>
            </a:r>
          </a:p>
        </p:txBody>
      </p:sp>
      <p:sp>
        <p:nvSpPr>
          <p:cNvPr id="7" name="TextBox 6">
            <a:extLst>
              <a:ext uri="{FF2B5EF4-FFF2-40B4-BE49-F238E27FC236}">
                <a16:creationId xmlns:a16="http://schemas.microsoft.com/office/drawing/2014/main" id="{81C2986F-A9B1-FE7B-7E5C-81D3769E6801}"/>
              </a:ext>
            </a:extLst>
          </p:cNvPr>
          <p:cNvSpPr txBox="1"/>
          <p:nvPr/>
        </p:nvSpPr>
        <p:spPr bwMode="auto">
          <a:xfrm>
            <a:off x="1220766" y="2591120"/>
            <a:ext cx="625428" cy="200055"/>
          </a:xfrm>
          <a:prstGeom prst="rect">
            <a:avLst/>
          </a:prstGeom>
          <a:noFill/>
          <a:ln>
            <a:noFill/>
          </a:ln>
        </p:spPr>
        <p:txBody>
          <a:bodyPr wrap="none" lIns="0" tIns="0" rIns="0" bIns="0" rtlCol="0">
            <a:spAutoFit/>
          </a:bodyPr>
          <a:lstStyle/>
          <a:p>
            <a:pPr algn="l">
              <a:lnSpc>
                <a:spcPct val="100000"/>
              </a:lnSpc>
              <a:spcBef>
                <a:spcPct val="50000"/>
              </a:spcBef>
              <a:spcAft>
                <a:spcPct val="0"/>
              </a:spcAft>
              <a:buClrTx/>
              <a:buFontTx/>
              <a:buNone/>
            </a:pPr>
            <a:r>
              <a:rPr lang="en-US" sz="1300" dirty="0">
                <a:solidFill>
                  <a:schemeClr val="bg1"/>
                </a:solidFill>
                <a:latin typeface="Calibri" panose="020F0502020204030204" pitchFamily="34" charset="0"/>
              </a:rPr>
              <a:t>Vomiting</a:t>
            </a:r>
          </a:p>
        </p:txBody>
      </p:sp>
      <p:sp>
        <p:nvSpPr>
          <p:cNvPr id="8" name="TextBox 7">
            <a:extLst>
              <a:ext uri="{FF2B5EF4-FFF2-40B4-BE49-F238E27FC236}">
                <a16:creationId xmlns:a16="http://schemas.microsoft.com/office/drawing/2014/main" id="{1AAEC8C9-9E57-022F-5F25-68853F505CE1}"/>
              </a:ext>
            </a:extLst>
          </p:cNvPr>
          <p:cNvSpPr txBox="1"/>
          <p:nvPr/>
        </p:nvSpPr>
        <p:spPr bwMode="auto">
          <a:xfrm>
            <a:off x="506918" y="3349994"/>
            <a:ext cx="1341457" cy="200055"/>
          </a:xfrm>
          <a:prstGeom prst="rect">
            <a:avLst/>
          </a:prstGeom>
          <a:noFill/>
          <a:ln>
            <a:noFill/>
          </a:ln>
        </p:spPr>
        <p:txBody>
          <a:bodyPr wrap="none" lIns="0" tIns="0" rIns="0" bIns="0" rtlCol="0">
            <a:spAutoFit/>
          </a:bodyPr>
          <a:lstStyle/>
          <a:p>
            <a:pPr algn="l">
              <a:lnSpc>
                <a:spcPct val="100000"/>
              </a:lnSpc>
              <a:spcBef>
                <a:spcPct val="50000"/>
              </a:spcBef>
              <a:spcAft>
                <a:spcPct val="0"/>
              </a:spcAft>
              <a:buClrTx/>
              <a:buFontTx/>
              <a:buNone/>
            </a:pPr>
            <a:r>
              <a:rPr lang="en-US" sz="1300" dirty="0">
                <a:solidFill>
                  <a:schemeClr val="bg1"/>
                </a:solidFill>
                <a:latin typeface="Calibri" panose="020F0502020204030204" pitchFamily="34" charset="0"/>
              </a:rPr>
              <a:t>Decreased appetite</a:t>
            </a:r>
          </a:p>
        </p:txBody>
      </p:sp>
      <p:sp>
        <p:nvSpPr>
          <p:cNvPr id="10" name="TextBox 9">
            <a:extLst>
              <a:ext uri="{FF2B5EF4-FFF2-40B4-BE49-F238E27FC236}">
                <a16:creationId xmlns:a16="http://schemas.microsoft.com/office/drawing/2014/main" id="{2F33A9C9-8895-036C-8E71-FFA89E316357}"/>
              </a:ext>
            </a:extLst>
          </p:cNvPr>
          <p:cNvSpPr txBox="1"/>
          <p:nvPr/>
        </p:nvSpPr>
        <p:spPr bwMode="auto">
          <a:xfrm>
            <a:off x="1226602" y="4361826"/>
            <a:ext cx="602729" cy="200055"/>
          </a:xfrm>
          <a:prstGeom prst="rect">
            <a:avLst/>
          </a:prstGeom>
          <a:noFill/>
          <a:ln>
            <a:noFill/>
          </a:ln>
        </p:spPr>
        <p:txBody>
          <a:bodyPr wrap="none" lIns="0" tIns="0" rIns="0" bIns="0"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Diarrhea</a:t>
            </a:r>
          </a:p>
        </p:txBody>
      </p:sp>
      <p:sp>
        <p:nvSpPr>
          <p:cNvPr id="18" name="TextBox 17">
            <a:extLst>
              <a:ext uri="{FF2B5EF4-FFF2-40B4-BE49-F238E27FC236}">
                <a16:creationId xmlns:a16="http://schemas.microsoft.com/office/drawing/2014/main" id="{6674CEC6-1545-D52D-18B3-738425BA3C5B}"/>
              </a:ext>
            </a:extLst>
          </p:cNvPr>
          <p:cNvSpPr txBox="1"/>
          <p:nvPr/>
        </p:nvSpPr>
        <p:spPr bwMode="auto">
          <a:xfrm>
            <a:off x="949475" y="4614784"/>
            <a:ext cx="879856" cy="200055"/>
          </a:xfrm>
          <a:prstGeom prst="rect">
            <a:avLst/>
          </a:prstGeom>
          <a:noFill/>
          <a:ln>
            <a:noFill/>
          </a:ln>
        </p:spPr>
        <p:txBody>
          <a:bodyPr wrap="none" lIns="0" tIns="0" rIns="0" bIns="0"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Constipation</a:t>
            </a:r>
          </a:p>
        </p:txBody>
      </p:sp>
      <p:sp>
        <p:nvSpPr>
          <p:cNvPr id="19" name="Rectangle 18">
            <a:extLst>
              <a:ext uri="{FF2B5EF4-FFF2-40B4-BE49-F238E27FC236}">
                <a16:creationId xmlns:a16="http://schemas.microsoft.com/office/drawing/2014/main" id="{95EFB624-5F2B-F97C-F82A-B1FFA96FED29}"/>
              </a:ext>
            </a:extLst>
          </p:cNvPr>
          <p:cNvSpPr/>
          <p:nvPr/>
        </p:nvSpPr>
        <p:spPr bwMode="auto">
          <a:xfrm>
            <a:off x="836930" y="1792079"/>
            <a:ext cx="1025940" cy="293125"/>
          </a:xfrm>
          <a:prstGeom prst="rect">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5AAEDCD9-0D46-0BFE-0051-8C5F59BF10C1}"/>
              </a:ext>
            </a:extLst>
          </p:cNvPr>
          <p:cNvSpPr/>
          <p:nvPr/>
        </p:nvSpPr>
        <p:spPr bwMode="auto">
          <a:xfrm>
            <a:off x="836930" y="2807800"/>
            <a:ext cx="1025940" cy="293125"/>
          </a:xfrm>
          <a:prstGeom prst="rect">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2" name="Straight Connector 31">
            <a:extLst>
              <a:ext uri="{FF2B5EF4-FFF2-40B4-BE49-F238E27FC236}">
                <a16:creationId xmlns:a16="http://schemas.microsoft.com/office/drawing/2014/main" id="{6D38E17B-A83D-7EA8-5653-DB99B1254DF1}"/>
              </a:ext>
            </a:extLst>
          </p:cNvPr>
          <p:cNvCxnSpPr>
            <a:cxnSpLocks/>
          </p:cNvCxnSpPr>
          <p:nvPr/>
        </p:nvCxnSpPr>
        <p:spPr bwMode="auto">
          <a:xfrm>
            <a:off x="1845778" y="4903048"/>
            <a:ext cx="425100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A645DAE-8181-8B25-E5DC-7A4C6BB87C41}"/>
              </a:ext>
            </a:extLst>
          </p:cNvPr>
          <p:cNvCxnSpPr>
            <a:cxnSpLocks/>
          </p:cNvCxnSpPr>
          <p:nvPr/>
        </p:nvCxnSpPr>
        <p:spPr bwMode="auto">
          <a:xfrm>
            <a:off x="1860292" y="489579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3947028-0E42-909A-4CCD-7CD6AC248BD1}"/>
              </a:ext>
            </a:extLst>
          </p:cNvPr>
          <p:cNvCxnSpPr>
            <a:cxnSpLocks/>
          </p:cNvCxnSpPr>
          <p:nvPr/>
        </p:nvCxnSpPr>
        <p:spPr bwMode="auto">
          <a:xfrm>
            <a:off x="2464293" y="489579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F592136-5B0C-189B-4C2C-A4D6DFBCF401}"/>
              </a:ext>
            </a:extLst>
          </p:cNvPr>
          <p:cNvCxnSpPr>
            <a:cxnSpLocks/>
          </p:cNvCxnSpPr>
          <p:nvPr/>
        </p:nvCxnSpPr>
        <p:spPr bwMode="auto">
          <a:xfrm>
            <a:off x="3068294" y="489579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5A8DFBE-506B-624F-7A37-28E872A1CFD5}"/>
              </a:ext>
            </a:extLst>
          </p:cNvPr>
          <p:cNvCxnSpPr>
            <a:cxnSpLocks/>
          </p:cNvCxnSpPr>
          <p:nvPr/>
        </p:nvCxnSpPr>
        <p:spPr bwMode="auto">
          <a:xfrm>
            <a:off x="3672295" y="489579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61CE1C7-3C40-58ED-F04B-8BEF4DE1469B}"/>
              </a:ext>
            </a:extLst>
          </p:cNvPr>
          <p:cNvCxnSpPr>
            <a:cxnSpLocks/>
          </p:cNvCxnSpPr>
          <p:nvPr/>
        </p:nvCxnSpPr>
        <p:spPr bwMode="auto">
          <a:xfrm>
            <a:off x="4276296" y="489579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CB8A1A5B-AE0E-5584-3F57-DC99B5A77A5A}"/>
              </a:ext>
            </a:extLst>
          </p:cNvPr>
          <p:cNvCxnSpPr>
            <a:cxnSpLocks/>
          </p:cNvCxnSpPr>
          <p:nvPr/>
        </p:nvCxnSpPr>
        <p:spPr bwMode="auto">
          <a:xfrm>
            <a:off x="4880297" y="489579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F390317-9014-F421-D993-36E28D83BAC0}"/>
              </a:ext>
            </a:extLst>
          </p:cNvPr>
          <p:cNvCxnSpPr>
            <a:cxnSpLocks/>
          </p:cNvCxnSpPr>
          <p:nvPr/>
        </p:nvCxnSpPr>
        <p:spPr bwMode="auto">
          <a:xfrm>
            <a:off x="6088299" y="489579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E30B0EA2-5247-19B2-BCD6-4B43DA7A3291}"/>
              </a:ext>
            </a:extLst>
          </p:cNvPr>
          <p:cNvCxnSpPr>
            <a:cxnSpLocks/>
          </p:cNvCxnSpPr>
          <p:nvPr/>
        </p:nvCxnSpPr>
        <p:spPr bwMode="auto">
          <a:xfrm>
            <a:off x="5484298" y="4895791"/>
            <a:ext cx="0" cy="64008"/>
          </a:xfrm>
          <a:prstGeom prst="line">
            <a:avLst/>
          </a:prstGeom>
          <a:noFill/>
          <a:ln w="28575" cap="flat" cmpd="sng" algn="ctr">
            <a:solidFill>
              <a:schemeClr val="bg1"/>
            </a:solidFill>
            <a:prstDash val="solid"/>
            <a:round/>
            <a:headEnd type="none" w="med" len="med"/>
            <a:tailEnd type="none" w="med" len="med"/>
          </a:ln>
          <a:effectLst/>
        </p:spPr>
      </p:cxnSp>
      <p:sp>
        <p:nvSpPr>
          <p:cNvPr id="44" name="TextBox 43">
            <a:extLst>
              <a:ext uri="{FF2B5EF4-FFF2-40B4-BE49-F238E27FC236}">
                <a16:creationId xmlns:a16="http://schemas.microsoft.com/office/drawing/2014/main" id="{705845EF-E369-30E3-FA53-F21F98EC4F97}"/>
              </a:ext>
            </a:extLst>
          </p:cNvPr>
          <p:cNvSpPr txBox="1"/>
          <p:nvPr/>
        </p:nvSpPr>
        <p:spPr bwMode="auto">
          <a:xfrm>
            <a:off x="1649836" y="4907898"/>
            <a:ext cx="420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45" name="TextBox 44">
            <a:extLst>
              <a:ext uri="{FF2B5EF4-FFF2-40B4-BE49-F238E27FC236}">
                <a16:creationId xmlns:a16="http://schemas.microsoft.com/office/drawing/2014/main" id="{66490EA7-F4AA-BE62-A830-E90D6AC71574}"/>
              </a:ext>
            </a:extLst>
          </p:cNvPr>
          <p:cNvSpPr txBox="1"/>
          <p:nvPr/>
        </p:nvSpPr>
        <p:spPr bwMode="auto">
          <a:xfrm>
            <a:off x="2252975" y="4907898"/>
            <a:ext cx="420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46" name="TextBox 45">
            <a:extLst>
              <a:ext uri="{FF2B5EF4-FFF2-40B4-BE49-F238E27FC236}">
                <a16:creationId xmlns:a16="http://schemas.microsoft.com/office/drawing/2014/main" id="{D9F501B0-E358-CDDB-0A4D-5E90C6C090C0}"/>
              </a:ext>
            </a:extLst>
          </p:cNvPr>
          <p:cNvSpPr txBox="1"/>
          <p:nvPr/>
        </p:nvSpPr>
        <p:spPr bwMode="auto">
          <a:xfrm>
            <a:off x="2856114" y="4907898"/>
            <a:ext cx="420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7" name="TextBox 46">
            <a:extLst>
              <a:ext uri="{FF2B5EF4-FFF2-40B4-BE49-F238E27FC236}">
                <a16:creationId xmlns:a16="http://schemas.microsoft.com/office/drawing/2014/main" id="{03FB027F-62D5-F1EA-4C69-2EF340035BB6}"/>
              </a:ext>
            </a:extLst>
          </p:cNvPr>
          <p:cNvSpPr txBox="1"/>
          <p:nvPr/>
        </p:nvSpPr>
        <p:spPr bwMode="auto">
          <a:xfrm>
            <a:off x="3459253" y="4907898"/>
            <a:ext cx="420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8" name="TextBox 47">
            <a:extLst>
              <a:ext uri="{FF2B5EF4-FFF2-40B4-BE49-F238E27FC236}">
                <a16:creationId xmlns:a16="http://schemas.microsoft.com/office/drawing/2014/main" id="{A617A2B0-D79A-EC0D-AC83-BE55427D6DE5}"/>
              </a:ext>
            </a:extLst>
          </p:cNvPr>
          <p:cNvSpPr txBox="1"/>
          <p:nvPr/>
        </p:nvSpPr>
        <p:spPr bwMode="auto">
          <a:xfrm>
            <a:off x="4062392" y="4907898"/>
            <a:ext cx="420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641CA397-44C1-3E3C-B6CF-B43899583965}"/>
              </a:ext>
            </a:extLst>
          </p:cNvPr>
          <p:cNvSpPr txBox="1"/>
          <p:nvPr/>
        </p:nvSpPr>
        <p:spPr bwMode="auto">
          <a:xfrm>
            <a:off x="4665531" y="4907898"/>
            <a:ext cx="420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0" name="TextBox 49">
            <a:extLst>
              <a:ext uri="{FF2B5EF4-FFF2-40B4-BE49-F238E27FC236}">
                <a16:creationId xmlns:a16="http://schemas.microsoft.com/office/drawing/2014/main" id="{201F3436-3C79-3064-C3B5-191D2BA8601D}"/>
              </a:ext>
            </a:extLst>
          </p:cNvPr>
          <p:cNvSpPr txBox="1"/>
          <p:nvPr/>
        </p:nvSpPr>
        <p:spPr bwMode="auto">
          <a:xfrm>
            <a:off x="5268670" y="4907898"/>
            <a:ext cx="420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51" name="TextBox 50">
            <a:extLst>
              <a:ext uri="{FF2B5EF4-FFF2-40B4-BE49-F238E27FC236}">
                <a16:creationId xmlns:a16="http://schemas.microsoft.com/office/drawing/2014/main" id="{4F77CECA-4724-EC35-D1B8-C5621A4593F3}"/>
              </a:ext>
            </a:extLst>
          </p:cNvPr>
          <p:cNvSpPr txBox="1"/>
          <p:nvPr/>
        </p:nvSpPr>
        <p:spPr bwMode="auto">
          <a:xfrm>
            <a:off x="5871811" y="4907898"/>
            <a:ext cx="420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grpSp>
        <p:nvGrpSpPr>
          <p:cNvPr id="117" name="Group 116">
            <a:extLst>
              <a:ext uri="{FF2B5EF4-FFF2-40B4-BE49-F238E27FC236}">
                <a16:creationId xmlns:a16="http://schemas.microsoft.com/office/drawing/2014/main" id="{9BBFCFF6-0466-23FF-2C33-639A297CA5D7}"/>
              </a:ext>
            </a:extLst>
          </p:cNvPr>
          <p:cNvGrpSpPr/>
          <p:nvPr/>
        </p:nvGrpSpPr>
        <p:grpSpPr>
          <a:xfrm>
            <a:off x="1805956" y="1800141"/>
            <a:ext cx="3498825" cy="276999"/>
            <a:chOff x="1676655" y="1665036"/>
            <a:chExt cx="3498825" cy="276999"/>
          </a:xfrm>
        </p:grpSpPr>
        <p:sp>
          <p:nvSpPr>
            <p:cNvPr id="112" name="TextBox 111">
              <a:extLst>
                <a:ext uri="{FF2B5EF4-FFF2-40B4-BE49-F238E27FC236}">
                  <a16:creationId xmlns:a16="http://schemas.microsoft.com/office/drawing/2014/main" id="{5129F406-C366-3599-33FB-4BDB0D110036}"/>
                </a:ext>
              </a:extLst>
            </p:cNvPr>
            <p:cNvSpPr txBox="1"/>
            <p:nvPr/>
          </p:nvSpPr>
          <p:spPr bwMode="auto">
            <a:xfrm>
              <a:off x="1676655"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73</a:t>
              </a:r>
            </a:p>
          </p:txBody>
        </p:sp>
        <p:sp>
          <p:nvSpPr>
            <p:cNvPr id="114" name="TextBox 113">
              <a:extLst>
                <a:ext uri="{FF2B5EF4-FFF2-40B4-BE49-F238E27FC236}">
                  <a16:creationId xmlns:a16="http://schemas.microsoft.com/office/drawing/2014/main" id="{85245BAC-7193-F460-8215-CE8C4058D797}"/>
                </a:ext>
              </a:extLst>
            </p:cNvPr>
            <p:cNvSpPr txBox="1"/>
            <p:nvPr/>
          </p:nvSpPr>
          <p:spPr bwMode="auto">
            <a:xfrm>
              <a:off x="3738754"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5</a:t>
              </a:r>
            </a:p>
          </p:txBody>
        </p:sp>
        <p:sp>
          <p:nvSpPr>
            <p:cNvPr id="115" name="TextBox 114">
              <a:extLst>
                <a:ext uri="{FF2B5EF4-FFF2-40B4-BE49-F238E27FC236}">
                  <a16:creationId xmlns:a16="http://schemas.microsoft.com/office/drawing/2014/main" id="{34EEF304-5872-8D66-8D14-A52595864695}"/>
                </a:ext>
              </a:extLst>
            </p:cNvPr>
            <p:cNvSpPr txBox="1"/>
            <p:nvPr/>
          </p:nvSpPr>
          <p:spPr bwMode="auto">
            <a:xfrm>
              <a:off x="4778180"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24</a:t>
              </a:r>
            </a:p>
          </p:txBody>
        </p:sp>
        <p:sp>
          <p:nvSpPr>
            <p:cNvPr id="116" name="TextBox 115">
              <a:extLst>
                <a:ext uri="{FF2B5EF4-FFF2-40B4-BE49-F238E27FC236}">
                  <a16:creationId xmlns:a16="http://schemas.microsoft.com/office/drawing/2014/main" id="{8DBAB8FD-EF2B-D1E0-0344-93826D3580F1}"/>
                </a:ext>
              </a:extLst>
            </p:cNvPr>
            <p:cNvSpPr txBox="1"/>
            <p:nvPr/>
          </p:nvSpPr>
          <p:spPr bwMode="auto">
            <a:xfrm>
              <a:off x="4012680"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a:t>
              </a:r>
            </a:p>
          </p:txBody>
        </p:sp>
      </p:grpSp>
      <p:grpSp>
        <p:nvGrpSpPr>
          <p:cNvPr id="118" name="Group 117">
            <a:extLst>
              <a:ext uri="{FF2B5EF4-FFF2-40B4-BE49-F238E27FC236}">
                <a16:creationId xmlns:a16="http://schemas.microsoft.com/office/drawing/2014/main" id="{CCDB3ABA-1E39-8DD0-DE15-BE469D28F68B}"/>
              </a:ext>
            </a:extLst>
          </p:cNvPr>
          <p:cNvGrpSpPr/>
          <p:nvPr/>
        </p:nvGrpSpPr>
        <p:grpSpPr>
          <a:xfrm>
            <a:off x="2545581" y="2051916"/>
            <a:ext cx="3285739" cy="276999"/>
            <a:chOff x="2416280" y="1665036"/>
            <a:chExt cx="3285739" cy="276999"/>
          </a:xfrm>
        </p:grpSpPr>
        <p:sp>
          <p:nvSpPr>
            <p:cNvPr id="119" name="TextBox 118">
              <a:extLst>
                <a:ext uri="{FF2B5EF4-FFF2-40B4-BE49-F238E27FC236}">
                  <a16:creationId xmlns:a16="http://schemas.microsoft.com/office/drawing/2014/main" id="{FA5C5B97-13F0-3939-3CB4-E32CA6B076FC}"/>
                </a:ext>
              </a:extLst>
            </p:cNvPr>
            <p:cNvSpPr txBox="1"/>
            <p:nvPr/>
          </p:nvSpPr>
          <p:spPr bwMode="auto">
            <a:xfrm>
              <a:off x="2416280"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48</a:t>
              </a:r>
            </a:p>
          </p:txBody>
        </p:sp>
        <p:sp>
          <p:nvSpPr>
            <p:cNvPr id="121" name="TextBox 120">
              <a:extLst>
                <a:ext uri="{FF2B5EF4-FFF2-40B4-BE49-F238E27FC236}">
                  <a16:creationId xmlns:a16="http://schemas.microsoft.com/office/drawing/2014/main" id="{3E13CA89-783E-C038-FD94-4DB6AA6CC2D6}"/>
                </a:ext>
              </a:extLst>
            </p:cNvPr>
            <p:cNvSpPr txBox="1"/>
            <p:nvPr/>
          </p:nvSpPr>
          <p:spPr bwMode="auto">
            <a:xfrm>
              <a:off x="3633911"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8</a:t>
              </a:r>
            </a:p>
          </p:txBody>
        </p:sp>
        <p:sp>
          <p:nvSpPr>
            <p:cNvPr id="122" name="TextBox 121">
              <a:extLst>
                <a:ext uri="{FF2B5EF4-FFF2-40B4-BE49-F238E27FC236}">
                  <a16:creationId xmlns:a16="http://schemas.microsoft.com/office/drawing/2014/main" id="{37ACACDF-17D6-195F-5AFF-791F648C6DEB}"/>
                </a:ext>
              </a:extLst>
            </p:cNvPr>
            <p:cNvSpPr txBox="1"/>
            <p:nvPr/>
          </p:nvSpPr>
          <p:spPr bwMode="auto">
            <a:xfrm>
              <a:off x="5304719"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42</a:t>
              </a:r>
            </a:p>
          </p:txBody>
        </p:sp>
        <p:sp>
          <p:nvSpPr>
            <p:cNvPr id="123" name="TextBox 122">
              <a:extLst>
                <a:ext uri="{FF2B5EF4-FFF2-40B4-BE49-F238E27FC236}">
                  <a16:creationId xmlns:a16="http://schemas.microsoft.com/office/drawing/2014/main" id="{35258B6B-97CC-AAA4-9B79-6FD94D68DE4D}"/>
                </a:ext>
              </a:extLst>
            </p:cNvPr>
            <p:cNvSpPr txBox="1"/>
            <p:nvPr/>
          </p:nvSpPr>
          <p:spPr bwMode="auto">
            <a:xfrm>
              <a:off x="4167794"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5</a:t>
              </a:r>
            </a:p>
          </p:txBody>
        </p:sp>
      </p:grpSp>
      <p:grpSp>
        <p:nvGrpSpPr>
          <p:cNvPr id="124" name="Group 123">
            <a:extLst>
              <a:ext uri="{FF2B5EF4-FFF2-40B4-BE49-F238E27FC236}">
                <a16:creationId xmlns:a16="http://schemas.microsoft.com/office/drawing/2014/main" id="{DD1A89D5-F328-A429-AE51-6A6EBA61BCF1}"/>
              </a:ext>
            </a:extLst>
          </p:cNvPr>
          <p:cNvGrpSpPr/>
          <p:nvPr/>
        </p:nvGrpSpPr>
        <p:grpSpPr>
          <a:xfrm>
            <a:off x="3000646" y="2807241"/>
            <a:ext cx="3099230" cy="276999"/>
            <a:chOff x="2871345" y="1665036"/>
            <a:chExt cx="3099230" cy="276999"/>
          </a:xfrm>
        </p:grpSpPr>
        <p:sp>
          <p:nvSpPr>
            <p:cNvPr id="126" name="TextBox 125">
              <a:extLst>
                <a:ext uri="{FF2B5EF4-FFF2-40B4-BE49-F238E27FC236}">
                  <a16:creationId xmlns:a16="http://schemas.microsoft.com/office/drawing/2014/main" id="{B01C023D-69BD-AC50-1D20-2E98C68B0286}"/>
                </a:ext>
              </a:extLst>
            </p:cNvPr>
            <p:cNvSpPr txBox="1"/>
            <p:nvPr/>
          </p:nvSpPr>
          <p:spPr bwMode="auto">
            <a:xfrm>
              <a:off x="2871345"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33</a:t>
              </a:r>
            </a:p>
          </p:txBody>
        </p:sp>
        <p:sp>
          <p:nvSpPr>
            <p:cNvPr id="127" name="TextBox 126">
              <a:extLst>
                <a:ext uri="{FF2B5EF4-FFF2-40B4-BE49-F238E27FC236}">
                  <a16:creationId xmlns:a16="http://schemas.microsoft.com/office/drawing/2014/main" id="{04E3E98E-849C-DC14-52D9-07AAEFC42FF0}"/>
                </a:ext>
              </a:extLst>
            </p:cNvPr>
            <p:cNvSpPr txBox="1"/>
            <p:nvPr/>
          </p:nvSpPr>
          <p:spPr bwMode="auto">
            <a:xfrm>
              <a:off x="3422776"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14</a:t>
              </a:r>
            </a:p>
          </p:txBody>
        </p:sp>
        <p:sp>
          <p:nvSpPr>
            <p:cNvPr id="128" name="TextBox 127">
              <a:extLst>
                <a:ext uri="{FF2B5EF4-FFF2-40B4-BE49-F238E27FC236}">
                  <a16:creationId xmlns:a16="http://schemas.microsoft.com/office/drawing/2014/main" id="{3AF69264-E356-D6FC-2252-3CC6DB720A37}"/>
                </a:ext>
              </a:extLst>
            </p:cNvPr>
            <p:cNvSpPr txBox="1"/>
            <p:nvPr/>
          </p:nvSpPr>
          <p:spPr bwMode="auto">
            <a:xfrm>
              <a:off x="5573275"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51</a:t>
              </a:r>
            </a:p>
          </p:txBody>
        </p:sp>
        <p:sp>
          <p:nvSpPr>
            <p:cNvPr id="129" name="TextBox 128">
              <a:extLst>
                <a:ext uri="{FF2B5EF4-FFF2-40B4-BE49-F238E27FC236}">
                  <a16:creationId xmlns:a16="http://schemas.microsoft.com/office/drawing/2014/main" id="{52116BB3-A4BF-00F9-C96F-EFDF43D0B81D}"/>
                </a:ext>
              </a:extLst>
            </p:cNvPr>
            <p:cNvSpPr txBox="1"/>
            <p:nvPr/>
          </p:nvSpPr>
          <p:spPr bwMode="auto">
            <a:xfrm>
              <a:off x="5263691"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41</a:t>
              </a:r>
            </a:p>
          </p:txBody>
        </p:sp>
      </p:grpSp>
      <p:grpSp>
        <p:nvGrpSpPr>
          <p:cNvPr id="130" name="Group 129">
            <a:extLst>
              <a:ext uri="{FF2B5EF4-FFF2-40B4-BE49-F238E27FC236}">
                <a16:creationId xmlns:a16="http://schemas.microsoft.com/office/drawing/2014/main" id="{5DE59894-54A9-4DA8-5C2E-A2C182C47D58}"/>
              </a:ext>
            </a:extLst>
          </p:cNvPr>
          <p:cNvGrpSpPr/>
          <p:nvPr/>
        </p:nvGrpSpPr>
        <p:grpSpPr>
          <a:xfrm>
            <a:off x="2834156" y="2303691"/>
            <a:ext cx="2731285" cy="276999"/>
            <a:chOff x="2704855" y="1665036"/>
            <a:chExt cx="2731285" cy="276999"/>
          </a:xfrm>
        </p:grpSpPr>
        <p:sp>
          <p:nvSpPr>
            <p:cNvPr id="132" name="TextBox 131">
              <a:extLst>
                <a:ext uri="{FF2B5EF4-FFF2-40B4-BE49-F238E27FC236}">
                  <a16:creationId xmlns:a16="http://schemas.microsoft.com/office/drawing/2014/main" id="{461F7CA9-30EF-2BDD-11DF-B00218B7C02F}"/>
                </a:ext>
              </a:extLst>
            </p:cNvPr>
            <p:cNvSpPr txBox="1"/>
            <p:nvPr/>
          </p:nvSpPr>
          <p:spPr bwMode="auto">
            <a:xfrm>
              <a:off x="2704855"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38</a:t>
              </a:r>
            </a:p>
          </p:txBody>
        </p:sp>
        <p:sp>
          <p:nvSpPr>
            <p:cNvPr id="133" name="TextBox 132">
              <a:extLst>
                <a:ext uri="{FF2B5EF4-FFF2-40B4-BE49-F238E27FC236}">
                  <a16:creationId xmlns:a16="http://schemas.microsoft.com/office/drawing/2014/main" id="{9E9287D9-A975-09D1-9330-A9379B60764F}"/>
                </a:ext>
              </a:extLst>
            </p:cNvPr>
            <p:cNvSpPr txBox="1"/>
            <p:nvPr/>
          </p:nvSpPr>
          <p:spPr bwMode="auto">
            <a:xfrm>
              <a:off x="3877260"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a:t>
              </a:r>
            </a:p>
          </p:txBody>
        </p:sp>
        <p:sp>
          <p:nvSpPr>
            <p:cNvPr id="134" name="TextBox 133">
              <a:extLst>
                <a:ext uri="{FF2B5EF4-FFF2-40B4-BE49-F238E27FC236}">
                  <a16:creationId xmlns:a16="http://schemas.microsoft.com/office/drawing/2014/main" id="{B4BB2ECA-1BA1-CEE2-E290-D3FF01494330}"/>
                </a:ext>
              </a:extLst>
            </p:cNvPr>
            <p:cNvSpPr txBox="1"/>
            <p:nvPr/>
          </p:nvSpPr>
          <p:spPr bwMode="auto">
            <a:xfrm>
              <a:off x="5038840"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33</a:t>
              </a:r>
            </a:p>
          </p:txBody>
        </p:sp>
        <p:sp>
          <p:nvSpPr>
            <p:cNvPr id="135" name="TextBox 134">
              <a:extLst>
                <a:ext uri="{FF2B5EF4-FFF2-40B4-BE49-F238E27FC236}">
                  <a16:creationId xmlns:a16="http://schemas.microsoft.com/office/drawing/2014/main" id="{4FB3CBFF-A55B-0A36-3C0C-93B2D26EAA7E}"/>
                </a:ext>
              </a:extLst>
            </p:cNvPr>
            <p:cNvSpPr txBox="1"/>
            <p:nvPr/>
          </p:nvSpPr>
          <p:spPr bwMode="auto">
            <a:xfrm>
              <a:off x="4019599"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a:t>
              </a:r>
            </a:p>
          </p:txBody>
        </p:sp>
      </p:grpSp>
      <p:grpSp>
        <p:nvGrpSpPr>
          <p:cNvPr id="136" name="Group 135">
            <a:extLst>
              <a:ext uri="{FF2B5EF4-FFF2-40B4-BE49-F238E27FC236}">
                <a16:creationId xmlns:a16="http://schemas.microsoft.com/office/drawing/2014/main" id="{811CCD37-641E-429F-19BF-D9B1FB43CDF0}"/>
              </a:ext>
            </a:extLst>
          </p:cNvPr>
          <p:cNvGrpSpPr/>
          <p:nvPr/>
        </p:nvGrpSpPr>
        <p:grpSpPr>
          <a:xfrm>
            <a:off x="2972141" y="2555466"/>
            <a:ext cx="1901777" cy="276999"/>
            <a:chOff x="2842840" y="1665036"/>
            <a:chExt cx="1901777" cy="276999"/>
          </a:xfrm>
        </p:grpSpPr>
        <p:sp>
          <p:nvSpPr>
            <p:cNvPr id="138" name="TextBox 137">
              <a:extLst>
                <a:ext uri="{FF2B5EF4-FFF2-40B4-BE49-F238E27FC236}">
                  <a16:creationId xmlns:a16="http://schemas.microsoft.com/office/drawing/2014/main" id="{06872519-1FBF-FB61-6EE5-248867BE9511}"/>
                </a:ext>
              </a:extLst>
            </p:cNvPr>
            <p:cNvSpPr txBox="1"/>
            <p:nvPr/>
          </p:nvSpPr>
          <p:spPr bwMode="auto">
            <a:xfrm>
              <a:off x="2842840"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34</a:t>
              </a:r>
            </a:p>
          </p:txBody>
        </p:sp>
        <p:sp>
          <p:nvSpPr>
            <p:cNvPr id="139" name="TextBox 138">
              <a:extLst>
                <a:ext uri="{FF2B5EF4-FFF2-40B4-BE49-F238E27FC236}">
                  <a16:creationId xmlns:a16="http://schemas.microsoft.com/office/drawing/2014/main" id="{EE695C0D-413D-84A2-949A-5C18823C02B8}"/>
                </a:ext>
              </a:extLst>
            </p:cNvPr>
            <p:cNvSpPr txBox="1"/>
            <p:nvPr/>
          </p:nvSpPr>
          <p:spPr bwMode="auto">
            <a:xfrm>
              <a:off x="3863177"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a:t>
              </a:r>
            </a:p>
          </p:txBody>
        </p:sp>
        <p:sp>
          <p:nvSpPr>
            <p:cNvPr id="140" name="TextBox 139">
              <a:extLst>
                <a:ext uri="{FF2B5EF4-FFF2-40B4-BE49-F238E27FC236}">
                  <a16:creationId xmlns:a16="http://schemas.microsoft.com/office/drawing/2014/main" id="{B0B4EFEF-9FB2-786C-4605-5EA105CB002B}"/>
                </a:ext>
              </a:extLst>
            </p:cNvPr>
            <p:cNvSpPr txBox="1"/>
            <p:nvPr/>
          </p:nvSpPr>
          <p:spPr bwMode="auto">
            <a:xfrm>
              <a:off x="4347317"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10</a:t>
              </a:r>
            </a:p>
          </p:txBody>
        </p:sp>
        <p:sp>
          <p:nvSpPr>
            <p:cNvPr id="141" name="TextBox 140">
              <a:extLst>
                <a:ext uri="{FF2B5EF4-FFF2-40B4-BE49-F238E27FC236}">
                  <a16:creationId xmlns:a16="http://schemas.microsoft.com/office/drawing/2014/main" id="{3D33BC09-83B2-37D3-4777-90DA00DF9950}"/>
                </a:ext>
              </a:extLst>
            </p:cNvPr>
            <p:cNvSpPr txBox="1"/>
            <p:nvPr/>
          </p:nvSpPr>
          <p:spPr bwMode="auto">
            <a:xfrm>
              <a:off x="4016000"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a:t>
              </a:r>
            </a:p>
          </p:txBody>
        </p:sp>
      </p:grpSp>
      <p:grpSp>
        <p:nvGrpSpPr>
          <p:cNvPr id="142" name="Group 141">
            <a:extLst>
              <a:ext uri="{FF2B5EF4-FFF2-40B4-BE49-F238E27FC236}">
                <a16:creationId xmlns:a16="http://schemas.microsoft.com/office/drawing/2014/main" id="{B1EC6DB9-3184-6875-E6EC-8E071598EA63}"/>
              </a:ext>
            </a:extLst>
          </p:cNvPr>
          <p:cNvGrpSpPr/>
          <p:nvPr/>
        </p:nvGrpSpPr>
        <p:grpSpPr>
          <a:xfrm>
            <a:off x="3008017" y="3059016"/>
            <a:ext cx="2257625" cy="276999"/>
            <a:chOff x="2878716" y="1665036"/>
            <a:chExt cx="2257625" cy="276999"/>
          </a:xfrm>
        </p:grpSpPr>
        <p:sp>
          <p:nvSpPr>
            <p:cNvPr id="144" name="TextBox 143">
              <a:extLst>
                <a:ext uri="{FF2B5EF4-FFF2-40B4-BE49-F238E27FC236}">
                  <a16:creationId xmlns:a16="http://schemas.microsoft.com/office/drawing/2014/main" id="{CCDC0F23-2172-8F74-62CB-4AD5B7BC4D7B}"/>
                </a:ext>
              </a:extLst>
            </p:cNvPr>
            <p:cNvSpPr txBox="1"/>
            <p:nvPr/>
          </p:nvSpPr>
          <p:spPr bwMode="auto">
            <a:xfrm>
              <a:off x="2878716"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33</a:t>
              </a:r>
            </a:p>
          </p:txBody>
        </p:sp>
        <p:sp>
          <p:nvSpPr>
            <p:cNvPr id="145" name="TextBox 144">
              <a:extLst>
                <a:ext uri="{FF2B5EF4-FFF2-40B4-BE49-F238E27FC236}">
                  <a16:creationId xmlns:a16="http://schemas.microsoft.com/office/drawing/2014/main" id="{1C54EFCA-B930-30BC-FC3F-969EE31BF057}"/>
                </a:ext>
              </a:extLst>
            </p:cNvPr>
            <p:cNvSpPr txBox="1"/>
            <p:nvPr/>
          </p:nvSpPr>
          <p:spPr bwMode="auto">
            <a:xfrm>
              <a:off x="3632874"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8</a:t>
              </a:r>
            </a:p>
          </p:txBody>
        </p:sp>
        <p:sp>
          <p:nvSpPr>
            <p:cNvPr id="146" name="TextBox 145">
              <a:extLst>
                <a:ext uri="{FF2B5EF4-FFF2-40B4-BE49-F238E27FC236}">
                  <a16:creationId xmlns:a16="http://schemas.microsoft.com/office/drawing/2014/main" id="{6488EED1-F70E-6A36-4EE3-0B7AFB3CFAB8}"/>
                </a:ext>
              </a:extLst>
            </p:cNvPr>
            <p:cNvSpPr txBox="1"/>
            <p:nvPr/>
          </p:nvSpPr>
          <p:spPr bwMode="auto">
            <a:xfrm>
              <a:off x="4739041"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23</a:t>
              </a:r>
            </a:p>
          </p:txBody>
        </p:sp>
        <p:sp>
          <p:nvSpPr>
            <p:cNvPr id="147" name="TextBox 146">
              <a:extLst>
                <a:ext uri="{FF2B5EF4-FFF2-40B4-BE49-F238E27FC236}">
                  <a16:creationId xmlns:a16="http://schemas.microsoft.com/office/drawing/2014/main" id="{A92660AE-D043-1959-92B0-897CEDA8838B}"/>
                </a:ext>
              </a:extLst>
            </p:cNvPr>
            <p:cNvSpPr txBox="1"/>
            <p:nvPr/>
          </p:nvSpPr>
          <p:spPr bwMode="auto">
            <a:xfrm>
              <a:off x="4159366"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5</a:t>
              </a:r>
            </a:p>
          </p:txBody>
        </p:sp>
      </p:grpSp>
      <p:grpSp>
        <p:nvGrpSpPr>
          <p:cNvPr id="148" name="Group 147">
            <a:extLst>
              <a:ext uri="{FF2B5EF4-FFF2-40B4-BE49-F238E27FC236}">
                <a16:creationId xmlns:a16="http://schemas.microsoft.com/office/drawing/2014/main" id="{5145FF71-16D1-E1C4-FC6D-9B97B66A76EE}"/>
              </a:ext>
            </a:extLst>
          </p:cNvPr>
          <p:cNvGrpSpPr/>
          <p:nvPr/>
        </p:nvGrpSpPr>
        <p:grpSpPr>
          <a:xfrm>
            <a:off x="3085380" y="3310791"/>
            <a:ext cx="1957457" cy="276999"/>
            <a:chOff x="2956079" y="1665036"/>
            <a:chExt cx="1957457" cy="276999"/>
          </a:xfrm>
        </p:grpSpPr>
        <p:sp>
          <p:nvSpPr>
            <p:cNvPr id="150" name="TextBox 149">
              <a:extLst>
                <a:ext uri="{FF2B5EF4-FFF2-40B4-BE49-F238E27FC236}">
                  <a16:creationId xmlns:a16="http://schemas.microsoft.com/office/drawing/2014/main" id="{A620ECA9-2B2B-4CB9-B3B6-004528CB287D}"/>
                </a:ext>
              </a:extLst>
            </p:cNvPr>
            <p:cNvSpPr txBox="1"/>
            <p:nvPr/>
          </p:nvSpPr>
          <p:spPr bwMode="auto">
            <a:xfrm>
              <a:off x="2956079"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29</a:t>
              </a:r>
            </a:p>
          </p:txBody>
        </p:sp>
        <p:sp>
          <p:nvSpPr>
            <p:cNvPr id="151" name="TextBox 150">
              <a:extLst>
                <a:ext uri="{FF2B5EF4-FFF2-40B4-BE49-F238E27FC236}">
                  <a16:creationId xmlns:a16="http://schemas.microsoft.com/office/drawing/2014/main" id="{D4FB8840-86D4-AA6A-E391-11C72C9DCBAF}"/>
                </a:ext>
              </a:extLst>
            </p:cNvPr>
            <p:cNvSpPr txBox="1"/>
            <p:nvPr/>
          </p:nvSpPr>
          <p:spPr bwMode="auto">
            <a:xfrm>
              <a:off x="3814199"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a:t>
              </a:r>
            </a:p>
          </p:txBody>
        </p:sp>
        <p:sp>
          <p:nvSpPr>
            <p:cNvPr id="152" name="TextBox 151">
              <a:extLst>
                <a:ext uri="{FF2B5EF4-FFF2-40B4-BE49-F238E27FC236}">
                  <a16:creationId xmlns:a16="http://schemas.microsoft.com/office/drawing/2014/main" id="{7E4D3D76-4105-AB07-40BA-3AA395A2E336}"/>
                </a:ext>
              </a:extLst>
            </p:cNvPr>
            <p:cNvSpPr txBox="1"/>
            <p:nvPr/>
          </p:nvSpPr>
          <p:spPr bwMode="auto">
            <a:xfrm>
              <a:off x="4516236"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16</a:t>
              </a:r>
            </a:p>
          </p:txBody>
        </p:sp>
        <p:sp>
          <p:nvSpPr>
            <p:cNvPr id="153" name="TextBox 152">
              <a:extLst>
                <a:ext uri="{FF2B5EF4-FFF2-40B4-BE49-F238E27FC236}">
                  <a16:creationId xmlns:a16="http://schemas.microsoft.com/office/drawing/2014/main" id="{52E78D34-1640-3D61-B7D1-71DF56DEC2EA}"/>
                </a:ext>
              </a:extLst>
            </p:cNvPr>
            <p:cNvSpPr txBox="1"/>
            <p:nvPr/>
          </p:nvSpPr>
          <p:spPr bwMode="auto">
            <a:xfrm>
              <a:off x="4050660"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a:t>
              </a:r>
            </a:p>
          </p:txBody>
        </p:sp>
      </p:grpSp>
      <p:grpSp>
        <p:nvGrpSpPr>
          <p:cNvPr id="154" name="Group 153">
            <a:extLst>
              <a:ext uri="{FF2B5EF4-FFF2-40B4-BE49-F238E27FC236}">
                <a16:creationId xmlns:a16="http://schemas.microsoft.com/office/drawing/2014/main" id="{ACB0C2C1-19E3-B133-EC03-200053F3CD89}"/>
              </a:ext>
            </a:extLst>
          </p:cNvPr>
          <p:cNvGrpSpPr/>
          <p:nvPr/>
        </p:nvGrpSpPr>
        <p:grpSpPr>
          <a:xfrm>
            <a:off x="3256305" y="3562566"/>
            <a:ext cx="1546203" cy="276999"/>
            <a:chOff x="3127004" y="1665036"/>
            <a:chExt cx="1546203" cy="276999"/>
          </a:xfrm>
        </p:grpSpPr>
        <p:sp>
          <p:nvSpPr>
            <p:cNvPr id="156" name="TextBox 155">
              <a:extLst>
                <a:ext uri="{FF2B5EF4-FFF2-40B4-BE49-F238E27FC236}">
                  <a16:creationId xmlns:a16="http://schemas.microsoft.com/office/drawing/2014/main" id="{4318ACF7-8D9A-60E8-1F3B-B92DA8D2D67E}"/>
                </a:ext>
              </a:extLst>
            </p:cNvPr>
            <p:cNvSpPr txBox="1"/>
            <p:nvPr/>
          </p:nvSpPr>
          <p:spPr bwMode="auto">
            <a:xfrm>
              <a:off x="3127004"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24</a:t>
              </a:r>
            </a:p>
          </p:txBody>
        </p:sp>
        <p:sp>
          <p:nvSpPr>
            <p:cNvPr id="157" name="TextBox 156">
              <a:extLst>
                <a:ext uri="{FF2B5EF4-FFF2-40B4-BE49-F238E27FC236}">
                  <a16:creationId xmlns:a16="http://schemas.microsoft.com/office/drawing/2014/main" id="{A650495A-9004-4C08-8019-C2545BE95960}"/>
                </a:ext>
              </a:extLst>
            </p:cNvPr>
            <p:cNvSpPr txBox="1"/>
            <p:nvPr/>
          </p:nvSpPr>
          <p:spPr bwMode="auto">
            <a:xfrm>
              <a:off x="3741891"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5</a:t>
              </a:r>
            </a:p>
          </p:txBody>
        </p:sp>
        <p:sp>
          <p:nvSpPr>
            <p:cNvPr id="158" name="TextBox 157">
              <a:extLst>
                <a:ext uri="{FF2B5EF4-FFF2-40B4-BE49-F238E27FC236}">
                  <a16:creationId xmlns:a16="http://schemas.microsoft.com/office/drawing/2014/main" id="{D7D845F1-FAFB-3ED1-D53E-91F894D946B5}"/>
                </a:ext>
              </a:extLst>
            </p:cNvPr>
            <p:cNvSpPr txBox="1"/>
            <p:nvPr/>
          </p:nvSpPr>
          <p:spPr bwMode="auto">
            <a:xfrm>
              <a:off x="4275907"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9</a:t>
              </a:r>
            </a:p>
          </p:txBody>
        </p:sp>
        <p:sp>
          <p:nvSpPr>
            <p:cNvPr id="159" name="TextBox 158">
              <a:extLst>
                <a:ext uri="{FF2B5EF4-FFF2-40B4-BE49-F238E27FC236}">
                  <a16:creationId xmlns:a16="http://schemas.microsoft.com/office/drawing/2014/main" id="{1388CCF9-4E73-585D-89DB-0EF6BED73A49}"/>
                </a:ext>
              </a:extLst>
            </p:cNvPr>
            <p:cNvSpPr txBox="1"/>
            <p:nvPr/>
          </p:nvSpPr>
          <p:spPr bwMode="auto">
            <a:xfrm>
              <a:off x="4040309"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a:t>
              </a:r>
            </a:p>
          </p:txBody>
        </p:sp>
      </p:grpSp>
      <p:grpSp>
        <p:nvGrpSpPr>
          <p:cNvPr id="160" name="Group 159">
            <a:extLst>
              <a:ext uri="{FF2B5EF4-FFF2-40B4-BE49-F238E27FC236}">
                <a16:creationId xmlns:a16="http://schemas.microsoft.com/office/drawing/2014/main" id="{8CA6A522-1800-6CF1-DCD4-262D971F14FB}"/>
              </a:ext>
            </a:extLst>
          </p:cNvPr>
          <p:cNvGrpSpPr/>
          <p:nvPr/>
        </p:nvGrpSpPr>
        <p:grpSpPr>
          <a:xfrm>
            <a:off x="3271187" y="3814341"/>
            <a:ext cx="1982723" cy="276999"/>
            <a:chOff x="3141886" y="1665036"/>
            <a:chExt cx="1982723" cy="276999"/>
          </a:xfrm>
        </p:grpSpPr>
        <p:sp>
          <p:nvSpPr>
            <p:cNvPr id="162" name="TextBox 161">
              <a:extLst>
                <a:ext uri="{FF2B5EF4-FFF2-40B4-BE49-F238E27FC236}">
                  <a16:creationId xmlns:a16="http://schemas.microsoft.com/office/drawing/2014/main" id="{A5EEF2B1-38D2-6DF4-C63A-F6E40B24CAFE}"/>
                </a:ext>
              </a:extLst>
            </p:cNvPr>
            <p:cNvSpPr txBox="1"/>
            <p:nvPr/>
          </p:nvSpPr>
          <p:spPr bwMode="auto">
            <a:xfrm>
              <a:off x="3141886"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24</a:t>
              </a:r>
            </a:p>
          </p:txBody>
        </p:sp>
        <p:sp>
          <p:nvSpPr>
            <p:cNvPr id="163" name="TextBox 162">
              <a:extLst>
                <a:ext uri="{FF2B5EF4-FFF2-40B4-BE49-F238E27FC236}">
                  <a16:creationId xmlns:a16="http://schemas.microsoft.com/office/drawing/2014/main" id="{E0180452-AFBE-B336-BD75-0EB47A5BD2B0}"/>
                </a:ext>
              </a:extLst>
            </p:cNvPr>
            <p:cNvSpPr txBox="1"/>
            <p:nvPr/>
          </p:nvSpPr>
          <p:spPr bwMode="auto">
            <a:xfrm>
              <a:off x="3787877"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a:t>
              </a:r>
            </a:p>
          </p:txBody>
        </p:sp>
        <p:sp>
          <p:nvSpPr>
            <p:cNvPr id="164" name="TextBox 163">
              <a:extLst>
                <a:ext uri="{FF2B5EF4-FFF2-40B4-BE49-F238E27FC236}">
                  <a16:creationId xmlns:a16="http://schemas.microsoft.com/office/drawing/2014/main" id="{4A979CAB-7EAA-36F5-62E6-813AB69B1BAC}"/>
                </a:ext>
              </a:extLst>
            </p:cNvPr>
            <p:cNvSpPr txBox="1"/>
            <p:nvPr/>
          </p:nvSpPr>
          <p:spPr bwMode="auto">
            <a:xfrm>
              <a:off x="4727309"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23</a:t>
              </a:r>
            </a:p>
          </p:txBody>
        </p:sp>
        <p:sp>
          <p:nvSpPr>
            <p:cNvPr id="165" name="TextBox 164">
              <a:extLst>
                <a:ext uri="{FF2B5EF4-FFF2-40B4-BE49-F238E27FC236}">
                  <a16:creationId xmlns:a16="http://schemas.microsoft.com/office/drawing/2014/main" id="{70B28E24-4FBC-BBC5-15FC-CEDED4C7B491}"/>
                </a:ext>
              </a:extLst>
            </p:cNvPr>
            <p:cNvSpPr txBox="1"/>
            <p:nvPr/>
          </p:nvSpPr>
          <p:spPr bwMode="auto">
            <a:xfrm>
              <a:off x="4242841"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8</a:t>
              </a:r>
            </a:p>
          </p:txBody>
        </p:sp>
      </p:grpSp>
      <p:grpSp>
        <p:nvGrpSpPr>
          <p:cNvPr id="166" name="Group 165">
            <a:extLst>
              <a:ext uri="{FF2B5EF4-FFF2-40B4-BE49-F238E27FC236}">
                <a16:creationId xmlns:a16="http://schemas.microsoft.com/office/drawing/2014/main" id="{E1690F11-F20F-D643-4F04-FD78AA2791A2}"/>
              </a:ext>
            </a:extLst>
          </p:cNvPr>
          <p:cNvGrpSpPr/>
          <p:nvPr/>
        </p:nvGrpSpPr>
        <p:grpSpPr>
          <a:xfrm>
            <a:off x="3289424" y="4066116"/>
            <a:ext cx="2212833" cy="276999"/>
            <a:chOff x="3160123" y="1665036"/>
            <a:chExt cx="2212833" cy="276999"/>
          </a:xfrm>
        </p:grpSpPr>
        <p:sp>
          <p:nvSpPr>
            <p:cNvPr id="168" name="TextBox 167">
              <a:extLst>
                <a:ext uri="{FF2B5EF4-FFF2-40B4-BE49-F238E27FC236}">
                  <a16:creationId xmlns:a16="http://schemas.microsoft.com/office/drawing/2014/main" id="{DA3DA152-9878-E3F1-0D54-0CC98ED34714}"/>
                </a:ext>
              </a:extLst>
            </p:cNvPr>
            <p:cNvSpPr txBox="1"/>
            <p:nvPr/>
          </p:nvSpPr>
          <p:spPr bwMode="auto">
            <a:xfrm>
              <a:off x="3160123"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23</a:t>
              </a:r>
            </a:p>
          </p:txBody>
        </p:sp>
        <p:sp>
          <p:nvSpPr>
            <p:cNvPr id="169" name="TextBox 168">
              <a:extLst>
                <a:ext uri="{FF2B5EF4-FFF2-40B4-BE49-F238E27FC236}">
                  <a16:creationId xmlns:a16="http://schemas.microsoft.com/office/drawing/2014/main" id="{32DC7283-F4FD-E3D7-4477-53526A4CECF2}"/>
                </a:ext>
              </a:extLst>
            </p:cNvPr>
            <p:cNvSpPr txBox="1"/>
            <p:nvPr/>
          </p:nvSpPr>
          <p:spPr bwMode="auto">
            <a:xfrm>
              <a:off x="3705277"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6</a:t>
              </a:r>
            </a:p>
          </p:txBody>
        </p:sp>
        <p:sp>
          <p:nvSpPr>
            <p:cNvPr id="170" name="TextBox 169">
              <a:extLst>
                <a:ext uri="{FF2B5EF4-FFF2-40B4-BE49-F238E27FC236}">
                  <a16:creationId xmlns:a16="http://schemas.microsoft.com/office/drawing/2014/main" id="{BF4ED889-9A43-B0B8-9B39-C1EB6349B579}"/>
                </a:ext>
              </a:extLst>
            </p:cNvPr>
            <p:cNvSpPr txBox="1"/>
            <p:nvPr/>
          </p:nvSpPr>
          <p:spPr bwMode="auto">
            <a:xfrm>
              <a:off x="4975656"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31</a:t>
              </a:r>
            </a:p>
          </p:txBody>
        </p:sp>
        <p:sp>
          <p:nvSpPr>
            <p:cNvPr id="171" name="TextBox 170">
              <a:extLst>
                <a:ext uri="{FF2B5EF4-FFF2-40B4-BE49-F238E27FC236}">
                  <a16:creationId xmlns:a16="http://schemas.microsoft.com/office/drawing/2014/main" id="{03F40BF7-EBBC-7135-BA92-3866CB6AFD07}"/>
                </a:ext>
              </a:extLst>
            </p:cNvPr>
            <p:cNvSpPr txBox="1"/>
            <p:nvPr/>
          </p:nvSpPr>
          <p:spPr bwMode="auto">
            <a:xfrm>
              <a:off x="4600472"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19</a:t>
              </a:r>
            </a:p>
          </p:txBody>
        </p:sp>
      </p:grpSp>
      <p:grpSp>
        <p:nvGrpSpPr>
          <p:cNvPr id="172" name="Group 171">
            <a:extLst>
              <a:ext uri="{FF2B5EF4-FFF2-40B4-BE49-F238E27FC236}">
                <a16:creationId xmlns:a16="http://schemas.microsoft.com/office/drawing/2014/main" id="{600B17BF-756C-01C2-56E8-107EB812B29C}"/>
              </a:ext>
            </a:extLst>
          </p:cNvPr>
          <p:cNvGrpSpPr/>
          <p:nvPr/>
        </p:nvGrpSpPr>
        <p:grpSpPr>
          <a:xfrm>
            <a:off x="3308426" y="4317891"/>
            <a:ext cx="1802493" cy="276999"/>
            <a:chOff x="3179125" y="1665036"/>
            <a:chExt cx="1802493" cy="276999"/>
          </a:xfrm>
        </p:grpSpPr>
        <p:sp>
          <p:nvSpPr>
            <p:cNvPr id="174" name="TextBox 173">
              <a:extLst>
                <a:ext uri="{FF2B5EF4-FFF2-40B4-BE49-F238E27FC236}">
                  <a16:creationId xmlns:a16="http://schemas.microsoft.com/office/drawing/2014/main" id="{270AEC7A-C1A4-AD6E-198F-9F3C315A3EE0}"/>
                </a:ext>
              </a:extLst>
            </p:cNvPr>
            <p:cNvSpPr txBox="1"/>
            <p:nvPr/>
          </p:nvSpPr>
          <p:spPr bwMode="auto">
            <a:xfrm>
              <a:off x="3179125"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22</a:t>
              </a:r>
            </a:p>
          </p:txBody>
        </p:sp>
        <p:sp>
          <p:nvSpPr>
            <p:cNvPr id="175" name="TextBox 174">
              <a:extLst>
                <a:ext uri="{FF2B5EF4-FFF2-40B4-BE49-F238E27FC236}">
                  <a16:creationId xmlns:a16="http://schemas.microsoft.com/office/drawing/2014/main" id="{6E0B05C6-2EFE-F60F-E196-F96E2FF52A50}"/>
                </a:ext>
              </a:extLst>
            </p:cNvPr>
            <p:cNvSpPr txBox="1"/>
            <p:nvPr/>
          </p:nvSpPr>
          <p:spPr bwMode="auto">
            <a:xfrm>
              <a:off x="3841611"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a:t>
              </a:r>
            </a:p>
          </p:txBody>
        </p:sp>
        <p:sp>
          <p:nvSpPr>
            <p:cNvPr id="176" name="TextBox 175">
              <a:extLst>
                <a:ext uri="{FF2B5EF4-FFF2-40B4-BE49-F238E27FC236}">
                  <a16:creationId xmlns:a16="http://schemas.microsoft.com/office/drawing/2014/main" id="{306D0EC0-22EB-754A-14C3-4D033BFB2336}"/>
                </a:ext>
              </a:extLst>
            </p:cNvPr>
            <p:cNvSpPr txBox="1"/>
            <p:nvPr/>
          </p:nvSpPr>
          <p:spPr bwMode="auto">
            <a:xfrm>
              <a:off x="4584318"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18</a:t>
              </a:r>
            </a:p>
          </p:txBody>
        </p:sp>
        <p:sp>
          <p:nvSpPr>
            <p:cNvPr id="177" name="TextBox 176">
              <a:extLst>
                <a:ext uri="{FF2B5EF4-FFF2-40B4-BE49-F238E27FC236}">
                  <a16:creationId xmlns:a16="http://schemas.microsoft.com/office/drawing/2014/main" id="{F1DF47B2-A5FB-8E98-088A-F817B72871C2}"/>
                </a:ext>
              </a:extLst>
            </p:cNvPr>
            <p:cNvSpPr txBox="1"/>
            <p:nvPr/>
          </p:nvSpPr>
          <p:spPr bwMode="auto">
            <a:xfrm>
              <a:off x="4073238"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a:t>
              </a:r>
            </a:p>
          </p:txBody>
        </p:sp>
      </p:grpSp>
      <p:grpSp>
        <p:nvGrpSpPr>
          <p:cNvPr id="178" name="Group 177">
            <a:extLst>
              <a:ext uri="{FF2B5EF4-FFF2-40B4-BE49-F238E27FC236}">
                <a16:creationId xmlns:a16="http://schemas.microsoft.com/office/drawing/2014/main" id="{13460030-C455-327A-3B00-8BBB1E9FB5D8}"/>
              </a:ext>
            </a:extLst>
          </p:cNvPr>
          <p:cNvGrpSpPr/>
          <p:nvPr/>
        </p:nvGrpSpPr>
        <p:grpSpPr>
          <a:xfrm>
            <a:off x="3347937" y="4569669"/>
            <a:ext cx="1608177" cy="276999"/>
            <a:chOff x="3218636" y="1665036"/>
            <a:chExt cx="1608177" cy="276999"/>
          </a:xfrm>
        </p:grpSpPr>
        <p:sp>
          <p:nvSpPr>
            <p:cNvPr id="179" name="TextBox 178">
              <a:extLst>
                <a:ext uri="{FF2B5EF4-FFF2-40B4-BE49-F238E27FC236}">
                  <a16:creationId xmlns:a16="http://schemas.microsoft.com/office/drawing/2014/main" id="{A9C946F6-13D8-DFE2-B854-003CE8E3BFCB}"/>
                </a:ext>
              </a:extLst>
            </p:cNvPr>
            <p:cNvSpPr txBox="1"/>
            <p:nvPr/>
          </p:nvSpPr>
          <p:spPr bwMode="auto">
            <a:xfrm>
              <a:off x="3218636"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21</a:t>
              </a:r>
            </a:p>
          </p:txBody>
        </p:sp>
        <p:sp>
          <p:nvSpPr>
            <p:cNvPr id="180" name="TextBox 179">
              <a:extLst>
                <a:ext uri="{FF2B5EF4-FFF2-40B4-BE49-F238E27FC236}">
                  <a16:creationId xmlns:a16="http://schemas.microsoft.com/office/drawing/2014/main" id="{0BD05AA4-462F-E7B8-56C6-95D3D7BD412B}"/>
                </a:ext>
              </a:extLst>
            </p:cNvPr>
            <p:cNvSpPr txBox="1"/>
            <p:nvPr/>
          </p:nvSpPr>
          <p:spPr bwMode="auto">
            <a:xfrm>
              <a:off x="3892752"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a:t>
              </a:r>
            </a:p>
          </p:txBody>
        </p:sp>
        <p:sp>
          <p:nvSpPr>
            <p:cNvPr id="181" name="TextBox 180">
              <a:extLst>
                <a:ext uri="{FF2B5EF4-FFF2-40B4-BE49-F238E27FC236}">
                  <a16:creationId xmlns:a16="http://schemas.microsoft.com/office/drawing/2014/main" id="{154764A8-6A3D-67C2-31BE-EFA679DA193B}"/>
                </a:ext>
              </a:extLst>
            </p:cNvPr>
            <p:cNvSpPr txBox="1"/>
            <p:nvPr/>
          </p:nvSpPr>
          <p:spPr bwMode="auto">
            <a:xfrm>
              <a:off x="4006426"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a:t>
              </a:r>
            </a:p>
          </p:txBody>
        </p:sp>
        <p:sp>
          <p:nvSpPr>
            <p:cNvPr id="183" name="TextBox 182">
              <a:extLst>
                <a:ext uri="{FF2B5EF4-FFF2-40B4-BE49-F238E27FC236}">
                  <a16:creationId xmlns:a16="http://schemas.microsoft.com/office/drawing/2014/main" id="{49189546-2781-EE96-C182-76DE80F34C0E}"/>
                </a:ext>
              </a:extLst>
            </p:cNvPr>
            <p:cNvSpPr txBox="1"/>
            <p:nvPr/>
          </p:nvSpPr>
          <p:spPr bwMode="auto">
            <a:xfrm>
              <a:off x="4429513" y="1665036"/>
              <a:ext cx="39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13</a:t>
              </a:r>
            </a:p>
          </p:txBody>
        </p:sp>
      </p:grpSp>
    </p:spTree>
    <p:extLst>
      <p:ext uri="{BB962C8B-B14F-4D97-AF65-F5344CB8AC3E}">
        <p14:creationId xmlns:p14="http://schemas.microsoft.com/office/powerpoint/2010/main" val="29448027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1C462-89FC-38B7-5F0D-BCD4958A7147}"/>
              </a:ext>
            </a:extLst>
          </p:cNvPr>
          <p:cNvSpPr>
            <a:spLocks noGrp="1"/>
          </p:cNvSpPr>
          <p:nvPr>
            <p:ph type="title"/>
          </p:nvPr>
        </p:nvSpPr>
        <p:spPr/>
        <p:txBody>
          <a:bodyPr/>
          <a:lstStyle/>
          <a:p>
            <a:r>
              <a:rPr lang="en-US" dirty="0"/>
              <a:t>Administration Considerations for T-DXd and Sacituzumab Govitecan in Breast Cancer</a:t>
            </a:r>
          </a:p>
        </p:txBody>
      </p:sp>
      <p:sp>
        <p:nvSpPr>
          <p:cNvPr id="4" name="Text Box 15">
            <a:extLst>
              <a:ext uri="{FF2B5EF4-FFF2-40B4-BE49-F238E27FC236}">
                <a16:creationId xmlns:a16="http://schemas.microsoft.com/office/drawing/2014/main" id="{C7A5CE30-15CF-8AB7-0ADE-14AFC73A4C0F}"/>
              </a:ext>
            </a:extLst>
          </p:cNvPr>
          <p:cNvSpPr txBox="1">
            <a:spLocks noChangeArrowheads="1"/>
          </p:cNvSpPr>
          <p:nvPr/>
        </p:nvSpPr>
        <p:spPr bwMode="auto">
          <a:xfrm>
            <a:off x="410897" y="638160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Trastuzumab deruxtecan PI. Sacituzumab govitecan PI.</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F72D5C26-340A-B977-EC18-1D958F2F97D3}"/>
              </a:ext>
            </a:extLst>
          </p:cNvPr>
          <p:cNvGraphicFramePr>
            <a:graphicFrameLocks/>
          </p:cNvGraphicFramePr>
          <p:nvPr>
            <p:extLst>
              <p:ext uri="{D42A27DB-BD31-4B8C-83A1-F6EECF244321}">
                <p14:modId xmlns:p14="http://schemas.microsoft.com/office/powerpoint/2010/main" val="126526347"/>
              </p:ext>
            </p:extLst>
          </p:nvPr>
        </p:nvGraphicFramePr>
        <p:xfrm>
          <a:off x="727076" y="1604963"/>
          <a:ext cx="10779124" cy="4572074"/>
        </p:xfrm>
        <a:graphic>
          <a:graphicData uri="http://schemas.openxmlformats.org/drawingml/2006/table">
            <a:tbl>
              <a:tblPr/>
              <a:tblGrid>
                <a:gridCol w="2483477">
                  <a:extLst>
                    <a:ext uri="{9D8B030D-6E8A-4147-A177-3AD203B41FA5}">
                      <a16:colId xmlns:a16="http://schemas.microsoft.com/office/drawing/2014/main" val="20000"/>
                    </a:ext>
                  </a:extLst>
                </a:gridCol>
                <a:gridCol w="3481333">
                  <a:extLst>
                    <a:ext uri="{9D8B030D-6E8A-4147-A177-3AD203B41FA5}">
                      <a16:colId xmlns:a16="http://schemas.microsoft.com/office/drawing/2014/main" val="20001"/>
                    </a:ext>
                  </a:extLst>
                </a:gridCol>
                <a:gridCol w="4814314">
                  <a:extLst>
                    <a:ext uri="{9D8B030D-6E8A-4147-A177-3AD203B41FA5}">
                      <a16:colId xmlns:a16="http://schemas.microsoft.com/office/drawing/2014/main" val="20002"/>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Consideration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T-DXd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Sacituzumab Govitecan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10058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Premedication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CINV: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3-drug combination regimen (dexamethasone + 5-HT</a:t>
                      </a:r>
                      <a:r>
                        <a:rPr kumimoji="0" lang="en-US" sz="1600" b="0" i="0" u="none" strike="noStrike" kern="1200" cap="none" normalizeH="0" baseline="-25000" dirty="0">
                          <a:ln>
                            <a:noFill/>
                          </a:ln>
                          <a:solidFill>
                            <a:schemeClr val="bg2">
                              <a:lumMod val="10000"/>
                            </a:schemeClr>
                          </a:solidFill>
                          <a:effectLst/>
                          <a:latin typeface="Calibri" panose="020F0502020204030204" pitchFamily="34" charset="0"/>
                          <a:ea typeface="+mn-ea"/>
                          <a:cs typeface="+mn-cs"/>
                        </a:rPr>
                        <a:t>3</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receptor antagonist + NK1 receptor antagonist)</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Infusion reactions: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premedicate with antipyretics, H</a:t>
                      </a:r>
                      <a:r>
                        <a:rPr kumimoji="0" lang="en-US" sz="1600" b="0" i="0" u="none" strike="noStrike" kern="1200" cap="none" normalizeH="0" baseline="-25000" dirty="0">
                          <a:ln>
                            <a:noFill/>
                          </a:ln>
                          <a:solidFill>
                            <a:schemeClr val="bg2">
                              <a:lumMod val="10000"/>
                            </a:schemeClr>
                          </a:solidFill>
                          <a:effectLst/>
                          <a:latin typeface="Calibri" panose="020F0502020204030204" pitchFamily="34" charset="0"/>
                          <a:ea typeface="+mn-ea"/>
                          <a:cs typeface="+mn-cs"/>
                        </a:rPr>
                        <a:t>1</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and H</a:t>
                      </a:r>
                      <a:r>
                        <a:rPr kumimoji="0" lang="en-US" sz="1600" b="0" i="0" u="none" strike="noStrike" kern="1200" cap="none" normalizeH="0" baseline="-25000" dirty="0">
                          <a:ln>
                            <a:noFill/>
                          </a:ln>
                          <a:solidFill>
                            <a:schemeClr val="bg2">
                              <a:lumMod val="10000"/>
                            </a:schemeClr>
                          </a:solidFill>
                          <a:effectLst/>
                          <a:latin typeface="Calibri" panose="020F0502020204030204" pitchFamily="34" charset="0"/>
                          <a:ea typeface="+mn-ea"/>
                          <a:cs typeface="+mn-cs"/>
                        </a:rPr>
                        <a:t>2</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blockers; consider corticosteroids for those with prior infusion reactions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CINV: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to 3-drug combination regimen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(eg, dexamethasone + either 5-HT</a:t>
                      </a:r>
                      <a:r>
                        <a:rPr kumimoji="0" lang="en-US" sz="1600" b="0" i="0" u="none" strike="noStrike" kern="1200" cap="none" normalizeH="0" baseline="-25000" dirty="0">
                          <a:ln>
                            <a:noFill/>
                          </a:ln>
                          <a:solidFill>
                            <a:schemeClr val="bg2">
                              <a:lumMod val="10000"/>
                            </a:schemeClr>
                          </a:solidFill>
                          <a:effectLst/>
                          <a:latin typeface="Calibri" panose="020F0502020204030204" pitchFamily="34" charset="0"/>
                          <a:ea typeface="+mn-ea"/>
                          <a:cs typeface="+mn-cs"/>
                        </a:rPr>
                        <a:t>3</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or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NK1 receptor antagonist)</a:t>
                      </a:r>
                    </a:p>
                    <a:p>
                      <a:pPr marL="741363" marR="0" lvl="1"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Some institutions may use only ondansetron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Starting dosage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mg/kg IV Q3W until PD/unacceptable toxicity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mg/kg IV QW on Days 1, 8 of 21-day cycles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until PD/unacceptable toxicity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reductions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First: 4.4 mg/kg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Second: 3.2 mg/kg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Third: discontinue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First: 25% dose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Second: 50% dose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Third: discontinue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Key toxicities managed with dose modifications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ILD/pneumonitis, nausea, neutropenia, thrombocytopenia, LVEF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 nausea, vomiting, diarrhea,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any other high-grade/persistent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689298259"/>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DDIs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Very limited/not clinically meaningful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Avoid coadministering UGT1A1 inhibitors or inducers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527097796"/>
                  </a:ext>
                </a:extLst>
              </a:tr>
            </a:tbl>
          </a:graphicData>
        </a:graphic>
      </p:graphicFrame>
    </p:spTree>
    <p:extLst>
      <p:ext uri="{BB962C8B-B14F-4D97-AF65-F5344CB8AC3E}">
        <p14:creationId xmlns:p14="http://schemas.microsoft.com/office/powerpoint/2010/main" val="10595843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Freeform 130">
            <a:extLst>
              <a:ext uri="{FF2B5EF4-FFF2-40B4-BE49-F238E27FC236}">
                <a16:creationId xmlns:a16="http://schemas.microsoft.com/office/drawing/2014/main" id="{A77C0F9A-190E-A7BC-7868-694DD0736B7C}"/>
              </a:ext>
            </a:extLst>
          </p:cNvPr>
          <p:cNvSpPr/>
          <p:nvPr/>
        </p:nvSpPr>
        <p:spPr>
          <a:xfrm>
            <a:off x="3911527" y="1457852"/>
            <a:ext cx="7339776" cy="3937534"/>
          </a:xfrm>
          <a:custGeom>
            <a:avLst/>
            <a:gdLst>
              <a:gd name="connsiteX0" fmla="*/ 5657850 w 5657850"/>
              <a:gd name="connsiteY0" fmla="*/ 0 h 723900"/>
              <a:gd name="connsiteX1" fmla="*/ 5657850 w 5657850"/>
              <a:gd name="connsiteY1" fmla="*/ 723900 h 723900"/>
              <a:gd name="connsiteX2" fmla="*/ 0 w 5657850"/>
              <a:gd name="connsiteY2" fmla="*/ 723900 h 723900"/>
            </a:gdLst>
            <a:ahLst/>
            <a:cxnLst>
              <a:cxn ang="0">
                <a:pos x="connsiteX0" y="connsiteY0"/>
              </a:cxn>
              <a:cxn ang="0">
                <a:pos x="connsiteX1" y="connsiteY1"/>
              </a:cxn>
              <a:cxn ang="0">
                <a:pos x="connsiteX2" y="connsiteY2"/>
              </a:cxn>
            </a:cxnLst>
            <a:rect l="l" t="t" r="r" b="b"/>
            <a:pathLst>
              <a:path w="5657850" h="723900">
                <a:moveTo>
                  <a:pt x="5657850" y="0"/>
                </a:moveTo>
                <a:lnTo>
                  <a:pt x="5657850" y="723900"/>
                </a:lnTo>
                <a:lnTo>
                  <a:pt x="0" y="723900"/>
                </a:lnTo>
              </a:path>
            </a:pathLst>
          </a:custGeom>
          <a:noFill/>
          <a:ln w="28575" cap="flat" cmpd="sng" algn="ctr">
            <a:solidFill>
              <a:schemeClr val="bg1"/>
            </a:solidFill>
            <a:prstDash val="sysDash"/>
            <a:headEnd type="none" w="med" len="med"/>
            <a:tailEnd type="triangle" w="lg" len="lg"/>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3F4444"/>
              </a:solidFill>
              <a:effectLst/>
              <a:uLnTx/>
              <a:uFillTx/>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F7D6D96E-0B4A-7C48-0C0E-29B12C902260}"/>
              </a:ext>
            </a:extLst>
          </p:cNvPr>
          <p:cNvSpPr>
            <a:spLocks noGrp="1"/>
          </p:cNvSpPr>
          <p:nvPr>
            <p:ph type="title"/>
          </p:nvPr>
        </p:nvSpPr>
        <p:spPr>
          <a:xfrm>
            <a:off x="609759" y="238127"/>
            <a:ext cx="11141055" cy="746119"/>
          </a:xfrm>
        </p:spPr>
        <p:txBody>
          <a:bodyPr/>
          <a:lstStyle/>
          <a:p>
            <a:r>
              <a:rPr lang="en-US" dirty="0"/>
              <a:t>Managing ILD/Pneumonitis With T-DXd</a:t>
            </a:r>
          </a:p>
        </p:txBody>
      </p:sp>
      <p:cxnSp>
        <p:nvCxnSpPr>
          <p:cNvPr id="6" name="Straight Connector 5">
            <a:extLst>
              <a:ext uri="{FF2B5EF4-FFF2-40B4-BE49-F238E27FC236}">
                <a16:creationId xmlns:a16="http://schemas.microsoft.com/office/drawing/2014/main" id="{5FA372AD-E35C-1F50-2F20-E0BC81484143}"/>
              </a:ext>
            </a:extLst>
          </p:cNvPr>
          <p:cNvCxnSpPr>
            <a:cxnSpLocks/>
          </p:cNvCxnSpPr>
          <p:nvPr/>
        </p:nvCxnSpPr>
        <p:spPr>
          <a:xfrm>
            <a:off x="3911527" y="1392949"/>
            <a:ext cx="7339776" cy="0"/>
          </a:xfrm>
          <a:prstGeom prst="line">
            <a:avLst/>
          </a:prstGeom>
          <a:noFill/>
          <a:ln w="28575" cap="flat" cmpd="sng" algn="ctr">
            <a:solidFill>
              <a:schemeClr val="bg1"/>
            </a:solidFill>
            <a:prstDash val="sysDash"/>
            <a:headEnd type="oval" w="lg" len="lg"/>
          </a:ln>
          <a:effectLst/>
        </p:spPr>
      </p:cxnSp>
      <p:sp>
        <p:nvSpPr>
          <p:cNvPr id="7" name="Rectangle: Rounded Corners 19">
            <a:extLst>
              <a:ext uri="{FF2B5EF4-FFF2-40B4-BE49-F238E27FC236}">
                <a16:creationId xmlns:a16="http://schemas.microsoft.com/office/drawing/2014/main" id="{4BF6F6B0-C259-C0BD-8BAA-7C881651C8D1}"/>
              </a:ext>
            </a:extLst>
          </p:cNvPr>
          <p:cNvSpPr/>
          <p:nvPr/>
        </p:nvSpPr>
        <p:spPr>
          <a:xfrm rot="10800000">
            <a:off x="790167" y="1113060"/>
            <a:ext cx="3060441" cy="2371997"/>
          </a:xfrm>
          <a:prstGeom prst="roundRect">
            <a:avLst>
              <a:gd name="adj" fmla="val 0"/>
            </a:avLst>
          </a:prstGeom>
          <a:solidFill>
            <a:srgbClr val="FFFFFF"/>
          </a:solidFill>
          <a:ln w="28575" cap="flat" cmpd="sng" algn="ctr">
            <a:solidFill>
              <a:schemeClr val="accent1"/>
            </a:solid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dirty="0">
              <a:ln>
                <a:noFill/>
              </a:ln>
              <a:solidFill>
                <a:srgbClr val="3F4444"/>
              </a:solidFill>
              <a:effectLst/>
              <a:uLnTx/>
              <a:uFillTx/>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3E3D8586-63FF-A0C6-0FCF-E1D698619181}"/>
              </a:ext>
            </a:extLst>
          </p:cNvPr>
          <p:cNvSpPr/>
          <p:nvPr/>
        </p:nvSpPr>
        <p:spPr>
          <a:xfrm>
            <a:off x="795818" y="1128231"/>
            <a:ext cx="3054793" cy="307777"/>
          </a:xfrm>
          <a:prstGeom prst="rect">
            <a:avLst/>
          </a:prstGeom>
          <a:solidFill>
            <a:schemeClr val="accent1"/>
          </a:solidFill>
        </p:spPr>
        <p:txBody>
          <a:bodyPr wrap="square">
            <a:spAutoFit/>
          </a:bodyPr>
          <a:lstStyle/>
          <a:p>
            <a:pPr algn="ctr" defTabSz="456075">
              <a:defRPr/>
            </a:pPr>
            <a:r>
              <a:rPr lang="en-US" sz="1400" dirty="0">
                <a:latin typeface="Calibri" panose="020F0502020204030204" pitchFamily="34" charset="0"/>
                <a:ea typeface="Arial" charset="0"/>
                <a:cs typeface="Calibri" panose="020F0502020204030204" pitchFamily="34" charset="0"/>
              </a:rPr>
              <a:t>Monitor</a:t>
            </a:r>
          </a:p>
        </p:txBody>
      </p:sp>
      <p:sp>
        <p:nvSpPr>
          <p:cNvPr id="10" name="Rectangle 9">
            <a:extLst>
              <a:ext uri="{FF2B5EF4-FFF2-40B4-BE49-F238E27FC236}">
                <a16:creationId xmlns:a16="http://schemas.microsoft.com/office/drawing/2014/main" id="{F68B0CCB-DE80-5455-D70B-D13B9191B0C9}"/>
              </a:ext>
            </a:extLst>
          </p:cNvPr>
          <p:cNvSpPr/>
          <p:nvPr/>
        </p:nvSpPr>
        <p:spPr>
          <a:xfrm>
            <a:off x="795818" y="1405845"/>
            <a:ext cx="3060437" cy="2040756"/>
          </a:xfrm>
          <a:prstGeom prst="rect">
            <a:avLst/>
          </a:prstGeom>
        </p:spPr>
        <p:txBody>
          <a:bodyPr wrap="square" numCol="2">
            <a:noAutofit/>
          </a:bodyPr>
          <a:lstStyle/>
          <a:p>
            <a:pPr marL="114300" indent="-114300" defTabSz="609585">
              <a:spcBef>
                <a:spcPts val="0"/>
              </a:spcBef>
              <a:buFont typeface="Wingdings" pitchFamily="2" charset="2"/>
              <a:buChar char="§"/>
              <a:defRPr/>
            </a:pPr>
            <a:r>
              <a:rPr lang="en-US" sz="1200" b="0" dirty="0">
                <a:solidFill>
                  <a:schemeClr val="bg1"/>
                </a:solidFill>
                <a:latin typeface="Calibri" panose="020F0502020204030204" pitchFamily="34" charset="0"/>
                <a:cs typeface="Calibri" panose="020F0502020204030204" pitchFamily="34" charset="0"/>
              </a:rPr>
              <a:t>Urge patients to immediately report cough, dyspnea, fever, and/or new </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or worsening respiratory symptoms</a:t>
            </a:r>
          </a:p>
          <a:p>
            <a:pPr marL="114300" indent="-114300" defTabSz="609585">
              <a:spcBef>
                <a:spcPts val="0"/>
              </a:spcBef>
              <a:buFont typeface="Wingdings" pitchFamily="2" charset="2"/>
              <a:buChar char="§"/>
              <a:defRPr/>
            </a:pPr>
            <a:r>
              <a:rPr lang="en-US" sz="1200" b="0" dirty="0">
                <a:solidFill>
                  <a:schemeClr val="bg1"/>
                </a:solidFill>
                <a:latin typeface="Calibri" panose="020F0502020204030204" pitchFamily="34" charset="0"/>
                <a:cs typeface="Calibri" panose="020F0502020204030204" pitchFamily="34" charset="0"/>
              </a:rPr>
              <a:t>Monitor for signs/</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symptoms of ILD</a:t>
            </a:r>
          </a:p>
          <a:p>
            <a:pPr marL="114300" indent="-114300" defTabSz="609585">
              <a:spcBef>
                <a:spcPts val="0"/>
              </a:spcBef>
              <a:buFont typeface="Wingdings" pitchFamily="2" charset="2"/>
              <a:buChar char="§"/>
              <a:defRPr/>
            </a:pPr>
            <a:endParaRPr lang="en-US" sz="1200" b="0" dirty="0">
              <a:solidFill>
                <a:schemeClr val="bg1"/>
              </a:solidFill>
              <a:latin typeface="Calibri" panose="020F0502020204030204" pitchFamily="34" charset="0"/>
              <a:cs typeface="Calibri" panose="020F0502020204030204" pitchFamily="34" charset="0"/>
            </a:endParaRPr>
          </a:p>
          <a:p>
            <a:pPr marL="114300" indent="-114300" defTabSz="609585">
              <a:spcBef>
                <a:spcPts val="0"/>
              </a:spcBef>
              <a:buFont typeface="Wingdings" pitchFamily="2" charset="2"/>
              <a:buChar char="§"/>
              <a:defRPr/>
            </a:pPr>
            <a:endParaRPr lang="en-US" sz="1200" b="0" dirty="0">
              <a:solidFill>
                <a:schemeClr val="bg1"/>
              </a:solidFill>
              <a:latin typeface="Calibri" panose="020F0502020204030204" pitchFamily="34" charset="0"/>
              <a:cs typeface="Calibri" panose="020F0502020204030204" pitchFamily="34" charset="0"/>
            </a:endParaRPr>
          </a:p>
          <a:p>
            <a:pPr marL="114300" indent="-114300" defTabSz="609585">
              <a:spcBef>
                <a:spcPts val="0"/>
              </a:spcBef>
              <a:buFont typeface="Wingdings" pitchFamily="2" charset="2"/>
              <a:buChar char="§"/>
              <a:defRPr/>
            </a:pPr>
            <a:endParaRPr lang="en-US" sz="1200" b="0" dirty="0">
              <a:solidFill>
                <a:schemeClr val="bg1"/>
              </a:solidFill>
              <a:latin typeface="Calibri" panose="020F0502020204030204" pitchFamily="34" charset="0"/>
              <a:cs typeface="Calibri" panose="020F0502020204030204" pitchFamily="34" charset="0"/>
            </a:endParaRPr>
          </a:p>
          <a:p>
            <a:pPr marL="114300" indent="-114300" defTabSz="609585">
              <a:spcBef>
                <a:spcPts val="0"/>
              </a:spcBef>
              <a:buFont typeface="Wingdings" pitchFamily="2" charset="2"/>
              <a:buChar char="§"/>
              <a:defRPr/>
            </a:pPr>
            <a:r>
              <a:rPr lang="en-US" sz="1200" b="0" dirty="0">
                <a:solidFill>
                  <a:schemeClr val="bg1"/>
                </a:solidFill>
                <a:latin typeface="Calibri" panose="020F0502020204030204" pitchFamily="34" charset="0"/>
                <a:cs typeface="Calibri" panose="020F0502020204030204" pitchFamily="34" charset="0"/>
              </a:rPr>
              <a:t>Promptly investigate evidence of ILD</a:t>
            </a:r>
          </a:p>
          <a:p>
            <a:pPr marL="114300" indent="-114300" defTabSz="609585">
              <a:spcBef>
                <a:spcPts val="0"/>
              </a:spcBef>
              <a:buFont typeface="Wingdings" pitchFamily="2" charset="2"/>
              <a:buChar char="§"/>
              <a:defRPr/>
            </a:pPr>
            <a:r>
              <a:rPr lang="en-US" sz="1200" b="0" dirty="0">
                <a:solidFill>
                  <a:schemeClr val="bg1"/>
                </a:solidFill>
                <a:latin typeface="Calibri" panose="020F0502020204030204" pitchFamily="34" charset="0"/>
                <a:cs typeface="Calibri" panose="020F0502020204030204" pitchFamily="34" charset="0"/>
              </a:rPr>
              <a:t>Evaluate patients with suspected ILD by radiographic imaging and assess as follows</a:t>
            </a:r>
          </a:p>
          <a:p>
            <a:pPr marL="114300" indent="-114300" defTabSz="609585">
              <a:spcBef>
                <a:spcPts val="0"/>
              </a:spcBef>
              <a:buFont typeface="Wingdings" pitchFamily="2" charset="2"/>
              <a:buChar char="§"/>
              <a:defRPr/>
            </a:pPr>
            <a:r>
              <a:rPr lang="en-US" sz="1200" b="0" dirty="0">
                <a:solidFill>
                  <a:schemeClr val="bg1"/>
                </a:solidFill>
                <a:latin typeface="Calibri" panose="020F0502020204030204" pitchFamily="34" charset="0"/>
                <a:cs typeface="Calibri" panose="020F0502020204030204" pitchFamily="34" charset="0"/>
              </a:rPr>
              <a:t>Consider earlier scans to assess response and monitor for ILD</a:t>
            </a:r>
          </a:p>
        </p:txBody>
      </p:sp>
      <p:sp>
        <p:nvSpPr>
          <p:cNvPr id="11" name="Rectangle: Rounded Corners 19">
            <a:extLst>
              <a:ext uri="{FF2B5EF4-FFF2-40B4-BE49-F238E27FC236}">
                <a16:creationId xmlns:a16="http://schemas.microsoft.com/office/drawing/2014/main" id="{CAC54AB4-B873-FEA8-9387-0DD342183D78}"/>
              </a:ext>
            </a:extLst>
          </p:cNvPr>
          <p:cNvSpPr/>
          <p:nvPr/>
        </p:nvSpPr>
        <p:spPr>
          <a:xfrm rot="10800000">
            <a:off x="4250443" y="1225949"/>
            <a:ext cx="4321162" cy="2563753"/>
          </a:xfrm>
          <a:prstGeom prst="roundRect">
            <a:avLst>
              <a:gd name="adj" fmla="val 0"/>
            </a:avLst>
          </a:prstGeom>
          <a:solidFill>
            <a:srgbClr val="FFFFFF"/>
          </a:solidFill>
          <a:ln w="28575" cap="flat" cmpd="sng" algn="ctr">
            <a:solidFill>
              <a:schemeClr val="accent1"/>
            </a:solid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n-IN" sz="1200" i="0" u="none" strike="noStrike" kern="0" cap="none" spc="0" normalizeH="0" baseline="0" noProof="0" dirty="0">
              <a:ln>
                <a:noFill/>
              </a:ln>
              <a:solidFill>
                <a:srgbClr val="3F4444"/>
              </a:solidFill>
              <a:effectLst/>
              <a:uLnTx/>
              <a:uFillTx/>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D6A2F8C9-2508-BBB7-C76E-990D147DFDCA}"/>
              </a:ext>
            </a:extLst>
          </p:cNvPr>
          <p:cNvSpPr/>
          <p:nvPr/>
        </p:nvSpPr>
        <p:spPr>
          <a:xfrm>
            <a:off x="4256089" y="1218543"/>
            <a:ext cx="4315516" cy="307777"/>
          </a:xfrm>
          <a:prstGeom prst="rect">
            <a:avLst/>
          </a:prstGeom>
          <a:solidFill>
            <a:schemeClr val="accent1"/>
          </a:solidFill>
        </p:spPr>
        <p:txBody>
          <a:bodyPr wrap="square">
            <a:spAutoFit/>
          </a:bodyPr>
          <a:lstStyle/>
          <a:p>
            <a:pPr algn="ctr" defTabSz="456075">
              <a:defRPr/>
            </a:pPr>
            <a:r>
              <a:rPr lang="en-US" sz="1400" dirty="0">
                <a:latin typeface="Calibri" panose="020F0502020204030204" pitchFamily="34" charset="0"/>
                <a:ea typeface="Arial" charset="0"/>
                <a:cs typeface="Calibri" panose="020F0502020204030204" pitchFamily="34" charset="0"/>
              </a:rPr>
              <a:t>Confirm</a:t>
            </a:r>
            <a:endParaRPr lang="en-US" sz="1400" baseline="30000" dirty="0">
              <a:latin typeface="Calibri" panose="020F0502020204030204" pitchFamily="34" charset="0"/>
              <a:ea typeface="Arial" charset="0"/>
              <a:cs typeface="Calibri" panose="020F0502020204030204" pitchFamily="34" charset="0"/>
            </a:endParaRPr>
          </a:p>
        </p:txBody>
      </p:sp>
      <p:sp>
        <p:nvSpPr>
          <p:cNvPr id="14" name="Rectangle: Rounded Corners 19">
            <a:extLst>
              <a:ext uri="{FF2B5EF4-FFF2-40B4-BE49-F238E27FC236}">
                <a16:creationId xmlns:a16="http://schemas.microsoft.com/office/drawing/2014/main" id="{07A9164E-2474-CCB8-89DA-5E3FD6A612D2}"/>
              </a:ext>
            </a:extLst>
          </p:cNvPr>
          <p:cNvSpPr/>
          <p:nvPr/>
        </p:nvSpPr>
        <p:spPr>
          <a:xfrm rot="10800000">
            <a:off x="8776149" y="1225952"/>
            <a:ext cx="2291899" cy="2202299"/>
          </a:xfrm>
          <a:prstGeom prst="roundRect">
            <a:avLst>
              <a:gd name="adj" fmla="val 0"/>
            </a:avLst>
          </a:prstGeom>
          <a:noFill/>
          <a:ln w="28575" cap="flat" cmpd="sng" algn="ctr">
            <a:solidFill>
              <a:schemeClr val="accent3"/>
            </a:solid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dirty="0">
              <a:ln>
                <a:noFill/>
              </a:ln>
              <a:solidFill>
                <a:srgbClr val="3F4444"/>
              </a:solidFill>
              <a:effectLst/>
              <a:uLnTx/>
              <a:uFillTx/>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2BA4D146-C3F2-853C-2AD6-4302764593DA}"/>
              </a:ext>
            </a:extLst>
          </p:cNvPr>
          <p:cNvSpPr txBox="1"/>
          <p:nvPr/>
        </p:nvSpPr>
        <p:spPr>
          <a:xfrm>
            <a:off x="8873383" y="1588939"/>
            <a:ext cx="2108442" cy="1200329"/>
          </a:xfrm>
          <a:prstGeom prst="rect">
            <a:avLst/>
          </a:prstGeom>
          <a:noFill/>
          <a:ln>
            <a:noFill/>
          </a:ln>
        </p:spPr>
        <p:txBody>
          <a:bodyPr wrap="square" numCol="1" rtlCol="0">
            <a:spAutoFit/>
          </a:bodyPr>
          <a:lstStyle/>
          <a:p>
            <a:pPr defTabSz="609585">
              <a:spcBef>
                <a:spcPts val="0"/>
              </a:spcBef>
              <a:tabLst>
                <a:tab pos="457178" algn="l"/>
              </a:tabLst>
              <a:defRPr/>
            </a:pPr>
            <a:r>
              <a:rPr lang="en-US" sz="1200" dirty="0">
                <a:solidFill>
                  <a:schemeClr val="bg1"/>
                </a:solidFill>
                <a:latin typeface="Calibri" panose="020F0502020204030204" pitchFamily="34" charset="0"/>
                <a:cs typeface="Calibri" panose="020F0502020204030204" pitchFamily="34" charset="0"/>
              </a:rPr>
              <a:t>For grade 1 (asymptomatic):</a:t>
            </a:r>
          </a:p>
          <a:p>
            <a:pPr marL="114300" marR="0" lvl="0" indent="-114300" defTabSz="609585" latinLnBrk="0">
              <a:lnSpc>
                <a:spcPct val="100000"/>
              </a:lnSpc>
              <a:spcBef>
                <a:spcPts val="0"/>
              </a:spcBef>
              <a:buClrTx/>
              <a:buSzTx/>
              <a:buFont typeface="Wingdings" pitchFamily="2" charset="2"/>
              <a:buChar char="§"/>
              <a:tabLst>
                <a:tab pos="457178" algn="l"/>
              </a:tabLst>
              <a:defRPr/>
            </a:pPr>
            <a:r>
              <a:rPr lang="en-US" sz="1200" b="0" dirty="0">
                <a:solidFill>
                  <a:schemeClr val="bg1"/>
                </a:solidFill>
                <a:latin typeface="Calibri" panose="020F0502020204030204" pitchFamily="34" charset="0"/>
                <a:cs typeface="Calibri" panose="020F0502020204030204" pitchFamily="34" charset="0"/>
              </a:rPr>
              <a:t>Hold until resolved to </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grade 0</a:t>
            </a:r>
          </a:p>
          <a:p>
            <a:pPr marL="114300" marR="0" lvl="0" indent="-114300" defTabSz="609585" latinLnBrk="0">
              <a:lnSpc>
                <a:spcPct val="100000"/>
              </a:lnSpc>
              <a:spcBef>
                <a:spcPts val="0"/>
              </a:spcBef>
              <a:buClrTx/>
              <a:buSzTx/>
              <a:buFont typeface="Wingdings" pitchFamily="2" charset="2"/>
              <a:buChar char="§"/>
              <a:tabLst>
                <a:tab pos="457178" algn="l"/>
              </a:tabLst>
              <a:defRPr/>
            </a:pPr>
            <a:endParaRPr lang="sv-SE" sz="1200" b="0" dirty="0">
              <a:solidFill>
                <a:schemeClr val="bg1"/>
              </a:solidFill>
              <a:latin typeface="Calibri" panose="020F0502020204030204" pitchFamily="34" charset="0"/>
              <a:cs typeface="Calibri" panose="020F0502020204030204" pitchFamily="34" charset="0"/>
            </a:endParaRPr>
          </a:p>
          <a:p>
            <a:pPr marR="0" lvl="0" defTabSz="609585" latinLnBrk="0">
              <a:lnSpc>
                <a:spcPct val="100000"/>
              </a:lnSpc>
              <a:spcBef>
                <a:spcPts val="0"/>
              </a:spcBef>
              <a:buClrTx/>
              <a:buSzTx/>
              <a:tabLst>
                <a:tab pos="457178" algn="l"/>
              </a:tabLst>
              <a:defRPr/>
            </a:pPr>
            <a:r>
              <a:rPr lang="sv-SE" sz="1200" dirty="0">
                <a:solidFill>
                  <a:schemeClr val="bg1"/>
                </a:solidFill>
                <a:latin typeface="Calibri" panose="020F0502020204030204" pitchFamily="34" charset="0"/>
                <a:cs typeface="Calibri" panose="020F0502020204030204" pitchFamily="34" charset="0"/>
              </a:rPr>
              <a:t>For grades 2-4 (symptomatic):</a:t>
            </a:r>
          </a:p>
          <a:p>
            <a:pPr marL="114300" marR="0" lvl="0" indent="-114300" defTabSz="609585" latinLnBrk="0">
              <a:lnSpc>
                <a:spcPct val="100000"/>
              </a:lnSpc>
              <a:spcBef>
                <a:spcPts val="0"/>
              </a:spcBef>
              <a:buClrTx/>
              <a:buSzTx/>
              <a:buFont typeface="Wingdings" pitchFamily="2" charset="2"/>
              <a:buChar char="§"/>
              <a:tabLst>
                <a:tab pos="457178" algn="l"/>
              </a:tabLst>
              <a:defRPr/>
            </a:pPr>
            <a:r>
              <a:rPr lang="en-US" sz="1200" b="0" dirty="0">
                <a:solidFill>
                  <a:schemeClr val="bg1"/>
                </a:solidFill>
                <a:latin typeface="Calibri" panose="020F0502020204030204" pitchFamily="34" charset="0"/>
                <a:cs typeface="Calibri" panose="020F0502020204030204" pitchFamily="34" charset="0"/>
              </a:rPr>
              <a:t>Permanently discontinue</a:t>
            </a:r>
          </a:p>
        </p:txBody>
      </p:sp>
      <p:sp>
        <p:nvSpPr>
          <p:cNvPr id="24" name="Rectangle: Rounded Corners 16">
            <a:extLst>
              <a:ext uri="{FF2B5EF4-FFF2-40B4-BE49-F238E27FC236}">
                <a16:creationId xmlns:a16="http://schemas.microsoft.com/office/drawing/2014/main" id="{C73E23E7-352F-537D-3819-9DB040CE2B75}"/>
              </a:ext>
            </a:extLst>
          </p:cNvPr>
          <p:cNvSpPr/>
          <p:nvPr/>
        </p:nvSpPr>
        <p:spPr>
          <a:xfrm rot="10800000">
            <a:off x="784252" y="3575415"/>
            <a:ext cx="3061135" cy="2790197"/>
          </a:xfrm>
          <a:prstGeom prst="roundRect">
            <a:avLst>
              <a:gd name="adj" fmla="val 0"/>
            </a:avLst>
          </a:prstGeom>
          <a:noFill/>
          <a:ln w="28575" cap="flat" cmpd="sng" algn="ctr">
            <a:solidFill>
              <a:schemeClr val="accent4"/>
            </a:solid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dirty="0">
              <a:ln>
                <a:noFill/>
              </a:ln>
              <a:solidFill>
                <a:srgbClr val="3F4444"/>
              </a:solidFill>
              <a:effectLst/>
              <a:uLnTx/>
              <a:uFillTx/>
              <a:latin typeface="Calibri" panose="020F0502020204030204" pitchFamily="34" charset="0"/>
              <a:cs typeface="Calibri" panose="020F0502020204030204" pitchFamily="34" charset="0"/>
            </a:endParaRPr>
          </a:p>
        </p:txBody>
      </p:sp>
      <p:sp>
        <p:nvSpPr>
          <p:cNvPr id="26" name="Rectangle: Rounded Corners 44">
            <a:extLst>
              <a:ext uri="{FF2B5EF4-FFF2-40B4-BE49-F238E27FC236}">
                <a16:creationId xmlns:a16="http://schemas.microsoft.com/office/drawing/2014/main" id="{E4A2CA0F-982D-BBC0-4E9A-AB1ABD2461E8}"/>
              </a:ext>
            </a:extLst>
          </p:cNvPr>
          <p:cNvSpPr/>
          <p:nvPr/>
        </p:nvSpPr>
        <p:spPr>
          <a:xfrm>
            <a:off x="885391" y="4208127"/>
            <a:ext cx="1599738" cy="451791"/>
          </a:xfrm>
          <a:prstGeom prst="roundRect">
            <a:avLst>
              <a:gd name="adj" fmla="val 0"/>
            </a:avLst>
          </a:prstGeom>
          <a:solidFill>
            <a:srgbClr val="F5F8E7"/>
          </a:solidFill>
          <a:ln w="12700" cap="flat" cmpd="sng" algn="ctr">
            <a:noFill/>
            <a:prstDash val="solid"/>
          </a:ln>
          <a:effectLst/>
        </p:spPr>
        <p:txBody>
          <a:bodyPr lIns="121920" tIns="18288" rIns="121920" bIns="18288" rtlCol="0" anchor="ctr"/>
          <a:lstStyle/>
          <a:p>
            <a:pPr marL="0" marR="0" lvl="0" indent="0" defTabSz="609585" eaLnBrk="1" fontAlgn="auto" latinLnBrk="0" hangingPunct="1">
              <a:lnSpc>
                <a:spcPct val="90000"/>
              </a:lnSpc>
              <a:spcBef>
                <a:spcPts val="0"/>
              </a:spcBef>
              <a:spcAft>
                <a:spcPts val="0"/>
              </a:spcAft>
              <a:buClrTx/>
              <a:buSzTx/>
              <a:buFontTx/>
              <a:buNone/>
              <a:tabLst/>
              <a:defRPr/>
            </a:pPr>
            <a:r>
              <a:rPr kumimoji="0" lang="en-US" sz="1200" i="0" u="none" strike="noStrike" kern="0" cap="none" spc="0" normalizeH="0" baseline="0" noProof="0" dirty="0">
                <a:ln>
                  <a:noFill/>
                </a:ln>
                <a:solidFill>
                  <a:schemeClr val="bg1"/>
                </a:solidFill>
                <a:effectLst/>
                <a:uLnTx/>
                <a:uFillTx/>
                <a:latin typeface="Calibri" panose="020F0502020204030204" pitchFamily="34" charset="0"/>
                <a:ea typeface="Arial" charset="0"/>
                <a:cs typeface="Calibri" panose="020F0502020204030204" pitchFamily="34" charset="0"/>
              </a:rPr>
              <a:t>Recommended starting dose</a:t>
            </a:r>
          </a:p>
        </p:txBody>
      </p:sp>
      <p:sp>
        <p:nvSpPr>
          <p:cNvPr id="27" name="Rectangle: Rounded Corners 44">
            <a:extLst>
              <a:ext uri="{FF2B5EF4-FFF2-40B4-BE49-F238E27FC236}">
                <a16:creationId xmlns:a16="http://schemas.microsoft.com/office/drawing/2014/main" id="{A85B0202-B1A6-3049-626E-7CEE1130D404}"/>
              </a:ext>
            </a:extLst>
          </p:cNvPr>
          <p:cNvSpPr/>
          <p:nvPr/>
        </p:nvSpPr>
        <p:spPr>
          <a:xfrm>
            <a:off x="885391" y="4745007"/>
            <a:ext cx="1599738" cy="451791"/>
          </a:xfrm>
          <a:prstGeom prst="roundRect">
            <a:avLst>
              <a:gd name="adj" fmla="val 0"/>
            </a:avLst>
          </a:prstGeom>
          <a:solidFill>
            <a:srgbClr val="F5F8E7"/>
          </a:solidFill>
          <a:ln w="12700" cap="flat" cmpd="sng" algn="ctr">
            <a:noFill/>
            <a:prstDash val="solid"/>
          </a:ln>
          <a:effectLst/>
        </p:spPr>
        <p:txBody>
          <a:bodyPr lIns="121920" tIns="18288" rIns="121920" bIns="18288" rtlCol="0" anchor="ctr"/>
          <a:lstStyle/>
          <a:p>
            <a:pPr marL="0" marR="0" lvl="0" indent="0" defTabSz="609585" eaLnBrk="1" fontAlgn="auto" latinLnBrk="0" hangingPunct="1">
              <a:lnSpc>
                <a:spcPct val="90000"/>
              </a:lnSpc>
              <a:spcBef>
                <a:spcPts val="0"/>
              </a:spcBef>
              <a:spcAft>
                <a:spcPts val="0"/>
              </a:spcAft>
              <a:buClrTx/>
              <a:buSzTx/>
              <a:buFontTx/>
              <a:buNone/>
              <a:tabLst/>
              <a:defRPr/>
            </a:pPr>
            <a:r>
              <a:rPr kumimoji="0" lang="en-US" sz="12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First dose reduction</a:t>
            </a:r>
          </a:p>
        </p:txBody>
      </p:sp>
      <p:sp>
        <p:nvSpPr>
          <p:cNvPr id="28" name="Rectangle: Rounded Corners 44">
            <a:extLst>
              <a:ext uri="{FF2B5EF4-FFF2-40B4-BE49-F238E27FC236}">
                <a16:creationId xmlns:a16="http://schemas.microsoft.com/office/drawing/2014/main" id="{EEEF5D0C-567F-EC1C-4F86-65CA3B1748A4}"/>
              </a:ext>
            </a:extLst>
          </p:cNvPr>
          <p:cNvSpPr/>
          <p:nvPr/>
        </p:nvSpPr>
        <p:spPr>
          <a:xfrm>
            <a:off x="885391" y="5281886"/>
            <a:ext cx="1599738" cy="451791"/>
          </a:xfrm>
          <a:prstGeom prst="roundRect">
            <a:avLst>
              <a:gd name="adj" fmla="val 0"/>
            </a:avLst>
          </a:prstGeom>
          <a:solidFill>
            <a:srgbClr val="F5F8E7"/>
          </a:solidFill>
          <a:ln w="12700" cap="flat" cmpd="sng" algn="ctr">
            <a:noFill/>
            <a:prstDash val="solid"/>
          </a:ln>
          <a:effectLst/>
        </p:spPr>
        <p:txBody>
          <a:bodyPr lIns="121920" tIns="18288" rIns="18288" bIns="18288" rtlCol="0" anchor="ctr"/>
          <a:lstStyle/>
          <a:p>
            <a:pPr marL="0" marR="0" lvl="0" indent="0" defTabSz="609585" eaLnBrk="1" fontAlgn="auto" latinLnBrk="0" hangingPunct="1">
              <a:lnSpc>
                <a:spcPct val="90000"/>
              </a:lnSpc>
              <a:spcBef>
                <a:spcPts val="0"/>
              </a:spcBef>
              <a:spcAft>
                <a:spcPts val="0"/>
              </a:spcAft>
              <a:buClrTx/>
              <a:buSzTx/>
              <a:buFontTx/>
              <a:buNone/>
              <a:tabLst/>
              <a:defRPr/>
            </a:pPr>
            <a:r>
              <a:rPr kumimoji="0" lang="en-US" sz="12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Second dose reduction</a:t>
            </a:r>
          </a:p>
        </p:txBody>
      </p:sp>
      <p:sp>
        <p:nvSpPr>
          <p:cNvPr id="29" name="Rectangle 28">
            <a:extLst>
              <a:ext uri="{FF2B5EF4-FFF2-40B4-BE49-F238E27FC236}">
                <a16:creationId xmlns:a16="http://schemas.microsoft.com/office/drawing/2014/main" id="{AF19EAD7-8CD0-AFFD-523A-DFEC0EDA7A2F}"/>
              </a:ext>
            </a:extLst>
          </p:cNvPr>
          <p:cNvSpPr/>
          <p:nvPr/>
        </p:nvSpPr>
        <p:spPr>
          <a:xfrm>
            <a:off x="790167" y="3582069"/>
            <a:ext cx="3055220" cy="523220"/>
          </a:xfrm>
          <a:prstGeom prst="rect">
            <a:avLst/>
          </a:prstGeom>
          <a:solidFill>
            <a:schemeClr val="accent4"/>
          </a:solidFill>
        </p:spPr>
        <p:txBody>
          <a:bodyPr wrap="square">
            <a:spAutoFit/>
          </a:bodyP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effectLst/>
                <a:uLnTx/>
                <a:uFillTx/>
                <a:latin typeface="Calibri" panose="020F0502020204030204" pitchFamily="34" charset="0"/>
                <a:cs typeface="Calibri" panose="020F0502020204030204" pitchFamily="34" charset="0"/>
              </a:rPr>
              <a:t>Do not reescalate T-DXd dose </a:t>
            </a:r>
            <a:br>
              <a:rPr kumimoji="0" lang="en-US" sz="1400" i="0" u="none" strike="noStrike" kern="0" cap="none" spc="0" normalizeH="0" baseline="0" noProof="0" dirty="0">
                <a:ln>
                  <a:noFill/>
                </a:ln>
                <a:effectLst/>
                <a:uLnTx/>
                <a:uFillTx/>
                <a:latin typeface="Calibri" panose="020F0502020204030204" pitchFamily="34" charset="0"/>
                <a:cs typeface="Calibri" panose="020F0502020204030204" pitchFamily="34" charset="0"/>
              </a:rPr>
            </a:br>
            <a:r>
              <a:rPr kumimoji="0" lang="en-US" sz="1400" i="0" u="none" strike="noStrike" kern="0" cap="none" spc="0" normalizeH="0" baseline="0" noProof="0" dirty="0">
                <a:ln>
                  <a:noFill/>
                </a:ln>
                <a:effectLst/>
                <a:uLnTx/>
                <a:uFillTx/>
                <a:latin typeface="Calibri" panose="020F0502020204030204" pitchFamily="34" charset="0"/>
                <a:cs typeface="Calibri" panose="020F0502020204030204" pitchFamily="34" charset="0"/>
              </a:rPr>
              <a:t>after dose reduction is made</a:t>
            </a:r>
            <a:endParaRPr kumimoji="0" lang="en-US" sz="1400" i="0" u="none" strike="noStrike" kern="0" cap="none" spc="-20" normalizeH="0" baseline="0" noProof="0" dirty="0">
              <a:ln>
                <a:noFill/>
              </a:ln>
              <a:effectLst/>
              <a:uLnTx/>
              <a:uFillTx/>
              <a:latin typeface="Calibri" panose="020F0502020204030204" pitchFamily="34" charset="0"/>
              <a:cs typeface="Calibri" panose="020F0502020204030204" pitchFamily="34" charset="0"/>
            </a:endParaRPr>
          </a:p>
        </p:txBody>
      </p:sp>
      <p:sp>
        <p:nvSpPr>
          <p:cNvPr id="30" name="Rectangle: Rounded Corners 44">
            <a:extLst>
              <a:ext uri="{FF2B5EF4-FFF2-40B4-BE49-F238E27FC236}">
                <a16:creationId xmlns:a16="http://schemas.microsoft.com/office/drawing/2014/main" id="{ABA13985-40FE-C923-C5A9-68C95933A03F}"/>
              </a:ext>
            </a:extLst>
          </p:cNvPr>
          <p:cNvSpPr/>
          <p:nvPr/>
        </p:nvSpPr>
        <p:spPr>
          <a:xfrm>
            <a:off x="2575087" y="4208127"/>
            <a:ext cx="1146013" cy="451791"/>
          </a:xfrm>
          <a:prstGeom prst="roundRect">
            <a:avLst>
              <a:gd name="adj" fmla="val 0"/>
            </a:avLst>
          </a:prstGeom>
          <a:solidFill>
            <a:schemeClr val="accent2">
              <a:lumMod val="20000"/>
              <a:lumOff val="80000"/>
            </a:schemeClr>
          </a:solidFill>
          <a:ln w="12700" cap="flat" cmpd="sng" algn="ctr">
            <a:noFill/>
            <a:prstDash val="solid"/>
          </a:ln>
          <a:effectLst/>
        </p:spPr>
        <p:txBody>
          <a:bodyPr lIns="18288" tIns="18288" rIns="18288" bIns="18288" rtlCol="0" anchor="ctr"/>
          <a:lstStyle/>
          <a:p>
            <a:pPr marL="0" marR="0" lvl="0" indent="0" algn="ctr" defTabSz="609585" eaLnBrk="1" fontAlgn="auto" latinLnBrk="0" hangingPunct="1">
              <a:lnSpc>
                <a:spcPct val="9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ea typeface="Arial" charset="0"/>
                <a:cs typeface="Calibri" panose="020F0502020204030204" pitchFamily="34" charset="0"/>
              </a:rPr>
              <a:t>5.4 mg/kg </a:t>
            </a:r>
          </a:p>
        </p:txBody>
      </p:sp>
      <p:sp>
        <p:nvSpPr>
          <p:cNvPr id="31" name="Rectangle: Rounded Corners 44">
            <a:extLst>
              <a:ext uri="{FF2B5EF4-FFF2-40B4-BE49-F238E27FC236}">
                <a16:creationId xmlns:a16="http://schemas.microsoft.com/office/drawing/2014/main" id="{7C874AC5-86BF-016E-E90D-9030F705D057}"/>
              </a:ext>
            </a:extLst>
          </p:cNvPr>
          <p:cNvSpPr/>
          <p:nvPr/>
        </p:nvSpPr>
        <p:spPr>
          <a:xfrm>
            <a:off x="2575087" y="4745007"/>
            <a:ext cx="1146013" cy="451791"/>
          </a:xfrm>
          <a:prstGeom prst="roundRect">
            <a:avLst>
              <a:gd name="adj" fmla="val 0"/>
            </a:avLst>
          </a:prstGeom>
          <a:solidFill>
            <a:schemeClr val="accent2">
              <a:lumMod val="20000"/>
              <a:lumOff val="80000"/>
            </a:schemeClr>
          </a:solidFill>
          <a:ln w="12700" cap="flat" cmpd="sng" algn="ctr">
            <a:noFill/>
            <a:prstDash val="solid"/>
          </a:ln>
          <a:effectLst/>
        </p:spPr>
        <p:txBody>
          <a:bodyPr lIns="18288" tIns="18288" rIns="18288" bIns="18288" rtlCol="0" anchor="ctr"/>
          <a:lstStyle/>
          <a:p>
            <a:pPr marL="0" marR="0" lvl="0" indent="0" algn="ctr" defTabSz="609585" eaLnBrk="1" fontAlgn="auto" latinLnBrk="0" hangingPunct="1">
              <a:lnSpc>
                <a:spcPct val="9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ea typeface="Arial" charset="0"/>
                <a:cs typeface="Calibri" panose="020F0502020204030204" pitchFamily="34" charset="0"/>
              </a:rPr>
              <a:t>4.4 mg/kg</a:t>
            </a:r>
          </a:p>
        </p:txBody>
      </p:sp>
      <p:sp>
        <p:nvSpPr>
          <p:cNvPr id="32" name="Rectangle: Rounded Corners 44">
            <a:extLst>
              <a:ext uri="{FF2B5EF4-FFF2-40B4-BE49-F238E27FC236}">
                <a16:creationId xmlns:a16="http://schemas.microsoft.com/office/drawing/2014/main" id="{69E289CA-A9EA-0FCC-516B-93C204D1E549}"/>
              </a:ext>
            </a:extLst>
          </p:cNvPr>
          <p:cNvSpPr/>
          <p:nvPr/>
        </p:nvSpPr>
        <p:spPr>
          <a:xfrm>
            <a:off x="2575087" y="5281886"/>
            <a:ext cx="1146013" cy="451791"/>
          </a:xfrm>
          <a:prstGeom prst="roundRect">
            <a:avLst>
              <a:gd name="adj" fmla="val 0"/>
            </a:avLst>
          </a:prstGeom>
          <a:solidFill>
            <a:schemeClr val="accent2">
              <a:lumMod val="20000"/>
              <a:lumOff val="80000"/>
            </a:schemeClr>
          </a:solidFill>
          <a:ln w="12700" cap="flat" cmpd="sng" algn="ctr">
            <a:noFill/>
            <a:prstDash val="solid"/>
          </a:ln>
          <a:effectLst/>
        </p:spPr>
        <p:txBody>
          <a:bodyPr lIns="18288" tIns="18288" rIns="18288" bIns="18288" rtlCol="0" anchor="ctr"/>
          <a:lstStyle/>
          <a:p>
            <a:pPr marL="0" marR="0" lvl="0" indent="0" algn="ctr" defTabSz="609585" eaLnBrk="1" fontAlgn="auto" latinLnBrk="0" hangingPunct="1">
              <a:lnSpc>
                <a:spcPct val="9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ea typeface="Arial" charset="0"/>
                <a:cs typeface="Calibri" panose="020F0502020204030204" pitchFamily="34" charset="0"/>
              </a:rPr>
              <a:t>3.2 mg/kg</a:t>
            </a:r>
          </a:p>
        </p:txBody>
      </p:sp>
      <p:sp>
        <p:nvSpPr>
          <p:cNvPr id="35" name="Rectangle 34">
            <a:extLst>
              <a:ext uri="{FF2B5EF4-FFF2-40B4-BE49-F238E27FC236}">
                <a16:creationId xmlns:a16="http://schemas.microsoft.com/office/drawing/2014/main" id="{29656BC1-3A51-780A-5DB8-3425F4FA36E3}"/>
              </a:ext>
            </a:extLst>
          </p:cNvPr>
          <p:cNvSpPr/>
          <p:nvPr/>
        </p:nvSpPr>
        <p:spPr>
          <a:xfrm>
            <a:off x="8770502" y="1227422"/>
            <a:ext cx="2291899" cy="307777"/>
          </a:xfrm>
          <a:prstGeom prst="rect">
            <a:avLst/>
          </a:prstGeom>
          <a:solidFill>
            <a:schemeClr val="accent3"/>
          </a:solidFill>
          <a:ln>
            <a:noFill/>
          </a:ln>
        </p:spPr>
        <p:txBody>
          <a:bodyPr wrap="square">
            <a:spAutoFit/>
          </a:bodyPr>
          <a:lstStyle/>
          <a:p>
            <a:pPr algn="ctr" defTabSz="456075">
              <a:defRPr/>
            </a:pPr>
            <a:r>
              <a:rPr lang="en-US" sz="1400" dirty="0">
                <a:latin typeface="Calibri" panose="020F0502020204030204" pitchFamily="34" charset="0"/>
                <a:ea typeface="Arial" charset="0"/>
                <a:cs typeface="Calibri" panose="020F0502020204030204" pitchFamily="34" charset="0"/>
              </a:rPr>
              <a:t>Dose Interruptions</a:t>
            </a:r>
            <a:endParaRPr lang="en-US" sz="1400" baseline="30000" dirty="0">
              <a:latin typeface="Calibri" panose="020F0502020204030204" pitchFamily="34" charset="0"/>
              <a:ea typeface="Arial" charset="0"/>
              <a:cs typeface="Calibri" panose="020F0502020204030204" pitchFamily="34" charset="0"/>
            </a:endParaRPr>
          </a:p>
        </p:txBody>
      </p:sp>
      <p:sp>
        <p:nvSpPr>
          <p:cNvPr id="36" name="Rectangle: Rounded Corners 44">
            <a:extLst>
              <a:ext uri="{FF2B5EF4-FFF2-40B4-BE49-F238E27FC236}">
                <a16:creationId xmlns:a16="http://schemas.microsoft.com/office/drawing/2014/main" id="{3AADAB8B-72ED-909A-267E-BABA65AA580F}"/>
              </a:ext>
            </a:extLst>
          </p:cNvPr>
          <p:cNvSpPr/>
          <p:nvPr/>
        </p:nvSpPr>
        <p:spPr>
          <a:xfrm>
            <a:off x="885391" y="5807487"/>
            <a:ext cx="1599738" cy="451791"/>
          </a:xfrm>
          <a:prstGeom prst="roundRect">
            <a:avLst>
              <a:gd name="adj" fmla="val 0"/>
            </a:avLst>
          </a:prstGeom>
          <a:solidFill>
            <a:srgbClr val="F5F8E7"/>
          </a:solidFill>
          <a:ln w="12700" cap="flat" cmpd="sng" algn="ctr">
            <a:noFill/>
            <a:prstDash val="solid"/>
          </a:ln>
          <a:effectLst/>
        </p:spPr>
        <p:txBody>
          <a:bodyPr lIns="121920" tIns="18288" rIns="18288" bIns="18288" rtlCol="0" anchor="ctr"/>
          <a:lstStyle/>
          <a:p>
            <a:pPr marL="0" marR="0" lvl="0" indent="0" defTabSz="609585" eaLnBrk="1" fontAlgn="auto" latinLnBrk="0" hangingPunct="1">
              <a:lnSpc>
                <a:spcPct val="90000"/>
              </a:lnSpc>
              <a:spcBef>
                <a:spcPts val="0"/>
              </a:spcBef>
              <a:spcAft>
                <a:spcPts val="0"/>
              </a:spcAft>
              <a:buClrTx/>
              <a:buSzTx/>
              <a:buFontTx/>
              <a:buNone/>
              <a:tabLst/>
              <a:defRPr/>
            </a:pPr>
            <a:r>
              <a:rPr kumimoji="0" lang="en-US" sz="12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Further dose reduction needed</a:t>
            </a:r>
          </a:p>
        </p:txBody>
      </p:sp>
      <p:sp>
        <p:nvSpPr>
          <p:cNvPr id="37" name="Rectangle: Rounded Corners 44">
            <a:extLst>
              <a:ext uri="{FF2B5EF4-FFF2-40B4-BE49-F238E27FC236}">
                <a16:creationId xmlns:a16="http://schemas.microsoft.com/office/drawing/2014/main" id="{F145B96B-8B74-20E3-AAF7-4E64530EC70A}"/>
              </a:ext>
            </a:extLst>
          </p:cNvPr>
          <p:cNvSpPr/>
          <p:nvPr/>
        </p:nvSpPr>
        <p:spPr>
          <a:xfrm>
            <a:off x="2575087" y="5807487"/>
            <a:ext cx="1146013" cy="451791"/>
          </a:xfrm>
          <a:prstGeom prst="roundRect">
            <a:avLst>
              <a:gd name="adj" fmla="val 0"/>
            </a:avLst>
          </a:prstGeom>
          <a:solidFill>
            <a:schemeClr val="accent2">
              <a:lumMod val="20000"/>
              <a:lumOff val="80000"/>
            </a:schemeClr>
          </a:solidFill>
          <a:ln w="12700" cap="flat" cmpd="sng" algn="ctr">
            <a:noFill/>
            <a:prstDash val="solid"/>
          </a:ln>
          <a:effectLst/>
        </p:spPr>
        <p:txBody>
          <a:bodyPr lIns="18288" tIns="18288" rIns="18288" bIns="18288" rtlCol="0" anchor="ctr"/>
          <a:lstStyle/>
          <a:p>
            <a:pPr marL="0" marR="0" lvl="0" indent="0" algn="ctr" defTabSz="609585" eaLnBrk="1" fontAlgn="auto" latinLnBrk="0" hangingPunct="1">
              <a:lnSpc>
                <a:spcPct val="9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ea typeface="Arial" charset="0"/>
                <a:cs typeface="Calibri" panose="020F0502020204030204" pitchFamily="34" charset="0"/>
              </a:rPr>
              <a:t>Permanently discontinue</a:t>
            </a:r>
          </a:p>
        </p:txBody>
      </p:sp>
      <p:sp>
        <p:nvSpPr>
          <p:cNvPr id="38" name="Rectangle 37">
            <a:extLst>
              <a:ext uri="{FF2B5EF4-FFF2-40B4-BE49-F238E27FC236}">
                <a16:creationId xmlns:a16="http://schemas.microsoft.com/office/drawing/2014/main" id="{BB73B13D-06D9-4623-EC52-F2E7572B926D}"/>
              </a:ext>
            </a:extLst>
          </p:cNvPr>
          <p:cNvSpPr/>
          <p:nvPr/>
        </p:nvSpPr>
        <p:spPr>
          <a:xfrm>
            <a:off x="4256089" y="1588939"/>
            <a:ext cx="4321164" cy="2118847"/>
          </a:xfrm>
          <a:prstGeom prst="rect">
            <a:avLst/>
          </a:prstGeom>
        </p:spPr>
        <p:txBody>
          <a:bodyPr wrap="square" numCol="2">
            <a:noAutofit/>
          </a:bodyPr>
          <a:lstStyle/>
          <a:p>
            <a:pPr defTabSz="609585">
              <a:spcBef>
                <a:spcPts val="0"/>
              </a:spcBef>
              <a:tabLst>
                <a:tab pos="457178" algn="l"/>
              </a:tabLst>
              <a:defRPr/>
            </a:pPr>
            <a:r>
              <a:rPr lang="en-US" sz="1200" dirty="0">
                <a:solidFill>
                  <a:schemeClr val="bg1"/>
                </a:solidFill>
                <a:latin typeface="Calibri" panose="020F0502020204030204" pitchFamily="34" charset="0"/>
                <a:cs typeface="Calibri" panose="020F0502020204030204" pitchFamily="34" charset="0"/>
              </a:rPr>
              <a:t>Assessments should include:</a:t>
            </a:r>
          </a:p>
          <a:p>
            <a:pPr marL="114300" indent="-114300" defTabSz="609585">
              <a:spcBef>
                <a:spcPts val="0"/>
              </a:spcBef>
              <a:buFont typeface="Wingdings" pitchFamily="2" charset="2"/>
              <a:buChar char="§"/>
              <a:tabLst>
                <a:tab pos="457178" algn="l"/>
              </a:tabLst>
              <a:defRPr/>
            </a:pPr>
            <a:r>
              <a:rPr lang="en-US" sz="1200" b="0" dirty="0">
                <a:solidFill>
                  <a:schemeClr val="bg1"/>
                </a:solidFill>
                <a:latin typeface="Calibri" panose="020F0502020204030204" pitchFamily="34" charset="0"/>
                <a:cs typeface="Calibri" panose="020F0502020204030204" pitchFamily="34" charset="0"/>
              </a:rPr>
              <a:t>High-resolution CT </a:t>
            </a:r>
          </a:p>
          <a:p>
            <a:pPr marL="114300" indent="-114300" defTabSz="609585">
              <a:spcBef>
                <a:spcPts val="0"/>
              </a:spcBef>
              <a:buFont typeface="Wingdings" pitchFamily="2" charset="2"/>
              <a:buChar char="§"/>
              <a:tabLst>
                <a:tab pos="457178" algn="l"/>
              </a:tabLst>
              <a:defRPr/>
            </a:pPr>
            <a:r>
              <a:rPr lang="en-US" sz="1200" b="0" dirty="0">
                <a:solidFill>
                  <a:schemeClr val="bg1"/>
                </a:solidFill>
                <a:latin typeface="Calibri" panose="020F0502020204030204" pitchFamily="34" charset="0"/>
                <a:cs typeface="Calibri" panose="020F0502020204030204" pitchFamily="34" charset="0"/>
              </a:rPr>
              <a:t>Pulmonologist consult; </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if indicated, ID consult</a:t>
            </a:r>
          </a:p>
          <a:p>
            <a:pPr marL="114300" indent="-114300" defTabSz="609585">
              <a:spcBef>
                <a:spcPts val="0"/>
              </a:spcBef>
              <a:buFont typeface="Wingdings" pitchFamily="2" charset="2"/>
              <a:buChar char="§"/>
              <a:tabLst>
                <a:tab pos="457178" algn="l"/>
              </a:tabLst>
              <a:defRPr/>
            </a:pPr>
            <a:r>
              <a:rPr lang="en-US" sz="1200" b="0" dirty="0">
                <a:solidFill>
                  <a:schemeClr val="bg1"/>
                </a:solidFill>
                <a:latin typeface="Calibri" panose="020F0502020204030204" pitchFamily="34" charset="0"/>
                <a:cs typeface="Calibri" panose="020F0502020204030204" pitchFamily="34" charset="0"/>
              </a:rPr>
              <a:t>Blood culture and CBC; </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other blood tests as needed</a:t>
            </a:r>
          </a:p>
          <a:p>
            <a:pPr marL="114300" indent="-114300" defTabSz="609585">
              <a:spcBef>
                <a:spcPts val="0"/>
              </a:spcBef>
              <a:buFont typeface="Wingdings" pitchFamily="2" charset="2"/>
              <a:buChar char="§"/>
              <a:tabLst>
                <a:tab pos="457178" algn="l"/>
              </a:tabLst>
              <a:defRPr/>
            </a:pPr>
            <a:r>
              <a:rPr lang="en-US" sz="1200" b="0" dirty="0">
                <a:solidFill>
                  <a:schemeClr val="bg1"/>
                </a:solidFill>
                <a:latin typeface="Calibri" panose="020F0502020204030204" pitchFamily="34" charset="0"/>
                <a:cs typeface="Calibri" panose="020F0502020204030204" pitchFamily="34" charset="0"/>
              </a:rPr>
              <a:t>Consider bronchoscopy and BAL if indicated/feasible</a:t>
            </a:r>
          </a:p>
          <a:p>
            <a:pPr marL="114300" indent="-114300" defTabSz="609585">
              <a:spcBef>
                <a:spcPts val="0"/>
              </a:spcBef>
              <a:buFont typeface="Wingdings" pitchFamily="2" charset="2"/>
              <a:buChar char="§"/>
              <a:tabLst>
                <a:tab pos="457178" algn="l"/>
              </a:tabLst>
              <a:defRPr/>
            </a:pPr>
            <a:r>
              <a:rPr lang="en-US" sz="1200" b="0" dirty="0">
                <a:solidFill>
                  <a:schemeClr val="bg1"/>
                </a:solidFill>
                <a:latin typeface="Calibri" panose="020F0502020204030204" pitchFamily="34" charset="0"/>
                <a:cs typeface="Calibri" panose="020F0502020204030204" pitchFamily="34" charset="0"/>
              </a:rPr>
              <a:t>PFTs and pulse oximetry</a:t>
            </a:r>
          </a:p>
          <a:p>
            <a:pPr marL="114300" indent="-114300" defTabSz="609585">
              <a:spcBef>
                <a:spcPts val="0"/>
              </a:spcBef>
              <a:buFont typeface="Wingdings" pitchFamily="2" charset="2"/>
              <a:buChar char="§"/>
              <a:tabLst>
                <a:tab pos="457178" algn="l"/>
              </a:tabLst>
              <a:defRPr/>
            </a:pPr>
            <a:r>
              <a:rPr lang="en-US" sz="1200" b="0" dirty="0">
                <a:solidFill>
                  <a:schemeClr val="bg1"/>
                </a:solidFill>
                <a:latin typeface="Calibri" panose="020F0502020204030204" pitchFamily="34" charset="0"/>
                <a:cs typeface="Calibri" panose="020F0502020204030204" pitchFamily="34" charset="0"/>
              </a:rPr>
              <a:t>Arterial blood gases, </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if indicated </a:t>
            </a:r>
          </a:p>
          <a:p>
            <a:pPr marL="114300" indent="-114300" defTabSz="609585">
              <a:spcBef>
                <a:spcPts val="0"/>
              </a:spcBef>
              <a:buFont typeface="Wingdings" pitchFamily="2" charset="2"/>
              <a:buChar char="§"/>
              <a:tabLst>
                <a:tab pos="457178" algn="l"/>
              </a:tabLst>
              <a:defRPr/>
            </a:pPr>
            <a:r>
              <a:rPr lang="en-US" sz="1200" b="0" dirty="0">
                <a:solidFill>
                  <a:schemeClr val="bg1"/>
                </a:solidFill>
                <a:latin typeface="Calibri" panose="020F0502020204030204" pitchFamily="34" charset="0"/>
                <a:cs typeface="Calibri" panose="020F0502020204030204" pitchFamily="34" charset="0"/>
              </a:rPr>
              <a:t>As soon as ILD suspected, collect 1 blood sample for </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PK assessment, if feasible </a:t>
            </a:r>
          </a:p>
          <a:p>
            <a:pPr marL="114300" indent="-114300" defTabSz="609585">
              <a:spcBef>
                <a:spcPts val="0"/>
              </a:spcBef>
              <a:buFont typeface="Wingdings" pitchFamily="2" charset="2"/>
              <a:buChar char="§"/>
              <a:tabLst>
                <a:tab pos="457178" algn="l"/>
              </a:tabLst>
              <a:defRPr/>
            </a:pPr>
            <a:r>
              <a:rPr lang="en-US" sz="1200" b="0" dirty="0">
                <a:solidFill>
                  <a:schemeClr val="bg1"/>
                </a:solidFill>
                <a:latin typeface="Calibri" panose="020F0502020204030204" pitchFamily="34" charset="0"/>
                <a:cs typeface="Calibri" panose="020F0502020204030204" pitchFamily="34" charset="0"/>
              </a:rPr>
              <a:t>Rule out other causes of ILD (eg, progression, PCP infection, other drugs, radiotherapy)</a:t>
            </a:r>
          </a:p>
          <a:p>
            <a:pPr marL="114300" indent="-114300" defTabSz="609585">
              <a:spcBef>
                <a:spcPts val="0"/>
              </a:spcBef>
              <a:buFont typeface="Wingdings" pitchFamily="2" charset="2"/>
              <a:buChar char="§"/>
              <a:tabLst>
                <a:tab pos="457178" algn="l"/>
              </a:tabLst>
              <a:defRPr/>
            </a:pPr>
            <a:r>
              <a:rPr lang="en-US" sz="1200" b="0" dirty="0">
                <a:solidFill>
                  <a:schemeClr val="bg1"/>
                </a:solidFill>
                <a:latin typeface="Calibri" panose="020F0502020204030204" pitchFamily="34" charset="0"/>
                <a:cs typeface="Calibri" panose="020F0502020204030204" pitchFamily="34" charset="0"/>
              </a:rPr>
              <a:t>All ILD events should be followed until resolution and after drug discontinuation</a:t>
            </a:r>
          </a:p>
        </p:txBody>
      </p:sp>
      <p:sp>
        <p:nvSpPr>
          <p:cNvPr id="40" name="Rectangle: Rounded Corners 19">
            <a:extLst>
              <a:ext uri="{FF2B5EF4-FFF2-40B4-BE49-F238E27FC236}">
                <a16:creationId xmlns:a16="http://schemas.microsoft.com/office/drawing/2014/main" id="{B04F0FA6-62F4-64C4-47A9-DDB4C5F211CC}"/>
              </a:ext>
            </a:extLst>
          </p:cNvPr>
          <p:cNvSpPr/>
          <p:nvPr/>
        </p:nvSpPr>
        <p:spPr>
          <a:xfrm rot="10800000">
            <a:off x="6603967" y="4321581"/>
            <a:ext cx="4163153" cy="2044030"/>
          </a:xfrm>
          <a:prstGeom prst="roundRect">
            <a:avLst>
              <a:gd name="adj" fmla="val 0"/>
            </a:avLst>
          </a:prstGeom>
          <a:solidFill>
            <a:schemeClr val="tx1"/>
          </a:solidFill>
          <a:ln w="28575" cap="flat" cmpd="sng" algn="ctr">
            <a:solidFill>
              <a:schemeClr val="accent3"/>
            </a:solid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dirty="0">
              <a:ln>
                <a:noFill/>
              </a:ln>
              <a:solidFill>
                <a:srgbClr val="3F4444"/>
              </a:solidFill>
              <a:effectLst/>
              <a:uLnTx/>
              <a:uFillTx/>
              <a:latin typeface="Calibri" panose="020F0502020204030204" pitchFamily="34" charset="0"/>
              <a:cs typeface="Calibri" panose="020F0502020204030204" pitchFamily="34" charset="0"/>
            </a:endParaRPr>
          </a:p>
        </p:txBody>
      </p:sp>
      <p:sp>
        <p:nvSpPr>
          <p:cNvPr id="42" name="Rectangle 41">
            <a:extLst>
              <a:ext uri="{FF2B5EF4-FFF2-40B4-BE49-F238E27FC236}">
                <a16:creationId xmlns:a16="http://schemas.microsoft.com/office/drawing/2014/main" id="{CA261911-1F07-0491-7CFF-FDAB1DF1A965}"/>
              </a:ext>
            </a:extLst>
          </p:cNvPr>
          <p:cNvSpPr/>
          <p:nvPr/>
        </p:nvSpPr>
        <p:spPr>
          <a:xfrm>
            <a:off x="6598198" y="4336777"/>
            <a:ext cx="4168924" cy="307777"/>
          </a:xfrm>
          <a:prstGeom prst="rect">
            <a:avLst/>
          </a:prstGeom>
          <a:solidFill>
            <a:schemeClr val="accent3"/>
          </a:solidFill>
        </p:spPr>
        <p:txBody>
          <a:bodyPr wrap="square" anchor="ctr">
            <a:spAutoFit/>
          </a:bodyPr>
          <a:lstStyle/>
          <a:p>
            <a:pPr algn="ctr" defTabSz="609585">
              <a:defRPr/>
            </a:pPr>
            <a:r>
              <a:rPr lang="en-US" sz="1400" kern="0" spc="-20" dirty="0">
                <a:latin typeface="Calibri" panose="020F0502020204030204" pitchFamily="34" charset="0"/>
                <a:cs typeface="Calibri" panose="020F0502020204030204" pitchFamily="34" charset="0"/>
              </a:rPr>
              <a:t>Corticosteroid Treatment </a:t>
            </a:r>
          </a:p>
        </p:txBody>
      </p:sp>
      <p:sp>
        <p:nvSpPr>
          <p:cNvPr id="43" name="TextBox 42">
            <a:extLst>
              <a:ext uri="{FF2B5EF4-FFF2-40B4-BE49-F238E27FC236}">
                <a16:creationId xmlns:a16="http://schemas.microsoft.com/office/drawing/2014/main" id="{D7C3642B-F672-7A67-CDAE-85D36C192E0C}"/>
              </a:ext>
            </a:extLst>
          </p:cNvPr>
          <p:cNvSpPr txBox="1"/>
          <p:nvPr/>
        </p:nvSpPr>
        <p:spPr>
          <a:xfrm>
            <a:off x="6769074" y="4740700"/>
            <a:ext cx="3910765" cy="1482812"/>
          </a:xfrm>
          <a:prstGeom prst="rect">
            <a:avLst/>
          </a:prstGeom>
          <a:noFill/>
        </p:spPr>
        <p:txBody>
          <a:bodyPr wrap="square" numCol="1" rtlCol="0">
            <a:noAutofit/>
          </a:bodyPr>
          <a:lstStyle/>
          <a:p>
            <a:pPr marR="0" lvl="0" defTabSz="609585" latinLnBrk="0">
              <a:lnSpc>
                <a:spcPct val="95000"/>
              </a:lnSpc>
              <a:spcBef>
                <a:spcPts val="0"/>
              </a:spcBef>
              <a:buClrTx/>
              <a:buSzTx/>
              <a:tabLst>
                <a:tab pos="457178" algn="l"/>
              </a:tabLst>
              <a:defRPr/>
            </a:pPr>
            <a:r>
              <a:rPr lang="en-US" sz="1200" dirty="0">
                <a:solidFill>
                  <a:schemeClr val="bg1"/>
                </a:solidFill>
                <a:latin typeface="Calibri" panose="020F0502020204030204" pitchFamily="34" charset="0"/>
                <a:cs typeface="Calibri" panose="020F0502020204030204" pitchFamily="34" charset="0"/>
              </a:rPr>
              <a:t>For grade 1 (asymptomatic):</a:t>
            </a:r>
          </a:p>
          <a:p>
            <a:pPr marL="114300" marR="0" lvl="0" indent="-114300" defTabSz="609585" latinLnBrk="0">
              <a:lnSpc>
                <a:spcPct val="95000"/>
              </a:lnSpc>
              <a:spcBef>
                <a:spcPts val="0"/>
              </a:spcBef>
              <a:buClrTx/>
              <a:buSzTx/>
              <a:buFont typeface="Wingdings" pitchFamily="2" charset="2"/>
              <a:buChar char="§"/>
              <a:tabLst>
                <a:tab pos="457178" algn="l"/>
              </a:tabLst>
              <a:defRPr/>
            </a:pPr>
            <a:r>
              <a:rPr lang="en-US" sz="1200" b="0" dirty="0">
                <a:solidFill>
                  <a:schemeClr val="bg1"/>
                </a:solidFill>
                <a:latin typeface="Calibri" panose="020F0502020204030204" pitchFamily="34" charset="0"/>
                <a:cs typeface="Calibri" panose="020F0502020204030204" pitchFamily="34" charset="0"/>
              </a:rPr>
              <a:t>Consider corticosteroid treatment </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(≥0.5 mg/kg prednisolone)</a:t>
            </a:r>
          </a:p>
          <a:p>
            <a:pPr marR="0" lvl="0" defTabSz="609585" latinLnBrk="0">
              <a:lnSpc>
                <a:spcPct val="95000"/>
              </a:lnSpc>
              <a:spcBef>
                <a:spcPts val="0"/>
              </a:spcBef>
              <a:buClrTx/>
              <a:buSzTx/>
              <a:tabLst>
                <a:tab pos="457178" algn="l"/>
              </a:tabLst>
              <a:defRPr/>
            </a:pPr>
            <a:endParaRPr lang="en-US" sz="1200" b="0" dirty="0">
              <a:solidFill>
                <a:schemeClr val="bg1"/>
              </a:solidFill>
              <a:latin typeface="Calibri" panose="020F0502020204030204" pitchFamily="34" charset="0"/>
              <a:cs typeface="Calibri" panose="020F0502020204030204" pitchFamily="34" charset="0"/>
            </a:endParaRPr>
          </a:p>
          <a:p>
            <a:pPr marR="0" lvl="0" defTabSz="609585" latinLnBrk="0">
              <a:lnSpc>
                <a:spcPct val="95000"/>
              </a:lnSpc>
              <a:spcBef>
                <a:spcPts val="0"/>
              </a:spcBef>
              <a:buClrTx/>
              <a:buSzTx/>
              <a:tabLst>
                <a:tab pos="457178" algn="l"/>
              </a:tabLst>
              <a:defRPr/>
            </a:pPr>
            <a:r>
              <a:rPr lang="sv-SE" sz="1200" dirty="0">
                <a:solidFill>
                  <a:schemeClr val="bg1"/>
                </a:solidFill>
                <a:latin typeface="Calibri" panose="020F0502020204030204" pitchFamily="34" charset="0"/>
                <a:cs typeface="Calibri" panose="020F0502020204030204" pitchFamily="34" charset="0"/>
              </a:rPr>
              <a:t>For grade ≥2 (symptomatic):</a:t>
            </a:r>
          </a:p>
          <a:p>
            <a:pPr marL="114300" marR="0" lvl="0" indent="-114300" defTabSz="609585" latinLnBrk="0">
              <a:lnSpc>
                <a:spcPct val="95000"/>
              </a:lnSpc>
              <a:spcBef>
                <a:spcPts val="0"/>
              </a:spcBef>
              <a:buClrTx/>
              <a:buSzTx/>
              <a:buFont typeface="Wingdings" pitchFamily="2" charset="2"/>
              <a:buChar char="§"/>
              <a:tabLst>
                <a:tab pos="457178" algn="l"/>
              </a:tabLst>
              <a:defRPr/>
            </a:pPr>
            <a:r>
              <a:rPr lang="en-US" sz="1200" b="0" dirty="0">
                <a:solidFill>
                  <a:schemeClr val="bg1"/>
                </a:solidFill>
                <a:latin typeface="Calibri" panose="020F0502020204030204" pitchFamily="34" charset="0"/>
                <a:cs typeface="Calibri" panose="020F0502020204030204" pitchFamily="34" charset="0"/>
              </a:rPr>
              <a:t>Promptly initiate systemic corticosteroid treatment </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 mg/kg prednisolone or equivalent) for ≥14 days followed by taper for ≥4 wk</a:t>
            </a:r>
          </a:p>
        </p:txBody>
      </p:sp>
      <p:sp>
        <p:nvSpPr>
          <p:cNvPr id="45" name="Rectangle: Rounded Corners 19">
            <a:extLst>
              <a:ext uri="{FF2B5EF4-FFF2-40B4-BE49-F238E27FC236}">
                <a16:creationId xmlns:a16="http://schemas.microsoft.com/office/drawing/2014/main" id="{C380FFF7-A1F5-5933-56F3-41F4ED8AB5F4}"/>
              </a:ext>
            </a:extLst>
          </p:cNvPr>
          <p:cNvSpPr/>
          <p:nvPr/>
        </p:nvSpPr>
        <p:spPr>
          <a:xfrm rot="10800000">
            <a:off x="4290510" y="4327493"/>
            <a:ext cx="1956975" cy="2009570"/>
          </a:xfrm>
          <a:prstGeom prst="roundRect">
            <a:avLst>
              <a:gd name="adj" fmla="val 0"/>
            </a:avLst>
          </a:prstGeom>
          <a:solidFill>
            <a:schemeClr val="tx1"/>
          </a:solidFill>
          <a:ln w="28575" cap="flat" cmpd="sng" algn="ctr">
            <a:solidFill>
              <a:schemeClr val="accent4"/>
            </a:solidFill>
            <a:prstDash val="solid"/>
          </a:ln>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dirty="0">
              <a:ln>
                <a:noFill/>
              </a:ln>
              <a:solidFill>
                <a:srgbClr val="3F4444"/>
              </a:solidFill>
              <a:effectLst/>
              <a:uLnTx/>
              <a:uFillTx/>
              <a:latin typeface="Calibri" panose="020F0502020204030204" pitchFamily="34" charset="0"/>
              <a:cs typeface="Calibri" panose="020F0502020204030204" pitchFamily="34" charset="0"/>
            </a:endParaRPr>
          </a:p>
        </p:txBody>
      </p:sp>
      <p:sp>
        <p:nvSpPr>
          <p:cNvPr id="47" name="Rectangle 46">
            <a:extLst>
              <a:ext uri="{FF2B5EF4-FFF2-40B4-BE49-F238E27FC236}">
                <a16:creationId xmlns:a16="http://schemas.microsoft.com/office/drawing/2014/main" id="{47ECD593-A720-237E-14DC-01E813F932AD}"/>
              </a:ext>
            </a:extLst>
          </p:cNvPr>
          <p:cNvSpPr/>
          <p:nvPr/>
        </p:nvSpPr>
        <p:spPr>
          <a:xfrm>
            <a:off x="4284740" y="4327493"/>
            <a:ext cx="1956976" cy="523220"/>
          </a:xfrm>
          <a:prstGeom prst="rect">
            <a:avLst/>
          </a:prstGeom>
          <a:solidFill>
            <a:schemeClr val="accent4"/>
          </a:solidFill>
        </p:spPr>
        <p:txBody>
          <a:bodyPr wrap="square" anchor="ctr">
            <a:spAutoFit/>
          </a:bodyP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400" i="0" u="none" strike="noStrike" kern="0" cap="none" spc="-20" normalizeH="0" baseline="0" noProof="0" dirty="0">
                <a:ln>
                  <a:noFill/>
                </a:ln>
                <a:effectLst/>
                <a:uLnTx/>
                <a:uFillTx/>
                <a:latin typeface="Calibri" panose="020F0502020204030204" pitchFamily="34" charset="0"/>
                <a:cs typeface="Calibri" panose="020F0502020204030204" pitchFamily="34" charset="0"/>
              </a:rPr>
              <a:t>Resume Therapy</a:t>
            </a:r>
          </a:p>
          <a:p>
            <a:pPr marL="0" marR="0" lvl="0" indent="0" algn="ctr" defTabSz="609585" eaLnBrk="1" fontAlgn="auto" latinLnBrk="0" hangingPunct="1">
              <a:lnSpc>
                <a:spcPct val="100000"/>
              </a:lnSpc>
              <a:spcBef>
                <a:spcPts val="0"/>
              </a:spcBef>
              <a:spcAft>
                <a:spcPts val="0"/>
              </a:spcAft>
              <a:buClrTx/>
              <a:buSzTx/>
              <a:buFontTx/>
              <a:buNone/>
              <a:tabLst/>
              <a:defRPr/>
            </a:pPr>
            <a:r>
              <a:rPr kumimoji="0" lang="en-US" sz="1400" i="0" u="none" strike="noStrike" kern="0" cap="none" spc="-20" normalizeH="0" baseline="0" noProof="0" dirty="0">
                <a:ln>
                  <a:noFill/>
                </a:ln>
                <a:effectLst/>
                <a:uLnTx/>
                <a:uFillTx/>
                <a:latin typeface="Calibri" panose="020F0502020204030204" pitchFamily="34" charset="0"/>
                <a:cs typeface="Calibri" panose="020F0502020204030204" pitchFamily="34" charset="0"/>
              </a:rPr>
              <a:t>(Grade 1 Only)</a:t>
            </a:r>
          </a:p>
        </p:txBody>
      </p:sp>
      <p:sp>
        <p:nvSpPr>
          <p:cNvPr id="48" name="TextBox 47">
            <a:extLst>
              <a:ext uri="{FF2B5EF4-FFF2-40B4-BE49-F238E27FC236}">
                <a16:creationId xmlns:a16="http://schemas.microsoft.com/office/drawing/2014/main" id="{4E87B3D8-224B-1910-7251-30116D0CB462}"/>
              </a:ext>
            </a:extLst>
          </p:cNvPr>
          <p:cNvSpPr txBox="1"/>
          <p:nvPr/>
        </p:nvSpPr>
        <p:spPr>
          <a:xfrm>
            <a:off x="4421968" y="4890661"/>
            <a:ext cx="1733475" cy="1390124"/>
          </a:xfrm>
          <a:prstGeom prst="rect">
            <a:avLst/>
          </a:prstGeom>
          <a:noFill/>
        </p:spPr>
        <p:txBody>
          <a:bodyPr wrap="square" numCol="1" rtlCol="0">
            <a:noAutofit/>
          </a:bodyPr>
          <a:lstStyle/>
          <a:p>
            <a:pPr defTabSz="609585">
              <a:spcBef>
                <a:spcPts val="0"/>
              </a:spcBef>
              <a:tabLst>
                <a:tab pos="457178" algn="l"/>
              </a:tabLst>
              <a:defRPr/>
            </a:pPr>
            <a:r>
              <a:rPr lang="en-US" sz="1200" dirty="0">
                <a:solidFill>
                  <a:schemeClr val="bg1"/>
                </a:solidFill>
                <a:latin typeface="Calibri" panose="020F0502020204030204" pitchFamily="34" charset="0"/>
                <a:cs typeface="Calibri" panose="020F0502020204030204" pitchFamily="34" charset="0"/>
              </a:rPr>
              <a:t>If resolved in ≤28 days from onset: </a:t>
            </a:r>
          </a:p>
          <a:p>
            <a:pPr marL="114300" indent="-114300" defTabSz="609585">
              <a:spcBef>
                <a:spcPts val="0"/>
              </a:spcBef>
              <a:buFont typeface="Wingdings" pitchFamily="2" charset="2"/>
              <a:buChar char="§"/>
              <a:tabLst>
                <a:tab pos="457178" algn="l"/>
              </a:tabLst>
              <a:defRPr/>
            </a:pPr>
            <a:r>
              <a:rPr lang="en-US" sz="1200" b="0" dirty="0">
                <a:solidFill>
                  <a:schemeClr val="bg1"/>
                </a:solidFill>
                <a:latin typeface="Calibri" panose="020F0502020204030204" pitchFamily="34" charset="0"/>
                <a:cs typeface="Calibri" panose="020F0502020204030204" pitchFamily="34" charset="0"/>
              </a:rPr>
              <a:t>Maintain dose</a:t>
            </a:r>
          </a:p>
          <a:p>
            <a:pPr marL="114300" indent="-114300" defTabSz="609585">
              <a:spcBef>
                <a:spcPts val="0"/>
              </a:spcBef>
              <a:buFont typeface="Wingdings" pitchFamily="2" charset="2"/>
              <a:buChar char="§"/>
              <a:tabLst>
                <a:tab pos="457178" algn="l"/>
              </a:tabLst>
              <a:defRPr/>
            </a:pPr>
            <a:endParaRPr lang="en-US" sz="1200" b="0" dirty="0">
              <a:solidFill>
                <a:schemeClr val="bg1"/>
              </a:solidFill>
              <a:latin typeface="Calibri" panose="020F0502020204030204" pitchFamily="34" charset="0"/>
              <a:cs typeface="Calibri" panose="020F0502020204030204" pitchFamily="34" charset="0"/>
            </a:endParaRPr>
          </a:p>
          <a:p>
            <a:pPr defTabSz="609585">
              <a:spcBef>
                <a:spcPts val="0"/>
              </a:spcBef>
              <a:tabLst>
                <a:tab pos="457178" algn="l"/>
              </a:tabLst>
              <a:defRPr/>
            </a:pPr>
            <a:r>
              <a:rPr lang="en-US" sz="1200" dirty="0">
                <a:solidFill>
                  <a:schemeClr val="bg1"/>
                </a:solidFill>
                <a:latin typeface="Calibri" panose="020F0502020204030204" pitchFamily="34" charset="0"/>
                <a:cs typeface="Calibri" panose="020F0502020204030204" pitchFamily="34" charset="0"/>
              </a:rPr>
              <a:t>If resolved &gt;28 days from onset: </a:t>
            </a:r>
          </a:p>
          <a:p>
            <a:pPr marL="114300" indent="-114300" defTabSz="609585">
              <a:spcBef>
                <a:spcPts val="0"/>
              </a:spcBef>
              <a:buFont typeface="Wingdings" pitchFamily="2" charset="2"/>
              <a:buChar char="§"/>
              <a:tabLst>
                <a:tab pos="457178" algn="l"/>
              </a:tabLst>
              <a:defRPr/>
            </a:pPr>
            <a:r>
              <a:rPr lang="en-US" sz="1200" b="0" dirty="0">
                <a:solidFill>
                  <a:schemeClr val="bg1"/>
                </a:solidFill>
                <a:latin typeface="Calibri" panose="020F0502020204030204" pitchFamily="34" charset="0"/>
                <a:cs typeface="Calibri" panose="020F0502020204030204" pitchFamily="34" charset="0"/>
              </a:rPr>
              <a:t>Reduce dose 1 level </a:t>
            </a:r>
          </a:p>
        </p:txBody>
      </p:sp>
      <p:sp>
        <p:nvSpPr>
          <p:cNvPr id="50" name="Text Box 15">
            <a:extLst>
              <a:ext uri="{FF2B5EF4-FFF2-40B4-BE49-F238E27FC236}">
                <a16:creationId xmlns:a16="http://schemas.microsoft.com/office/drawing/2014/main" id="{89598B4E-A2EF-B430-4885-673FC9864448}"/>
              </a:ext>
            </a:extLst>
          </p:cNvPr>
          <p:cNvSpPr txBox="1">
            <a:spLocks noChangeArrowheads="1"/>
          </p:cNvSpPr>
          <p:nvPr/>
        </p:nvSpPr>
        <p:spPr bwMode="auto">
          <a:xfrm>
            <a:off x="397958" y="6357954"/>
            <a:ext cx="908860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Fam-trastuzumab deruxtecan-nxki PI. Swain. Cancer Treat Rev. 2022;106:102378.</a:t>
            </a:r>
          </a:p>
        </p:txBody>
      </p:sp>
    </p:spTree>
    <p:extLst>
      <p:ext uri="{BB962C8B-B14F-4D97-AF65-F5344CB8AC3E}">
        <p14:creationId xmlns:p14="http://schemas.microsoft.com/office/powerpoint/2010/main" val="28649977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FBA41-3B37-4687-A215-E3A284967860}"/>
              </a:ext>
            </a:extLst>
          </p:cNvPr>
          <p:cNvSpPr>
            <a:spLocks noGrp="1"/>
          </p:cNvSpPr>
          <p:nvPr>
            <p:ph type="title"/>
          </p:nvPr>
        </p:nvSpPr>
        <p:spPr/>
        <p:txBody>
          <a:bodyPr/>
          <a:lstStyle/>
          <a:p>
            <a:r>
              <a:rPr lang="en-US" dirty="0"/>
              <a:t>Tucatinib, Trastuzumab, and Capecitabine in Patients With MBC and CNS Progression (HER2CLIMB)</a:t>
            </a:r>
          </a:p>
        </p:txBody>
      </p:sp>
      <p:sp>
        <p:nvSpPr>
          <p:cNvPr id="3" name="Content Placeholder 2">
            <a:extLst>
              <a:ext uri="{FF2B5EF4-FFF2-40B4-BE49-F238E27FC236}">
                <a16:creationId xmlns:a16="http://schemas.microsoft.com/office/drawing/2014/main" id="{A04501F0-4BDF-484D-A25B-27EC2A467332}"/>
              </a:ext>
            </a:extLst>
          </p:cNvPr>
          <p:cNvSpPr>
            <a:spLocks noGrp="1"/>
          </p:cNvSpPr>
          <p:nvPr>
            <p:ph idx="1"/>
          </p:nvPr>
        </p:nvSpPr>
        <p:spPr>
          <a:xfrm>
            <a:off x="627117" y="1517787"/>
            <a:ext cx="10850618" cy="880554"/>
          </a:xfrm>
        </p:spPr>
        <p:txBody>
          <a:bodyPr/>
          <a:lstStyle/>
          <a:p>
            <a:r>
              <a:rPr lang="en-US" sz="2200" dirty="0"/>
              <a:t>Randomized, double-blind, placebo-controlled, active comparator phase II trial</a:t>
            </a:r>
          </a:p>
        </p:txBody>
      </p:sp>
      <p:sp>
        <p:nvSpPr>
          <p:cNvPr id="4" name="Text Box 45">
            <a:extLst>
              <a:ext uri="{FF2B5EF4-FFF2-40B4-BE49-F238E27FC236}">
                <a16:creationId xmlns:a16="http://schemas.microsoft.com/office/drawing/2014/main" id="{46C7CBBD-6398-498C-AEE9-D7063C4239DC}"/>
              </a:ext>
            </a:extLst>
          </p:cNvPr>
          <p:cNvSpPr txBox="1">
            <a:spLocks noChangeArrowheads="1"/>
          </p:cNvSpPr>
          <p:nvPr/>
        </p:nvSpPr>
        <p:spPr bwMode="auto">
          <a:xfrm>
            <a:off x="609760" y="2537417"/>
            <a:ext cx="317569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356" rtl="0" eaLnBrk="0" fontAlgn="auto"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
                <a:cs typeface="Arial" panose="020B0604020202020204" pitchFamily="34" charset="0"/>
              </a:rPr>
              <a:t>Patients with HER2+ MBC; </a:t>
            </a:r>
          </a:p>
          <a:p>
            <a:pPr marL="0" marR="0" lvl="0" indent="0" algn="ctr" defTabSz="609356" rtl="0" eaLnBrk="0" fontAlgn="auto"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
                <a:cs typeface="Arial" panose="020B0604020202020204" pitchFamily="34" charset="0"/>
              </a:rPr>
              <a:t>prior trastuzumab, pertuzumab, and T-DM1; ECOG PS 0/1; </a:t>
            </a:r>
          </a:p>
          <a:p>
            <a:pPr marL="0" marR="0" lvl="0" indent="0" algn="ctr" defTabSz="609356" rtl="0" eaLnBrk="0" fontAlgn="auto"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
                <a:cs typeface="Arial" panose="020B0604020202020204" pitchFamily="34" charset="0"/>
              </a:rPr>
              <a:t>brain mets allowed*</a:t>
            </a:r>
          </a:p>
          <a:p>
            <a:pPr marL="0" marR="0" lvl="0" indent="0" algn="ctr" defTabSz="609356" rtl="0" eaLnBrk="0" fontAlgn="auto"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
                <a:cs typeface="Arial" panose="020B0604020202020204" pitchFamily="34" charset="0"/>
              </a:rPr>
              <a:t>(N = 612)</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
              <a:cs typeface="Arial" panose="020B0604020202020204" pitchFamily="34" charset="0"/>
            </a:endParaRPr>
          </a:p>
        </p:txBody>
      </p:sp>
      <p:sp>
        <p:nvSpPr>
          <p:cNvPr id="7" name="Rectangle 49">
            <a:extLst>
              <a:ext uri="{FF2B5EF4-FFF2-40B4-BE49-F238E27FC236}">
                <a16:creationId xmlns:a16="http://schemas.microsoft.com/office/drawing/2014/main" id="{C2B3DF12-E543-4EA5-8465-20A83ABC7772}"/>
              </a:ext>
            </a:extLst>
          </p:cNvPr>
          <p:cNvSpPr>
            <a:spLocks noChangeArrowheads="1"/>
          </p:cNvSpPr>
          <p:nvPr/>
        </p:nvSpPr>
        <p:spPr bwMode="auto">
          <a:xfrm>
            <a:off x="4753369" y="2398341"/>
            <a:ext cx="5470077" cy="100335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356" rtl="0" eaLnBrk="0" fontAlgn="auto" latinLnBrk="0" hangingPunct="0">
              <a:lnSpc>
                <a:spcPct val="100000"/>
              </a:lnSpc>
              <a:spcBef>
                <a:spcPct val="0"/>
              </a:spcBef>
              <a:spcAft>
                <a:spcPct val="0"/>
              </a:spcAft>
              <a:buClrTx/>
              <a:buSzTx/>
              <a:buFontTx/>
              <a:buNone/>
              <a:tabLst/>
              <a:defRPr/>
            </a:pPr>
            <a:r>
              <a:rPr kumimoji="0" lang="en-US" altLang="en-US" sz="1596" b="1"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rPr>
              <a:t>Tucatinib </a:t>
            </a:r>
            <a:r>
              <a:rPr kumimoji="0" lang="en-US" altLang="en-US" sz="1596" b="0"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rPr>
              <a:t>300 mg PO BID +</a:t>
            </a:r>
            <a:endParaRPr kumimoji="0" lang="en-US" altLang="en-US" sz="1596" b="1"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endParaRPr>
          </a:p>
          <a:p>
            <a:pPr marL="0" marR="0" lvl="0" indent="0" algn="ctr" defTabSz="609356" rtl="0" eaLnBrk="0" fontAlgn="auto" latinLnBrk="0" hangingPunct="0">
              <a:lnSpc>
                <a:spcPct val="100000"/>
              </a:lnSpc>
              <a:spcBef>
                <a:spcPct val="0"/>
              </a:spcBef>
              <a:spcAft>
                <a:spcPct val="0"/>
              </a:spcAft>
              <a:buClrTx/>
              <a:buSzTx/>
              <a:buFontTx/>
              <a:buNone/>
              <a:tabLst/>
              <a:defRPr/>
            </a:pPr>
            <a:r>
              <a:rPr kumimoji="0" lang="en-US" altLang="en-US" sz="1596" b="1"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rPr>
              <a:t>Trastuzumab </a:t>
            </a:r>
            <a:r>
              <a:rPr kumimoji="0" lang="en-US" altLang="en-US" sz="1596" b="0"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rPr>
              <a:t>6 mg/kg Q3W (loading dose: 8 mg/kg C1D1) +</a:t>
            </a:r>
            <a:br>
              <a:rPr kumimoji="0" lang="en-US" altLang="en-US" sz="1596" b="0"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rPr>
            </a:br>
            <a:r>
              <a:rPr kumimoji="0" lang="en-US" altLang="en-US" sz="1596" b="1"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rPr>
              <a:t>Capecitabine </a:t>
            </a:r>
            <a:r>
              <a:rPr kumimoji="0" lang="en-US" altLang="en-US" sz="1596" b="0"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rPr>
              <a:t>1000 mg/m</a:t>
            </a:r>
            <a:r>
              <a:rPr kumimoji="0" lang="en-US" altLang="en-US" sz="1596" b="0" i="0" u="none" strike="noStrike" kern="1200" cap="none" spc="0" normalizeH="0" baseline="30000" noProof="0" dirty="0">
                <a:ln>
                  <a:noFill/>
                </a:ln>
                <a:solidFill>
                  <a:srgbClr val="FFFFFF"/>
                </a:solidFill>
                <a:effectLst/>
                <a:uLnTx/>
                <a:uFillTx/>
                <a:latin typeface="Calibri" panose="020F0502020204030204" pitchFamily="34" charset="0"/>
                <a:ea typeface=""/>
                <a:cs typeface="Arial" panose="020B0604020202020204" pitchFamily="34" charset="0"/>
              </a:rPr>
              <a:t>2</a:t>
            </a:r>
            <a:r>
              <a:rPr kumimoji="0" lang="en-US" altLang="en-US" sz="1596" b="0"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rPr>
              <a:t> PO BID on Days 1-14</a:t>
            </a:r>
            <a:br>
              <a:rPr kumimoji="0" lang="en-US" altLang="en-US" sz="1596" b="0"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rPr>
            </a:br>
            <a:r>
              <a:rPr kumimoji="0" lang="en-US" altLang="en-US" sz="1596" b="0"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rPr>
              <a:t>(n = 410)</a:t>
            </a:r>
            <a:endParaRPr kumimoji="0" lang="en-US" altLang="en-US" sz="1596" b="1"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endParaRPr>
          </a:p>
        </p:txBody>
      </p:sp>
      <p:sp>
        <p:nvSpPr>
          <p:cNvPr id="8" name="Rectangle 50">
            <a:extLst>
              <a:ext uri="{FF2B5EF4-FFF2-40B4-BE49-F238E27FC236}">
                <a16:creationId xmlns:a16="http://schemas.microsoft.com/office/drawing/2014/main" id="{8E3B5966-1109-4826-BA71-FB66D4154E79}"/>
              </a:ext>
            </a:extLst>
          </p:cNvPr>
          <p:cNvSpPr>
            <a:spLocks noChangeArrowheads="1"/>
          </p:cNvSpPr>
          <p:nvPr/>
        </p:nvSpPr>
        <p:spPr bwMode="auto">
          <a:xfrm>
            <a:off x="4753369" y="3538415"/>
            <a:ext cx="5470077" cy="100335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356" rtl="0" eaLnBrk="0" fontAlgn="auto" latinLnBrk="0" hangingPunct="0">
              <a:lnSpc>
                <a:spcPct val="100000"/>
              </a:lnSpc>
              <a:spcBef>
                <a:spcPct val="0"/>
              </a:spcBef>
              <a:spcAft>
                <a:spcPct val="0"/>
              </a:spcAft>
              <a:buClrTx/>
              <a:buSzTx/>
              <a:buFontTx/>
              <a:buNone/>
              <a:tabLst/>
              <a:defRPr/>
            </a:pPr>
            <a:r>
              <a:rPr kumimoji="0" lang="en-US" altLang="en-US" sz="1596" b="1"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rPr>
              <a:t>Placebo </a:t>
            </a:r>
            <a:r>
              <a:rPr kumimoji="0" lang="en-US" altLang="en-US" sz="1596" b="0"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rPr>
              <a:t>PO BID +</a:t>
            </a:r>
            <a:endParaRPr kumimoji="0" lang="en-US" altLang="en-US" sz="1596" b="1"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endParaRPr>
          </a:p>
          <a:p>
            <a:pPr marL="0" marR="0" lvl="0" indent="0" algn="ctr" defTabSz="609356" rtl="0" eaLnBrk="0" fontAlgn="auto" latinLnBrk="0" hangingPunct="0">
              <a:lnSpc>
                <a:spcPct val="100000"/>
              </a:lnSpc>
              <a:spcBef>
                <a:spcPct val="0"/>
              </a:spcBef>
              <a:spcAft>
                <a:spcPct val="0"/>
              </a:spcAft>
              <a:buClrTx/>
              <a:buSzTx/>
              <a:buFontTx/>
              <a:buNone/>
              <a:tabLst/>
              <a:defRPr/>
            </a:pPr>
            <a:r>
              <a:rPr kumimoji="0" lang="en-US" altLang="en-US" sz="1596" b="1"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rPr>
              <a:t>Trastuzumab </a:t>
            </a:r>
            <a:r>
              <a:rPr kumimoji="0" lang="en-US" altLang="en-US" sz="1596" b="0"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rPr>
              <a:t>6 mg/kg Q3W (loading dose: 8 mg/kg C1D1) +</a:t>
            </a:r>
            <a:br>
              <a:rPr kumimoji="0" lang="en-US" altLang="en-US" sz="1596" b="0"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rPr>
            </a:br>
            <a:r>
              <a:rPr kumimoji="0" lang="en-US" altLang="en-US" sz="1596" b="1"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rPr>
              <a:t>Capecitabine </a:t>
            </a:r>
            <a:r>
              <a:rPr kumimoji="0" lang="en-US" altLang="en-US" sz="1596" b="0"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rPr>
              <a:t>1000 mg/m</a:t>
            </a:r>
            <a:r>
              <a:rPr kumimoji="0" lang="en-US" altLang="en-US" sz="1596" b="0" i="0" u="none" strike="noStrike" kern="1200" cap="none" spc="0" normalizeH="0" baseline="30000" noProof="0" dirty="0">
                <a:ln>
                  <a:noFill/>
                </a:ln>
                <a:solidFill>
                  <a:srgbClr val="FFFFFF"/>
                </a:solidFill>
                <a:effectLst/>
                <a:uLnTx/>
                <a:uFillTx/>
                <a:latin typeface="Calibri" panose="020F0502020204030204" pitchFamily="34" charset="0"/>
                <a:ea typeface=""/>
                <a:cs typeface="Arial" panose="020B0604020202020204" pitchFamily="34" charset="0"/>
              </a:rPr>
              <a:t>2</a:t>
            </a:r>
            <a:r>
              <a:rPr kumimoji="0" lang="en-US" altLang="en-US" sz="1596" b="0"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rPr>
              <a:t> PO BID on Days 1-14</a:t>
            </a:r>
            <a:br>
              <a:rPr kumimoji="0" lang="en-US" altLang="en-US" sz="1596" b="0"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rPr>
            </a:br>
            <a:r>
              <a:rPr kumimoji="0" lang="en-US" altLang="en-US" sz="1596" b="0"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rPr>
              <a:t>(n = 202)</a:t>
            </a:r>
            <a:endParaRPr kumimoji="0" lang="en-US" altLang="en-US" sz="1596" b="1" i="0" u="none" strike="noStrike" kern="1200" cap="none" spc="0" normalizeH="0" baseline="0" noProof="0" dirty="0">
              <a:ln>
                <a:noFill/>
              </a:ln>
              <a:solidFill>
                <a:srgbClr val="FFFFFF"/>
              </a:solidFill>
              <a:effectLst/>
              <a:uLnTx/>
              <a:uFillTx/>
              <a:latin typeface="Calibri" panose="020F0502020204030204" pitchFamily="34" charset="0"/>
              <a:ea typeface=""/>
              <a:cs typeface="Arial" panose="020B0604020202020204" pitchFamily="34" charset="0"/>
            </a:endParaRPr>
          </a:p>
        </p:txBody>
      </p:sp>
      <p:sp>
        <p:nvSpPr>
          <p:cNvPr id="11" name="Line 53">
            <a:extLst>
              <a:ext uri="{FF2B5EF4-FFF2-40B4-BE49-F238E27FC236}">
                <a16:creationId xmlns:a16="http://schemas.microsoft.com/office/drawing/2014/main" id="{FE4B5875-697F-41AB-B9E3-F5A713B65F24}"/>
              </a:ext>
            </a:extLst>
          </p:cNvPr>
          <p:cNvSpPr>
            <a:spLocks noChangeShapeType="1"/>
          </p:cNvSpPr>
          <p:nvPr/>
        </p:nvSpPr>
        <p:spPr bwMode="auto">
          <a:xfrm>
            <a:off x="4018591" y="3348488"/>
            <a:ext cx="620760" cy="34996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356" rtl="0" eaLnBrk="0" fontAlgn="auto" latinLnBrk="0" hangingPunct="0">
              <a:lnSpc>
                <a:spcPct val="100000"/>
              </a:lnSpc>
              <a:spcBef>
                <a:spcPts val="0"/>
              </a:spcBef>
              <a:spcAft>
                <a:spcPts val="0"/>
              </a:spcAft>
              <a:buClrTx/>
              <a:buSzTx/>
              <a:buFontTx/>
              <a:buNone/>
              <a:tabLst/>
              <a:defRPr/>
            </a:pPr>
            <a:endParaRPr kumimoji="0" lang="en-US" sz="1596" b="1" i="0" u="none" strike="noStrike" kern="1200" cap="none" spc="0" normalizeH="0" baseline="0" noProof="0" dirty="0">
              <a:ln>
                <a:noFill/>
              </a:ln>
              <a:solidFill>
                <a:srgbClr val="000000"/>
              </a:solidFill>
              <a:effectLst/>
              <a:uLnTx/>
              <a:uFillTx/>
              <a:latin typeface="Calibri" panose="020F0502020204030204" pitchFamily="34" charset="0"/>
              <a:ea typeface=""/>
              <a:cs typeface="Arial" panose="020B0604020202020204" pitchFamily="34" charset="0"/>
            </a:endParaRPr>
          </a:p>
        </p:txBody>
      </p:sp>
      <p:sp>
        <p:nvSpPr>
          <p:cNvPr id="12" name="Line 54">
            <a:extLst>
              <a:ext uri="{FF2B5EF4-FFF2-40B4-BE49-F238E27FC236}">
                <a16:creationId xmlns:a16="http://schemas.microsoft.com/office/drawing/2014/main" id="{D6B22517-7F83-45B2-AA32-E29AD47DCFA8}"/>
              </a:ext>
            </a:extLst>
          </p:cNvPr>
          <p:cNvSpPr>
            <a:spLocks noChangeShapeType="1"/>
          </p:cNvSpPr>
          <p:nvPr/>
        </p:nvSpPr>
        <p:spPr bwMode="auto">
          <a:xfrm flipV="1">
            <a:off x="4018591" y="2749895"/>
            <a:ext cx="620760" cy="34680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356" rtl="0" eaLnBrk="0" fontAlgn="auto" latinLnBrk="0" hangingPunct="0">
              <a:lnSpc>
                <a:spcPct val="100000"/>
              </a:lnSpc>
              <a:spcBef>
                <a:spcPts val="0"/>
              </a:spcBef>
              <a:spcAft>
                <a:spcPts val="0"/>
              </a:spcAft>
              <a:buClrTx/>
              <a:buSzTx/>
              <a:buFontTx/>
              <a:buNone/>
              <a:tabLst/>
              <a:defRPr/>
            </a:pPr>
            <a:endParaRPr kumimoji="0" lang="en-US" sz="1596" b="1" i="0" u="none" strike="noStrike" kern="1200" cap="none" spc="0" normalizeH="0" baseline="0" noProof="0" dirty="0">
              <a:ln>
                <a:noFill/>
              </a:ln>
              <a:solidFill>
                <a:srgbClr val="000000"/>
              </a:solidFill>
              <a:effectLst/>
              <a:uLnTx/>
              <a:uFillTx/>
              <a:latin typeface="Calibri" panose="020F0502020204030204" pitchFamily="34" charset="0"/>
              <a:ea typeface=""/>
              <a:cs typeface="Arial" panose="020B0604020202020204" pitchFamily="34" charset="0"/>
            </a:endParaRPr>
          </a:p>
        </p:txBody>
      </p:sp>
      <p:sp>
        <p:nvSpPr>
          <p:cNvPr id="13" name="TextBox 12">
            <a:extLst>
              <a:ext uri="{FF2B5EF4-FFF2-40B4-BE49-F238E27FC236}">
                <a16:creationId xmlns:a16="http://schemas.microsoft.com/office/drawing/2014/main" id="{2E33D53E-D445-4258-85EB-B627378A329B}"/>
              </a:ext>
            </a:extLst>
          </p:cNvPr>
          <p:cNvSpPr txBox="1"/>
          <p:nvPr/>
        </p:nvSpPr>
        <p:spPr bwMode="auto">
          <a:xfrm>
            <a:off x="609759" y="3984563"/>
            <a:ext cx="3470318" cy="828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609356" rtl="0" eaLnBrk="0" fontAlgn="auto" latinLnBrk="0" hangingPunct="0">
              <a:lnSpc>
                <a:spcPct val="100000"/>
              </a:lnSpc>
              <a:spcBef>
                <a:spcPct val="50000"/>
              </a:spcBef>
              <a:spcAft>
                <a:spcPts val="0"/>
              </a:spcAft>
              <a:buClrTx/>
              <a:buSzTx/>
              <a:buFontTx/>
              <a:buNone/>
              <a:tabLst/>
              <a:defRPr/>
            </a:pPr>
            <a:r>
              <a:rPr kumimoji="0" lang="en-US" sz="1197" b="0" i="0" u="none" strike="noStrike" kern="1200" cap="none" spc="0" normalizeH="0" baseline="0" noProof="0" dirty="0">
                <a:ln>
                  <a:noFill/>
                </a:ln>
                <a:solidFill>
                  <a:srgbClr val="000000"/>
                </a:solidFill>
                <a:effectLst/>
                <a:uLnTx/>
                <a:uFillTx/>
                <a:latin typeface="Calibri" panose="020F0502020204030204" pitchFamily="34" charset="0"/>
                <a:ea typeface=""/>
                <a:cs typeface="Arial" panose="020B0604020202020204" pitchFamily="34" charset="0"/>
              </a:rPr>
              <a:t>*Including previously treated stable mets, untreated mets not needing immediate local therapy, and previously treated progressing mets not needing immediate local therapy.</a:t>
            </a:r>
          </a:p>
        </p:txBody>
      </p:sp>
      <p:sp>
        <p:nvSpPr>
          <p:cNvPr id="14" name="TextBox 13">
            <a:extLst>
              <a:ext uri="{FF2B5EF4-FFF2-40B4-BE49-F238E27FC236}">
                <a16:creationId xmlns:a16="http://schemas.microsoft.com/office/drawing/2014/main" id="{02AF4400-958E-46AB-9968-33D0C9F91D53}"/>
              </a:ext>
            </a:extLst>
          </p:cNvPr>
          <p:cNvSpPr txBox="1"/>
          <p:nvPr/>
        </p:nvSpPr>
        <p:spPr bwMode="auto">
          <a:xfrm>
            <a:off x="9455903" y="1862109"/>
            <a:ext cx="1499262" cy="30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609356" rtl="0" eaLnBrk="0" fontAlgn="auto" latinLnBrk="0" hangingPunct="0">
              <a:lnSpc>
                <a:spcPct val="100000"/>
              </a:lnSpc>
              <a:spcBef>
                <a:spcPct val="50000"/>
              </a:spcBef>
              <a:spcAft>
                <a:spcPts val="0"/>
              </a:spcAft>
              <a:buClrTx/>
              <a:buSzTx/>
              <a:buFontTx/>
              <a:buNone/>
              <a:tabLst/>
              <a:defRPr/>
            </a:pPr>
            <a:r>
              <a:rPr kumimoji="0" lang="en-US" sz="1397" b="0" i="1" u="none" strike="noStrike" kern="1200" cap="none" spc="0" normalizeH="0" baseline="0" noProof="0" dirty="0">
                <a:ln>
                  <a:noFill/>
                </a:ln>
                <a:solidFill>
                  <a:srgbClr val="000000"/>
                </a:solidFill>
                <a:effectLst/>
                <a:uLnTx/>
                <a:uFillTx/>
                <a:latin typeface="Calibri" panose="020F0502020204030204" pitchFamily="34" charset="0"/>
                <a:ea typeface=""/>
                <a:cs typeface="Arial" panose="020B0604020202020204" pitchFamily="34" charset="0"/>
              </a:rPr>
              <a:t>21-day cycles</a:t>
            </a:r>
          </a:p>
        </p:txBody>
      </p:sp>
      <p:cxnSp>
        <p:nvCxnSpPr>
          <p:cNvPr id="16" name="Straight Arrow Connector 15">
            <a:extLst>
              <a:ext uri="{FF2B5EF4-FFF2-40B4-BE49-F238E27FC236}">
                <a16:creationId xmlns:a16="http://schemas.microsoft.com/office/drawing/2014/main" id="{CE4FD5CD-1BC1-4B91-8B49-0CB61D03B897}"/>
              </a:ext>
            </a:extLst>
          </p:cNvPr>
          <p:cNvCxnSpPr>
            <a:cxnSpLocks/>
          </p:cNvCxnSpPr>
          <p:nvPr/>
        </p:nvCxnSpPr>
        <p:spPr bwMode="auto">
          <a:xfrm>
            <a:off x="10205534" y="2150584"/>
            <a:ext cx="0" cy="182428"/>
          </a:xfrm>
          <a:prstGeom prst="straightConnector1">
            <a:avLst/>
          </a:prstGeom>
          <a:noFill/>
          <a:ln w="19050" cap="flat" cmpd="sng" algn="ctr">
            <a:solidFill>
              <a:schemeClr val="bg1"/>
            </a:solidFill>
            <a:prstDash val="solid"/>
            <a:round/>
            <a:headEnd type="none" w="med" len="med"/>
            <a:tailEnd type="triangle"/>
          </a:ln>
          <a:effectLst/>
        </p:spPr>
      </p:cxnSp>
      <p:sp>
        <p:nvSpPr>
          <p:cNvPr id="20" name="Text Box 15">
            <a:extLst>
              <a:ext uri="{FF2B5EF4-FFF2-40B4-BE49-F238E27FC236}">
                <a16:creationId xmlns:a16="http://schemas.microsoft.com/office/drawing/2014/main" id="{D0F625C9-4665-430C-8A26-CBFB128BCA4E}"/>
              </a:ext>
            </a:extLst>
          </p:cNvPr>
          <p:cNvSpPr txBox="1">
            <a:spLocks noChangeArrowheads="1"/>
          </p:cNvSpPr>
          <p:nvPr/>
        </p:nvSpPr>
        <p:spPr bwMode="auto">
          <a:xfrm>
            <a:off x="417758" y="6372540"/>
            <a:ext cx="9066116" cy="276314"/>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609356" rtl="0" eaLnBrk="1" fontAlgn="auto" latinLnBrk="0" hangingPunct="1">
              <a:lnSpc>
                <a:spcPct val="100000"/>
              </a:lnSpc>
              <a:spcBef>
                <a:spcPts val="0"/>
              </a:spcBef>
              <a:spcAft>
                <a:spcPts val="0"/>
              </a:spcAft>
              <a:buClrTx/>
              <a:buSzTx/>
              <a:buFontTx/>
              <a:buNone/>
              <a:tabLst/>
              <a:defRPr/>
            </a:pPr>
            <a:r>
              <a:rPr kumimoji="0" lang="da-DK" altLang="en-US" sz="1197" b="0" i="0" u="none" strike="noStrike" kern="1200" cap="none" spc="-10" normalizeH="0" baseline="0" noProof="0" dirty="0">
                <a:ln>
                  <a:noFill/>
                </a:ln>
                <a:solidFill>
                  <a:srgbClr val="455560"/>
                </a:solidFill>
                <a:effectLst/>
                <a:uLnTx/>
                <a:uFillTx/>
                <a:latin typeface="Calibri" panose="020F0502020204030204" pitchFamily="34" charset="0"/>
                <a:ea typeface=""/>
                <a:cs typeface="Arial" panose="020B0604020202020204" pitchFamily="34" charset="0"/>
              </a:rPr>
              <a:t>Murthy. NEJM. 2020; 382:597.</a:t>
            </a:r>
          </a:p>
        </p:txBody>
      </p:sp>
      <p:sp>
        <p:nvSpPr>
          <p:cNvPr id="24" name="Content Placeholder 2">
            <a:extLst>
              <a:ext uri="{FF2B5EF4-FFF2-40B4-BE49-F238E27FC236}">
                <a16:creationId xmlns:a16="http://schemas.microsoft.com/office/drawing/2014/main" id="{DC414065-A67E-4BC1-8B7A-D514FE1B9E9E}"/>
              </a:ext>
            </a:extLst>
          </p:cNvPr>
          <p:cNvSpPr txBox="1">
            <a:spLocks/>
          </p:cNvSpPr>
          <p:nvPr/>
        </p:nvSpPr>
        <p:spPr bwMode="auto">
          <a:xfrm>
            <a:off x="621440" y="4948433"/>
            <a:ext cx="5805811" cy="66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214" tIns="45607" rIns="91214" bIns="45607"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609356"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rPr>
              <a:t>Primary endpoint: PFS (RECIST v 1.1 by BICR) among first 480 randomized patients</a:t>
            </a: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
              <a:cs typeface="Arial" panose="020B0604020202020204" pitchFamily="34" charset="0"/>
            </a:endParaRPr>
          </a:p>
        </p:txBody>
      </p:sp>
      <p:sp>
        <p:nvSpPr>
          <p:cNvPr id="25" name="Content Placeholder 2">
            <a:extLst>
              <a:ext uri="{FF2B5EF4-FFF2-40B4-BE49-F238E27FC236}">
                <a16:creationId xmlns:a16="http://schemas.microsoft.com/office/drawing/2014/main" id="{7F8F8955-3DD5-46DA-9800-D8D94922AB11}"/>
              </a:ext>
            </a:extLst>
          </p:cNvPr>
          <p:cNvSpPr txBox="1">
            <a:spLocks/>
          </p:cNvSpPr>
          <p:nvPr/>
        </p:nvSpPr>
        <p:spPr bwMode="auto">
          <a:xfrm>
            <a:off x="6257343" y="4948529"/>
            <a:ext cx="5470077" cy="66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214" tIns="45607" rIns="91214" bIns="45607"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609356"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(total population): </a:t>
            </a:r>
            <a:b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PFS in patients with brain mets, ORR in patients with measurable disease, safety in patients who received ≥1 dose of study tx</a:t>
            </a:r>
          </a:p>
        </p:txBody>
      </p:sp>
    </p:spTree>
    <p:extLst>
      <p:ext uri="{BB962C8B-B14F-4D97-AF65-F5344CB8AC3E}">
        <p14:creationId xmlns:p14="http://schemas.microsoft.com/office/powerpoint/2010/main" val="34175927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14" name="Group 21513">
            <a:extLst>
              <a:ext uri="{FF2B5EF4-FFF2-40B4-BE49-F238E27FC236}">
                <a16:creationId xmlns:a16="http://schemas.microsoft.com/office/drawing/2014/main" id="{184A6627-08A5-A546-8E0B-A59A30C291B1}"/>
              </a:ext>
            </a:extLst>
          </p:cNvPr>
          <p:cNvGrpSpPr/>
          <p:nvPr/>
        </p:nvGrpSpPr>
        <p:grpSpPr>
          <a:xfrm>
            <a:off x="2119745" y="1989117"/>
            <a:ext cx="6377050" cy="2018805"/>
            <a:chOff x="2119745" y="1989117"/>
            <a:chExt cx="6377050" cy="2018805"/>
          </a:xfrm>
        </p:grpSpPr>
        <p:sp>
          <p:nvSpPr>
            <p:cNvPr id="21509" name="Freeform 21508">
              <a:extLst>
                <a:ext uri="{FF2B5EF4-FFF2-40B4-BE49-F238E27FC236}">
                  <a16:creationId xmlns:a16="http://schemas.microsoft.com/office/drawing/2014/main" id="{CAD6808B-D79E-AA42-ACF5-E4353D67E6C8}"/>
                </a:ext>
              </a:extLst>
            </p:cNvPr>
            <p:cNvSpPr/>
            <p:nvPr/>
          </p:nvSpPr>
          <p:spPr bwMode="auto">
            <a:xfrm>
              <a:off x="4298868" y="3372592"/>
              <a:ext cx="4197927" cy="635330"/>
            </a:xfrm>
            <a:custGeom>
              <a:avLst/>
              <a:gdLst>
                <a:gd name="connsiteX0" fmla="*/ 4197927 w 4197927"/>
                <a:gd name="connsiteY0" fmla="*/ 635330 h 635330"/>
                <a:gd name="connsiteX1" fmla="*/ 2072244 w 4197927"/>
                <a:gd name="connsiteY1" fmla="*/ 635330 h 635330"/>
                <a:gd name="connsiteX2" fmla="*/ 2072244 w 4197927"/>
                <a:gd name="connsiteY2" fmla="*/ 635330 h 635330"/>
                <a:gd name="connsiteX3" fmla="*/ 2072244 w 4197927"/>
                <a:gd name="connsiteY3" fmla="*/ 593766 h 635330"/>
                <a:gd name="connsiteX4" fmla="*/ 1947553 w 4197927"/>
                <a:gd name="connsiteY4" fmla="*/ 593766 h 635330"/>
                <a:gd name="connsiteX5" fmla="*/ 1947553 w 4197927"/>
                <a:gd name="connsiteY5" fmla="*/ 540327 h 635330"/>
                <a:gd name="connsiteX6" fmla="*/ 1769423 w 4197927"/>
                <a:gd name="connsiteY6" fmla="*/ 540327 h 635330"/>
                <a:gd name="connsiteX7" fmla="*/ 1769423 w 4197927"/>
                <a:gd name="connsiteY7" fmla="*/ 504702 h 635330"/>
                <a:gd name="connsiteX8" fmla="*/ 1294410 w 4197927"/>
                <a:gd name="connsiteY8" fmla="*/ 504702 h 635330"/>
                <a:gd name="connsiteX9" fmla="*/ 1294410 w 4197927"/>
                <a:gd name="connsiteY9" fmla="*/ 504702 h 635330"/>
                <a:gd name="connsiteX10" fmla="*/ 1294410 w 4197927"/>
                <a:gd name="connsiteY10" fmla="*/ 463138 h 635330"/>
                <a:gd name="connsiteX11" fmla="*/ 1193470 w 4197927"/>
                <a:gd name="connsiteY11" fmla="*/ 463138 h 635330"/>
                <a:gd name="connsiteX12" fmla="*/ 1193470 w 4197927"/>
                <a:gd name="connsiteY12" fmla="*/ 427512 h 635330"/>
                <a:gd name="connsiteX13" fmla="*/ 1062841 w 4197927"/>
                <a:gd name="connsiteY13" fmla="*/ 427512 h 635330"/>
                <a:gd name="connsiteX14" fmla="*/ 1062841 w 4197927"/>
                <a:gd name="connsiteY14" fmla="*/ 368135 h 635330"/>
                <a:gd name="connsiteX15" fmla="*/ 997527 w 4197927"/>
                <a:gd name="connsiteY15" fmla="*/ 368135 h 635330"/>
                <a:gd name="connsiteX16" fmla="*/ 997527 w 4197927"/>
                <a:gd name="connsiteY16" fmla="*/ 332509 h 635330"/>
                <a:gd name="connsiteX17" fmla="*/ 955963 w 4197927"/>
                <a:gd name="connsiteY17" fmla="*/ 332509 h 635330"/>
                <a:gd name="connsiteX18" fmla="*/ 955963 w 4197927"/>
                <a:gd name="connsiteY18" fmla="*/ 302821 h 635330"/>
                <a:gd name="connsiteX19" fmla="*/ 860961 w 4197927"/>
                <a:gd name="connsiteY19" fmla="*/ 302821 h 635330"/>
                <a:gd name="connsiteX20" fmla="*/ 860961 w 4197927"/>
                <a:gd name="connsiteY20" fmla="*/ 261257 h 635330"/>
                <a:gd name="connsiteX21" fmla="*/ 712519 w 4197927"/>
                <a:gd name="connsiteY21" fmla="*/ 261257 h 635330"/>
                <a:gd name="connsiteX22" fmla="*/ 712519 w 4197927"/>
                <a:gd name="connsiteY22" fmla="*/ 219694 h 635330"/>
                <a:gd name="connsiteX23" fmla="*/ 676893 w 4197927"/>
                <a:gd name="connsiteY23" fmla="*/ 219694 h 635330"/>
                <a:gd name="connsiteX24" fmla="*/ 676893 w 4197927"/>
                <a:gd name="connsiteY24" fmla="*/ 195943 h 635330"/>
                <a:gd name="connsiteX25" fmla="*/ 623454 w 4197927"/>
                <a:gd name="connsiteY25" fmla="*/ 195943 h 635330"/>
                <a:gd name="connsiteX26" fmla="*/ 623454 w 4197927"/>
                <a:gd name="connsiteY26" fmla="*/ 195943 h 635330"/>
                <a:gd name="connsiteX27" fmla="*/ 623454 w 4197927"/>
                <a:gd name="connsiteY27" fmla="*/ 142504 h 635330"/>
                <a:gd name="connsiteX28" fmla="*/ 498763 w 4197927"/>
                <a:gd name="connsiteY28" fmla="*/ 142504 h 635330"/>
                <a:gd name="connsiteX29" fmla="*/ 498763 w 4197927"/>
                <a:gd name="connsiteY29" fmla="*/ 106878 h 635330"/>
                <a:gd name="connsiteX30" fmla="*/ 445324 w 4197927"/>
                <a:gd name="connsiteY30" fmla="*/ 106878 h 635330"/>
                <a:gd name="connsiteX31" fmla="*/ 445324 w 4197927"/>
                <a:gd name="connsiteY31" fmla="*/ 83127 h 635330"/>
                <a:gd name="connsiteX32" fmla="*/ 445324 w 4197927"/>
                <a:gd name="connsiteY32" fmla="*/ 83127 h 635330"/>
                <a:gd name="connsiteX33" fmla="*/ 415636 w 4197927"/>
                <a:gd name="connsiteY33" fmla="*/ 53439 h 635330"/>
                <a:gd name="connsiteX34" fmla="*/ 237506 w 4197927"/>
                <a:gd name="connsiteY34" fmla="*/ 53439 h 635330"/>
                <a:gd name="connsiteX35" fmla="*/ 237506 w 4197927"/>
                <a:gd name="connsiteY35" fmla="*/ 29689 h 635330"/>
                <a:gd name="connsiteX36" fmla="*/ 166254 w 4197927"/>
                <a:gd name="connsiteY36" fmla="*/ 29689 h 635330"/>
                <a:gd name="connsiteX37" fmla="*/ 166254 w 4197927"/>
                <a:gd name="connsiteY37" fmla="*/ 0 h 635330"/>
                <a:gd name="connsiteX38" fmla="*/ 0 w 4197927"/>
                <a:gd name="connsiteY38" fmla="*/ 0 h 635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197927" h="635330">
                  <a:moveTo>
                    <a:pt x="4197927" y="635330"/>
                  </a:moveTo>
                  <a:lnTo>
                    <a:pt x="2072244" y="635330"/>
                  </a:lnTo>
                  <a:lnTo>
                    <a:pt x="2072244" y="635330"/>
                  </a:lnTo>
                  <a:lnTo>
                    <a:pt x="2072244" y="593766"/>
                  </a:lnTo>
                  <a:lnTo>
                    <a:pt x="1947553" y="593766"/>
                  </a:lnTo>
                  <a:lnTo>
                    <a:pt x="1947553" y="540327"/>
                  </a:lnTo>
                  <a:lnTo>
                    <a:pt x="1769423" y="540327"/>
                  </a:lnTo>
                  <a:lnTo>
                    <a:pt x="1769423" y="504702"/>
                  </a:lnTo>
                  <a:lnTo>
                    <a:pt x="1294410" y="504702"/>
                  </a:lnTo>
                  <a:lnTo>
                    <a:pt x="1294410" y="504702"/>
                  </a:lnTo>
                  <a:lnTo>
                    <a:pt x="1294410" y="463138"/>
                  </a:lnTo>
                  <a:lnTo>
                    <a:pt x="1193470" y="463138"/>
                  </a:lnTo>
                  <a:lnTo>
                    <a:pt x="1193470" y="427512"/>
                  </a:lnTo>
                  <a:lnTo>
                    <a:pt x="1062841" y="427512"/>
                  </a:lnTo>
                  <a:lnTo>
                    <a:pt x="1062841" y="368135"/>
                  </a:lnTo>
                  <a:lnTo>
                    <a:pt x="997527" y="368135"/>
                  </a:lnTo>
                  <a:lnTo>
                    <a:pt x="997527" y="332509"/>
                  </a:lnTo>
                  <a:lnTo>
                    <a:pt x="955963" y="332509"/>
                  </a:lnTo>
                  <a:lnTo>
                    <a:pt x="955963" y="302821"/>
                  </a:lnTo>
                  <a:lnTo>
                    <a:pt x="860961" y="302821"/>
                  </a:lnTo>
                  <a:lnTo>
                    <a:pt x="860961" y="261257"/>
                  </a:lnTo>
                  <a:lnTo>
                    <a:pt x="712519" y="261257"/>
                  </a:lnTo>
                  <a:lnTo>
                    <a:pt x="712519" y="219694"/>
                  </a:lnTo>
                  <a:lnTo>
                    <a:pt x="676893" y="219694"/>
                  </a:lnTo>
                  <a:lnTo>
                    <a:pt x="676893" y="195943"/>
                  </a:lnTo>
                  <a:lnTo>
                    <a:pt x="623454" y="195943"/>
                  </a:lnTo>
                  <a:lnTo>
                    <a:pt x="623454" y="195943"/>
                  </a:lnTo>
                  <a:lnTo>
                    <a:pt x="623454" y="142504"/>
                  </a:lnTo>
                  <a:lnTo>
                    <a:pt x="498763" y="142504"/>
                  </a:lnTo>
                  <a:lnTo>
                    <a:pt x="498763" y="106878"/>
                  </a:lnTo>
                  <a:lnTo>
                    <a:pt x="445324" y="106878"/>
                  </a:lnTo>
                  <a:lnTo>
                    <a:pt x="445324" y="83127"/>
                  </a:lnTo>
                  <a:lnTo>
                    <a:pt x="445324" y="83127"/>
                  </a:lnTo>
                  <a:lnTo>
                    <a:pt x="415636" y="53439"/>
                  </a:lnTo>
                  <a:lnTo>
                    <a:pt x="237506" y="53439"/>
                  </a:lnTo>
                  <a:lnTo>
                    <a:pt x="237506" y="29689"/>
                  </a:lnTo>
                  <a:lnTo>
                    <a:pt x="166254" y="29689"/>
                  </a:lnTo>
                  <a:lnTo>
                    <a:pt x="166254"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510" name="Freeform 21509">
              <a:extLst>
                <a:ext uri="{FF2B5EF4-FFF2-40B4-BE49-F238E27FC236}">
                  <a16:creationId xmlns:a16="http://schemas.microsoft.com/office/drawing/2014/main" id="{01C05594-E7BC-0547-9733-88961E5870AF}"/>
                </a:ext>
              </a:extLst>
            </p:cNvPr>
            <p:cNvSpPr/>
            <p:nvPr/>
          </p:nvSpPr>
          <p:spPr bwMode="auto">
            <a:xfrm>
              <a:off x="2119745" y="1989117"/>
              <a:ext cx="961902" cy="433449"/>
            </a:xfrm>
            <a:custGeom>
              <a:avLst/>
              <a:gdLst>
                <a:gd name="connsiteX0" fmla="*/ 0 w 961902"/>
                <a:gd name="connsiteY0" fmla="*/ 0 h 433449"/>
                <a:gd name="connsiteX1" fmla="*/ 160317 w 961902"/>
                <a:gd name="connsiteY1" fmla="*/ 0 h 433449"/>
                <a:gd name="connsiteX2" fmla="*/ 160317 w 961902"/>
                <a:gd name="connsiteY2" fmla="*/ 0 h 433449"/>
                <a:gd name="connsiteX3" fmla="*/ 160317 w 961902"/>
                <a:gd name="connsiteY3" fmla="*/ 0 h 433449"/>
                <a:gd name="connsiteX4" fmla="*/ 160317 w 961902"/>
                <a:gd name="connsiteY4" fmla="*/ 0 h 433449"/>
                <a:gd name="connsiteX5" fmla="*/ 166255 w 961902"/>
                <a:gd name="connsiteY5" fmla="*/ 53439 h 433449"/>
                <a:gd name="connsiteX6" fmla="*/ 320634 w 961902"/>
                <a:gd name="connsiteY6" fmla="*/ 53439 h 433449"/>
                <a:gd name="connsiteX7" fmla="*/ 320634 w 961902"/>
                <a:gd name="connsiteY7" fmla="*/ 53439 h 433449"/>
                <a:gd name="connsiteX8" fmla="*/ 320634 w 961902"/>
                <a:gd name="connsiteY8" fmla="*/ 53439 h 433449"/>
                <a:gd name="connsiteX9" fmla="*/ 427512 w 961902"/>
                <a:gd name="connsiteY9" fmla="*/ 53439 h 433449"/>
                <a:gd name="connsiteX10" fmla="*/ 427512 w 961902"/>
                <a:gd name="connsiteY10" fmla="*/ 124691 h 433449"/>
                <a:gd name="connsiteX11" fmla="*/ 540328 w 961902"/>
                <a:gd name="connsiteY11" fmla="*/ 124691 h 433449"/>
                <a:gd name="connsiteX12" fmla="*/ 540328 w 961902"/>
                <a:gd name="connsiteY12" fmla="*/ 124691 h 433449"/>
                <a:gd name="connsiteX13" fmla="*/ 540328 w 961902"/>
                <a:gd name="connsiteY13" fmla="*/ 184067 h 433449"/>
                <a:gd name="connsiteX14" fmla="*/ 676894 w 961902"/>
                <a:gd name="connsiteY14" fmla="*/ 184067 h 433449"/>
                <a:gd name="connsiteX15" fmla="*/ 676894 w 961902"/>
                <a:gd name="connsiteY15" fmla="*/ 201880 h 433449"/>
                <a:gd name="connsiteX16" fmla="*/ 676894 w 961902"/>
                <a:gd name="connsiteY16" fmla="*/ 201880 h 433449"/>
                <a:gd name="connsiteX17" fmla="*/ 712520 w 961902"/>
                <a:gd name="connsiteY17" fmla="*/ 237506 h 433449"/>
                <a:gd name="connsiteX18" fmla="*/ 801585 w 961902"/>
                <a:gd name="connsiteY18" fmla="*/ 237506 h 433449"/>
                <a:gd name="connsiteX19" fmla="*/ 801585 w 961902"/>
                <a:gd name="connsiteY19" fmla="*/ 237506 h 433449"/>
                <a:gd name="connsiteX20" fmla="*/ 908463 w 961902"/>
                <a:gd name="connsiteY20" fmla="*/ 237506 h 433449"/>
                <a:gd name="connsiteX21" fmla="*/ 908463 w 961902"/>
                <a:gd name="connsiteY21" fmla="*/ 290945 h 433449"/>
                <a:gd name="connsiteX22" fmla="*/ 908463 w 961902"/>
                <a:gd name="connsiteY22" fmla="*/ 344384 h 433449"/>
                <a:gd name="connsiteX23" fmla="*/ 961902 w 961902"/>
                <a:gd name="connsiteY23" fmla="*/ 344384 h 433449"/>
                <a:gd name="connsiteX24" fmla="*/ 961902 w 961902"/>
                <a:gd name="connsiteY24" fmla="*/ 433449 h 433449"/>
                <a:gd name="connsiteX25" fmla="*/ 961902 w 961902"/>
                <a:gd name="connsiteY25" fmla="*/ 433449 h 433449"/>
                <a:gd name="connsiteX0" fmla="*/ 0 w 961902"/>
                <a:gd name="connsiteY0" fmla="*/ 0 h 433449"/>
                <a:gd name="connsiteX1" fmla="*/ 160317 w 961902"/>
                <a:gd name="connsiteY1" fmla="*/ 0 h 433449"/>
                <a:gd name="connsiteX2" fmla="*/ 160317 w 961902"/>
                <a:gd name="connsiteY2" fmla="*/ 0 h 433449"/>
                <a:gd name="connsiteX3" fmla="*/ 160317 w 961902"/>
                <a:gd name="connsiteY3" fmla="*/ 0 h 433449"/>
                <a:gd name="connsiteX4" fmla="*/ 160317 w 961902"/>
                <a:gd name="connsiteY4" fmla="*/ 0 h 433449"/>
                <a:gd name="connsiteX5" fmla="*/ 166255 w 961902"/>
                <a:gd name="connsiteY5" fmla="*/ 53439 h 433449"/>
                <a:gd name="connsiteX6" fmla="*/ 320634 w 961902"/>
                <a:gd name="connsiteY6" fmla="*/ 53439 h 433449"/>
                <a:gd name="connsiteX7" fmla="*/ 320634 w 961902"/>
                <a:gd name="connsiteY7" fmla="*/ 53439 h 433449"/>
                <a:gd name="connsiteX8" fmla="*/ 296883 w 961902"/>
                <a:gd name="connsiteY8" fmla="*/ 77189 h 433449"/>
                <a:gd name="connsiteX9" fmla="*/ 427512 w 961902"/>
                <a:gd name="connsiteY9" fmla="*/ 53439 h 433449"/>
                <a:gd name="connsiteX10" fmla="*/ 427512 w 961902"/>
                <a:gd name="connsiteY10" fmla="*/ 124691 h 433449"/>
                <a:gd name="connsiteX11" fmla="*/ 540328 w 961902"/>
                <a:gd name="connsiteY11" fmla="*/ 124691 h 433449"/>
                <a:gd name="connsiteX12" fmla="*/ 540328 w 961902"/>
                <a:gd name="connsiteY12" fmla="*/ 124691 h 433449"/>
                <a:gd name="connsiteX13" fmla="*/ 540328 w 961902"/>
                <a:gd name="connsiteY13" fmla="*/ 184067 h 433449"/>
                <a:gd name="connsiteX14" fmla="*/ 676894 w 961902"/>
                <a:gd name="connsiteY14" fmla="*/ 184067 h 433449"/>
                <a:gd name="connsiteX15" fmla="*/ 676894 w 961902"/>
                <a:gd name="connsiteY15" fmla="*/ 201880 h 433449"/>
                <a:gd name="connsiteX16" fmla="*/ 676894 w 961902"/>
                <a:gd name="connsiteY16" fmla="*/ 201880 h 433449"/>
                <a:gd name="connsiteX17" fmla="*/ 712520 w 961902"/>
                <a:gd name="connsiteY17" fmla="*/ 237506 h 433449"/>
                <a:gd name="connsiteX18" fmla="*/ 801585 w 961902"/>
                <a:gd name="connsiteY18" fmla="*/ 237506 h 433449"/>
                <a:gd name="connsiteX19" fmla="*/ 801585 w 961902"/>
                <a:gd name="connsiteY19" fmla="*/ 237506 h 433449"/>
                <a:gd name="connsiteX20" fmla="*/ 908463 w 961902"/>
                <a:gd name="connsiteY20" fmla="*/ 237506 h 433449"/>
                <a:gd name="connsiteX21" fmla="*/ 908463 w 961902"/>
                <a:gd name="connsiteY21" fmla="*/ 290945 h 433449"/>
                <a:gd name="connsiteX22" fmla="*/ 908463 w 961902"/>
                <a:gd name="connsiteY22" fmla="*/ 344384 h 433449"/>
                <a:gd name="connsiteX23" fmla="*/ 961902 w 961902"/>
                <a:gd name="connsiteY23" fmla="*/ 344384 h 433449"/>
                <a:gd name="connsiteX24" fmla="*/ 961902 w 961902"/>
                <a:gd name="connsiteY24" fmla="*/ 433449 h 433449"/>
                <a:gd name="connsiteX25" fmla="*/ 961902 w 961902"/>
                <a:gd name="connsiteY25" fmla="*/ 433449 h 433449"/>
                <a:gd name="connsiteX0" fmla="*/ 0 w 961902"/>
                <a:gd name="connsiteY0" fmla="*/ 0 h 433449"/>
                <a:gd name="connsiteX1" fmla="*/ 160317 w 961902"/>
                <a:gd name="connsiteY1" fmla="*/ 0 h 433449"/>
                <a:gd name="connsiteX2" fmla="*/ 160317 w 961902"/>
                <a:gd name="connsiteY2" fmla="*/ 0 h 433449"/>
                <a:gd name="connsiteX3" fmla="*/ 160317 w 961902"/>
                <a:gd name="connsiteY3" fmla="*/ 0 h 433449"/>
                <a:gd name="connsiteX4" fmla="*/ 160317 w 961902"/>
                <a:gd name="connsiteY4" fmla="*/ 0 h 433449"/>
                <a:gd name="connsiteX5" fmla="*/ 166255 w 961902"/>
                <a:gd name="connsiteY5" fmla="*/ 53439 h 433449"/>
                <a:gd name="connsiteX6" fmla="*/ 320634 w 961902"/>
                <a:gd name="connsiteY6" fmla="*/ 53439 h 433449"/>
                <a:gd name="connsiteX7" fmla="*/ 320634 w 961902"/>
                <a:gd name="connsiteY7" fmla="*/ 53439 h 433449"/>
                <a:gd name="connsiteX8" fmla="*/ 296883 w 961902"/>
                <a:gd name="connsiteY8" fmla="*/ 77189 h 433449"/>
                <a:gd name="connsiteX9" fmla="*/ 415636 w 961902"/>
                <a:gd name="connsiteY9" fmla="*/ 83127 h 433449"/>
                <a:gd name="connsiteX10" fmla="*/ 427512 w 961902"/>
                <a:gd name="connsiteY10" fmla="*/ 124691 h 433449"/>
                <a:gd name="connsiteX11" fmla="*/ 540328 w 961902"/>
                <a:gd name="connsiteY11" fmla="*/ 124691 h 433449"/>
                <a:gd name="connsiteX12" fmla="*/ 540328 w 961902"/>
                <a:gd name="connsiteY12" fmla="*/ 124691 h 433449"/>
                <a:gd name="connsiteX13" fmla="*/ 540328 w 961902"/>
                <a:gd name="connsiteY13" fmla="*/ 184067 h 433449"/>
                <a:gd name="connsiteX14" fmla="*/ 676894 w 961902"/>
                <a:gd name="connsiteY14" fmla="*/ 184067 h 433449"/>
                <a:gd name="connsiteX15" fmla="*/ 676894 w 961902"/>
                <a:gd name="connsiteY15" fmla="*/ 201880 h 433449"/>
                <a:gd name="connsiteX16" fmla="*/ 676894 w 961902"/>
                <a:gd name="connsiteY16" fmla="*/ 201880 h 433449"/>
                <a:gd name="connsiteX17" fmla="*/ 712520 w 961902"/>
                <a:gd name="connsiteY17" fmla="*/ 237506 h 433449"/>
                <a:gd name="connsiteX18" fmla="*/ 801585 w 961902"/>
                <a:gd name="connsiteY18" fmla="*/ 237506 h 433449"/>
                <a:gd name="connsiteX19" fmla="*/ 801585 w 961902"/>
                <a:gd name="connsiteY19" fmla="*/ 237506 h 433449"/>
                <a:gd name="connsiteX20" fmla="*/ 908463 w 961902"/>
                <a:gd name="connsiteY20" fmla="*/ 237506 h 433449"/>
                <a:gd name="connsiteX21" fmla="*/ 908463 w 961902"/>
                <a:gd name="connsiteY21" fmla="*/ 290945 h 433449"/>
                <a:gd name="connsiteX22" fmla="*/ 908463 w 961902"/>
                <a:gd name="connsiteY22" fmla="*/ 344384 h 433449"/>
                <a:gd name="connsiteX23" fmla="*/ 961902 w 961902"/>
                <a:gd name="connsiteY23" fmla="*/ 344384 h 433449"/>
                <a:gd name="connsiteX24" fmla="*/ 961902 w 961902"/>
                <a:gd name="connsiteY24" fmla="*/ 433449 h 433449"/>
                <a:gd name="connsiteX25" fmla="*/ 961902 w 961902"/>
                <a:gd name="connsiteY25" fmla="*/ 433449 h 433449"/>
                <a:gd name="connsiteX0" fmla="*/ 0 w 961902"/>
                <a:gd name="connsiteY0" fmla="*/ 0 h 433449"/>
                <a:gd name="connsiteX1" fmla="*/ 160317 w 961902"/>
                <a:gd name="connsiteY1" fmla="*/ 0 h 433449"/>
                <a:gd name="connsiteX2" fmla="*/ 160317 w 961902"/>
                <a:gd name="connsiteY2" fmla="*/ 0 h 433449"/>
                <a:gd name="connsiteX3" fmla="*/ 160317 w 961902"/>
                <a:gd name="connsiteY3" fmla="*/ 0 h 433449"/>
                <a:gd name="connsiteX4" fmla="*/ 160317 w 961902"/>
                <a:gd name="connsiteY4" fmla="*/ 0 h 433449"/>
                <a:gd name="connsiteX5" fmla="*/ 166255 w 961902"/>
                <a:gd name="connsiteY5" fmla="*/ 53439 h 433449"/>
                <a:gd name="connsiteX6" fmla="*/ 320634 w 961902"/>
                <a:gd name="connsiteY6" fmla="*/ 53439 h 433449"/>
                <a:gd name="connsiteX7" fmla="*/ 290946 w 961902"/>
                <a:gd name="connsiteY7" fmla="*/ 59376 h 433449"/>
                <a:gd name="connsiteX8" fmla="*/ 296883 w 961902"/>
                <a:gd name="connsiteY8" fmla="*/ 77189 h 433449"/>
                <a:gd name="connsiteX9" fmla="*/ 415636 w 961902"/>
                <a:gd name="connsiteY9" fmla="*/ 83127 h 433449"/>
                <a:gd name="connsiteX10" fmla="*/ 427512 w 961902"/>
                <a:gd name="connsiteY10" fmla="*/ 124691 h 433449"/>
                <a:gd name="connsiteX11" fmla="*/ 540328 w 961902"/>
                <a:gd name="connsiteY11" fmla="*/ 124691 h 433449"/>
                <a:gd name="connsiteX12" fmla="*/ 540328 w 961902"/>
                <a:gd name="connsiteY12" fmla="*/ 124691 h 433449"/>
                <a:gd name="connsiteX13" fmla="*/ 540328 w 961902"/>
                <a:gd name="connsiteY13" fmla="*/ 184067 h 433449"/>
                <a:gd name="connsiteX14" fmla="*/ 676894 w 961902"/>
                <a:gd name="connsiteY14" fmla="*/ 184067 h 433449"/>
                <a:gd name="connsiteX15" fmla="*/ 676894 w 961902"/>
                <a:gd name="connsiteY15" fmla="*/ 201880 h 433449"/>
                <a:gd name="connsiteX16" fmla="*/ 676894 w 961902"/>
                <a:gd name="connsiteY16" fmla="*/ 201880 h 433449"/>
                <a:gd name="connsiteX17" fmla="*/ 712520 w 961902"/>
                <a:gd name="connsiteY17" fmla="*/ 237506 h 433449"/>
                <a:gd name="connsiteX18" fmla="*/ 801585 w 961902"/>
                <a:gd name="connsiteY18" fmla="*/ 237506 h 433449"/>
                <a:gd name="connsiteX19" fmla="*/ 801585 w 961902"/>
                <a:gd name="connsiteY19" fmla="*/ 237506 h 433449"/>
                <a:gd name="connsiteX20" fmla="*/ 908463 w 961902"/>
                <a:gd name="connsiteY20" fmla="*/ 237506 h 433449"/>
                <a:gd name="connsiteX21" fmla="*/ 908463 w 961902"/>
                <a:gd name="connsiteY21" fmla="*/ 290945 h 433449"/>
                <a:gd name="connsiteX22" fmla="*/ 908463 w 961902"/>
                <a:gd name="connsiteY22" fmla="*/ 344384 h 433449"/>
                <a:gd name="connsiteX23" fmla="*/ 961902 w 961902"/>
                <a:gd name="connsiteY23" fmla="*/ 344384 h 433449"/>
                <a:gd name="connsiteX24" fmla="*/ 961902 w 961902"/>
                <a:gd name="connsiteY24" fmla="*/ 433449 h 433449"/>
                <a:gd name="connsiteX25" fmla="*/ 961902 w 961902"/>
                <a:gd name="connsiteY25" fmla="*/ 433449 h 433449"/>
                <a:gd name="connsiteX0" fmla="*/ 0 w 961902"/>
                <a:gd name="connsiteY0" fmla="*/ 0 h 433449"/>
                <a:gd name="connsiteX1" fmla="*/ 160317 w 961902"/>
                <a:gd name="connsiteY1" fmla="*/ 0 h 433449"/>
                <a:gd name="connsiteX2" fmla="*/ 160317 w 961902"/>
                <a:gd name="connsiteY2" fmla="*/ 0 h 433449"/>
                <a:gd name="connsiteX3" fmla="*/ 160317 w 961902"/>
                <a:gd name="connsiteY3" fmla="*/ 0 h 433449"/>
                <a:gd name="connsiteX4" fmla="*/ 160317 w 961902"/>
                <a:gd name="connsiteY4" fmla="*/ 0 h 433449"/>
                <a:gd name="connsiteX5" fmla="*/ 166255 w 961902"/>
                <a:gd name="connsiteY5" fmla="*/ 53439 h 433449"/>
                <a:gd name="connsiteX6" fmla="*/ 320634 w 961902"/>
                <a:gd name="connsiteY6" fmla="*/ 53439 h 433449"/>
                <a:gd name="connsiteX7" fmla="*/ 290946 w 961902"/>
                <a:gd name="connsiteY7" fmla="*/ 59376 h 433449"/>
                <a:gd name="connsiteX8" fmla="*/ 296883 w 961902"/>
                <a:gd name="connsiteY8" fmla="*/ 77189 h 433449"/>
                <a:gd name="connsiteX9" fmla="*/ 415636 w 961902"/>
                <a:gd name="connsiteY9" fmla="*/ 83127 h 433449"/>
                <a:gd name="connsiteX10" fmla="*/ 427512 w 961902"/>
                <a:gd name="connsiteY10" fmla="*/ 124691 h 433449"/>
                <a:gd name="connsiteX11" fmla="*/ 540328 w 961902"/>
                <a:gd name="connsiteY11" fmla="*/ 124691 h 433449"/>
                <a:gd name="connsiteX12" fmla="*/ 540328 w 961902"/>
                <a:gd name="connsiteY12" fmla="*/ 124691 h 433449"/>
                <a:gd name="connsiteX13" fmla="*/ 540328 w 961902"/>
                <a:gd name="connsiteY13" fmla="*/ 184067 h 433449"/>
                <a:gd name="connsiteX14" fmla="*/ 676894 w 961902"/>
                <a:gd name="connsiteY14" fmla="*/ 184067 h 433449"/>
                <a:gd name="connsiteX15" fmla="*/ 676894 w 961902"/>
                <a:gd name="connsiteY15" fmla="*/ 201880 h 433449"/>
                <a:gd name="connsiteX16" fmla="*/ 676894 w 961902"/>
                <a:gd name="connsiteY16" fmla="*/ 201880 h 433449"/>
                <a:gd name="connsiteX17" fmla="*/ 712520 w 961902"/>
                <a:gd name="connsiteY17" fmla="*/ 237506 h 433449"/>
                <a:gd name="connsiteX18" fmla="*/ 801585 w 961902"/>
                <a:gd name="connsiteY18" fmla="*/ 237506 h 433449"/>
                <a:gd name="connsiteX19" fmla="*/ 801585 w 961902"/>
                <a:gd name="connsiteY19" fmla="*/ 237506 h 433449"/>
                <a:gd name="connsiteX20" fmla="*/ 807523 w 961902"/>
                <a:gd name="connsiteY20" fmla="*/ 279070 h 433449"/>
                <a:gd name="connsiteX21" fmla="*/ 908463 w 961902"/>
                <a:gd name="connsiteY21" fmla="*/ 290945 h 433449"/>
                <a:gd name="connsiteX22" fmla="*/ 908463 w 961902"/>
                <a:gd name="connsiteY22" fmla="*/ 344384 h 433449"/>
                <a:gd name="connsiteX23" fmla="*/ 961902 w 961902"/>
                <a:gd name="connsiteY23" fmla="*/ 344384 h 433449"/>
                <a:gd name="connsiteX24" fmla="*/ 961902 w 961902"/>
                <a:gd name="connsiteY24" fmla="*/ 433449 h 433449"/>
                <a:gd name="connsiteX25" fmla="*/ 961902 w 961902"/>
                <a:gd name="connsiteY25" fmla="*/ 433449 h 433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61902" h="433449">
                  <a:moveTo>
                    <a:pt x="0" y="0"/>
                  </a:moveTo>
                  <a:lnTo>
                    <a:pt x="160317" y="0"/>
                  </a:lnTo>
                  <a:lnTo>
                    <a:pt x="160317" y="0"/>
                  </a:lnTo>
                  <a:lnTo>
                    <a:pt x="160317" y="0"/>
                  </a:lnTo>
                  <a:lnTo>
                    <a:pt x="160317" y="0"/>
                  </a:lnTo>
                  <a:lnTo>
                    <a:pt x="166255" y="53439"/>
                  </a:lnTo>
                  <a:lnTo>
                    <a:pt x="320634" y="53439"/>
                  </a:lnTo>
                  <a:lnTo>
                    <a:pt x="290946" y="59376"/>
                  </a:lnTo>
                  <a:lnTo>
                    <a:pt x="296883" y="77189"/>
                  </a:lnTo>
                  <a:lnTo>
                    <a:pt x="415636" y="83127"/>
                  </a:lnTo>
                  <a:lnTo>
                    <a:pt x="427512" y="124691"/>
                  </a:lnTo>
                  <a:lnTo>
                    <a:pt x="540328" y="124691"/>
                  </a:lnTo>
                  <a:lnTo>
                    <a:pt x="540328" y="124691"/>
                  </a:lnTo>
                  <a:lnTo>
                    <a:pt x="540328" y="184067"/>
                  </a:lnTo>
                  <a:lnTo>
                    <a:pt x="676894" y="184067"/>
                  </a:lnTo>
                  <a:lnTo>
                    <a:pt x="676894" y="201880"/>
                  </a:lnTo>
                  <a:lnTo>
                    <a:pt x="676894" y="201880"/>
                  </a:lnTo>
                  <a:lnTo>
                    <a:pt x="712520" y="237506"/>
                  </a:lnTo>
                  <a:lnTo>
                    <a:pt x="801585" y="237506"/>
                  </a:lnTo>
                  <a:lnTo>
                    <a:pt x="801585" y="237506"/>
                  </a:lnTo>
                  <a:lnTo>
                    <a:pt x="807523" y="279070"/>
                  </a:lnTo>
                  <a:lnTo>
                    <a:pt x="908463" y="290945"/>
                  </a:lnTo>
                  <a:lnTo>
                    <a:pt x="908463" y="344384"/>
                  </a:lnTo>
                  <a:lnTo>
                    <a:pt x="961902" y="344384"/>
                  </a:lnTo>
                  <a:lnTo>
                    <a:pt x="961902" y="433449"/>
                  </a:lnTo>
                  <a:lnTo>
                    <a:pt x="961902" y="433449"/>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511" name="Freeform 21510">
              <a:extLst>
                <a:ext uri="{FF2B5EF4-FFF2-40B4-BE49-F238E27FC236}">
                  <a16:creationId xmlns:a16="http://schemas.microsoft.com/office/drawing/2014/main" id="{F1001991-5E68-8F42-A86D-15F7483E7263}"/>
                </a:ext>
              </a:extLst>
            </p:cNvPr>
            <p:cNvSpPr/>
            <p:nvPr/>
          </p:nvSpPr>
          <p:spPr bwMode="auto">
            <a:xfrm>
              <a:off x="3075709" y="2398816"/>
              <a:ext cx="546265" cy="344384"/>
            </a:xfrm>
            <a:custGeom>
              <a:avLst/>
              <a:gdLst>
                <a:gd name="connsiteX0" fmla="*/ 0 w 546265"/>
                <a:gd name="connsiteY0" fmla="*/ 0 h 344384"/>
                <a:gd name="connsiteX1" fmla="*/ 0 w 546265"/>
                <a:gd name="connsiteY1" fmla="*/ 0 h 344384"/>
                <a:gd name="connsiteX2" fmla="*/ 65314 w 546265"/>
                <a:gd name="connsiteY2" fmla="*/ 0 h 344384"/>
                <a:gd name="connsiteX3" fmla="*/ 65314 w 546265"/>
                <a:gd name="connsiteY3" fmla="*/ 53439 h 344384"/>
                <a:gd name="connsiteX4" fmla="*/ 148442 w 546265"/>
                <a:gd name="connsiteY4" fmla="*/ 53439 h 344384"/>
                <a:gd name="connsiteX5" fmla="*/ 148442 w 546265"/>
                <a:gd name="connsiteY5" fmla="*/ 53439 h 344384"/>
                <a:gd name="connsiteX6" fmla="*/ 195943 w 546265"/>
                <a:gd name="connsiteY6" fmla="*/ 100940 h 344384"/>
                <a:gd name="connsiteX7" fmla="*/ 225631 w 546265"/>
                <a:gd name="connsiteY7" fmla="*/ 130628 h 344384"/>
                <a:gd name="connsiteX8" fmla="*/ 326572 w 546265"/>
                <a:gd name="connsiteY8" fmla="*/ 130628 h 344384"/>
                <a:gd name="connsiteX9" fmla="*/ 326572 w 546265"/>
                <a:gd name="connsiteY9" fmla="*/ 190005 h 344384"/>
                <a:gd name="connsiteX10" fmla="*/ 362197 w 546265"/>
                <a:gd name="connsiteY10" fmla="*/ 190005 h 344384"/>
                <a:gd name="connsiteX11" fmla="*/ 362197 w 546265"/>
                <a:gd name="connsiteY11" fmla="*/ 219693 h 344384"/>
                <a:gd name="connsiteX12" fmla="*/ 445325 w 546265"/>
                <a:gd name="connsiteY12" fmla="*/ 219693 h 344384"/>
                <a:gd name="connsiteX13" fmla="*/ 445325 w 546265"/>
                <a:gd name="connsiteY13" fmla="*/ 219693 h 344384"/>
                <a:gd name="connsiteX14" fmla="*/ 469075 w 546265"/>
                <a:gd name="connsiteY14" fmla="*/ 243443 h 344384"/>
                <a:gd name="connsiteX15" fmla="*/ 469075 w 546265"/>
                <a:gd name="connsiteY15" fmla="*/ 285007 h 344384"/>
                <a:gd name="connsiteX16" fmla="*/ 546265 w 546265"/>
                <a:gd name="connsiteY16" fmla="*/ 285007 h 344384"/>
                <a:gd name="connsiteX17" fmla="*/ 546265 w 546265"/>
                <a:gd name="connsiteY17" fmla="*/ 344384 h 344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6265" h="344384">
                  <a:moveTo>
                    <a:pt x="0" y="0"/>
                  </a:moveTo>
                  <a:lnTo>
                    <a:pt x="0" y="0"/>
                  </a:lnTo>
                  <a:lnTo>
                    <a:pt x="65314" y="0"/>
                  </a:lnTo>
                  <a:lnTo>
                    <a:pt x="65314" y="53439"/>
                  </a:lnTo>
                  <a:lnTo>
                    <a:pt x="148442" y="53439"/>
                  </a:lnTo>
                  <a:lnTo>
                    <a:pt x="148442" y="53439"/>
                  </a:lnTo>
                  <a:lnTo>
                    <a:pt x="195943" y="100940"/>
                  </a:lnTo>
                  <a:lnTo>
                    <a:pt x="225631" y="130628"/>
                  </a:lnTo>
                  <a:lnTo>
                    <a:pt x="326572" y="130628"/>
                  </a:lnTo>
                  <a:lnTo>
                    <a:pt x="326572" y="190005"/>
                  </a:lnTo>
                  <a:lnTo>
                    <a:pt x="362197" y="190005"/>
                  </a:lnTo>
                  <a:lnTo>
                    <a:pt x="362197" y="219693"/>
                  </a:lnTo>
                  <a:lnTo>
                    <a:pt x="445325" y="219693"/>
                  </a:lnTo>
                  <a:lnTo>
                    <a:pt x="445325" y="219693"/>
                  </a:lnTo>
                  <a:lnTo>
                    <a:pt x="469075" y="243443"/>
                  </a:lnTo>
                  <a:lnTo>
                    <a:pt x="469075" y="285007"/>
                  </a:lnTo>
                  <a:lnTo>
                    <a:pt x="546265" y="285007"/>
                  </a:lnTo>
                  <a:lnTo>
                    <a:pt x="546265" y="344384"/>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512" name="Freeform 21511">
              <a:extLst>
                <a:ext uri="{FF2B5EF4-FFF2-40B4-BE49-F238E27FC236}">
                  <a16:creationId xmlns:a16="http://schemas.microsoft.com/office/drawing/2014/main" id="{6F04552A-A71A-714C-A462-1485904E15D8}"/>
                </a:ext>
              </a:extLst>
            </p:cNvPr>
            <p:cNvSpPr/>
            <p:nvPr/>
          </p:nvSpPr>
          <p:spPr bwMode="auto">
            <a:xfrm>
              <a:off x="3616036" y="2755075"/>
              <a:ext cx="267195" cy="249382"/>
            </a:xfrm>
            <a:custGeom>
              <a:avLst/>
              <a:gdLst>
                <a:gd name="connsiteX0" fmla="*/ 0 w 267195"/>
                <a:gd name="connsiteY0" fmla="*/ 0 h 249382"/>
                <a:gd name="connsiteX1" fmla="*/ 106878 w 267195"/>
                <a:gd name="connsiteY1" fmla="*/ 0 h 249382"/>
                <a:gd name="connsiteX2" fmla="*/ 106878 w 267195"/>
                <a:gd name="connsiteY2" fmla="*/ 71252 h 249382"/>
                <a:gd name="connsiteX3" fmla="*/ 130629 w 267195"/>
                <a:gd name="connsiteY3" fmla="*/ 71252 h 249382"/>
                <a:gd name="connsiteX4" fmla="*/ 130629 w 267195"/>
                <a:gd name="connsiteY4" fmla="*/ 71252 h 249382"/>
                <a:gd name="connsiteX5" fmla="*/ 172193 w 267195"/>
                <a:gd name="connsiteY5" fmla="*/ 112816 h 249382"/>
                <a:gd name="connsiteX6" fmla="*/ 172193 w 267195"/>
                <a:gd name="connsiteY6" fmla="*/ 178130 h 249382"/>
                <a:gd name="connsiteX7" fmla="*/ 267195 w 267195"/>
                <a:gd name="connsiteY7" fmla="*/ 178130 h 249382"/>
                <a:gd name="connsiteX8" fmla="*/ 267195 w 267195"/>
                <a:gd name="connsiteY8" fmla="*/ 249382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7195" h="249382">
                  <a:moveTo>
                    <a:pt x="0" y="0"/>
                  </a:moveTo>
                  <a:lnTo>
                    <a:pt x="106878" y="0"/>
                  </a:lnTo>
                  <a:lnTo>
                    <a:pt x="106878" y="71252"/>
                  </a:lnTo>
                  <a:lnTo>
                    <a:pt x="130629" y="71252"/>
                  </a:lnTo>
                  <a:lnTo>
                    <a:pt x="130629" y="71252"/>
                  </a:lnTo>
                  <a:lnTo>
                    <a:pt x="172193" y="112816"/>
                  </a:lnTo>
                  <a:lnTo>
                    <a:pt x="172193" y="178130"/>
                  </a:lnTo>
                  <a:lnTo>
                    <a:pt x="267195" y="178130"/>
                  </a:lnTo>
                  <a:lnTo>
                    <a:pt x="267195" y="249382"/>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513" name="Freeform 21512">
              <a:extLst>
                <a:ext uri="{FF2B5EF4-FFF2-40B4-BE49-F238E27FC236}">
                  <a16:creationId xmlns:a16="http://schemas.microsoft.com/office/drawing/2014/main" id="{DD04AA8B-FA74-6641-BE8A-E86514B70FBE}"/>
                </a:ext>
              </a:extLst>
            </p:cNvPr>
            <p:cNvSpPr/>
            <p:nvPr/>
          </p:nvSpPr>
          <p:spPr bwMode="auto">
            <a:xfrm>
              <a:off x="3883231" y="2980706"/>
              <a:ext cx="445325" cy="356260"/>
            </a:xfrm>
            <a:custGeom>
              <a:avLst/>
              <a:gdLst>
                <a:gd name="connsiteX0" fmla="*/ 445325 w 445325"/>
                <a:gd name="connsiteY0" fmla="*/ 356260 h 356260"/>
                <a:gd name="connsiteX1" fmla="*/ 391886 w 445325"/>
                <a:gd name="connsiteY1" fmla="*/ 356260 h 356260"/>
                <a:gd name="connsiteX2" fmla="*/ 391886 w 445325"/>
                <a:gd name="connsiteY2" fmla="*/ 356260 h 356260"/>
                <a:gd name="connsiteX3" fmla="*/ 267195 w 445325"/>
                <a:gd name="connsiteY3" fmla="*/ 356260 h 356260"/>
                <a:gd name="connsiteX4" fmla="*/ 267195 w 445325"/>
                <a:gd name="connsiteY4" fmla="*/ 296884 h 356260"/>
                <a:gd name="connsiteX5" fmla="*/ 201881 w 445325"/>
                <a:gd name="connsiteY5" fmla="*/ 296884 h 356260"/>
                <a:gd name="connsiteX6" fmla="*/ 201881 w 445325"/>
                <a:gd name="connsiteY6" fmla="*/ 261258 h 356260"/>
                <a:gd name="connsiteX7" fmla="*/ 124691 w 445325"/>
                <a:gd name="connsiteY7" fmla="*/ 261258 h 356260"/>
                <a:gd name="connsiteX8" fmla="*/ 124691 w 445325"/>
                <a:gd name="connsiteY8" fmla="*/ 201881 h 356260"/>
                <a:gd name="connsiteX9" fmla="*/ 124691 w 445325"/>
                <a:gd name="connsiteY9" fmla="*/ 201881 h 356260"/>
                <a:gd name="connsiteX10" fmla="*/ 89065 w 445325"/>
                <a:gd name="connsiteY10" fmla="*/ 166255 h 356260"/>
                <a:gd name="connsiteX11" fmla="*/ 59377 w 445325"/>
                <a:gd name="connsiteY11" fmla="*/ 136567 h 356260"/>
                <a:gd name="connsiteX12" fmla="*/ 59377 w 445325"/>
                <a:gd name="connsiteY12" fmla="*/ 59377 h 356260"/>
                <a:gd name="connsiteX13" fmla="*/ 0 w 445325"/>
                <a:gd name="connsiteY13" fmla="*/ 59377 h 356260"/>
                <a:gd name="connsiteX14" fmla="*/ 0 w 445325"/>
                <a:gd name="connsiteY14" fmla="*/ 0 h 356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5325" h="356260">
                  <a:moveTo>
                    <a:pt x="445325" y="356260"/>
                  </a:moveTo>
                  <a:lnTo>
                    <a:pt x="391886" y="356260"/>
                  </a:lnTo>
                  <a:lnTo>
                    <a:pt x="391886" y="356260"/>
                  </a:lnTo>
                  <a:lnTo>
                    <a:pt x="267195" y="356260"/>
                  </a:lnTo>
                  <a:lnTo>
                    <a:pt x="267195" y="296884"/>
                  </a:lnTo>
                  <a:lnTo>
                    <a:pt x="201881" y="296884"/>
                  </a:lnTo>
                  <a:lnTo>
                    <a:pt x="201881" y="261258"/>
                  </a:lnTo>
                  <a:lnTo>
                    <a:pt x="124691" y="261258"/>
                  </a:lnTo>
                  <a:lnTo>
                    <a:pt x="124691" y="201881"/>
                  </a:lnTo>
                  <a:lnTo>
                    <a:pt x="124691" y="201881"/>
                  </a:lnTo>
                  <a:lnTo>
                    <a:pt x="89065" y="166255"/>
                  </a:lnTo>
                  <a:lnTo>
                    <a:pt x="59377" y="136567"/>
                  </a:lnTo>
                  <a:lnTo>
                    <a:pt x="59377" y="59377"/>
                  </a:lnTo>
                  <a:lnTo>
                    <a:pt x="0" y="59377"/>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1508" name="Freeform 21507">
            <a:extLst>
              <a:ext uri="{FF2B5EF4-FFF2-40B4-BE49-F238E27FC236}">
                <a16:creationId xmlns:a16="http://schemas.microsoft.com/office/drawing/2014/main" id="{26EBCFED-FF94-D34B-A341-A83FF43A65A3}"/>
              </a:ext>
            </a:extLst>
          </p:cNvPr>
          <p:cNvSpPr/>
          <p:nvPr/>
        </p:nvSpPr>
        <p:spPr bwMode="auto">
          <a:xfrm>
            <a:off x="2125683" y="2012868"/>
            <a:ext cx="7855527" cy="2297875"/>
          </a:xfrm>
          <a:custGeom>
            <a:avLst/>
            <a:gdLst>
              <a:gd name="connsiteX0" fmla="*/ 7855527 w 7855527"/>
              <a:gd name="connsiteY0" fmla="*/ 2297875 h 2297875"/>
              <a:gd name="connsiteX1" fmla="*/ 7665522 w 7855527"/>
              <a:gd name="connsiteY1" fmla="*/ 2297875 h 2297875"/>
              <a:gd name="connsiteX2" fmla="*/ 7665522 w 7855527"/>
              <a:gd name="connsiteY2" fmla="*/ 2101932 h 2297875"/>
              <a:gd name="connsiteX3" fmla="*/ 7362701 w 7855527"/>
              <a:gd name="connsiteY3" fmla="*/ 2101932 h 2297875"/>
              <a:gd name="connsiteX4" fmla="*/ 7362701 w 7855527"/>
              <a:gd name="connsiteY4" fmla="*/ 1965366 h 2297875"/>
              <a:gd name="connsiteX5" fmla="*/ 7249886 w 7855527"/>
              <a:gd name="connsiteY5" fmla="*/ 1965366 h 2297875"/>
              <a:gd name="connsiteX6" fmla="*/ 7249886 w 7855527"/>
              <a:gd name="connsiteY6" fmla="*/ 1864426 h 2297875"/>
              <a:gd name="connsiteX7" fmla="*/ 6697683 w 7855527"/>
              <a:gd name="connsiteY7" fmla="*/ 1864426 h 2297875"/>
              <a:gd name="connsiteX8" fmla="*/ 6697683 w 7855527"/>
              <a:gd name="connsiteY8" fmla="*/ 1775361 h 2297875"/>
              <a:gd name="connsiteX9" fmla="*/ 5717969 w 7855527"/>
              <a:gd name="connsiteY9" fmla="*/ 1775361 h 2297875"/>
              <a:gd name="connsiteX10" fmla="*/ 5717969 w 7855527"/>
              <a:gd name="connsiteY10" fmla="*/ 1710046 h 2297875"/>
              <a:gd name="connsiteX11" fmla="*/ 5397335 w 7855527"/>
              <a:gd name="connsiteY11" fmla="*/ 1710046 h 2297875"/>
              <a:gd name="connsiteX12" fmla="*/ 5397335 w 7855527"/>
              <a:gd name="connsiteY12" fmla="*/ 1674420 h 2297875"/>
              <a:gd name="connsiteX13" fmla="*/ 5183579 w 7855527"/>
              <a:gd name="connsiteY13" fmla="*/ 1674420 h 2297875"/>
              <a:gd name="connsiteX14" fmla="*/ 5183579 w 7855527"/>
              <a:gd name="connsiteY14" fmla="*/ 1674420 h 2297875"/>
              <a:gd name="connsiteX15" fmla="*/ 5183579 w 7855527"/>
              <a:gd name="connsiteY15" fmla="*/ 1674420 h 2297875"/>
              <a:gd name="connsiteX16" fmla="*/ 5183579 w 7855527"/>
              <a:gd name="connsiteY16" fmla="*/ 1674420 h 2297875"/>
              <a:gd name="connsiteX17" fmla="*/ 5183579 w 7855527"/>
              <a:gd name="connsiteY17" fmla="*/ 1620981 h 2297875"/>
              <a:gd name="connsiteX18" fmla="*/ 5058888 w 7855527"/>
              <a:gd name="connsiteY18" fmla="*/ 1620981 h 2297875"/>
              <a:gd name="connsiteX19" fmla="*/ 5058888 w 7855527"/>
              <a:gd name="connsiteY19" fmla="*/ 1597231 h 2297875"/>
              <a:gd name="connsiteX20" fmla="*/ 4916385 w 7855527"/>
              <a:gd name="connsiteY20" fmla="*/ 1597231 h 2297875"/>
              <a:gd name="connsiteX21" fmla="*/ 4916385 w 7855527"/>
              <a:gd name="connsiteY21" fmla="*/ 1537854 h 2297875"/>
              <a:gd name="connsiteX22" fmla="*/ 4726379 w 7855527"/>
              <a:gd name="connsiteY22" fmla="*/ 1537854 h 2297875"/>
              <a:gd name="connsiteX23" fmla="*/ 4726379 w 7855527"/>
              <a:gd name="connsiteY23" fmla="*/ 1484415 h 2297875"/>
              <a:gd name="connsiteX24" fmla="*/ 4560125 w 7855527"/>
              <a:gd name="connsiteY24" fmla="*/ 1484415 h 2297875"/>
              <a:gd name="connsiteX25" fmla="*/ 4560125 w 7855527"/>
              <a:gd name="connsiteY25" fmla="*/ 1430976 h 2297875"/>
              <a:gd name="connsiteX26" fmla="*/ 4465122 w 7855527"/>
              <a:gd name="connsiteY26" fmla="*/ 1430976 h 2297875"/>
              <a:gd name="connsiteX27" fmla="*/ 4465122 w 7855527"/>
              <a:gd name="connsiteY27" fmla="*/ 1407226 h 2297875"/>
              <a:gd name="connsiteX28" fmla="*/ 4340431 w 7855527"/>
              <a:gd name="connsiteY28" fmla="*/ 1407226 h 2297875"/>
              <a:gd name="connsiteX29" fmla="*/ 4340431 w 7855527"/>
              <a:gd name="connsiteY29" fmla="*/ 1389413 h 2297875"/>
              <a:gd name="connsiteX30" fmla="*/ 4144488 w 7855527"/>
              <a:gd name="connsiteY30" fmla="*/ 1389413 h 2297875"/>
              <a:gd name="connsiteX31" fmla="*/ 4144488 w 7855527"/>
              <a:gd name="connsiteY31" fmla="*/ 1389413 h 2297875"/>
              <a:gd name="connsiteX32" fmla="*/ 4102924 w 7855527"/>
              <a:gd name="connsiteY32" fmla="*/ 1347849 h 2297875"/>
              <a:gd name="connsiteX33" fmla="*/ 3936670 w 7855527"/>
              <a:gd name="connsiteY33" fmla="*/ 1347849 h 2297875"/>
              <a:gd name="connsiteX34" fmla="*/ 3936670 w 7855527"/>
              <a:gd name="connsiteY34" fmla="*/ 1306285 h 2297875"/>
              <a:gd name="connsiteX35" fmla="*/ 3806042 w 7855527"/>
              <a:gd name="connsiteY35" fmla="*/ 1306285 h 2297875"/>
              <a:gd name="connsiteX36" fmla="*/ 3806042 w 7855527"/>
              <a:gd name="connsiteY36" fmla="*/ 1258784 h 2297875"/>
              <a:gd name="connsiteX37" fmla="*/ 3503221 w 7855527"/>
              <a:gd name="connsiteY37" fmla="*/ 1258784 h 2297875"/>
              <a:gd name="connsiteX38" fmla="*/ 3503221 w 7855527"/>
              <a:gd name="connsiteY38" fmla="*/ 1229096 h 2297875"/>
              <a:gd name="connsiteX39" fmla="*/ 3354779 w 7855527"/>
              <a:gd name="connsiteY39" fmla="*/ 1229096 h 2297875"/>
              <a:gd name="connsiteX40" fmla="*/ 3354779 w 7855527"/>
              <a:gd name="connsiteY40" fmla="*/ 1193470 h 2297875"/>
              <a:gd name="connsiteX41" fmla="*/ 3259777 w 7855527"/>
              <a:gd name="connsiteY41" fmla="*/ 1193470 h 2297875"/>
              <a:gd name="connsiteX42" fmla="*/ 3259777 w 7855527"/>
              <a:gd name="connsiteY42" fmla="*/ 1175657 h 2297875"/>
              <a:gd name="connsiteX43" fmla="*/ 3051959 w 7855527"/>
              <a:gd name="connsiteY43" fmla="*/ 1175657 h 2297875"/>
              <a:gd name="connsiteX44" fmla="*/ 3051959 w 7855527"/>
              <a:gd name="connsiteY44" fmla="*/ 1145968 h 2297875"/>
              <a:gd name="connsiteX45" fmla="*/ 2945081 w 7855527"/>
              <a:gd name="connsiteY45" fmla="*/ 1145968 h 2297875"/>
              <a:gd name="connsiteX46" fmla="*/ 2945081 w 7855527"/>
              <a:gd name="connsiteY46" fmla="*/ 1116280 h 2297875"/>
              <a:gd name="connsiteX47" fmla="*/ 2873829 w 7855527"/>
              <a:gd name="connsiteY47" fmla="*/ 1116280 h 2297875"/>
              <a:gd name="connsiteX48" fmla="*/ 2873829 w 7855527"/>
              <a:gd name="connsiteY48" fmla="*/ 1062841 h 2297875"/>
              <a:gd name="connsiteX49" fmla="*/ 2755075 w 7855527"/>
              <a:gd name="connsiteY49" fmla="*/ 1062841 h 2297875"/>
              <a:gd name="connsiteX50" fmla="*/ 2755075 w 7855527"/>
              <a:gd name="connsiteY50" fmla="*/ 1033153 h 2297875"/>
              <a:gd name="connsiteX51" fmla="*/ 2660073 w 7855527"/>
              <a:gd name="connsiteY51" fmla="*/ 1033153 h 2297875"/>
              <a:gd name="connsiteX52" fmla="*/ 2660073 w 7855527"/>
              <a:gd name="connsiteY52" fmla="*/ 1033153 h 2297875"/>
              <a:gd name="connsiteX53" fmla="*/ 2618509 w 7855527"/>
              <a:gd name="connsiteY53" fmla="*/ 991589 h 2297875"/>
              <a:gd name="connsiteX54" fmla="*/ 2618509 w 7855527"/>
              <a:gd name="connsiteY54" fmla="*/ 955963 h 2297875"/>
              <a:gd name="connsiteX55" fmla="*/ 2517569 w 7855527"/>
              <a:gd name="connsiteY55" fmla="*/ 955963 h 2297875"/>
              <a:gd name="connsiteX56" fmla="*/ 2517569 w 7855527"/>
              <a:gd name="connsiteY56" fmla="*/ 932213 h 2297875"/>
              <a:gd name="connsiteX57" fmla="*/ 2422566 w 7855527"/>
              <a:gd name="connsiteY57" fmla="*/ 932213 h 2297875"/>
              <a:gd name="connsiteX58" fmla="*/ 2422566 w 7855527"/>
              <a:gd name="connsiteY58" fmla="*/ 890649 h 2297875"/>
              <a:gd name="connsiteX59" fmla="*/ 2303813 w 7855527"/>
              <a:gd name="connsiteY59" fmla="*/ 890649 h 2297875"/>
              <a:gd name="connsiteX60" fmla="*/ 2303813 w 7855527"/>
              <a:gd name="connsiteY60" fmla="*/ 831272 h 2297875"/>
              <a:gd name="connsiteX61" fmla="*/ 2161309 w 7855527"/>
              <a:gd name="connsiteY61" fmla="*/ 831272 h 2297875"/>
              <a:gd name="connsiteX62" fmla="*/ 2161309 w 7855527"/>
              <a:gd name="connsiteY62" fmla="*/ 795646 h 2297875"/>
              <a:gd name="connsiteX63" fmla="*/ 2036618 w 7855527"/>
              <a:gd name="connsiteY63" fmla="*/ 795646 h 2297875"/>
              <a:gd name="connsiteX64" fmla="*/ 2036618 w 7855527"/>
              <a:gd name="connsiteY64" fmla="*/ 765958 h 2297875"/>
              <a:gd name="connsiteX65" fmla="*/ 1935678 w 7855527"/>
              <a:gd name="connsiteY65" fmla="*/ 765958 h 2297875"/>
              <a:gd name="connsiteX66" fmla="*/ 1935678 w 7855527"/>
              <a:gd name="connsiteY66" fmla="*/ 706581 h 2297875"/>
              <a:gd name="connsiteX67" fmla="*/ 1834738 w 7855527"/>
              <a:gd name="connsiteY67" fmla="*/ 706581 h 2297875"/>
              <a:gd name="connsiteX68" fmla="*/ 1834738 w 7855527"/>
              <a:gd name="connsiteY68" fmla="*/ 647205 h 2297875"/>
              <a:gd name="connsiteX69" fmla="*/ 1727860 w 7855527"/>
              <a:gd name="connsiteY69" fmla="*/ 647205 h 2297875"/>
              <a:gd name="connsiteX70" fmla="*/ 1727860 w 7855527"/>
              <a:gd name="connsiteY70" fmla="*/ 611579 h 2297875"/>
              <a:gd name="connsiteX71" fmla="*/ 1668483 w 7855527"/>
              <a:gd name="connsiteY71" fmla="*/ 611579 h 2297875"/>
              <a:gd name="connsiteX72" fmla="*/ 1668483 w 7855527"/>
              <a:gd name="connsiteY72" fmla="*/ 581890 h 2297875"/>
              <a:gd name="connsiteX73" fmla="*/ 1525979 w 7855527"/>
              <a:gd name="connsiteY73" fmla="*/ 581890 h 2297875"/>
              <a:gd name="connsiteX74" fmla="*/ 1525979 w 7855527"/>
              <a:gd name="connsiteY74" fmla="*/ 540327 h 2297875"/>
              <a:gd name="connsiteX75" fmla="*/ 1395351 w 7855527"/>
              <a:gd name="connsiteY75" fmla="*/ 540327 h 2297875"/>
              <a:gd name="connsiteX76" fmla="*/ 1395351 w 7855527"/>
              <a:gd name="connsiteY76" fmla="*/ 516576 h 2297875"/>
              <a:gd name="connsiteX77" fmla="*/ 1312223 w 7855527"/>
              <a:gd name="connsiteY77" fmla="*/ 516576 h 2297875"/>
              <a:gd name="connsiteX78" fmla="*/ 1312223 w 7855527"/>
              <a:gd name="connsiteY78" fmla="*/ 486888 h 2297875"/>
              <a:gd name="connsiteX79" fmla="*/ 1246909 w 7855527"/>
              <a:gd name="connsiteY79" fmla="*/ 486888 h 2297875"/>
              <a:gd name="connsiteX80" fmla="*/ 1246909 w 7855527"/>
              <a:gd name="connsiteY80" fmla="*/ 451262 h 2297875"/>
              <a:gd name="connsiteX81" fmla="*/ 1122218 w 7855527"/>
              <a:gd name="connsiteY81" fmla="*/ 451262 h 2297875"/>
              <a:gd name="connsiteX82" fmla="*/ 1122218 w 7855527"/>
              <a:gd name="connsiteY82" fmla="*/ 415636 h 2297875"/>
              <a:gd name="connsiteX83" fmla="*/ 1062842 w 7855527"/>
              <a:gd name="connsiteY83" fmla="*/ 415636 h 2297875"/>
              <a:gd name="connsiteX84" fmla="*/ 1062842 w 7855527"/>
              <a:gd name="connsiteY84" fmla="*/ 385948 h 2297875"/>
              <a:gd name="connsiteX85" fmla="*/ 1062842 w 7855527"/>
              <a:gd name="connsiteY85" fmla="*/ 385948 h 2297875"/>
              <a:gd name="connsiteX86" fmla="*/ 1033153 w 7855527"/>
              <a:gd name="connsiteY86" fmla="*/ 356259 h 2297875"/>
              <a:gd name="connsiteX87" fmla="*/ 1033153 w 7855527"/>
              <a:gd name="connsiteY87" fmla="*/ 356259 h 2297875"/>
              <a:gd name="connsiteX88" fmla="*/ 991590 w 7855527"/>
              <a:gd name="connsiteY88" fmla="*/ 356259 h 2297875"/>
              <a:gd name="connsiteX89" fmla="*/ 991590 w 7855527"/>
              <a:gd name="connsiteY89" fmla="*/ 302820 h 2297875"/>
              <a:gd name="connsiteX90" fmla="*/ 896587 w 7855527"/>
              <a:gd name="connsiteY90" fmla="*/ 302820 h 2297875"/>
              <a:gd name="connsiteX91" fmla="*/ 896587 w 7855527"/>
              <a:gd name="connsiteY91" fmla="*/ 302820 h 2297875"/>
              <a:gd name="connsiteX92" fmla="*/ 777834 w 7855527"/>
              <a:gd name="connsiteY92" fmla="*/ 302820 h 2297875"/>
              <a:gd name="connsiteX93" fmla="*/ 777834 w 7855527"/>
              <a:gd name="connsiteY93" fmla="*/ 249381 h 2297875"/>
              <a:gd name="connsiteX94" fmla="*/ 777834 w 7855527"/>
              <a:gd name="connsiteY94" fmla="*/ 225631 h 2297875"/>
              <a:gd name="connsiteX95" fmla="*/ 706582 w 7855527"/>
              <a:gd name="connsiteY95" fmla="*/ 225631 h 2297875"/>
              <a:gd name="connsiteX96" fmla="*/ 706582 w 7855527"/>
              <a:gd name="connsiteY96" fmla="*/ 154379 h 2297875"/>
              <a:gd name="connsiteX97" fmla="*/ 587829 w 7855527"/>
              <a:gd name="connsiteY97" fmla="*/ 154379 h 2297875"/>
              <a:gd name="connsiteX98" fmla="*/ 587829 w 7855527"/>
              <a:gd name="connsiteY98" fmla="*/ 124690 h 2297875"/>
              <a:gd name="connsiteX99" fmla="*/ 475013 w 7855527"/>
              <a:gd name="connsiteY99" fmla="*/ 124690 h 2297875"/>
              <a:gd name="connsiteX100" fmla="*/ 475013 w 7855527"/>
              <a:gd name="connsiteY100" fmla="*/ 83127 h 2297875"/>
              <a:gd name="connsiteX101" fmla="*/ 368135 w 7855527"/>
              <a:gd name="connsiteY101" fmla="*/ 83127 h 2297875"/>
              <a:gd name="connsiteX102" fmla="*/ 368135 w 7855527"/>
              <a:gd name="connsiteY102" fmla="*/ 35626 h 2297875"/>
              <a:gd name="connsiteX103" fmla="*/ 154379 w 7855527"/>
              <a:gd name="connsiteY103" fmla="*/ 35626 h 2297875"/>
              <a:gd name="connsiteX104" fmla="*/ 154379 w 7855527"/>
              <a:gd name="connsiteY104" fmla="*/ 0 h 2297875"/>
              <a:gd name="connsiteX105" fmla="*/ 0 w 7855527"/>
              <a:gd name="connsiteY105" fmla="*/ 0 h 2297875"/>
              <a:gd name="connsiteX0" fmla="*/ 7855527 w 7855527"/>
              <a:gd name="connsiteY0" fmla="*/ 2297875 h 2297875"/>
              <a:gd name="connsiteX1" fmla="*/ 7665522 w 7855527"/>
              <a:gd name="connsiteY1" fmla="*/ 2297875 h 2297875"/>
              <a:gd name="connsiteX2" fmla="*/ 7665522 w 7855527"/>
              <a:gd name="connsiteY2" fmla="*/ 2101932 h 2297875"/>
              <a:gd name="connsiteX3" fmla="*/ 7362701 w 7855527"/>
              <a:gd name="connsiteY3" fmla="*/ 2101932 h 2297875"/>
              <a:gd name="connsiteX4" fmla="*/ 7362701 w 7855527"/>
              <a:gd name="connsiteY4" fmla="*/ 1965366 h 2297875"/>
              <a:gd name="connsiteX5" fmla="*/ 7249886 w 7855527"/>
              <a:gd name="connsiteY5" fmla="*/ 1965366 h 2297875"/>
              <a:gd name="connsiteX6" fmla="*/ 7249886 w 7855527"/>
              <a:gd name="connsiteY6" fmla="*/ 1864426 h 2297875"/>
              <a:gd name="connsiteX7" fmla="*/ 6697683 w 7855527"/>
              <a:gd name="connsiteY7" fmla="*/ 1864426 h 2297875"/>
              <a:gd name="connsiteX8" fmla="*/ 6697683 w 7855527"/>
              <a:gd name="connsiteY8" fmla="*/ 1775361 h 2297875"/>
              <a:gd name="connsiteX9" fmla="*/ 5717969 w 7855527"/>
              <a:gd name="connsiteY9" fmla="*/ 1775361 h 2297875"/>
              <a:gd name="connsiteX10" fmla="*/ 5717969 w 7855527"/>
              <a:gd name="connsiteY10" fmla="*/ 1710046 h 2297875"/>
              <a:gd name="connsiteX11" fmla="*/ 5397335 w 7855527"/>
              <a:gd name="connsiteY11" fmla="*/ 1710046 h 2297875"/>
              <a:gd name="connsiteX12" fmla="*/ 5397335 w 7855527"/>
              <a:gd name="connsiteY12" fmla="*/ 1674420 h 2297875"/>
              <a:gd name="connsiteX13" fmla="*/ 5183579 w 7855527"/>
              <a:gd name="connsiteY13" fmla="*/ 1674420 h 2297875"/>
              <a:gd name="connsiteX14" fmla="*/ 5183579 w 7855527"/>
              <a:gd name="connsiteY14" fmla="*/ 1674420 h 2297875"/>
              <a:gd name="connsiteX15" fmla="*/ 5183579 w 7855527"/>
              <a:gd name="connsiteY15" fmla="*/ 1674420 h 2297875"/>
              <a:gd name="connsiteX16" fmla="*/ 5183579 w 7855527"/>
              <a:gd name="connsiteY16" fmla="*/ 1674420 h 2297875"/>
              <a:gd name="connsiteX17" fmla="*/ 5183579 w 7855527"/>
              <a:gd name="connsiteY17" fmla="*/ 1620981 h 2297875"/>
              <a:gd name="connsiteX18" fmla="*/ 5058888 w 7855527"/>
              <a:gd name="connsiteY18" fmla="*/ 1620981 h 2297875"/>
              <a:gd name="connsiteX19" fmla="*/ 5058888 w 7855527"/>
              <a:gd name="connsiteY19" fmla="*/ 1597231 h 2297875"/>
              <a:gd name="connsiteX20" fmla="*/ 4916385 w 7855527"/>
              <a:gd name="connsiteY20" fmla="*/ 1597231 h 2297875"/>
              <a:gd name="connsiteX21" fmla="*/ 4916385 w 7855527"/>
              <a:gd name="connsiteY21" fmla="*/ 1537854 h 2297875"/>
              <a:gd name="connsiteX22" fmla="*/ 4726379 w 7855527"/>
              <a:gd name="connsiteY22" fmla="*/ 1537854 h 2297875"/>
              <a:gd name="connsiteX23" fmla="*/ 4726379 w 7855527"/>
              <a:gd name="connsiteY23" fmla="*/ 1484415 h 2297875"/>
              <a:gd name="connsiteX24" fmla="*/ 4560125 w 7855527"/>
              <a:gd name="connsiteY24" fmla="*/ 1484415 h 2297875"/>
              <a:gd name="connsiteX25" fmla="*/ 4560125 w 7855527"/>
              <a:gd name="connsiteY25" fmla="*/ 1430976 h 2297875"/>
              <a:gd name="connsiteX26" fmla="*/ 4465122 w 7855527"/>
              <a:gd name="connsiteY26" fmla="*/ 1430976 h 2297875"/>
              <a:gd name="connsiteX27" fmla="*/ 4465122 w 7855527"/>
              <a:gd name="connsiteY27" fmla="*/ 1407226 h 2297875"/>
              <a:gd name="connsiteX28" fmla="*/ 4340431 w 7855527"/>
              <a:gd name="connsiteY28" fmla="*/ 1407226 h 2297875"/>
              <a:gd name="connsiteX29" fmla="*/ 4340431 w 7855527"/>
              <a:gd name="connsiteY29" fmla="*/ 1389413 h 2297875"/>
              <a:gd name="connsiteX30" fmla="*/ 4144488 w 7855527"/>
              <a:gd name="connsiteY30" fmla="*/ 1389413 h 2297875"/>
              <a:gd name="connsiteX31" fmla="*/ 4144488 w 7855527"/>
              <a:gd name="connsiteY31" fmla="*/ 1389413 h 2297875"/>
              <a:gd name="connsiteX32" fmla="*/ 4102924 w 7855527"/>
              <a:gd name="connsiteY32" fmla="*/ 1347849 h 2297875"/>
              <a:gd name="connsiteX33" fmla="*/ 3936670 w 7855527"/>
              <a:gd name="connsiteY33" fmla="*/ 1347849 h 2297875"/>
              <a:gd name="connsiteX34" fmla="*/ 3936670 w 7855527"/>
              <a:gd name="connsiteY34" fmla="*/ 1306285 h 2297875"/>
              <a:gd name="connsiteX35" fmla="*/ 3806042 w 7855527"/>
              <a:gd name="connsiteY35" fmla="*/ 1306285 h 2297875"/>
              <a:gd name="connsiteX36" fmla="*/ 3806042 w 7855527"/>
              <a:gd name="connsiteY36" fmla="*/ 1258784 h 2297875"/>
              <a:gd name="connsiteX37" fmla="*/ 3503221 w 7855527"/>
              <a:gd name="connsiteY37" fmla="*/ 1258784 h 2297875"/>
              <a:gd name="connsiteX38" fmla="*/ 3503221 w 7855527"/>
              <a:gd name="connsiteY38" fmla="*/ 1229096 h 2297875"/>
              <a:gd name="connsiteX39" fmla="*/ 3354779 w 7855527"/>
              <a:gd name="connsiteY39" fmla="*/ 1229096 h 2297875"/>
              <a:gd name="connsiteX40" fmla="*/ 3354779 w 7855527"/>
              <a:gd name="connsiteY40" fmla="*/ 1193470 h 2297875"/>
              <a:gd name="connsiteX41" fmla="*/ 3259777 w 7855527"/>
              <a:gd name="connsiteY41" fmla="*/ 1193470 h 2297875"/>
              <a:gd name="connsiteX42" fmla="*/ 3259777 w 7855527"/>
              <a:gd name="connsiteY42" fmla="*/ 1175657 h 2297875"/>
              <a:gd name="connsiteX43" fmla="*/ 3051959 w 7855527"/>
              <a:gd name="connsiteY43" fmla="*/ 1175657 h 2297875"/>
              <a:gd name="connsiteX44" fmla="*/ 3051959 w 7855527"/>
              <a:gd name="connsiteY44" fmla="*/ 1145968 h 2297875"/>
              <a:gd name="connsiteX45" fmla="*/ 2945081 w 7855527"/>
              <a:gd name="connsiteY45" fmla="*/ 1145968 h 2297875"/>
              <a:gd name="connsiteX46" fmla="*/ 2945081 w 7855527"/>
              <a:gd name="connsiteY46" fmla="*/ 1116280 h 2297875"/>
              <a:gd name="connsiteX47" fmla="*/ 2873829 w 7855527"/>
              <a:gd name="connsiteY47" fmla="*/ 1116280 h 2297875"/>
              <a:gd name="connsiteX48" fmla="*/ 2873829 w 7855527"/>
              <a:gd name="connsiteY48" fmla="*/ 1062841 h 2297875"/>
              <a:gd name="connsiteX49" fmla="*/ 2755075 w 7855527"/>
              <a:gd name="connsiteY49" fmla="*/ 1062841 h 2297875"/>
              <a:gd name="connsiteX50" fmla="*/ 2755075 w 7855527"/>
              <a:gd name="connsiteY50" fmla="*/ 1033153 h 2297875"/>
              <a:gd name="connsiteX51" fmla="*/ 2660073 w 7855527"/>
              <a:gd name="connsiteY51" fmla="*/ 1033153 h 2297875"/>
              <a:gd name="connsiteX52" fmla="*/ 2660073 w 7855527"/>
              <a:gd name="connsiteY52" fmla="*/ 1033153 h 2297875"/>
              <a:gd name="connsiteX53" fmla="*/ 2618509 w 7855527"/>
              <a:gd name="connsiteY53" fmla="*/ 991589 h 2297875"/>
              <a:gd name="connsiteX54" fmla="*/ 2618509 w 7855527"/>
              <a:gd name="connsiteY54" fmla="*/ 955963 h 2297875"/>
              <a:gd name="connsiteX55" fmla="*/ 2517569 w 7855527"/>
              <a:gd name="connsiteY55" fmla="*/ 955963 h 2297875"/>
              <a:gd name="connsiteX56" fmla="*/ 2517569 w 7855527"/>
              <a:gd name="connsiteY56" fmla="*/ 932213 h 2297875"/>
              <a:gd name="connsiteX57" fmla="*/ 2422566 w 7855527"/>
              <a:gd name="connsiteY57" fmla="*/ 932213 h 2297875"/>
              <a:gd name="connsiteX58" fmla="*/ 2422566 w 7855527"/>
              <a:gd name="connsiteY58" fmla="*/ 890649 h 2297875"/>
              <a:gd name="connsiteX59" fmla="*/ 2303813 w 7855527"/>
              <a:gd name="connsiteY59" fmla="*/ 890649 h 2297875"/>
              <a:gd name="connsiteX60" fmla="*/ 2303813 w 7855527"/>
              <a:gd name="connsiteY60" fmla="*/ 831272 h 2297875"/>
              <a:gd name="connsiteX61" fmla="*/ 2161309 w 7855527"/>
              <a:gd name="connsiteY61" fmla="*/ 831272 h 2297875"/>
              <a:gd name="connsiteX62" fmla="*/ 2161309 w 7855527"/>
              <a:gd name="connsiteY62" fmla="*/ 795646 h 2297875"/>
              <a:gd name="connsiteX63" fmla="*/ 2036618 w 7855527"/>
              <a:gd name="connsiteY63" fmla="*/ 795646 h 2297875"/>
              <a:gd name="connsiteX64" fmla="*/ 2036618 w 7855527"/>
              <a:gd name="connsiteY64" fmla="*/ 765958 h 2297875"/>
              <a:gd name="connsiteX65" fmla="*/ 1935678 w 7855527"/>
              <a:gd name="connsiteY65" fmla="*/ 765958 h 2297875"/>
              <a:gd name="connsiteX66" fmla="*/ 1935678 w 7855527"/>
              <a:gd name="connsiteY66" fmla="*/ 706581 h 2297875"/>
              <a:gd name="connsiteX67" fmla="*/ 1834738 w 7855527"/>
              <a:gd name="connsiteY67" fmla="*/ 706581 h 2297875"/>
              <a:gd name="connsiteX68" fmla="*/ 1834738 w 7855527"/>
              <a:gd name="connsiteY68" fmla="*/ 647205 h 2297875"/>
              <a:gd name="connsiteX69" fmla="*/ 1727860 w 7855527"/>
              <a:gd name="connsiteY69" fmla="*/ 647205 h 2297875"/>
              <a:gd name="connsiteX70" fmla="*/ 1727860 w 7855527"/>
              <a:gd name="connsiteY70" fmla="*/ 611579 h 2297875"/>
              <a:gd name="connsiteX71" fmla="*/ 1668483 w 7855527"/>
              <a:gd name="connsiteY71" fmla="*/ 611579 h 2297875"/>
              <a:gd name="connsiteX72" fmla="*/ 1668483 w 7855527"/>
              <a:gd name="connsiteY72" fmla="*/ 581890 h 2297875"/>
              <a:gd name="connsiteX73" fmla="*/ 1525979 w 7855527"/>
              <a:gd name="connsiteY73" fmla="*/ 581890 h 2297875"/>
              <a:gd name="connsiteX74" fmla="*/ 1525979 w 7855527"/>
              <a:gd name="connsiteY74" fmla="*/ 540327 h 2297875"/>
              <a:gd name="connsiteX75" fmla="*/ 1395351 w 7855527"/>
              <a:gd name="connsiteY75" fmla="*/ 540327 h 2297875"/>
              <a:gd name="connsiteX76" fmla="*/ 1395351 w 7855527"/>
              <a:gd name="connsiteY76" fmla="*/ 516576 h 2297875"/>
              <a:gd name="connsiteX77" fmla="*/ 1312223 w 7855527"/>
              <a:gd name="connsiteY77" fmla="*/ 516576 h 2297875"/>
              <a:gd name="connsiteX78" fmla="*/ 1312223 w 7855527"/>
              <a:gd name="connsiteY78" fmla="*/ 486888 h 2297875"/>
              <a:gd name="connsiteX79" fmla="*/ 1246909 w 7855527"/>
              <a:gd name="connsiteY79" fmla="*/ 486888 h 2297875"/>
              <a:gd name="connsiteX80" fmla="*/ 1246909 w 7855527"/>
              <a:gd name="connsiteY80" fmla="*/ 451262 h 2297875"/>
              <a:gd name="connsiteX81" fmla="*/ 1122218 w 7855527"/>
              <a:gd name="connsiteY81" fmla="*/ 451262 h 2297875"/>
              <a:gd name="connsiteX82" fmla="*/ 1122218 w 7855527"/>
              <a:gd name="connsiteY82" fmla="*/ 415636 h 2297875"/>
              <a:gd name="connsiteX83" fmla="*/ 1062842 w 7855527"/>
              <a:gd name="connsiteY83" fmla="*/ 415636 h 2297875"/>
              <a:gd name="connsiteX84" fmla="*/ 1062842 w 7855527"/>
              <a:gd name="connsiteY84" fmla="*/ 385948 h 2297875"/>
              <a:gd name="connsiteX85" fmla="*/ 1062842 w 7855527"/>
              <a:gd name="connsiteY85" fmla="*/ 385948 h 2297875"/>
              <a:gd name="connsiteX86" fmla="*/ 1033153 w 7855527"/>
              <a:gd name="connsiteY86" fmla="*/ 356259 h 2297875"/>
              <a:gd name="connsiteX87" fmla="*/ 1033153 w 7855527"/>
              <a:gd name="connsiteY87" fmla="*/ 356259 h 2297875"/>
              <a:gd name="connsiteX88" fmla="*/ 991590 w 7855527"/>
              <a:gd name="connsiteY88" fmla="*/ 356259 h 2297875"/>
              <a:gd name="connsiteX89" fmla="*/ 991590 w 7855527"/>
              <a:gd name="connsiteY89" fmla="*/ 302820 h 2297875"/>
              <a:gd name="connsiteX90" fmla="*/ 896587 w 7855527"/>
              <a:gd name="connsiteY90" fmla="*/ 302820 h 2297875"/>
              <a:gd name="connsiteX91" fmla="*/ 896587 w 7855527"/>
              <a:gd name="connsiteY91" fmla="*/ 302820 h 2297875"/>
              <a:gd name="connsiteX92" fmla="*/ 819397 w 7855527"/>
              <a:gd name="connsiteY92" fmla="*/ 243443 h 2297875"/>
              <a:gd name="connsiteX93" fmla="*/ 777834 w 7855527"/>
              <a:gd name="connsiteY93" fmla="*/ 249381 h 2297875"/>
              <a:gd name="connsiteX94" fmla="*/ 777834 w 7855527"/>
              <a:gd name="connsiteY94" fmla="*/ 225631 h 2297875"/>
              <a:gd name="connsiteX95" fmla="*/ 706582 w 7855527"/>
              <a:gd name="connsiteY95" fmla="*/ 225631 h 2297875"/>
              <a:gd name="connsiteX96" fmla="*/ 706582 w 7855527"/>
              <a:gd name="connsiteY96" fmla="*/ 154379 h 2297875"/>
              <a:gd name="connsiteX97" fmla="*/ 587829 w 7855527"/>
              <a:gd name="connsiteY97" fmla="*/ 154379 h 2297875"/>
              <a:gd name="connsiteX98" fmla="*/ 587829 w 7855527"/>
              <a:gd name="connsiteY98" fmla="*/ 124690 h 2297875"/>
              <a:gd name="connsiteX99" fmla="*/ 475013 w 7855527"/>
              <a:gd name="connsiteY99" fmla="*/ 124690 h 2297875"/>
              <a:gd name="connsiteX100" fmla="*/ 475013 w 7855527"/>
              <a:gd name="connsiteY100" fmla="*/ 83127 h 2297875"/>
              <a:gd name="connsiteX101" fmla="*/ 368135 w 7855527"/>
              <a:gd name="connsiteY101" fmla="*/ 83127 h 2297875"/>
              <a:gd name="connsiteX102" fmla="*/ 368135 w 7855527"/>
              <a:gd name="connsiteY102" fmla="*/ 35626 h 2297875"/>
              <a:gd name="connsiteX103" fmla="*/ 154379 w 7855527"/>
              <a:gd name="connsiteY103" fmla="*/ 35626 h 2297875"/>
              <a:gd name="connsiteX104" fmla="*/ 154379 w 7855527"/>
              <a:gd name="connsiteY104" fmla="*/ 0 h 2297875"/>
              <a:gd name="connsiteX105" fmla="*/ 0 w 7855527"/>
              <a:gd name="connsiteY105" fmla="*/ 0 h 2297875"/>
              <a:gd name="connsiteX0" fmla="*/ 7855527 w 7855527"/>
              <a:gd name="connsiteY0" fmla="*/ 2297875 h 2297875"/>
              <a:gd name="connsiteX1" fmla="*/ 7665522 w 7855527"/>
              <a:gd name="connsiteY1" fmla="*/ 2297875 h 2297875"/>
              <a:gd name="connsiteX2" fmla="*/ 7665522 w 7855527"/>
              <a:gd name="connsiteY2" fmla="*/ 2101932 h 2297875"/>
              <a:gd name="connsiteX3" fmla="*/ 7362701 w 7855527"/>
              <a:gd name="connsiteY3" fmla="*/ 2101932 h 2297875"/>
              <a:gd name="connsiteX4" fmla="*/ 7362701 w 7855527"/>
              <a:gd name="connsiteY4" fmla="*/ 1965366 h 2297875"/>
              <a:gd name="connsiteX5" fmla="*/ 7249886 w 7855527"/>
              <a:gd name="connsiteY5" fmla="*/ 1965366 h 2297875"/>
              <a:gd name="connsiteX6" fmla="*/ 7249886 w 7855527"/>
              <a:gd name="connsiteY6" fmla="*/ 1864426 h 2297875"/>
              <a:gd name="connsiteX7" fmla="*/ 6697683 w 7855527"/>
              <a:gd name="connsiteY7" fmla="*/ 1864426 h 2297875"/>
              <a:gd name="connsiteX8" fmla="*/ 6697683 w 7855527"/>
              <a:gd name="connsiteY8" fmla="*/ 1775361 h 2297875"/>
              <a:gd name="connsiteX9" fmla="*/ 5717969 w 7855527"/>
              <a:gd name="connsiteY9" fmla="*/ 1775361 h 2297875"/>
              <a:gd name="connsiteX10" fmla="*/ 5717969 w 7855527"/>
              <a:gd name="connsiteY10" fmla="*/ 1710046 h 2297875"/>
              <a:gd name="connsiteX11" fmla="*/ 5397335 w 7855527"/>
              <a:gd name="connsiteY11" fmla="*/ 1710046 h 2297875"/>
              <a:gd name="connsiteX12" fmla="*/ 5397335 w 7855527"/>
              <a:gd name="connsiteY12" fmla="*/ 1674420 h 2297875"/>
              <a:gd name="connsiteX13" fmla="*/ 5183579 w 7855527"/>
              <a:gd name="connsiteY13" fmla="*/ 1674420 h 2297875"/>
              <a:gd name="connsiteX14" fmla="*/ 5183579 w 7855527"/>
              <a:gd name="connsiteY14" fmla="*/ 1674420 h 2297875"/>
              <a:gd name="connsiteX15" fmla="*/ 5183579 w 7855527"/>
              <a:gd name="connsiteY15" fmla="*/ 1674420 h 2297875"/>
              <a:gd name="connsiteX16" fmla="*/ 5183579 w 7855527"/>
              <a:gd name="connsiteY16" fmla="*/ 1674420 h 2297875"/>
              <a:gd name="connsiteX17" fmla="*/ 5183579 w 7855527"/>
              <a:gd name="connsiteY17" fmla="*/ 1620981 h 2297875"/>
              <a:gd name="connsiteX18" fmla="*/ 5058888 w 7855527"/>
              <a:gd name="connsiteY18" fmla="*/ 1620981 h 2297875"/>
              <a:gd name="connsiteX19" fmla="*/ 5058888 w 7855527"/>
              <a:gd name="connsiteY19" fmla="*/ 1597231 h 2297875"/>
              <a:gd name="connsiteX20" fmla="*/ 4916385 w 7855527"/>
              <a:gd name="connsiteY20" fmla="*/ 1597231 h 2297875"/>
              <a:gd name="connsiteX21" fmla="*/ 4916385 w 7855527"/>
              <a:gd name="connsiteY21" fmla="*/ 1537854 h 2297875"/>
              <a:gd name="connsiteX22" fmla="*/ 4726379 w 7855527"/>
              <a:gd name="connsiteY22" fmla="*/ 1537854 h 2297875"/>
              <a:gd name="connsiteX23" fmla="*/ 4726379 w 7855527"/>
              <a:gd name="connsiteY23" fmla="*/ 1484415 h 2297875"/>
              <a:gd name="connsiteX24" fmla="*/ 4560125 w 7855527"/>
              <a:gd name="connsiteY24" fmla="*/ 1484415 h 2297875"/>
              <a:gd name="connsiteX25" fmla="*/ 4560125 w 7855527"/>
              <a:gd name="connsiteY25" fmla="*/ 1430976 h 2297875"/>
              <a:gd name="connsiteX26" fmla="*/ 4465122 w 7855527"/>
              <a:gd name="connsiteY26" fmla="*/ 1430976 h 2297875"/>
              <a:gd name="connsiteX27" fmla="*/ 4465122 w 7855527"/>
              <a:gd name="connsiteY27" fmla="*/ 1407226 h 2297875"/>
              <a:gd name="connsiteX28" fmla="*/ 4340431 w 7855527"/>
              <a:gd name="connsiteY28" fmla="*/ 1407226 h 2297875"/>
              <a:gd name="connsiteX29" fmla="*/ 4340431 w 7855527"/>
              <a:gd name="connsiteY29" fmla="*/ 1389413 h 2297875"/>
              <a:gd name="connsiteX30" fmla="*/ 4144488 w 7855527"/>
              <a:gd name="connsiteY30" fmla="*/ 1389413 h 2297875"/>
              <a:gd name="connsiteX31" fmla="*/ 4144488 w 7855527"/>
              <a:gd name="connsiteY31" fmla="*/ 1389413 h 2297875"/>
              <a:gd name="connsiteX32" fmla="*/ 4102924 w 7855527"/>
              <a:gd name="connsiteY32" fmla="*/ 1347849 h 2297875"/>
              <a:gd name="connsiteX33" fmla="*/ 3936670 w 7855527"/>
              <a:gd name="connsiteY33" fmla="*/ 1347849 h 2297875"/>
              <a:gd name="connsiteX34" fmla="*/ 3936670 w 7855527"/>
              <a:gd name="connsiteY34" fmla="*/ 1306285 h 2297875"/>
              <a:gd name="connsiteX35" fmla="*/ 3806042 w 7855527"/>
              <a:gd name="connsiteY35" fmla="*/ 1306285 h 2297875"/>
              <a:gd name="connsiteX36" fmla="*/ 3806042 w 7855527"/>
              <a:gd name="connsiteY36" fmla="*/ 1258784 h 2297875"/>
              <a:gd name="connsiteX37" fmla="*/ 3503221 w 7855527"/>
              <a:gd name="connsiteY37" fmla="*/ 1258784 h 2297875"/>
              <a:gd name="connsiteX38" fmla="*/ 3503221 w 7855527"/>
              <a:gd name="connsiteY38" fmla="*/ 1229096 h 2297875"/>
              <a:gd name="connsiteX39" fmla="*/ 3354779 w 7855527"/>
              <a:gd name="connsiteY39" fmla="*/ 1229096 h 2297875"/>
              <a:gd name="connsiteX40" fmla="*/ 3354779 w 7855527"/>
              <a:gd name="connsiteY40" fmla="*/ 1193470 h 2297875"/>
              <a:gd name="connsiteX41" fmla="*/ 3259777 w 7855527"/>
              <a:gd name="connsiteY41" fmla="*/ 1193470 h 2297875"/>
              <a:gd name="connsiteX42" fmla="*/ 3259777 w 7855527"/>
              <a:gd name="connsiteY42" fmla="*/ 1175657 h 2297875"/>
              <a:gd name="connsiteX43" fmla="*/ 3051959 w 7855527"/>
              <a:gd name="connsiteY43" fmla="*/ 1175657 h 2297875"/>
              <a:gd name="connsiteX44" fmla="*/ 3051959 w 7855527"/>
              <a:gd name="connsiteY44" fmla="*/ 1145968 h 2297875"/>
              <a:gd name="connsiteX45" fmla="*/ 2945081 w 7855527"/>
              <a:gd name="connsiteY45" fmla="*/ 1145968 h 2297875"/>
              <a:gd name="connsiteX46" fmla="*/ 2945081 w 7855527"/>
              <a:gd name="connsiteY46" fmla="*/ 1116280 h 2297875"/>
              <a:gd name="connsiteX47" fmla="*/ 2873829 w 7855527"/>
              <a:gd name="connsiteY47" fmla="*/ 1116280 h 2297875"/>
              <a:gd name="connsiteX48" fmla="*/ 2873829 w 7855527"/>
              <a:gd name="connsiteY48" fmla="*/ 1062841 h 2297875"/>
              <a:gd name="connsiteX49" fmla="*/ 2755075 w 7855527"/>
              <a:gd name="connsiteY49" fmla="*/ 1062841 h 2297875"/>
              <a:gd name="connsiteX50" fmla="*/ 2755075 w 7855527"/>
              <a:gd name="connsiteY50" fmla="*/ 1033153 h 2297875"/>
              <a:gd name="connsiteX51" fmla="*/ 2660073 w 7855527"/>
              <a:gd name="connsiteY51" fmla="*/ 1033153 h 2297875"/>
              <a:gd name="connsiteX52" fmla="*/ 2660073 w 7855527"/>
              <a:gd name="connsiteY52" fmla="*/ 1033153 h 2297875"/>
              <a:gd name="connsiteX53" fmla="*/ 2618509 w 7855527"/>
              <a:gd name="connsiteY53" fmla="*/ 991589 h 2297875"/>
              <a:gd name="connsiteX54" fmla="*/ 2618509 w 7855527"/>
              <a:gd name="connsiteY54" fmla="*/ 955963 h 2297875"/>
              <a:gd name="connsiteX55" fmla="*/ 2517569 w 7855527"/>
              <a:gd name="connsiteY55" fmla="*/ 955963 h 2297875"/>
              <a:gd name="connsiteX56" fmla="*/ 2517569 w 7855527"/>
              <a:gd name="connsiteY56" fmla="*/ 932213 h 2297875"/>
              <a:gd name="connsiteX57" fmla="*/ 2422566 w 7855527"/>
              <a:gd name="connsiteY57" fmla="*/ 932213 h 2297875"/>
              <a:gd name="connsiteX58" fmla="*/ 2422566 w 7855527"/>
              <a:gd name="connsiteY58" fmla="*/ 890649 h 2297875"/>
              <a:gd name="connsiteX59" fmla="*/ 2303813 w 7855527"/>
              <a:gd name="connsiteY59" fmla="*/ 890649 h 2297875"/>
              <a:gd name="connsiteX60" fmla="*/ 2303813 w 7855527"/>
              <a:gd name="connsiteY60" fmla="*/ 831272 h 2297875"/>
              <a:gd name="connsiteX61" fmla="*/ 2161309 w 7855527"/>
              <a:gd name="connsiteY61" fmla="*/ 831272 h 2297875"/>
              <a:gd name="connsiteX62" fmla="*/ 2161309 w 7855527"/>
              <a:gd name="connsiteY62" fmla="*/ 795646 h 2297875"/>
              <a:gd name="connsiteX63" fmla="*/ 2036618 w 7855527"/>
              <a:gd name="connsiteY63" fmla="*/ 795646 h 2297875"/>
              <a:gd name="connsiteX64" fmla="*/ 2036618 w 7855527"/>
              <a:gd name="connsiteY64" fmla="*/ 765958 h 2297875"/>
              <a:gd name="connsiteX65" fmla="*/ 1935678 w 7855527"/>
              <a:gd name="connsiteY65" fmla="*/ 765958 h 2297875"/>
              <a:gd name="connsiteX66" fmla="*/ 1935678 w 7855527"/>
              <a:gd name="connsiteY66" fmla="*/ 706581 h 2297875"/>
              <a:gd name="connsiteX67" fmla="*/ 1834738 w 7855527"/>
              <a:gd name="connsiteY67" fmla="*/ 706581 h 2297875"/>
              <a:gd name="connsiteX68" fmla="*/ 1834738 w 7855527"/>
              <a:gd name="connsiteY68" fmla="*/ 647205 h 2297875"/>
              <a:gd name="connsiteX69" fmla="*/ 1727860 w 7855527"/>
              <a:gd name="connsiteY69" fmla="*/ 647205 h 2297875"/>
              <a:gd name="connsiteX70" fmla="*/ 1727860 w 7855527"/>
              <a:gd name="connsiteY70" fmla="*/ 611579 h 2297875"/>
              <a:gd name="connsiteX71" fmla="*/ 1668483 w 7855527"/>
              <a:gd name="connsiteY71" fmla="*/ 611579 h 2297875"/>
              <a:gd name="connsiteX72" fmla="*/ 1668483 w 7855527"/>
              <a:gd name="connsiteY72" fmla="*/ 581890 h 2297875"/>
              <a:gd name="connsiteX73" fmla="*/ 1525979 w 7855527"/>
              <a:gd name="connsiteY73" fmla="*/ 581890 h 2297875"/>
              <a:gd name="connsiteX74" fmla="*/ 1525979 w 7855527"/>
              <a:gd name="connsiteY74" fmla="*/ 540327 h 2297875"/>
              <a:gd name="connsiteX75" fmla="*/ 1395351 w 7855527"/>
              <a:gd name="connsiteY75" fmla="*/ 540327 h 2297875"/>
              <a:gd name="connsiteX76" fmla="*/ 1395351 w 7855527"/>
              <a:gd name="connsiteY76" fmla="*/ 516576 h 2297875"/>
              <a:gd name="connsiteX77" fmla="*/ 1312223 w 7855527"/>
              <a:gd name="connsiteY77" fmla="*/ 516576 h 2297875"/>
              <a:gd name="connsiteX78" fmla="*/ 1312223 w 7855527"/>
              <a:gd name="connsiteY78" fmla="*/ 486888 h 2297875"/>
              <a:gd name="connsiteX79" fmla="*/ 1246909 w 7855527"/>
              <a:gd name="connsiteY79" fmla="*/ 486888 h 2297875"/>
              <a:gd name="connsiteX80" fmla="*/ 1246909 w 7855527"/>
              <a:gd name="connsiteY80" fmla="*/ 451262 h 2297875"/>
              <a:gd name="connsiteX81" fmla="*/ 1122218 w 7855527"/>
              <a:gd name="connsiteY81" fmla="*/ 451262 h 2297875"/>
              <a:gd name="connsiteX82" fmla="*/ 1122218 w 7855527"/>
              <a:gd name="connsiteY82" fmla="*/ 415636 h 2297875"/>
              <a:gd name="connsiteX83" fmla="*/ 1062842 w 7855527"/>
              <a:gd name="connsiteY83" fmla="*/ 415636 h 2297875"/>
              <a:gd name="connsiteX84" fmla="*/ 1062842 w 7855527"/>
              <a:gd name="connsiteY84" fmla="*/ 385948 h 2297875"/>
              <a:gd name="connsiteX85" fmla="*/ 1062842 w 7855527"/>
              <a:gd name="connsiteY85" fmla="*/ 385948 h 2297875"/>
              <a:gd name="connsiteX86" fmla="*/ 1033153 w 7855527"/>
              <a:gd name="connsiteY86" fmla="*/ 356259 h 2297875"/>
              <a:gd name="connsiteX87" fmla="*/ 1033153 w 7855527"/>
              <a:gd name="connsiteY87" fmla="*/ 356259 h 2297875"/>
              <a:gd name="connsiteX88" fmla="*/ 991590 w 7855527"/>
              <a:gd name="connsiteY88" fmla="*/ 356259 h 2297875"/>
              <a:gd name="connsiteX89" fmla="*/ 991590 w 7855527"/>
              <a:gd name="connsiteY89" fmla="*/ 302820 h 2297875"/>
              <a:gd name="connsiteX90" fmla="*/ 896587 w 7855527"/>
              <a:gd name="connsiteY90" fmla="*/ 302820 h 2297875"/>
              <a:gd name="connsiteX91" fmla="*/ 914400 w 7855527"/>
              <a:gd name="connsiteY91" fmla="*/ 290944 h 2297875"/>
              <a:gd name="connsiteX92" fmla="*/ 819397 w 7855527"/>
              <a:gd name="connsiteY92" fmla="*/ 243443 h 2297875"/>
              <a:gd name="connsiteX93" fmla="*/ 777834 w 7855527"/>
              <a:gd name="connsiteY93" fmla="*/ 249381 h 2297875"/>
              <a:gd name="connsiteX94" fmla="*/ 777834 w 7855527"/>
              <a:gd name="connsiteY94" fmla="*/ 225631 h 2297875"/>
              <a:gd name="connsiteX95" fmla="*/ 706582 w 7855527"/>
              <a:gd name="connsiteY95" fmla="*/ 225631 h 2297875"/>
              <a:gd name="connsiteX96" fmla="*/ 706582 w 7855527"/>
              <a:gd name="connsiteY96" fmla="*/ 154379 h 2297875"/>
              <a:gd name="connsiteX97" fmla="*/ 587829 w 7855527"/>
              <a:gd name="connsiteY97" fmla="*/ 154379 h 2297875"/>
              <a:gd name="connsiteX98" fmla="*/ 587829 w 7855527"/>
              <a:gd name="connsiteY98" fmla="*/ 124690 h 2297875"/>
              <a:gd name="connsiteX99" fmla="*/ 475013 w 7855527"/>
              <a:gd name="connsiteY99" fmla="*/ 124690 h 2297875"/>
              <a:gd name="connsiteX100" fmla="*/ 475013 w 7855527"/>
              <a:gd name="connsiteY100" fmla="*/ 83127 h 2297875"/>
              <a:gd name="connsiteX101" fmla="*/ 368135 w 7855527"/>
              <a:gd name="connsiteY101" fmla="*/ 83127 h 2297875"/>
              <a:gd name="connsiteX102" fmla="*/ 368135 w 7855527"/>
              <a:gd name="connsiteY102" fmla="*/ 35626 h 2297875"/>
              <a:gd name="connsiteX103" fmla="*/ 154379 w 7855527"/>
              <a:gd name="connsiteY103" fmla="*/ 35626 h 2297875"/>
              <a:gd name="connsiteX104" fmla="*/ 154379 w 7855527"/>
              <a:gd name="connsiteY104" fmla="*/ 0 h 2297875"/>
              <a:gd name="connsiteX105" fmla="*/ 0 w 7855527"/>
              <a:gd name="connsiteY105" fmla="*/ 0 h 2297875"/>
              <a:gd name="connsiteX0" fmla="*/ 7855527 w 7855527"/>
              <a:gd name="connsiteY0" fmla="*/ 2297875 h 2297875"/>
              <a:gd name="connsiteX1" fmla="*/ 7665522 w 7855527"/>
              <a:gd name="connsiteY1" fmla="*/ 2297875 h 2297875"/>
              <a:gd name="connsiteX2" fmla="*/ 7665522 w 7855527"/>
              <a:gd name="connsiteY2" fmla="*/ 2101932 h 2297875"/>
              <a:gd name="connsiteX3" fmla="*/ 7362701 w 7855527"/>
              <a:gd name="connsiteY3" fmla="*/ 2101932 h 2297875"/>
              <a:gd name="connsiteX4" fmla="*/ 7362701 w 7855527"/>
              <a:gd name="connsiteY4" fmla="*/ 1965366 h 2297875"/>
              <a:gd name="connsiteX5" fmla="*/ 7249886 w 7855527"/>
              <a:gd name="connsiteY5" fmla="*/ 1965366 h 2297875"/>
              <a:gd name="connsiteX6" fmla="*/ 7249886 w 7855527"/>
              <a:gd name="connsiteY6" fmla="*/ 1864426 h 2297875"/>
              <a:gd name="connsiteX7" fmla="*/ 6697683 w 7855527"/>
              <a:gd name="connsiteY7" fmla="*/ 1864426 h 2297875"/>
              <a:gd name="connsiteX8" fmla="*/ 6697683 w 7855527"/>
              <a:gd name="connsiteY8" fmla="*/ 1775361 h 2297875"/>
              <a:gd name="connsiteX9" fmla="*/ 5717969 w 7855527"/>
              <a:gd name="connsiteY9" fmla="*/ 1775361 h 2297875"/>
              <a:gd name="connsiteX10" fmla="*/ 5717969 w 7855527"/>
              <a:gd name="connsiteY10" fmla="*/ 1710046 h 2297875"/>
              <a:gd name="connsiteX11" fmla="*/ 5397335 w 7855527"/>
              <a:gd name="connsiteY11" fmla="*/ 1710046 h 2297875"/>
              <a:gd name="connsiteX12" fmla="*/ 5397335 w 7855527"/>
              <a:gd name="connsiteY12" fmla="*/ 1674420 h 2297875"/>
              <a:gd name="connsiteX13" fmla="*/ 5183579 w 7855527"/>
              <a:gd name="connsiteY13" fmla="*/ 1674420 h 2297875"/>
              <a:gd name="connsiteX14" fmla="*/ 5183579 w 7855527"/>
              <a:gd name="connsiteY14" fmla="*/ 1674420 h 2297875"/>
              <a:gd name="connsiteX15" fmla="*/ 5183579 w 7855527"/>
              <a:gd name="connsiteY15" fmla="*/ 1674420 h 2297875"/>
              <a:gd name="connsiteX16" fmla="*/ 5183579 w 7855527"/>
              <a:gd name="connsiteY16" fmla="*/ 1674420 h 2297875"/>
              <a:gd name="connsiteX17" fmla="*/ 5183579 w 7855527"/>
              <a:gd name="connsiteY17" fmla="*/ 1620981 h 2297875"/>
              <a:gd name="connsiteX18" fmla="*/ 5058888 w 7855527"/>
              <a:gd name="connsiteY18" fmla="*/ 1620981 h 2297875"/>
              <a:gd name="connsiteX19" fmla="*/ 5058888 w 7855527"/>
              <a:gd name="connsiteY19" fmla="*/ 1597231 h 2297875"/>
              <a:gd name="connsiteX20" fmla="*/ 4916385 w 7855527"/>
              <a:gd name="connsiteY20" fmla="*/ 1597231 h 2297875"/>
              <a:gd name="connsiteX21" fmla="*/ 4916385 w 7855527"/>
              <a:gd name="connsiteY21" fmla="*/ 1537854 h 2297875"/>
              <a:gd name="connsiteX22" fmla="*/ 4726379 w 7855527"/>
              <a:gd name="connsiteY22" fmla="*/ 1537854 h 2297875"/>
              <a:gd name="connsiteX23" fmla="*/ 4726379 w 7855527"/>
              <a:gd name="connsiteY23" fmla="*/ 1484415 h 2297875"/>
              <a:gd name="connsiteX24" fmla="*/ 4560125 w 7855527"/>
              <a:gd name="connsiteY24" fmla="*/ 1484415 h 2297875"/>
              <a:gd name="connsiteX25" fmla="*/ 4560125 w 7855527"/>
              <a:gd name="connsiteY25" fmla="*/ 1430976 h 2297875"/>
              <a:gd name="connsiteX26" fmla="*/ 4465122 w 7855527"/>
              <a:gd name="connsiteY26" fmla="*/ 1430976 h 2297875"/>
              <a:gd name="connsiteX27" fmla="*/ 4465122 w 7855527"/>
              <a:gd name="connsiteY27" fmla="*/ 1407226 h 2297875"/>
              <a:gd name="connsiteX28" fmla="*/ 4340431 w 7855527"/>
              <a:gd name="connsiteY28" fmla="*/ 1407226 h 2297875"/>
              <a:gd name="connsiteX29" fmla="*/ 4340431 w 7855527"/>
              <a:gd name="connsiteY29" fmla="*/ 1389413 h 2297875"/>
              <a:gd name="connsiteX30" fmla="*/ 4144488 w 7855527"/>
              <a:gd name="connsiteY30" fmla="*/ 1389413 h 2297875"/>
              <a:gd name="connsiteX31" fmla="*/ 4144488 w 7855527"/>
              <a:gd name="connsiteY31" fmla="*/ 1389413 h 2297875"/>
              <a:gd name="connsiteX32" fmla="*/ 4102924 w 7855527"/>
              <a:gd name="connsiteY32" fmla="*/ 1347849 h 2297875"/>
              <a:gd name="connsiteX33" fmla="*/ 3936670 w 7855527"/>
              <a:gd name="connsiteY33" fmla="*/ 1347849 h 2297875"/>
              <a:gd name="connsiteX34" fmla="*/ 3936670 w 7855527"/>
              <a:gd name="connsiteY34" fmla="*/ 1306285 h 2297875"/>
              <a:gd name="connsiteX35" fmla="*/ 3806042 w 7855527"/>
              <a:gd name="connsiteY35" fmla="*/ 1306285 h 2297875"/>
              <a:gd name="connsiteX36" fmla="*/ 3806042 w 7855527"/>
              <a:gd name="connsiteY36" fmla="*/ 1258784 h 2297875"/>
              <a:gd name="connsiteX37" fmla="*/ 3503221 w 7855527"/>
              <a:gd name="connsiteY37" fmla="*/ 1258784 h 2297875"/>
              <a:gd name="connsiteX38" fmla="*/ 3503221 w 7855527"/>
              <a:gd name="connsiteY38" fmla="*/ 1229096 h 2297875"/>
              <a:gd name="connsiteX39" fmla="*/ 3354779 w 7855527"/>
              <a:gd name="connsiteY39" fmla="*/ 1229096 h 2297875"/>
              <a:gd name="connsiteX40" fmla="*/ 3354779 w 7855527"/>
              <a:gd name="connsiteY40" fmla="*/ 1193470 h 2297875"/>
              <a:gd name="connsiteX41" fmla="*/ 3259777 w 7855527"/>
              <a:gd name="connsiteY41" fmla="*/ 1193470 h 2297875"/>
              <a:gd name="connsiteX42" fmla="*/ 3259777 w 7855527"/>
              <a:gd name="connsiteY42" fmla="*/ 1175657 h 2297875"/>
              <a:gd name="connsiteX43" fmla="*/ 3051959 w 7855527"/>
              <a:gd name="connsiteY43" fmla="*/ 1175657 h 2297875"/>
              <a:gd name="connsiteX44" fmla="*/ 3051959 w 7855527"/>
              <a:gd name="connsiteY44" fmla="*/ 1145968 h 2297875"/>
              <a:gd name="connsiteX45" fmla="*/ 2945081 w 7855527"/>
              <a:gd name="connsiteY45" fmla="*/ 1145968 h 2297875"/>
              <a:gd name="connsiteX46" fmla="*/ 2945081 w 7855527"/>
              <a:gd name="connsiteY46" fmla="*/ 1116280 h 2297875"/>
              <a:gd name="connsiteX47" fmla="*/ 2873829 w 7855527"/>
              <a:gd name="connsiteY47" fmla="*/ 1116280 h 2297875"/>
              <a:gd name="connsiteX48" fmla="*/ 2873829 w 7855527"/>
              <a:gd name="connsiteY48" fmla="*/ 1062841 h 2297875"/>
              <a:gd name="connsiteX49" fmla="*/ 2755075 w 7855527"/>
              <a:gd name="connsiteY49" fmla="*/ 1062841 h 2297875"/>
              <a:gd name="connsiteX50" fmla="*/ 2755075 w 7855527"/>
              <a:gd name="connsiteY50" fmla="*/ 1033153 h 2297875"/>
              <a:gd name="connsiteX51" fmla="*/ 2660073 w 7855527"/>
              <a:gd name="connsiteY51" fmla="*/ 1033153 h 2297875"/>
              <a:gd name="connsiteX52" fmla="*/ 2660073 w 7855527"/>
              <a:gd name="connsiteY52" fmla="*/ 1033153 h 2297875"/>
              <a:gd name="connsiteX53" fmla="*/ 2618509 w 7855527"/>
              <a:gd name="connsiteY53" fmla="*/ 991589 h 2297875"/>
              <a:gd name="connsiteX54" fmla="*/ 2618509 w 7855527"/>
              <a:gd name="connsiteY54" fmla="*/ 955963 h 2297875"/>
              <a:gd name="connsiteX55" fmla="*/ 2517569 w 7855527"/>
              <a:gd name="connsiteY55" fmla="*/ 955963 h 2297875"/>
              <a:gd name="connsiteX56" fmla="*/ 2517569 w 7855527"/>
              <a:gd name="connsiteY56" fmla="*/ 932213 h 2297875"/>
              <a:gd name="connsiteX57" fmla="*/ 2422566 w 7855527"/>
              <a:gd name="connsiteY57" fmla="*/ 932213 h 2297875"/>
              <a:gd name="connsiteX58" fmla="*/ 2422566 w 7855527"/>
              <a:gd name="connsiteY58" fmla="*/ 890649 h 2297875"/>
              <a:gd name="connsiteX59" fmla="*/ 2303813 w 7855527"/>
              <a:gd name="connsiteY59" fmla="*/ 890649 h 2297875"/>
              <a:gd name="connsiteX60" fmla="*/ 2303813 w 7855527"/>
              <a:gd name="connsiteY60" fmla="*/ 831272 h 2297875"/>
              <a:gd name="connsiteX61" fmla="*/ 2161309 w 7855527"/>
              <a:gd name="connsiteY61" fmla="*/ 831272 h 2297875"/>
              <a:gd name="connsiteX62" fmla="*/ 2161309 w 7855527"/>
              <a:gd name="connsiteY62" fmla="*/ 795646 h 2297875"/>
              <a:gd name="connsiteX63" fmla="*/ 2036618 w 7855527"/>
              <a:gd name="connsiteY63" fmla="*/ 795646 h 2297875"/>
              <a:gd name="connsiteX64" fmla="*/ 2036618 w 7855527"/>
              <a:gd name="connsiteY64" fmla="*/ 765958 h 2297875"/>
              <a:gd name="connsiteX65" fmla="*/ 1935678 w 7855527"/>
              <a:gd name="connsiteY65" fmla="*/ 765958 h 2297875"/>
              <a:gd name="connsiteX66" fmla="*/ 1935678 w 7855527"/>
              <a:gd name="connsiteY66" fmla="*/ 706581 h 2297875"/>
              <a:gd name="connsiteX67" fmla="*/ 1834738 w 7855527"/>
              <a:gd name="connsiteY67" fmla="*/ 706581 h 2297875"/>
              <a:gd name="connsiteX68" fmla="*/ 1834738 w 7855527"/>
              <a:gd name="connsiteY68" fmla="*/ 647205 h 2297875"/>
              <a:gd name="connsiteX69" fmla="*/ 1727860 w 7855527"/>
              <a:gd name="connsiteY69" fmla="*/ 647205 h 2297875"/>
              <a:gd name="connsiteX70" fmla="*/ 1727860 w 7855527"/>
              <a:gd name="connsiteY70" fmla="*/ 611579 h 2297875"/>
              <a:gd name="connsiteX71" fmla="*/ 1668483 w 7855527"/>
              <a:gd name="connsiteY71" fmla="*/ 611579 h 2297875"/>
              <a:gd name="connsiteX72" fmla="*/ 1668483 w 7855527"/>
              <a:gd name="connsiteY72" fmla="*/ 581890 h 2297875"/>
              <a:gd name="connsiteX73" fmla="*/ 1525979 w 7855527"/>
              <a:gd name="connsiteY73" fmla="*/ 581890 h 2297875"/>
              <a:gd name="connsiteX74" fmla="*/ 1525979 w 7855527"/>
              <a:gd name="connsiteY74" fmla="*/ 540327 h 2297875"/>
              <a:gd name="connsiteX75" fmla="*/ 1395351 w 7855527"/>
              <a:gd name="connsiteY75" fmla="*/ 540327 h 2297875"/>
              <a:gd name="connsiteX76" fmla="*/ 1395351 w 7855527"/>
              <a:gd name="connsiteY76" fmla="*/ 516576 h 2297875"/>
              <a:gd name="connsiteX77" fmla="*/ 1312223 w 7855527"/>
              <a:gd name="connsiteY77" fmla="*/ 516576 h 2297875"/>
              <a:gd name="connsiteX78" fmla="*/ 1312223 w 7855527"/>
              <a:gd name="connsiteY78" fmla="*/ 486888 h 2297875"/>
              <a:gd name="connsiteX79" fmla="*/ 1246909 w 7855527"/>
              <a:gd name="connsiteY79" fmla="*/ 486888 h 2297875"/>
              <a:gd name="connsiteX80" fmla="*/ 1246909 w 7855527"/>
              <a:gd name="connsiteY80" fmla="*/ 451262 h 2297875"/>
              <a:gd name="connsiteX81" fmla="*/ 1122218 w 7855527"/>
              <a:gd name="connsiteY81" fmla="*/ 451262 h 2297875"/>
              <a:gd name="connsiteX82" fmla="*/ 1122218 w 7855527"/>
              <a:gd name="connsiteY82" fmla="*/ 415636 h 2297875"/>
              <a:gd name="connsiteX83" fmla="*/ 1062842 w 7855527"/>
              <a:gd name="connsiteY83" fmla="*/ 415636 h 2297875"/>
              <a:gd name="connsiteX84" fmla="*/ 1062842 w 7855527"/>
              <a:gd name="connsiteY84" fmla="*/ 385948 h 2297875"/>
              <a:gd name="connsiteX85" fmla="*/ 1062842 w 7855527"/>
              <a:gd name="connsiteY85" fmla="*/ 385948 h 2297875"/>
              <a:gd name="connsiteX86" fmla="*/ 1033153 w 7855527"/>
              <a:gd name="connsiteY86" fmla="*/ 356259 h 2297875"/>
              <a:gd name="connsiteX87" fmla="*/ 1033153 w 7855527"/>
              <a:gd name="connsiteY87" fmla="*/ 356259 h 2297875"/>
              <a:gd name="connsiteX88" fmla="*/ 991590 w 7855527"/>
              <a:gd name="connsiteY88" fmla="*/ 356259 h 2297875"/>
              <a:gd name="connsiteX89" fmla="*/ 991590 w 7855527"/>
              <a:gd name="connsiteY89" fmla="*/ 302820 h 2297875"/>
              <a:gd name="connsiteX90" fmla="*/ 896587 w 7855527"/>
              <a:gd name="connsiteY90" fmla="*/ 302820 h 2297875"/>
              <a:gd name="connsiteX91" fmla="*/ 914400 w 7855527"/>
              <a:gd name="connsiteY91" fmla="*/ 184066 h 2297875"/>
              <a:gd name="connsiteX92" fmla="*/ 819397 w 7855527"/>
              <a:gd name="connsiteY92" fmla="*/ 243443 h 2297875"/>
              <a:gd name="connsiteX93" fmla="*/ 777834 w 7855527"/>
              <a:gd name="connsiteY93" fmla="*/ 249381 h 2297875"/>
              <a:gd name="connsiteX94" fmla="*/ 777834 w 7855527"/>
              <a:gd name="connsiteY94" fmla="*/ 225631 h 2297875"/>
              <a:gd name="connsiteX95" fmla="*/ 706582 w 7855527"/>
              <a:gd name="connsiteY95" fmla="*/ 225631 h 2297875"/>
              <a:gd name="connsiteX96" fmla="*/ 706582 w 7855527"/>
              <a:gd name="connsiteY96" fmla="*/ 154379 h 2297875"/>
              <a:gd name="connsiteX97" fmla="*/ 587829 w 7855527"/>
              <a:gd name="connsiteY97" fmla="*/ 154379 h 2297875"/>
              <a:gd name="connsiteX98" fmla="*/ 587829 w 7855527"/>
              <a:gd name="connsiteY98" fmla="*/ 124690 h 2297875"/>
              <a:gd name="connsiteX99" fmla="*/ 475013 w 7855527"/>
              <a:gd name="connsiteY99" fmla="*/ 124690 h 2297875"/>
              <a:gd name="connsiteX100" fmla="*/ 475013 w 7855527"/>
              <a:gd name="connsiteY100" fmla="*/ 83127 h 2297875"/>
              <a:gd name="connsiteX101" fmla="*/ 368135 w 7855527"/>
              <a:gd name="connsiteY101" fmla="*/ 83127 h 2297875"/>
              <a:gd name="connsiteX102" fmla="*/ 368135 w 7855527"/>
              <a:gd name="connsiteY102" fmla="*/ 35626 h 2297875"/>
              <a:gd name="connsiteX103" fmla="*/ 154379 w 7855527"/>
              <a:gd name="connsiteY103" fmla="*/ 35626 h 2297875"/>
              <a:gd name="connsiteX104" fmla="*/ 154379 w 7855527"/>
              <a:gd name="connsiteY104" fmla="*/ 0 h 2297875"/>
              <a:gd name="connsiteX105" fmla="*/ 0 w 7855527"/>
              <a:gd name="connsiteY105" fmla="*/ 0 h 2297875"/>
              <a:gd name="connsiteX0" fmla="*/ 7855527 w 7855527"/>
              <a:gd name="connsiteY0" fmla="*/ 2297875 h 2297875"/>
              <a:gd name="connsiteX1" fmla="*/ 7665522 w 7855527"/>
              <a:gd name="connsiteY1" fmla="*/ 2297875 h 2297875"/>
              <a:gd name="connsiteX2" fmla="*/ 7665522 w 7855527"/>
              <a:gd name="connsiteY2" fmla="*/ 2101932 h 2297875"/>
              <a:gd name="connsiteX3" fmla="*/ 7362701 w 7855527"/>
              <a:gd name="connsiteY3" fmla="*/ 2101932 h 2297875"/>
              <a:gd name="connsiteX4" fmla="*/ 7362701 w 7855527"/>
              <a:gd name="connsiteY4" fmla="*/ 1965366 h 2297875"/>
              <a:gd name="connsiteX5" fmla="*/ 7249886 w 7855527"/>
              <a:gd name="connsiteY5" fmla="*/ 1965366 h 2297875"/>
              <a:gd name="connsiteX6" fmla="*/ 7249886 w 7855527"/>
              <a:gd name="connsiteY6" fmla="*/ 1864426 h 2297875"/>
              <a:gd name="connsiteX7" fmla="*/ 6697683 w 7855527"/>
              <a:gd name="connsiteY7" fmla="*/ 1864426 h 2297875"/>
              <a:gd name="connsiteX8" fmla="*/ 6697683 w 7855527"/>
              <a:gd name="connsiteY8" fmla="*/ 1775361 h 2297875"/>
              <a:gd name="connsiteX9" fmla="*/ 5717969 w 7855527"/>
              <a:gd name="connsiteY9" fmla="*/ 1775361 h 2297875"/>
              <a:gd name="connsiteX10" fmla="*/ 5717969 w 7855527"/>
              <a:gd name="connsiteY10" fmla="*/ 1710046 h 2297875"/>
              <a:gd name="connsiteX11" fmla="*/ 5397335 w 7855527"/>
              <a:gd name="connsiteY11" fmla="*/ 1710046 h 2297875"/>
              <a:gd name="connsiteX12" fmla="*/ 5397335 w 7855527"/>
              <a:gd name="connsiteY12" fmla="*/ 1674420 h 2297875"/>
              <a:gd name="connsiteX13" fmla="*/ 5183579 w 7855527"/>
              <a:gd name="connsiteY13" fmla="*/ 1674420 h 2297875"/>
              <a:gd name="connsiteX14" fmla="*/ 5183579 w 7855527"/>
              <a:gd name="connsiteY14" fmla="*/ 1674420 h 2297875"/>
              <a:gd name="connsiteX15" fmla="*/ 5183579 w 7855527"/>
              <a:gd name="connsiteY15" fmla="*/ 1674420 h 2297875"/>
              <a:gd name="connsiteX16" fmla="*/ 5183579 w 7855527"/>
              <a:gd name="connsiteY16" fmla="*/ 1674420 h 2297875"/>
              <a:gd name="connsiteX17" fmla="*/ 5183579 w 7855527"/>
              <a:gd name="connsiteY17" fmla="*/ 1620981 h 2297875"/>
              <a:gd name="connsiteX18" fmla="*/ 5058888 w 7855527"/>
              <a:gd name="connsiteY18" fmla="*/ 1620981 h 2297875"/>
              <a:gd name="connsiteX19" fmla="*/ 5058888 w 7855527"/>
              <a:gd name="connsiteY19" fmla="*/ 1597231 h 2297875"/>
              <a:gd name="connsiteX20" fmla="*/ 4916385 w 7855527"/>
              <a:gd name="connsiteY20" fmla="*/ 1597231 h 2297875"/>
              <a:gd name="connsiteX21" fmla="*/ 4916385 w 7855527"/>
              <a:gd name="connsiteY21" fmla="*/ 1537854 h 2297875"/>
              <a:gd name="connsiteX22" fmla="*/ 4726379 w 7855527"/>
              <a:gd name="connsiteY22" fmla="*/ 1537854 h 2297875"/>
              <a:gd name="connsiteX23" fmla="*/ 4726379 w 7855527"/>
              <a:gd name="connsiteY23" fmla="*/ 1484415 h 2297875"/>
              <a:gd name="connsiteX24" fmla="*/ 4560125 w 7855527"/>
              <a:gd name="connsiteY24" fmla="*/ 1484415 h 2297875"/>
              <a:gd name="connsiteX25" fmla="*/ 4560125 w 7855527"/>
              <a:gd name="connsiteY25" fmla="*/ 1430976 h 2297875"/>
              <a:gd name="connsiteX26" fmla="*/ 4465122 w 7855527"/>
              <a:gd name="connsiteY26" fmla="*/ 1430976 h 2297875"/>
              <a:gd name="connsiteX27" fmla="*/ 4465122 w 7855527"/>
              <a:gd name="connsiteY27" fmla="*/ 1407226 h 2297875"/>
              <a:gd name="connsiteX28" fmla="*/ 4340431 w 7855527"/>
              <a:gd name="connsiteY28" fmla="*/ 1407226 h 2297875"/>
              <a:gd name="connsiteX29" fmla="*/ 4340431 w 7855527"/>
              <a:gd name="connsiteY29" fmla="*/ 1389413 h 2297875"/>
              <a:gd name="connsiteX30" fmla="*/ 4144488 w 7855527"/>
              <a:gd name="connsiteY30" fmla="*/ 1389413 h 2297875"/>
              <a:gd name="connsiteX31" fmla="*/ 4144488 w 7855527"/>
              <a:gd name="connsiteY31" fmla="*/ 1389413 h 2297875"/>
              <a:gd name="connsiteX32" fmla="*/ 4102924 w 7855527"/>
              <a:gd name="connsiteY32" fmla="*/ 1347849 h 2297875"/>
              <a:gd name="connsiteX33" fmla="*/ 3936670 w 7855527"/>
              <a:gd name="connsiteY33" fmla="*/ 1347849 h 2297875"/>
              <a:gd name="connsiteX34" fmla="*/ 3936670 w 7855527"/>
              <a:gd name="connsiteY34" fmla="*/ 1306285 h 2297875"/>
              <a:gd name="connsiteX35" fmla="*/ 3806042 w 7855527"/>
              <a:gd name="connsiteY35" fmla="*/ 1306285 h 2297875"/>
              <a:gd name="connsiteX36" fmla="*/ 3806042 w 7855527"/>
              <a:gd name="connsiteY36" fmla="*/ 1258784 h 2297875"/>
              <a:gd name="connsiteX37" fmla="*/ 3503221 w 7855527"/>
              <a:gd name="connsiteY37" fmla="*/ 1258784 h 2297875"/>
              <a:gd name="connsiteX38" fmla="*/ 3503221 w 7855527"/>
              <a:gd name="connsiteY38" fmla="*/ 1229096 h 2297875"/>
              <a:gd name="connsiteX39" fmla="*/ 3354779 w 7855527"/>
              <a:gd name="connsiteY39" fmla="*/ 1229096 h 2297875"/>
              <a:gd name="connsiteX40" fmla="*/ 3354779 w 7855527"/>
              <a:gd name="connsiteY40" fmla="*/ 1193470 h 2297875"/>
              <a:gd name="connsiteX41" fmla="*/ 3259777 w 7855527"/>
              <a:gd name="connsiteY41" fmla="*/ 1193470 h 2297875"/>
              <a:gd name="connsiteX42" fmla="*/ 3259777 w 7855527"/>
              <a:gd name="connsiteY42" fmla="*/ 1175657 h 2297875"/>
              <a:gd name="connsiteX43" fmla="*/ 3051959 w 7855527"/>
              <a:gd name="connsiteY43" fmla="*/ 1175657 h 2297875"/>
              <a:gd name="connsiteX44" fmla="*/ 3051959 w 7855527"/>
              <a:gd name="connsiteY44" fmla="*/ 1145968 h 2297875"/>
              <a:gd name="connsiteX45" fmla="*/ 2945081 w 7855527"/>
              <a:gd name="connsiteY45" fmla="*/ 1145968 h 2297875"/>
              <a:gd name="connsiteX46" fmla="*/ 2945081 w 7855527"/>
              <a:gd name="connsiteY46" fmla="*/ 1116280 h 2297875"/>
              <a:gd name="connsiteX47" fmla="*/ 2873829 w 7855527"/>
              <a:gd name="connsiteY47" fmla="*/ 1116280 h 2297875"/>
              <a:gd name="connsiteX48" fmla="*/ 2873829 w 7855527"/>
              <a:gd name="connsiteY48" fmla="*/ 1062841 h 2297875"/>
              <a:gd name="connsiteX49" fmla="*/ 2755075 w 7855527"/>
              <a:gd name="connsiteY49" fmla="*/ 1062841 h 2297875"/>
              <a:gd name="connsiteX50" fmla="*/ 2755075 w 7855527"/>
              <a:gd name="connsiteY50" fmla="*/ 1033153 h 2297875"/>
              <a:gd name="connsiteX51" fmla="*/ 2660073 w 7855527"/>
              <a:gd name="connsiteY51" fmla="*/ 1033153 h 2297875"/>
              <a:gd name="connsiteX52" fmla="*/ 2660073 w 7855527"/>
              <a:gd name="connsiteY52" fmla="*/ 1033153 h 2297875"/>
              <a:gd name="connsiteX53" fmla="*/ 2618509 w 7855527"/>
              <a:gd name="connsiteY53" fmla="*/ 991589 h 2297875"/>
              <a:gd name="connsiteX54" fmla="*/ 2618509 w 7855527"/>
              <a:gd name="connsiteY54" fmla="*/ 955963 h 2297875"/>
              <a:gd name="connsiteX55" fmla="*/ 2517569 w 7855527"/>
              <a:gd name="connsiteY55" fmla="*/ 955963 h 2297875"/>
              <a:gd name="connsiteX56" fmla="*/ 2517569 w 7855527"/>
              <a:gd name="connsiteY56" fmla="*/ 932213 h 2297875"/>
              <a:gd name="connsiteX57" fmla="*/ 2422566 w 7855527"/>
              <a:gd name="connsiteY57" fmla="*/ 932213 h 2297875"/>
              <a:gd name="connsiteX58" fmla="*/ 2422566 w 7855527"/>
              <a:gd name="connsiteY58" fmla="*/ 890649 h 2297875"/>
              <a:gd name="connsiteX59" fmla="*/ 2303813 w 7855527"/>
              <a:gd name="connsiteY59" fmla="*/ 890649 h 2297875"/>
              <a:gd name="connsiteX60" fmla="*/ 2303813 w 7855527"/>
              <a:gd name="connsiteY60" fmla="*/ 831272 h 2297875"/>
              <a:gd name="connsiteX61" fmla="*/ 2161309 w 7855527"/>
              <a:gd name="connsiteY61" fmla="*/ 831272 h 2297875"/>
              <a:gd name="connsiteX62" fmla="*/ 2161309 w 7855527"/>
              <a:gd name="connsiteY62" fmla="*/ 795646 h 2297875"/>
              <a:gd name="connsiteX63" fmla="*/ 2036618 w 7855527"/>
              <a:gd name="connsiteY63" fmla="*/ 795646 h 2297875"/>
              <a:gd name="connsiteX64" fmla="*/ 2036618 w 7855527"/>
              <a:gd name="connsiteY64" fmla="*/ 765958 h 2297875"/>
              <a:gd name="connsiteX65" fmla="*/ 1935678 w 7855527"/>
              <a:gd name="connsiteY65" fmla="*/ 765958 h 2297875"/>
              <a:gd name="connsiteX66" fmla="*/ 1935678 w 7855527"/>
              <a:gd name="connsiteY66" fmla="*/ 706581 h 2297875"/>
              <a:gd name="connsiteX67" fmla="*/ 1834738 w 7855527"/>
              <a:gd name="connsiteY67" fmla="*/ 706581 h 2297875"/>
              <a:gd name="connsiteX68" fmla="*/ 1834738 w 7855527"/>
              <a:gd name="connsiteY68" fmla="*/ 647205 h 2297875"/>
              <a:gd name="connsiteX69" fmla="*/ 1727860 w 7855527"/>
              <a:gd name="connsiteY69" fmla="*/ 647205 h 2297875"/>
              <a:gd name="connsiteX70" fmla="*/ 1727860 w 7855527"/>
              <a:gd name="connsiteY70" fmla="*/ 611579 h 2297875"/>
              <a:gd name="connsiteX71" fmla="*/ 1668483 w 7855527"/>
              <a:gd name="connsiteY71" fmla="*/ 611579 h 2297875"/>
              <a:gd name="connsiteX72" fmla="*/ 1668483 w 7855527"/>
              <a:gd name="connsiteY72" fmla="*/ 581890 h 2297875"/>
              <a:gd name="connsiteX73" fmla="*/ 1525979 w 7855527"/>
              <a:gd name="connsiteY73" fmla="*/ 581890 h 2297875"/>
              <a:gd name="connsiteX74" fmla="*/ 1525979 w 7855527"/>
              <a:gd name="connsiteY74" fmla="*/ 540327 h 2297875"/>
              <a:gd name="connsiteX75" fmla="*/ 1395351 w 7855527"/>
              <a:gd name="connsiteY75" fmla="*/ 540327 h 2297875"/>
              <a:gd name="connsiteX76" fmla="*/ 1395351 w 7855527"/>
              <a:gd name="connsiteY76" fmla="*/ 516576 h 2297875"/>
              <a:gd name="connsiteX77" fmla="*/ 1312223 w 7855527"/>
              <a:gd name="connsiteY77" fmla="*/ 516576 h 2297875"/>
              <a:gd name="connsiteX78" fmla="*/ 1312223 w 7855527"/>
              <a:gd name="connsiteY78" fmla="*/ 486888 h 2297875"/>
              <a:gd name="connsiteX79" fmla="*/ 1246909 w 7855527"/>
              <a:gd name="connsiteY79" fmla="*/ 486888 h 2297875"/>
              <a:gd name="connsiteX80" fmla="*/ 1246909 w 7855527"/>
              <a:gd name="connsiteY80" fmla="*/ 451262 h 2297875"/>
              <a:gd name="connsiteX81" fmla="*/ 1122218 w 7855527"/>
              <a:gd name="connsiteY81" fmla="*/ 451262 h 2297875"/>
              <a:gd name="connsiteX82" fmla="*/ 1122218 w 7855527"/>
              <a:gd name="connsiteY82" fmla="*/ 415636 h 2297875"/>
              <a:gd name="connsiteX83" fmla="*/ 1062842 w 7855527"/>
              <a:gd name="connsiteY83" fmla="*/ 415636 h 2297875"/>
              <a:gd name="connsiteX84" fmla="*/ 1062842 w 7855527"/>
              <a:gd name="connsiteY84" fmla="*/ 385948 h 2297875"/>
              <a:gd name="connsiteX85" fmla="*/ 1062842 w 7855527"/>
              <a:gd name="connsiteY85" fmla="*/ 385948 h 2297875"/>
              <a:gd name="connsiteX86" fmla="*/ 1033153 w 7855527"/>
              <a:gd name="connsiteY86" fmla="*/ 356259 h 2297875"/>
              <a:gd name="connsiteX87" fmla="*/ 1033153 w 7855527"/>
              <a:gd name="connsiteY87" fmla="*/ 356259 h 2297875"/>
              <a:gd name="connsiteX88" fmla="*/ 991590 w 7855527"/>
              <a:gd name="connsiteY88" fmla="*/ 356259 h 2297875"/>
              <a:gd name="connsiteX89" fmla="*/ 991590 w 7855527"/>
              <a:gd name="connsiteY89" fmla="*/ 302820 h 2297875"/>
              <a:gd name="connsiteX90" fmla="*/ 926275 w 7855527"/>
              <a:gd name="connsiteY90" fmla="*/ 302820 h 2297875"/>
              <a:gd name="connsiteX91" fmla="*/ 914400 w 7855527"/>
              <a:gd name="connsiteY91" fmla="*/ 184066 h 2297875"/>
              <a:gd name="connsiteX92" fmla="*/ 819397 w 7855527"/>
              <a:gd name="connsiteY92" fmla="*/ 243443 h 2297875"/>
              <a:gd name="connsiteX93" fmla="*/ 777834 w 7855527"/>
              <a:gd name="connsiteY93" fmla="*/ 249381 h 2297875"/>
              <a:gd name="connsiteX94" fmla="*/ 777834 w 7855527"/>
              <a:gd name="connsiteY94" fmla="*/ 225631 h 2297875"/>
              <a:gd name="connsiteX95" fmla="*/ 706582 w 7855527"/>
              <a:gd name="connsiteY95" fmla="*/ 225631 h 2297875"/>
              <a:gd name="connsiteX96" fmla="*/ 706582 w 7855527"/>
              <a:gd name="connsiteY96" fmla="*/ 154379 h 2297875"/>
              <a:gd name="connsiteX97" fmla="*/ 587829 w 7855527"/>
              <a:gd name="connsiteY97" fmla="*/ 154379 h 2297875"/>
              <a:gd name="connsiteX98" fmla="*/ 587829 w 7855527"/>
              <a:gd name="connsiteY98" fmla="*/ 124690 h 2297875"/>
              <a:gd name="connsiteX99" fmla="*/ 475013 w 7855527"/>
              <a:gd name="connsiteY99" fmla="*/ 124690 h 2297875"/>
              <a:gd name="connsiteX100" fmla="*/ 475013 w 7855527"/>
              <a:gd name="connsiteY100" fmla="*/ 83127 h 2297875"/>
              <a:gd name="connsiteX101" fmla="*/ 368135 w 7855527"/>
              <a:gd name="connsiteY101" fmla="*/ 83127 h 2297875"/>
              <a:gd name="connsiteX102" fmla="*/ 368135 w 7855527"/>
              <a:gd name="connsiteY102" fmla="*/ 35626 h 2297875"/>
              <a:gd name="connsiteX103" fmla="*/ 154379 w 7855527"/>
              <a:gd name="connsiteY103" fmla="*/ 35626 h 2297875"/>
              <a:gd name="connsiteX104" fmla="*/ 154379 w 7855527"/>
              <a:gd name="connsiteY104" fmla="*/ 0 h 2297875"/>
              <a:gd name="connsiteX105" fmla="*/ 0 w 7855527"/>
              <a:gd name="connsiteY105" fmla="*/ 0 h 2297875"/>
              <a:gd name="connsiteX0" fmla="*/ 7855527 w 7855527"/>
              <a:gd name="connsiteY0" fmla="*/ 2297875 h 2297875"/>
              <a:gd name="connsiteX1" fmla="*/ 7665522 w 7855527"/>
              <a:gd name="connsiteY1" fmla="*/ 2297875 h 2297875"/>
              <a:gd name="connsiteX2" fmla="*/ 7665522 w 7855527"/>
              <a:gd name="connsiteY2" fmla="*/ 2101932 h 2297875"/>
              <a:gd name="connsiteX3" fmla="*/ 7362701 w 7855527"/>
              <a:gd name="connsiteY3" fmla="*/ 2101932 h 2297875"/>
              <a:gd name="connsiteX4" fmla="*/ 7362701 w 7855527"/>
              <a:gd name="connsiteY4" fmla="*/ 1965366 h 2297875"/>
              <a:gd name="connsiteX5" fmla="*/ 7249886 w 7855527"/>
              <a:gd name="connsiteY5" fmla="*/ 1965366 h 2297875"/>
              <a:gd name="connsiteX6" fmla="*/ 7249886 w 7855527"/>
              <a:gd name="connsiteY6" fmla="*/ 1864426 h 2297875"/>
              <a:gd name="connsiteX7" fmla="*/ 6697683 w 7855527"/>
              <a:gd name="connsiteY7" fmla="*/ 1864426 h 2297875"/>
              <a:gd name="connsiteX8" fmla="*/ 6697683 w 7855527"/>
              <a:gd name="connsiteY8" fmla="*/ 1775361 h 2297875"/>
              <a:gd name="connsiteX9" fmla="*/ 5717969 w 7855527"/>
              <a:gd name="connsiteY9" fmla="*/ 1775361 h 2297875"/>
              <a:gd name="connsiteX10" fmla="*/ 5717969 w 7855527"/>
              <a:gd name="connsiteY10" fmla="*/ 1710046 h 2297875"/>
              <a:gd name="connsiteX11" fmla="*/ 5397335 w 7855527"/>
              <a:gd name="connsiteY11" fmla="*/ 1710046 h 2297875"/>
              <a:gd name="connsiteX12" fmla="*/ 5397335 w 7855527"/>
              <a:gd name="connsiteY12" fmla="*/ 1674420 h 2297875"/>
              <a:gd name="connsiteX13" fmla="*/ 5183579 w 7855527"/>
              <a:gd name="connsiteY13" fmla="*/ 1674420 h 2297875"/>
              <a:gd name="connsiteX14" fmla="*/ 5183579 w 7855527"/>
              <a:gd name="connsiteY14" fmla="*/ 1674420 h 2297875"/>
              <a:gd name="connsiteX15" fmla="*/ 5183579 w 7855527"/>
              <a:gd name="connsiteY15" fmla="*/ 1674420 h 2297875"/>
              <a:gd name="connsiteX16" fmla="*/ 5183579 w 7855527"/>
              <a:gd name="connsiteY16" fmla="*/ 1674420 h 2297875"/>
              <a:gd name="connsiteX17" fmla="*/ 5183579 w 7855527"/>
              <a:gd name="connsiteY17" fmla="*/ 1620981 h 2297875"/>
              <a:gd name="connsiteX18" fmla="*/ 5058888 w 7855527"/>
              <a:gd name="connsiteY18" fmla="*/ 1620981 h 2297875"/>
              <a:gd name="connsiteX19" fmla="*/ 5058888 w 7855527"/>
              <a:gd name="connsiteY19" fmla="*/ 1597231 h 2297875"/>
              <a:gd name="connsiteX20" fmla="*/ 4916385 w 7855527"/>
              <a:gd name="connsiteY20" fmla="*/ 1597231 h 2297875"/>
              <a:gd name="connsiteX21" fmla="*/ 4916385 w 7855527"/>
              <a:gd name="connsiteY21" fmla="*/ 1537854 h 2297875"/>
              <a:gd name="connsiteX22" fmla="*/ 4726379 w 7855527"/>
              <a:gd name="connsiteY22" fmla="*/ 1537854 h 2297875"/>
              <a:gd name="connsiteX23" fmla="*/ 4726379 w 7855527"/>
              <a:gd name="connsiteY23" fmla="*/ 1484415 h 2297875"/>
              <a:gd name="connsiteX24" fmla="*/ 4560125 w 7855527"/>
              <a:gd name="connsiteY24" fmla="*/ 1484415 h 2297875"/>
              <a:gd name="connsiteX25" fmla="*/ 4560125 w 7855527"/>
              <a:gd name="connsiteY25" fmla="*/ 1430976 h 2297875"/>
              <a:gd name="connsiteX26" fmla="*/ 4465122 w 7855527"/>
              <a:gd name="connsiteY26" fmla="*/ 1430976 h 2297875"/>
              <a:gd name="connsiteX27" fmla="*/ 4465122 w 7855527"/>
              <a:gd name="connsiteY27" fmla="*/ 1407226 h 2297875"/>
              <a:gd name="connsiteX28" fmla="*/ 4340431 w 7855527"/>
              <a:gd name="connsiteY28" fmla="*/ 1407226 h 2297875"/>
              <a:gd name="connsiteX29" fmla="*/ 4340431 w 7855527"/>
              <a:gd name="connsiteY29" fmla="*/ 1389413 h 2297875"/>
              <a:gd name="connsiteX30" fmla="*/ 4144488 w 7855527"/>
              <a:gd name="connsiteY30" fmla="*/ 1389413 h 2297875"/>
              <a:gd name="connsiteX31" fmla="*/ 4144488 w 7855527"/>
              <a:gd name="connsiteY31" fmla="*/ 1389413 h 2297875"/>
              <a:gd name="connsiteX32" fmla="*/ 4102924 w 7855527"/>
              <a:gd name="connsiteY32" fmla="*/ 1347849 h 2297875"/>
              <a:gd name="connsiteX33" fmla="*/ 3936670 w 7855527"/>
              <a:gd name="connsiteY33" fmla="*/ 1347849 h 2297875"/>
              <a:gd name="connsiteX34" fmla="*/ 3936670 w 7855527"/>
              <a:gd name="connsiteY34" fmla="*/ 1306285 h 2297875"/>
              <a:gd name="connsiteX35" fmla="*/ 3806042 w 7855527"/>
              <a:gd name="connsiteY35" fmla="*/ 1306285 h 2297875"/>
              <a:gd name="connsiteX36" fmla="*/ 3806042 w 7855527"/>
              <a:gd name="connsiteY36" fmla="*/ 1258784 h 2297875"/>
              <a:gd name="connsiteX37" fmla="*/ 3503221 w 7855527"/>
              <a:gd name="connsiteY37" fmla="*/ 1258784 h 2297875"/>
              <a:gd name="connsiteX38" fmla="*/ 3503221 w 7855527"/>
              <a:gd name="connsiteY38" fmla="*/ 1229096 h 2297875"/>
              <a:gd name="connsiteX39" fmla="*/ 3354779 w 7855527"/>
              <a:gd name="connsiteY39" fmla="*/ 1229096 h 2297875"/>
              <a:gd name="connsiteX40" fmla="*/ 3354779 w 7855527"/>
              <a:gd name="connsiteY40" fmla="*/ 1193470 h 2297875"/>
              <a:gd name="connsiteX41" fmla="*/ 3259777 w 7855527"/>
              <a:gd name="connsiteY41" fmla="*/ 1193470 h 2297875"/>
              <a:gd name="connsiteX42" fmla="*/ 3259777 w 7855527"/>
              <a:gd name="connsiteY42" fmla="*/ 1175657 h 2297875"/>
              <a:gd name="connsiteX43" fmla="*/ 3051959 w 7855527"/>
              <a:gd name="connsiteY43" fmla="*/ 1175657 h 2297875"/>
              <a:gd name="connsiteX44" fmla="*/ 3051959 w 7855527"/>
              <a:gd name="connsiteY44" fmla="*/ 1145968 h 2297875"/>
              <a:gd name="connsiteX45" fmla="*/ 2945081 w 7855527"/>
              <a:gd name="connsiteY45" fmla="*/ 1145968 h 2297875"/>
              <a:gd name="connsiteX46" fmla="*/ 2945081 w 7855527"/>
              <a:gd name="connsiteY46" fmla="*/ 1116280 h 2297875"/>
              <a:gd name="connsiteX47" fmla="*/ 2873829 w 7855527"/>
              <a:gd name="connsiteY47" fmla="*/ 1116280 h 2297875"/>
              <a:gd name="connsiteX48" fmla="*/ 2873829 w 7855527"/>
              <a:gd name="connsiteY48" fmla="*/ 1062841 h 2297875"/>
              <a:gd name="connsiteX49" fmla="*/ 2755075 w 7855527"/>
              <a:gd name="connsiteY49" fmla="*/ 1062841 h 2297875"/>
              <a:gd name="connsiteX50" fmla="*/ 2755075 w 7855527"/>
              <a:gd name="connsiteY50" fmla="*/ 1033153 h 2297875"/>
              <a:gd name="connsiteX51" fmla="*/ 2660073 w 7855527"/>
              <a:gd name="connsiteY51" fmla="*/ 1033153 h 2297875"/>
              <a:gd name="connsiteX52" fmla="*/ 2660073 w 7855527"/>
              <a:gd name="connsiteY52" fmla="*/ 1033153 h 2297875"/>
              <a:gd name="connsiteX53" fmla="*/ 2618509 w 7855527"/>
              <a:gd name="connsiteY53" fmla="*/ 991589 h 2297875"/>
              <a:gd name="connsiteX54" fmla="*/ 2618509 w 7855527"/>
              <a:gd name="connsiteY54" fmla="*/ 955963 h 2297875"/>
              <a:gd name="connsiteX55" fmla="*/ 2517569 w 7855527"/>
              <a:gd name="connsiteY55" fmla="*/ 955963 h 2297875"/>
              <a:gd name="connsiteX56" fmla="*/ 2517569 w 7855527"/>
              <a:gd name="connsiteY56" fmla="*/ 932213 h 2297875"/>
              <a:gd name="connsiteX57" fmla="*/ 2422566 w 7855527"/>
              <a:gd name="connsiteY57" fmla="*/ 932213 h 2297875"/>
              <a:gd name="connsiteX58" fmla="*/ 2422566 w 7855527"/>
              <a:gd name="connsiteY58" fmla="*/ 890649 h 2297875"/>
              <a:gd name="connsiteX59" fmla="*/ 2303813 w 7855527"/>
              <a:gd name="connsiteY59" fmla="*/ 890649 h 2297875"/>
              <a:gd name="connsiteX60" fmla="*/ 2303813 w 7855527"/>
              <a:gd name="connsiteY60" fmla="*/ 831272 h 2297875"/>
              <a:gd name="connsiteX61" fmla="*/ 2161309 w 7855527"/>
              <a:gd name="connsiteY61" fmla="*/ 831272 h 2297875"/>
              <a:gd name="connsiteX62" fmla="*/ 2161309 w 7855527"/>
              <a:gd name="connsiteY62" fmla="*/ 795646 h 2297875"/>
              <a:gd name="connsiteX63" fmla="*/ 2036618 w 7855527"/>
              <a:gd name="connsiteY63" fmla="*/ 795646 h 2297875"/>
              <a:gd name="connsiteX64" fmla="*/ 2036618 w 7855527"/>
              <a:gd name="connsiteY64" fmla="*/ 765958 h 2297875"/>
              <a:gd name="connsiteX65" fmla="*/ 1935678 w 7855527"/>
              <a:gd name="connsiteY65" fmla="*/ 765958 h 2297875"/>
              <a:gd name="connsiteX66" fmla="*/ 1935678 w 7855527"/>
              <a:gd name="connsiteY66" fmla="*/ 706581 h 2297875"/>
              <a:gd name="connsiteX67" fmla="*/ 1834738 w 7855527"/>
              <a:gd name="connsiteY67" fmla="*/ 706581 h 2297875"/>
              <a:gd name="connsiteX68" fmla="*/ 1834738 w 7855527"/>
              <a:gd name="connsiteY68" fmla="*/ 647205 h 2297875"/>
              <a:gd name="connsiteX69" fmla="*/ 1727860 w 7855527"/>
              <a:gd name="connsiteY69" fmla="*/ 647205 h 2297875"/>
              <a:gd name="connsiteX70" fmla="*/ 1727860 w 7855527"/>
              <a:gd name="connsiteY70" fmla="*/ 611579 h 2297875"/>
              <a:gd name="connsiteX71" fmla="*/ 1668483 w 7855527"/>
              <a:gd name="connsiteY71" fmla="*/ 611579 h 2297875"/>
              <a:gd name="connsiteX72" fmla="*/ 1668483 w 7855527"/>
              <a:gd name="connsiteY72" fmla="*/ 581890 h 2297875"/>
              <a:gd name="connsiteX73" fmla="*/ 1525979 w 7855527"/>
              <a:gd name="connsiteY73" fmla="*/ 581890 h 2297875"/>
              <a:gd name="connsiteX74" fmla="*/ 1525979 w 7855527"/>
              <a:gd name="connsiteY74" fmla="*/ 540327 h 2297875"/>
              <a:gd name="connsiteX75" fmla="*/ 1395351 w 7855527"/>
              <a:gd name="connsiteY75" fmla="*/ 540327 h 2297875"/>
              <a:gd name="connsiteX76" fmla="*/ 1395351 w 7855527"/>
              <a:gd name="connsiteY76" fmla="*/ 516576 h 2297875"/>
              <a:gd name="connsiteX77" fmla="*/ 1312223 w 7855527"/>
              <a:gd name="connsiteY77" fmla="*/ 516576 h 2297875"/>
              <a:gd name="connsiteX78" fmla="*/ 1312223 w 7855527"/>
              <a:gd name="connsiteY78" fmla="*/ 486888 h 2297875"/>
              <a:gd name="connsiteX79" fmla="*/ 1246909 w 7855527"/>
              <a:gd name="connsiteY79" fmla="*/ 486888 h 2297875"/>
              <a:gd name="connsiteX80" fmla="*/ 1246909 w 7855527"/>
              <a:gd name="connsiteY80" fmla="*/ 451262 h 2297875"/>
              <a:gd name="connsiteX81" fmla="*/ 1122218 w 7855527"/>
              <a:gd name="connsiteY81" fmla="*/ 451262 h 2297875"/>
              <a:gd name="connsiteX82" fmla="*/ 1122218 w 7855527"/>
              <a:gd name="connsiteY82" fmla="*/ 415636 h 2297875"/>
              <a:gd name="connsiteX83" fmla="*/ 1062842 w 7855527"/>
              <a:gd name="connsiteY83" fmla="*/ 415636 h 2297875"/>
              <a:gd name="connsiteX84" fmla="*/ 1062842 w 7855527"/>
              <a:gd name="connsiteY84" fmla="*/ 385948 h 2297875"/>
              <a:gd name="connsiteX85" fmla="*/ 1062842 w 7855527"/>
              <a:gd name="connsiteY85" fmla="*/ 385948 h 2297875"/>
              <a:gd name="connsiteX86" fmla="*/ 1033153 w 7855527"/>
              <a:gd name="connsiteY86" fmla="*/ 356259 h 2297875"/>
              <a:gd name="connsiteX87" fmla="*/ 1033153 w 7855527"/>
              <a:gd name="connsiteY87" fmla="*/ 356259 h 2297875"/>
              <a:gd name="connsiteX88" fmla="*/ 991590 w 7855527"/>
              <a:gd name="connsiteY88" fmla="*/ 356259 h 2297875"/>
              <a:gd name="connsiteX89" fmla="*/ 991590 w 7855527"/>
              <a:gd name="connsiteY89" fmla="*/ 302820 h 2297875"/>
              <a:gd name="connsiteX90" fmla="*/ 926275 w 7855527"/>
              <a:gd name="connsiteY90" fmla="*/ 302820 h 2297875"/>
              <a:gd name="connsiteX91" fmla="*/ 908463 w 7855527"/>
              <a:gd name="connsiteY91" fmla="*/ 255318 h 2297875"/>
              <a:gd name="connsiteX92" fmla="*/ 819397 w 7855527"/>
              <a:gd name="connsiteY92" fmla="*/ 243443 h 2297875"/>
              <a:gd name="connsiteX93" fmla="*/ 777834 w 7855527"/>
              <a:gd name="connsiteY93" fmla="*/ 249381 h 2297875"/>
              <a:gd name="connsiteX94" fmla="*/ 777834 w 7855527"/>
              <a:gd name="connsiteY94" fmla="*/ 225631 h 2297875"/>
              <a:gd name="connsiteX95" fmla="*/ 706582 w 7855527"/>
              <a:gd name="connsiteY95" fmla="*/ 225631 h 2297875"/>
              <a:gd name="connsiteX96" fmla="*/ 706582 w 7855527"/>
              <a:gd name="connsiteY96" fmla="*/ 154379 h 2297875"/>
              <a:gd name="connsiteX97" fmla="*/ 587829 w 7855527"/>
              <a:gd name="connsiteY97" fmla="*/ 154379 h 2297875"/>
              <a:gd name="connsiteX98" fmla="*/ 587829 w 7855527"/>
              <a:gd name="connsiteY98" fmla="*/ 124690 h 2297875"/>
              <a:gd name="connsiteX99" fmla="*/ 475013 w 7855527"/>
              <a:gd name="connsiteY99" fmla="*/ 124690 h 2297875"/>
              <a:gd name="connsiteX100" fmla="*/ 475013 w 7855527"/>
              <a:gd name="connsiteY100" fmla="*/ 83127 h 2297875"/>
              <a:gd name="connsiteX101" fmla="*/ 368135 w 7855527"/>
              <a:gd name="connsiteY101" fmla="*/ 83127 h 2297875"/>
              <a:gd name="connsiteX102" fmla="*/ 368135 w 7855527"/>
              <a:gd name="connsiteY102" fmla="*/ 35626 h 2297875"/>
              <a:gd name="connsiteX103" fmla="*/ 154379 w 7855527"/>
              <a:gd name="connsiteY103" fmla="*/ 35626 h 2297875"/>
              <a:gd name="connsiteX104" fmla="*/ 154379 w 7855527"/>
              <a:gd name="connsiteY104" fmla="*/ 0 h 2297875"/>
              <a:gd name="connsiteX105" fmla="*/ 0 w 7855527"/>
              <a:gd name="connsiteY105" fmla="*/ 0 h 2297875"/>
              <a:gd name="connsiteX0" fmla="*/ 7855527 w 7855527"/>
              <a:gd name="connsiteY0" fmla="*/ 2297875 h 2297875"/>
              <a:gd name="connsiteX1" fmla="*/ 7665522 w 7855527"/>
              <a:gd name="connsiteY1" fmla="*/ 2297875 h 2297875"/>
              <a:gd name="connsiteX2" fmla="*/ 7665522 w 7855527"/>
              <a:gd name="connsiteY2" fmla="*/ 2101932 h 2297875"/>
              <a:gd name="connsiteX3" fmla="*/ 7362701 w 7855527"/>
              <a:gd name="connsiteY3" fmla="*/ 2101932 h 2297875"/>
              <a:gd name="connsiteX4" fmla="*/ 7362701 w 7855527"/>
              <a:gd name="connsiteY4" fmla="*/ 1965366 h 2297875"/>
              <a:gd name="connsiteX5" fmla="*/ 7249886 w 7855527"/>
              <a:gd name="connsiteY5" fmla="*/ 1965366 h 2297875"/>
              <a:gd name="connsiteX6" fmla="*/ 7249886 w 7855527"/>
              <a:gd name="connsiteY6" fmla="*/ 1864426 h 2297875"/>
              <a:gd name="connsiteX7" fmla="*/ 6697683 w 7855527"/>
              <a:gd name="connsiteY7" fmla="*/ 1864426 h 2297875"/>
              <a:gd name="connsiteX8" fmla="*/ 6697683 w 7855527"/>
              <a:gd name="connsiteY8" fmla="*/ 1775361 h 2297875"/>
              <a:gd name="connsiteX9" fmla="*/ 5717969 w 7855527"/>
              <a:gd name="connsiteY9" fmla="*/ 1775361 h 2297875"/>
              <a:gd name="connsiteX10" fmla="*/ 5717969 w 7855527"/>
              <a:gd name="connsiteY10" fmla="*/ 1710046 h 2297875"/>
              <a:gd name="connsiteX11" fmla="*/ 5397335 w 7855527"/>
              <a:gd name="connsiteY11" fmla="*/ 1710046 h 2297875"/>
              <a:gd name="connsiteX12" fmla="*/ 5397335 w 7855527"/>
              <a:gd name="connsiteY12" fmla="*/ 1674420 h 2297875"/>
              <a:gd name="connsiteX13" fmla="*/ 5183579 w 7855527"/>
              <a:gd name="connsiteY13" fmla="*/ 1674420 h 2297875"/>
              <a:gd name="connsiteX14" fmla="*/ 5183579 w 7855527"/>
              <a:gd name="connsiteY14" fmla="*/ 1674420 h 2297875"/>
              <a:gd name="connsiteX15" fmla="*/ 5183579 w 7855527"/>
              <a:gd name="connsiteY15" fmla="*/ 1674420 h 2297875"/>
              <a:gd name="connsiteX16" fmla="*/ 5183579 w 7855527"/>
              <a:gd name="connsiteY16" fmla="*/ 1674420 h 2297875"/>
              <a:gd name="connsiteX17" fmla="*/ 5183579 w 7855527"/>
              <a:gd name="connsiteY17" fmla="*/ 1620981 h 2297875"/>
              <a:gd name="connsiteX18" fmla="*/ 5058888 w 7855527"/>
              <a:gd name="connsiteY18" fmla="*/ 1620981 h 2297875"/>
              <a:gd name="connsiteX19" fmla="*/ 5058888 w 7855527"/>
              <a:gd name="connsiteY19" fmla="*/ 1597231 h 2297875"/>
              <a:gd name="connsiteX20" fmla="*/ 4916385 w 7855527"/>
              <a:gd name="connsiteY20" fmla="*/ 1597231 h 2297875"/>
              <a:gd name="connsiteX21" fmla="*/ 4916385 w 7855527"/>
              <a:gd name="connsiteY21" fmla="*/ 1537854 h 2297875"/>
              <a:gd name="connsiteX22" fmla="*/ 4726379 w 7855527"/>
              <a:gd name="connsiteY22" fmla="*/ 1537854 h 2297875"/>
              <a:gd name="connsiteX23" fmla="*/ 4726379 w 7855527"/>
              <a:gd name="connsiteY23" fmla="*/ 1484415 h 2297875"/>
              <a:gd name="connsiteX24" fmla="*/ 4560125 w 7855527"/>
              <a:gd name="connsiteY24" fmla="*/ 1484415 h 2297875"/>
              <a:gd name="connsiteX25" fmla="*/ 4560125 w 7855527"/>
              <a:gd name="connsiteY25" fmla="*/ 1430976 h 2297875"/>
              <a:gd name="connsiteX26" fmla="*/ 4465122 w 7855527"/>
              <a:gd name="connsiteY26" fmla="*/ 1430976 h 2297875"/>
              <a:gd name="connsiteX27" fmla="*/ 4465122 w 7855527"/>
              <a:gd name="connsiteY27" fmla="*/ 1407226 h 2297875"/>
              <a:gd name="connsiteX28" fmla="*/ 4340431 w 7855527"/>
              <a:gd name="connsiteY28" fmla="*/ 1407226 h 2297875"/>
              <a:gd name="connsiteX29" fmla="*/ 4340431 w 7855527"/>
              <a:gd name="connsiteY29" fmla="*/ 1389413 h 2297875"/>
              <a:gd name="connsiteX30" fmla="*/ 4144488 w 7855527"/>
              <a:gd name="connsiteY30" fmla="*/ 1389413 h 2297875"/>
              <a:gd name="connsiteX31" fmla="*/ 4144488 w 7855527"/>
              <a:gd name="connsiteY31" fmla="*/ 1389413 h 2297875"/>
              <a:gd name="connsiteX32" fmla="*/ 4102924 w 7855527"/>
              <a:gd name="connsiteY32" fmla="*/ 1347849 h 2297875"/>
              <a:gd name="connsiteX33" fmla="*/ 3936670 w 7855527"/>
              <a:gd name="connsiteY33" fmla="*/ 1347849 h 2297875"/>
              <a:gd name="connsiteX34" fmla="*/ 3936670 w 7855527"/>
              <a:gd name="connsiteY34" fmla="*/ 1306285 h 2297875"/>
              <a:gd name="connsiteX35" fmla="*/ 3806042 w 7855527"/>
              <a:gd name="connsiteY35" fmla="*/ 1306285 h 2297875"/>
              <a:gd name="connsiteX36" fmla="*/ 3806042 w 7855527"/>
              <a:gd name="connsiteY36" fmla="*/ 1258784 h 2297875"/>
              <a:gd name="connsiteX37" fmla="*/ 3503221 w 7855527"/>
              <a:gd name="connsiteY37" fmla="*/ 1258784 h 2297875"/>
              <a:gd name="connsiteX38" fmla="*/ 3503221 w 7855527"/>
              <a:gd name="connsiteY38" fmla="*/ 1229096 h 2297875"/>
              <a:gd name="connsiteX39" fmla="*/ 3354779 w 7855527"/>
              <a:gd name="connsiteY39" fmla="*/ 1229096 h 2297875"/>
              <a:gd name="connsiteX40" fmla="*/ 3354779 w 7855527"/>
              <a:gd name="connsiteY40" fmla="*/ 1193470 h 2297875"/>
              <a:gd name="connsiteX41" fmla="*/ 3259777 w 7855527"/>
              <a:gd name="connsiteY41" fmla="*/ 1193470 h 2297875"/>
              <a:gd name="connsiteX42" fmla="*/ 3259777 w 7855527"/>
              <a:gd name="connsiteY42" fmla="*/ 1175657 h 2297875"/>
              <a:gd name="connsiteX43" fmla="*/ 3051959 w 7855527"/>
              <a:gd name="connsiteY43" fmla="*/ 1175657 h 2297875"/>
              <a:gd name="connsiteX44" fmla="*/ 3051959 w 7855527"/>
              <a:gd name="connsiteY44" fmla="*/ 1145968 h 2297875"/>
              <a:gd name="connsiteX45" fmla="*/ 2945081 w 7855527"/>
              <a:gd name="connsiteY45" fmla="*/ 1145968 h 2297875"/>
              <a:gd name="connsiteX46" fmla="*/ 2945081 w 7855527"/>
              <a:gd name="connsiteY46" fmla="*/ 1116280 h 2297875"/>
              <a:gd name="connsiteX47" fmla="*/ 2873829 w 7855527"/>
              <a:gd name="connsiteY47" fmla="*/ 1116280 h 2297875"/>
              <a:gd name="connsiteX48" fmla="*/ 2873829 w 7855527"/>
              <a:gd name="connsiteY48" fmla="*/ 1062841 h 2297875"/>
              <a:gd name="connsiteX49" fmla="*/ 2755075 w 7855527"/>
              <a:gd name="connsiteY49" fmla="*/ 1062841 h 2297875"/>
              <a:gd name="connsiteX50" fmla="*/ 2755075 w 7855527"/>
              <a:gd name="connsiteY50" fmla="*/ 1033153 h 2297875"/>
              <a:gd name="connsiteX51" fmla="*/ 2660073 w 7855527"/>
              <a:gd name="connsiteY51" fmla="*/ 1033153 h 2297875"/>
              <a:gd name="connsiteX52" fmla="*/ 2660073 w 7855527"/>
              <a:gd name="connsiteY52" fmla="*/ 1033153 h 2297875"/>
              <a:gd name="connsiteX53" fmla="*/ 2618509 w 7855527"/>
              <a:gd name="connsiteY53" fmla="*/ 991589 h 2297875"/>
              <a:gd name="connsiteX54" fmla="*/ 2618509 w 7855527"/>
              <a:gd name="connsiteY54" fmla="*/ 955963 h 2297875"/>
              <a:gd name="connsiteX55" fmla="*/ 2517569 w 7855527"/>
              <a:gd name="connsiteY55" fmla="*/ 955963 h 2297875"/>
              <a:gd name="connsiteX56" fmla="*/ 2517569 w 7855527"/>
              <a:gd name="connsiteY56" fmla="*/ 932213 h 2297875"/>
              <a:gd name="connsiteX57" fmla="*/ 2422566 w 7855527"/>
              <a:gd name="connsiteY57" fmla="*/ 932213 h 2297875"/>
              <a:gd name="connsiteX58" fmla="*/ 2422566 w 7855527"/>
              <a:gd name="connsiteY58" fmla="*/ 890649 h 2297875"/>
              <a:gd name="connsiteX59" fmla="*/ 2303813 w 7855527"/>
              <a:gd name="connsiteY59" fmla="*/ 890649 h 2297875"/>
              <a:gd name="connsiteX60" fmla="*/ 2303813 w 7855527"/>
              <a:gd name="connsiteY60" fmla="*/ 831272 h 2297875"/>
              <a:gd name="connsiteX61" fmla="*/ 2161309 w 7855527"/>
              <a:gd name="connsiteY61" fmla="*/ 831272 h 2297875"/>
              <a:gd name="connsiteX62" fmla="*/ 2161309 w 7855527"/>
              <a:gd name="connsiteY62" fmla="*/ 795646 h 2297875"/>
              <a:gd name="connsiteX63" fmla="*/ 2036618 w 7855527"/>
              <a:gd name="connsiteY63" fmla="*/ 795646 h 2297875"/>
              <a:gd name="connsiteX64" fmla="*/ 2036618 w 7855527"/>
              <a:gd name="connsiteY64" fmla="*/ 765958 h 2297875"/>
              <a:gd name="connsiteX65" fmla="*/ 1935678 w 7855527"/>
              <a:gd name="connsiteY65" fmla="*/ 765958 h 2297875"/>
              <a:gd name="connsiteX66" fmla="*/ 1935678 w 7855527"/>
              <a:gd name="connsiteY66" fmla="*/ 706581 h 2297875"/>
              <a:gd name="connsiteX67" fmla="*/ 1834738 w 7855527"/>
              <a:gd name="connsiteY67" fmla="*/ 706581 h 2297875"/>
              <a:gd name="connsiteX68" fmla="*/ 1834738 w 7855527"/>
              <a:gd name="connsiteY68" fmla="*/ 647205 h 2297875"/>
              <a:gd name="connsiteX69" fmla="*/ 1727860 w 7855527"/>
              <a:gd name="connsiteY69" fmla="*/ 647205 h 2297875"/>
              <a:gd name="connsiteX70" fmla="*/ 1727860 w 7855527"/>
              <a:gd name="connsiteY70" fmla="*/ 611579 h 2297875"/>
              <a:gd name="connsiteX71" fmla="*/ 1668483 w 7855527"/>
              <a:gd name="connsiteY71" fmla="*/ 611579 h 2297875"/>
              <a:gd name="connsiteX72" fmla="*/ 1668483 w 7855527"/>
              <a:gd name="connsiteY72" fmla="*/ 581890 h 2297875"/>
              <a:gd name="connsiteX73" fmla="*/ 1525979 w 7855527"/>
              <a:gd name="connsiteY73" fmla="*/ 581890 h 2297875"/>
              <a:gd name="connsiteX74" fmla="*/ 1525979 w 7855527"/>
              <a:gd name="connsiteY74" fmla="*/ 540327 h 2297875"/>
              <a:gd name="connsiteX75" fmla="*/ 1395351 w 7855527"/>
              <a:gd name="connsiteY75" fmla="*/ 540327 h 2297875"/>
              <a:gd name="connsiteX76" fmla="*/ 1395351 w 7855527"/>
              <a:gd name="connsiteY76" fmla="*/ 516576 h 2297875"/>
              <a:gd name="connsiteX77" fmla="*/ 1312223 w 7855527"/>
              <a:gd name="connsiteY77" fmla="*/ 516576 h 2297875"/>
              <a:gd name="connsiteX78" fmla="*/ 1312223 w 7855527"/>
              <a:gd name="connsiteY78" fmla="*/ 486888 h 2297875"/>
              <a:gd name="connsiteX79" fmla="*/ 1246909 w 7855527"/>
              <a:gd name="connsiteY79" fmla="*/ 486888 h 2297875"/>
              <a:gd name="connsiteX80" fmla="*/ 1246909 w 7855527"/>
              <a:gd name="connsiteY80" fmla="*/ 451262 h 2297875"/>
              <a:gd name="connsiteX81" fmla="*/ 1122218 w 7855527"/>
              <a:gd name="connsiteY81" fmla="*/ 451262 h 2297875"/>
              <a:gd name="connsiteX82" fmla="*/ 1122218 w 7855527"/>
              <a:gd name="connsiteY82" fmla="*/ 415636 h 2297875"/>
              <a:gd name="connsiteX83" fmla="*/ 1062842 w 7855527"/>
              <a:gd name="connsiteY83" fmla="*/ 415636 h 2297875"/>
              <a:gd name="connsiteX84" fmla="*/ 1062842 w 7855527"/>
              <a:gd name="connsiteY84" fmla="*/ 385948 h 2297875"/>
              <a:gd name="connsiteX85" fmla="*/ 1062842 w 7855527"/>
              <a:gd name="connsiteY85" fmla="*/ 385948 h 2297875"/>
              <a:gd name="connsiteX86" fmla="*/ 1033153 w 7855527"/>
              <a:gd name="connsiteY86" fmla="*/ 356259 h 2297875"/>
              <a:gd name="connsiteX87" fmla="*/ 1033153 w 7855527"/>
              <a:gd name="connsiteY87" fmla="*/ 356259 h 2297875"/>
              <a:gd name="connsiteX88" fmla="*/ 991590 w 7855527"/>
              <a:gd name="connsiteY88" fmla="*/ 356259 h 2297875"/>
              <a:gd name="connsiteX89" fmla="*/ 991590 w 7855527"/>
              <a:gd name="connsiteY89" fmla="*/ 302820 h 2297875"/>
              <a:gd name="connsiteX90" fmla="*/ 890649 w 7855527"/>
              <a:gd name="connsiteY90" fmla="*/ 302820 h 2297875"/>
              <a:gd name="connsiteX91" fmla="*/ 908463 w 7855527"/>
              <a:gd name="connsiteY91" fmla="*/ 255318 h 2297875"/>
              <a:gd name="connsiteX92" fmla="*/ 819397 w 7855527"/>
              <a:gd name="connsiteY92" fmla="*/ 243443 h 2297875"/>
              <a:gd name="connsiteX93" fmla="*/ 777834 w 7855527"/>
              <a:gd name="connsiteY93" fmla="*/ 249381 h 2297875"/>
              <a:gd name="connsiteX94" fmla="*/ 777834 w 7855527"/>
              <a:gd name="connsiteY94" fmla="*/ 225631 h 2297875"/>
              <a:gd name="connsiteX95" fmla="*/ 706582 w 7855527"/>
              <a:gd name="connsiteY95" fmla="*/ 225631 h 2297875"/>
              <a:gd name="connsiteX96" fmla="*/ 706582 w 7855527"/>
              <a:gd name="connsiteY96" fmla="*/ 154379 h 2297875"/>
              <a:gd name="connsiteX97" fmla="*/ 587829 w 7855527"/>
              <a:gd name="connsiteY97" fmla="*/ 154379 h 2297875"/>
              <a:gd name="connsiteX98" fmla="*/ 587829 w 7855527"/>
              <a:gd name="connsiteY98" fmla="*/ 124690 h 2297875"/>
              <a:gd name="connsiteX99" fmla="*/ 475013 w 7855527"/>
              <a:gd name="connsiteY99" fmla="*/ 124690 h 2297875"/>
              <a:gd name="connsiteX100" fmla="*/ 475013 w 7855527"/>
              <a:gd name="connsiteY100" fmla="*/ 83127 h 2297875"/>
              <a:gd name="connsiteX101" fmla="*/ 368135 w 7855527"/>
              <a:gd name="connsiteY101" fmla="*/ 83127 h 2297875"/>
              <a:gd name="connsiteX102" fmla="*/ 368135 w 7855527"/>
              <a:gd name="connsiteY102" fmla="*/ 35626 h 2297875"/>
              <a:gd name="connsiteX103" fmla="*/ 154379 w 7855527"/>
              <a:gd name="connsiteY103" fmla="*/ 35626 h 2297875"/>
              <a:gd name="connsiteX104" fmla="*/ 154379 w 7855527"/>
              <a:gd name="connsiteY104" fmla="*/ 0 h 2297875"/>
              <a:gd name="connsiteX105" fmla="*/ 0 w 7855527"/>
              <a:gd name="connsiteY105" fmla="*/ 0 h 229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7855527" h="2297875">
                <a:moveTo>
                  <a:pt x="7855527" y="2297875"/>
                </a:moveTo>
                <a:lnTo>
                  <a:pt x="7665522" y="2297875"/>
                </a:lnTo>
                <a:lnTo>
                  <a:pt x="7665522" y="2101932"/>
                </a:lnTo>
                <a:lnTo>
                  <a:pt x="7362701" y="2101932"/>
                </a:lnTo>
                <a:lnTo>
                  <a:pt x="7362701" y="1965366"/>
                </a:lnTo>
                <a:lnTo>
                  <a:pt x="7249886" y="1965366"/>
                </a:lnTo>
                <a:lnTo>
                  <a:pt x="7249886" y="1864426"/>
                </a:lnTo>
                <a:lnTo>
                  <a:pt x="6697683" y="1864426"/>
                </a:lnTo>
                <a:lnTo>
                  <a:pt x="6697683" y="1775361"/>
                </a:lnTo>
                <a:lnTo>
                  <a:pt x="5717969" y="1775361"/>
                </a:lnTo>
                <a:lnTo>
                  <a:pt x="5717969" y="1710046"/>
                </a:lnTo>
                <a:lnTo>
                  <a:pt x="5397335" y="1710046"/>
                </a:lnTo>
                <a:lnTo>
                  <a:pt x="5397335" y="1674420"/>
                </a:lnTo>
                <a:lnTo>
                  <a:pt x="5183579" y="1674420"/>
                </a:lnTo>
                <a:lnTo>
                  <a:pt x="5183579" y="1674420"/>
                </a:lnTo>
                <a:lnTo>
                  <a:pt x="5183579" y="1674420"/>
                </a:lnTo>
                <a:lnTo>
                  <a:pt x="5183579" y="1674420"/>
                </a:lnTo>
                <a:lnTo>
                  <a:pt x="5183579" y="1620981"/>
                </a:lnTo>
                <a:lnTo>
                  <a:pt x="5058888" y="1620981"/>
                </a:lnTo>
                <a:lnTo>
                  <a:pt x="5058888" y="1597231"/>
                </a:lnTo>
                <a:lnTo>
                  <a:pt x="4916385" y="1597231"/>
                </a:lnTo>
                <a:lnTo>
                  <a:pt x="4916385" y="1537854"/>
                </a:lnTo>
                <a:lnTo>
                  <a:pt x="4726379" y="1537854"/>
                </a:lnTo>
                <a:lnTo>
                  <a:pt x="4726379" y="1484415"/>
                </a:lnTo>
                <a:lnTo>
                  <a:pt x="4560125" y="1484415"/>
                </a:lnTo>
                <a:lnTo>
                  <a:pt x="4560125" y="1430976"/>
                </a:lnTo>
                <a:lnTo>
                  <a:pt x="4465122" y="1430976"/>
                </a:lnTo>
                <a:lnTo>
                  <a:pt x="4465122" y="1407226"/>
                </a:lnTo>
                <a:lnTo>
                  <a:pt x="4340431" y="1407226"/>
                </a:lnTo>
                <a:lnTo>
                  <a:pt x="4340431" y="1389413"/>
                </a:lnTo>
                <a:lnTo>
                  <a:pt x="4144488" y="1389413"/>
                </a:lnTo>
                <a:lnTo>
                  <a:pt x="4144488" y="1389413"/>
                </a:lnTo>
                <a:lnTo>
                  <a:pt x="4102924" y="1347849"/>
                </a:lnTo>
                <a:lnTo>
                  <a:pt x="3936670" y="1347849"/>
                </a:lnTo>
                <a:lnTo>
                  <a:pt x="3936670" y="1306285"/>
                </a:lnTo>
                <a:lnTo>
                  <a:pt x="3806042" y="1306285"/>
                </a:lnTo>
                <a:lnTo>
                  <a:pt x="3806042" y="1258784"/>
                </a:lnTo>
                <a:lnTo>
                  <a:pt x="3503221" y="1258784"/>
                </a:lnTo>
                <a:lnTo>
                  <a:pt x="3503221" y="1229096"/>
                </a:lnTo>
                <a:lnTo>
                  <a:pt x="3354779" y="1229096"/>
                </a:lnTo>
                <a:lnTo>
                  <a:pt x="3354779" y="1193470"/>
                </a:lnTo>
                <a:lnTo>
                  <a:pt x="3259777" y="1193470"/>
                </a:lnTo>
                <a:lnTo>
                  <a:pt x="3259777" y="1175657"/>
                </a:lnTo>
                <a:lnTo>
                  <a:pt x="3051959" y="1175657"/>
                </a:lnTo>
                <a:lnTo>
                  <a:pt x="3051959" y="1145968"/>
                </a:lnTo>
                <a:lnTo>
                  <a:pt x="2945081" y="1145968"/>
                </a:lnTo>
                <a:lnTo>
                  <a:pt x="2945081" y="1116280"/>
                </a:lnTo>
                <a:lnTo>
                  <a:pt x="2873829" y="1116280"/>
                </a:lnTo>
                <a:lnTo>
                  <a:pt x="2873829" y="1062841"/>
                </a:lnTo>
                <a:lnTo>
                  <a:pt x="2755075" y="1062841"/>
                </a:lnTo>
                <a:lnTo>
                  <a:pt x="2755075" y="1033153"/>
                </a:lnTo>
                <a:lnTo>
                  <a:pt x="2660073" y="1033153"/>
                </a:lnTo>
                <a:lnTo>
                  <a:pt x="2660073" y="1033153"/>
                </a:lnTo>
                <a:lnTo>
                  <a:pt x="2618509" y="991589"/>
                </a:lnTo>
                <a:lnTo>
                  <a:pt x="2618509" y="955963"/>
                </a:lnTo>
                <a:lnTo>
                  <a:pt x="2517569" y="955963"/>
                </a:lnTo>
                <a:lnTo>
                  <a:pt x="2517569" y="932213"/>
                </a:lnTo>
                <a:lnTo>
                  <a:pt x="2422566" y="932213"/>
                </a:lnTo>
                <a:lnTo>
                  <a:pt x="2422566" y="890649"/>
                </a:lnTo>
                <a:lnTo>
                  <a:pt x="2303813" y="890649"/>
                </a:lnTo>
                <a:lnTo>
                  <a:pt x="2303813" y="831272"/>
                </a:lnTo>
                <a:lnTo>
                  <a:pt x="2161309" y="831272"/>
                </a:lnTo>
                <a:lnTo>
                  <a:pt x="2161309" y="795646"/>
                </a:lnTo>
                <a:lnTo>
                  <a:pt x="2036618" y="795646"/>
                </a:lnTo>
                <a:lnTo>
                  <a:pt x="2036618" y="765958"/>
                </a:lnTo>
                <a:lnTo>
                  <a:pt x="1935678" y="765958"/>
                </a:lnTo>
                <a:lnTo>
                  <a:pt x="1935678" y="706581"/>
                </a:lnTo>
                <a:lnTo>
                  <a:pt x="1834738" y="706581"/>
                </a:lnTo>
                <a:lnTo>
                  <a:pt x="1834738" y="647205"/>
                </a:lnTo>
                <a:lnTo>
                  <a:pt x="1727860" y="647205"/>
                </a:lnTo>
                <a:lnTo>
                  <a:pt x="1727860" y="611579"/>
                </a:lnTo>
                <a:lnTo>
                  <a:pt x="1668483" y="611579"/>
                </a:lnTo>
                <a:lnTo>
                  <a:pt x="1668483" y="581890"/>
                </a:lnTo>
                <a:lnTo>
                  <a:pt x="1525979" y="581890"/>
                </a:lnTo>
                <a:lnTo>
                  <a:pt x="1525979" y="540327"/>
                </a:lnTo>
                <a:lnTo>
                  <a:pt x="1395351" y="540327"/>
                </a:lnTo>
                <a:lnTo>
                  <a:pt x="1395351" y="516576"/>
                </a:lnTo>
                <a:lnTo>
                  <a:pt x="1312223" y="516576"/>
                </a:lnTo>
                <a:lnTo>
                  <a:pt x="1312223" y="486888"/>
                </a:lnTo>
                <a:lnTo>
                  <a:pt x="1246909" y="486888"/>
                </a:lnTo>
                <a:lnTo>
                  <a:pt x="1246909" y="451262"/>
                </a:lnTo>
                <a:lnTo>
                  <a:pt x="1122218" y="451262"/>
                </a:lnTo>
                <a:lnTo>
                  <a:pt x="1122218" y="415636"/>
                </a:lnTo>
                <a:lnTo>
                  <a:pt x="1062842" y="415636"/>
                </a:lnTo>
                <a:lnTo>
                  <a:pt x="1062842" y="385948"/>
                </a:lnTo>
                <a:lnTo>
                  <a:pt x="1062842" y="385948"/>
                </a:lnTo>
                <a:lnTo>
                  <a:pt x="1033153" y="356259"/>
                </a:lnTo>
                <a:lnTo>
                  <a:pt x="1033153" y="356259"/>
                </a:lnTo>
                <a:lnTo>
                  <a:pt x="991590" y="356259"/>
                </a:lnTo>
                <a:lnTo>
                  <a:pt x="991590" y="302820"/>
                </a:lnTo>
                <a:lnTo>
                  <a:pt x="890649" y="302820"/>
                </a:lnTo>
                <a:lnTo>
                  <a:pt x="908463" y="255318"/>
                </a:lnTo>
                <a:lnTo>
                  <a:pt x="819397" y="243443"/>
                </a:lnTo>
                <a:lnTo>
                  <a:pt x="777834" y="249381"/>
                </a:lnTo>
                <a:lnTo>
                  <a:pt x="777834" y="225631"/>
                </a:lnTo>
                <a:lnTo>
                  <a:pt x="706582" y="225631"/>
                </a:lnTo>
                <a:lnTo>
                  <a:pt x="706582" y="154379"/>
                </a:lnTo>
                <a:lnTo>
                  <a:pt x="587829" y="154379"/>
                </a:lnTo>
                <a:lnTo>
                  <a:pt x="587829" y="124690"/>
                </a:lnTo>
                <a:lnTo>
                  <a:pt x="475013" y="124690"/>
                </a:lnTo>
                <a:lnTo>
                  <a:pt x="475013" y="83127"/>
                </a:lnTo>
                <a:lnTo>
                  <a:pt x="368135" y="83127"/>
                </a:lnTo>
                <a:lnTo>
                  <a:pt x="368135" y="35626"/>
                </a:lnTo>
                <a:lnTo>
                  <a:pt x="154379" y="35626"/>
                </a:lnTo>
                <a:lnTo>
                  <a:pt x="154379"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506" name="Rectangle 33">
            <a:extLst>
              <a:ext uri="{FF2B5EF4-FFF2-40B4-BE49-F238E27FC236}">
                <a16:creationId xmlns:a16="http://schemas.microsoft.com/office/drawing/2014/main" id="{50205DBE-F9E3-43EA-99D6-8F9B12C24A52}"/>
              </a:ext>
            </a:extLst>
          </p:cNvPr>
          <p:cNvSpPr>
            <a:spLocks noGrp="1" noChangeArrowheads="1"/>
          </p:cNvSpPr>
          <p:nvPr>
            <p:ph type="title"/>
          </p:nvPr>
        </p:nvSpPr>
        <p:spPr/>
        <p:txBody>
          <a:bodyPr/>
          <a:lstStyle/>
          <a:p>
            <a:r>
              <a:rPr lang="en-US" altLang="en-US" dirty="0"/>
              <a:t>HER2CLIMB: OS in All Patients With Brain Metastases</a:t>
            </a:r>
          </a:p>
        </p:txBody>
      </p:sp>
      <p:sp>
        <p:nvSpPr>
          <p:cNvPr id="2" name="Content Placeholder 1">
            <a:extLst>
              <a:ext uri="{FF2B5EF4-FFF2-40B4-BE49-F238E27FC236}">
                <a16:creationId xmlns:a16="http://schemas.microsoft.com/office/drawing/2014/main" id="{BD81F358-E8C6-40E8-B0EF-A81EFA487AE5}"/>
              </a:ext>
            </a:extLst>
          </p:cNvPr>
          <p:cNvSpPr>
            <a:spLocks noGrp="1"/>
          </p:cNvSpPr>
          <p:nvPr>
            <p:ph idx="1"/>
          </p:nvPr>
        </p:nvSpPr>
        <p:spPr>
          <a:xfrm>
            <a:off x="604675" y="1371153"/>
            <a:ext cx="10877529" cy="4650686"/>
          </a:xfrm>
        </p:spPr>
        <p:txBody>
          <a:bodyPr/>
          <a:lstStyle/>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r>
              <a:rPr lang="en-US" sz="2200" dirty="0"/>
              <a:t>Improved OS benefit with longer follow-up: previous analysis OS 18.1 vs 12.0 mo</a:t>
            </a:r>
          </a:p>
        </p:txBody>
      </p:sp>
      <p:sp>
        <p:nvSpPr>
          <p:cNvPr id="11" name="Text Box 15">
            <a:extLst>
              <a:ext uri="{FF2B5EF4-FFF2-40B4-BE49-F238E27FC236}">
                <a16:creationId xmlns:a16="http://schemas.microsoft.com/office/drawing/2014/main" id="{FBD272FF-818C-40F2-80B6-CD8B2C8C1660}"/>
              </a:ext>
            </a:extLst>
          </p:cNvPr>
          <p:cNvSpPr txBox="1">
            <a:spLocks noChangeArrowheads="1"/>
          </p:cNvSpPr>
          <p:nvPr/>
        </p:nvSpPr>
        <p:spPr bwMode="auto">
          <a:xfrm>
            <a:off x="412750" y="6384131"/>
            <a:ext cx="908860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Lin. SABCS 2021. Abstr PD4.04. Lin. JAMA Oncol. 2022;[</a:t>
            </a:r>
            <a:r>
              <a:rPr lang="en-US" altLang="en-US" sz="1200" b="0" spc="-10" dirty="0">
                <a:solidFill>
                  <a:srgbClr val="455560"/>
                </a:solidFill>
                <a:latin typeface="Calibri" panose="020F0502020204030204" pitchFamily="34" charset="0"/>
              </a:rPr>
              <a:t>E</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pub].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B0350AFE-4197-46A0-882B-128A0B72C3E2}"/>
              </a:ext>
            </a:extLst>
          </p:cNvPr>
          <p:cNvSpPr txBox="1"/>
          <p:nvPr/>
        </p:nvSpPr>
        <p:spPr bwMode="auto">
          <a:xfrm>
            <a:off x="8199271" y="3390801"/>
            <a:ext cx="2434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Tucatinib + Trastuzumab/Cape</a:t>
            </a:r>
          </a:p>
        </p:txBody>
      </p:sp>
      <p:sp>
        <p:nvSpPr>
          <p:cNvPr id="12" name="TextBox 11">
            <a:extLst>
              <a:ext uri="{FF2B5EF4-FFF2-40B4-BE49-F238E27FC236}">
                <a16:creationId xmlns:a16="http://schemas.microsoft.com/office/drawing/2014/main" id="{E1DB04B0-F2DB-4CCD-81B6-00FDBECC2C3D}"/>
              </a:ext>
            </a:extLst>
          </p:cNvPr>
          <p:cNvSpPr txBox="1"/>
          <p:nvPr/>
        </p:nvSpPr>
        <p:spPr bwMode="auto">
          <a:xfrm>
            <a:off x="6706566" y="4091364"/>
            <a:ext cx="23406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 + trastuzumab/cape</a:t>
            </a:r>
          </a:p>
        </p:txBody>
      </p:sp>
      <p:graphicFrame>
        <p:nvGraphicFramePr>
          <p:cNvPr id="6" name="Table 6">
            <a:extLst>
              <a:ext uri="{FF2B5EF4-FFF2-40B4-BE49-F238E27FC236}">
                <a16:creationId xmlns:a16="http://schemas.microsoft.com/office/drawing/2014/main" id="{4B056EA4-379A-4F78-9323-DE915FC50FFC}"/>
              </a:ext>
            </a:extLst>
          </p:cNvPr>
          <p:cNvGraphicFramePr>
            <a:graphicFrameLocks noGrp="1"/>
          </p:cNvGraphicFramePr>
          <p:nvPr/>
        </p:nvGraphicFramePr>
        <p:xfrm>
          <a:off x="6996468" y="1578906"/>
          <a:ext cx="4762145" cy="1280160"/>
        </p:xfrm>
        <a:graphic>
          <a:graphicData uri="http://schemas.openxmlformats.org/drawingml/2006/table">
            <a:tbl>
              <a:tblPr firstRow="1" bandRow="1">
                <a:tableStyleId>{93296810-A885-4BE3-A3E7-6D5BEEA58F35}</a:tableStyleId>
              </a:tblPr>
              <a:tblGrid>
                <a:gridCol w="1882253">
                  <a:extLst>
                    <a:ext uri="{9D8B030D-6E8A-4147-A177-3AD203B41FA5}">
                      <a16:colId xmlns:a16="http://schemas.microsoft.com/office/drawing/2014/main" val="2932084072"/>
                    </a:ext>
                  </a:extLst>
                </a:gridCol>
                <a:gridCol w="1479625">
                  <a:extLst>
                    <a:ext uri="{9D8B030D-6E8A-4147-A177-3AD203B41FA5}">
                      <a16:colId xmlns:a16="http://schemas.microsoft.com/office/drawing/2014/main" val="4228814336"/>
                    </a:ext>
                  </a:extLst>
                </a:gridCol>
                <a:gridCol w="1400267">
                  <a:extLst>
                    <a:ext uri="{9D8B030D-6E8A-4147-A177-3AD203B41FA5}">
                      <a16:colId xmlns:a16="http://schemas.microsoft.com/office/drawing/2014/main" val="789830563"/>
                    </a:ext>
                  </a:extLst>
                </a:gridCol>
              </a:tblGrid>
              <a:tr h="273203">
                <a:tc>
                  <a:txBody>
                    <a:bodyPr/>
                    <a:lstStyle/>
                    <a:p>
                      <a:endParaRPr lang="en-US" sz="12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accent1"/>
                          </a:solidFill>
                          <a:latin typeface="Calibri" panose="020F0502020204030204" pitchFamily="34" charset="0"/>
                          <a:cs typeface="Calibri" panose="020F0502020204030204" pitchFamily="34" charset="0"/>
                        </a:rPr>
                        <a:t>Tucatinib + Trastuzumab/Cape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accent3"/>
                          </a:solidFill>
                          <a:latin typeface="Calibri" panose="020F0502020204030204" pitchFamily="34" charset="0"/>
                          <a:cs typeface="Calibri" panose="020F0502020204030204" pitchFamily="34" charset="0"/>
                        </a:rPr>
                        <a:t>Placebo + Trastuzumab/Cape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57458681"/>
                  </a:ext>
                </a:extLst>
              </a:tr>
              <a:tr h="163922">
                <a:tc>
                  <a:txBody>
                    <a:bodyPr/>
                    <a:lstStyle/>
                    <a:p>
                      <a:r>
                        <a:rPr lang="en-US" sz="1200" dirty="0">
                          <a:solidFill>
                            <a:schemeClr val="bg1"/>
                          </a:solidFill>
                          <a:latin typeface="Calibri" panose="020F0502020204030204" pitchFamily="34" charset="0"/>
                          <a:cs typeface="Calibri" panose="020F0502020204030204" pitchFamily="34" charset="0"/>
                        </a:rPr>
                        <a:t>Events/total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118/198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71/93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759929153"/>
                  </a:ext>
                </a:extLst>
              </a:tr>
              <a:tr h="163922">
                <a:tc>
                  <a:txBody>
                    <a:bodyPr/>
                    <a:lstStyle/>
                    <a:p>
                      <a:r>
                        <a:rPr lang="en-US" sz="1200" dirty="0">
                          <a:solidFill>
                            <a:schemeClr val="bg1"/>
                          </a:solidFill>
                          <a:latin typeface="Calibri" panose="020F0502020204030204" pitchFamily="34" charset="0"/>
                          <a:cs typeface="Calibri" panose="020F0502020204030204" pitchFamily="34" charset="0"/>
                        </a:rPr>
                        <a:t>Hazard ratio (95% CI)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r>
                        <a:rPr lang="en-US" sz="1200" dirty="0">
                          <a:solidFill>
                            <a:schemeClr val="bg1"/>
                          </a:solidFill>
                          <a:latin typeface="Calibri" panose="020F0502020204030204" pitchFamily="34" charset="0"/>
                          <a:cs typeface="Calibri" panose="020F0502020204030204" pitchFamily="34" charset="0"/>
                        </a:rPr>
                        <a:t>0.600 (0.444-0.811; </a:t>
                      </a:r>
                      <a:r>
                        <a:rPr lang="en-US" sz="1200" i="1" dirty="0">
                          <a:solidFill>
                            <a:schemeClr val="bg1"/>
                          </a:solidFill>
                          <a:latin typeface="Calibri" panose="020F0502020204030204" pitchFamily="34" charset="0"/>
                          <a:cs typeface="Calibri" panose="020F0502020204030204" pitchFamily="34" charset="0"/>
                        </a:rPr>
                        <a:t>P</a:t>
                      </a:r>
                      <a:r>
                        <a:rPr lang="en-US" sz="1200" dirty="0">
                          <a:solidFill>
                            <a:schemeClr val="bg1"/>
                          </a:solidFill>
                          <a:latin typeface="Calibri" panose="020F0502020204030204" pitchFamily="34" charset="0"/>
                          <a:cs typeface="Calibri" panose="020F0502020204030204" pitchFamily="34" charset="0"/>
                        </a:rPr>
                        <a:t> = .00078)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200"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783985417"/>
                  </a:ext>
                </a:extLst>
              </a:tr>
              <a:tr h="163922">
                <a:tc>
                  <a:txBody>
                    <a:bodyPr/>
                    <a:lstStyle/>
                    <a:p>
                      <a:r>
                        <a:rPr lang="en-US" sz="1200" dirty="0">
                          <a:solidFill>
                            <a:schemeClr val="bg1"/>
                          </a:solidFill>
                          <a:latin typeface="Calibri" panose="020F0502020204030204" pitchFamily="34" charset="0"/>
                          <a:cs typeface="Calibri" panose="020F0502020204030204" pitchFamily="34" charset="0"/>
                        </a:rPr>
                        <a:t>Median OS, mo (95% CI)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21.6 (18.1-28.5)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12.5 (11.2-16.9)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370181380"/>
                  </a:ext>
                </a:extLst>
              </a:tr>
            </a:tbl>
          </a:graphicData>
        </a:graphic>
      </p:graphicFrame>
      <p:sp>
        <p:nvSpPr>
          <p:cNvPr id="13" name="TextBox 12">
            <a:extLst>
              <a:ext uri="{FF2B5EF4-FFF2-40B4-BE49-F238E27FC236}">
                <a16:creationId xmlns:a16="http://schemas.microsoft.com/office/drawing/2014/main" id="{228156A9-46D4-4650-8952-B2C813AB4203}"/>
              </a:ext>
            </a:extLst>
          </p:cNvPr>
          <p:cNvSpPr txBox="1"/>
          <p:nvPr/>
        </p:nvSpPr>
        <p:spPr bwMode="auto">
          <a:xfrm>
            <a:off x="354474" y="5081745"/>
            <a:ext cx="1621907" cy="9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50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Tucatinib + Trastuzumab/Cape</a:t>
            </a:r>
          </a:p>
          <a:p>
            <a:pPr marL="0" marR="0" lvl="0" indent="0" algn="r" defTabSz="914400" rtl="0" eaLnBrk="0" fontAlgn="base" latinLnBrk="0" hangingPunct="0">
              <a:lnSpc>
                <a:spcPct val="90000"/>
              </a:lnSpc>
              <a:spcBef>
                <a:spcPts val="50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 + Trastuzumab/Cape</a:t>
            </a:r>
          </a:p>
        </p:txBody>
      </p:sp>
      <p:sp>
        <p:nvSpPr>
          <p:cNvPr id="5" name="TextBox 4">
            <a:extLst>
              <a:ext uri="{FF2B5EF4-FFF2-40B4-BE49-F238E27FC236}">
                <a16:creationId xmlns:a16="http://schemas.microsoft.com/office/drawing/2014/main" id="{AE5476D8-A3AE-4932-A34F-21ED8BA198DA}"/>
              </a:ext>
            </a:extLst>
          </p:cNvPr>
          <p:cNvSpPr txBox="1"/>
          <p:nvPr/>
        </p:nvSpPr>
        <p:spPr bwMode="auto">
          <a:xfrm>
            <a:off x="1954653" y="1496177"/>
            <a:ext cx="7603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Patients With Brain Metastases</a:t>
            </a:r>
          </a:p>
        </p:txBody>
      </p:sp>
      <p:sp>
        <p:nvSpPr>
          <p:cNvPr id="17" name="TextBox 16">
            <a:extLst>
              <a:ext uri="{FF2B5EF4-FFF2-40B4-BE49-F238E27FC236}">
                <a16:creationId xmlns:a16="http://schemas.microsoft.com/office/drawing/2014/main" id="{1AB53E16-3168-6442-900E-E199E33DF32E}"/>
              </a:ext>
            </a:extLst>
          </p:cNvPr>
          <p:cNvSpPr txBox="1"/>
          <p:nvPr/>
        </p:nvSpPr>
        <p:spPr bwMode="auto">
          <a:xfrm>
            <a:off x="1876429" y="5125287"/>
            <a:ext cx="46223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5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93</a:t>
            </a:r>
          </a:p>
        </p:txBody>
      </p:sp>
      <p:sp>
        <p:nvSpPr>
          <p:cNvPr id="18" name="TextBox 17">
            <a:extLst>
              <a:ext uri="{FF2B5EF4-FFF2-40B4-BE49-F238E27FC236}">
                <a16:creationId xmlns:a16="http://schemas.microsoft.com/office/drawing/2014/main" id="{26C34FF1-492A-8242-9EEB-1470B3341D70}"/>
              </a:ext>
            </a:extLst>
          </p:cNvPr>
          <p:cNvSpPr txBox="1"/>
          <p:nvPr/>
        </p:nvSpPr>
        <p:spPr bwMode="auto">
          <a:xfrm>
            <a:off x="2352987" y="5125287"/>
            <a:ext cx="46223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5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87</a:t>
            </a:r>
          </a:p>
        </p:txBody>
      </p:sp>
      <p:sp>
        <p:nvSpPr>
          <p:cNvPr id="19" name="TextBox 18">
            <a:extLst>
              <a:ext uri="{FF2B5EF4-FFF2-40B4-BE49-F238E27FC236}">
                <a16:creationId xmlns:a16="http://schemas.microsoft.com/office/drawing/2014/main" id="{913A4E12-AFC7-5944-B428-C3A8674C565D}"/>
              </a:ext>
            </a:extLst>
          </p:cNvPr>
          <p:cNvSpPr txBox="1"/>
          <p:nvPr/>
        </p:nvSpPr>
        <p:spPr bwMode="auto">
          <a:xfrm>
            <a:off x="2829545" y="5125287"/>
            <a:ext cx="46223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5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76</a:t>
            </a:r>
          </a:p>
        </p:txBody>
      </p:sp>
      <p:sp>
        <p:nvSpPr>
          <p:cNvPr id="20" name="TextBox 19">
            <a:extLst>
              <a:ext uri="{FF2B5EF4-FFF2-40B4-BE49-F238E27FC236}">
                <a16:creationId xmlns:a16="http://schemas.microsoft.com/office/drawing/2014/main" id="{254E4DC5-A427-BC4E-9F62-AA83F527C853}"/>
              </a:ext>
            </a:extLst>
          </p:cNvPr>
          <p:cNvSpPr txBox="1"/>
          <p:nvPr/>
        </p:nvSpPr>
        <p:spPr bwMode="auto">
          <a:xfrm>
            <a:off x="3306103" y="5125287"/>
            <a:ext cx="46223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5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21" name="TextBox 20">
            <a:extLst>
              <a:ext uri="{FF2B5EF4-FFF2-40B4-BE49-F238E27FC236}">
                <a16:creationId xmlns:a16="http://schemas.microsoft.com/office/drawing/2014/main" id="{D41C3908-E158-FE46-99AE-D7C74CB2EBB6}"/>
              </a:ext>
            </a:extLst>
          </p:cNvPr>
          <p:cNvSpPr txBox="1"/>
          <p:nvPr/>
        </p:nvSpPr>
        <p:spPr bwMode="auto">
          <a:xfrm>
            <a:off x="3782661" y="5125287"/>
            <a:ext cx="46223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5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46</a:t>
            </a:r>
          </a:p>
        </p:txBody>
      </p:sp>
      <p:sp>
        <p:nvSpPr>
          <p:cNvPr id="22" name="TextBox 21">
            <a:extLst>
              <a:ext uri="{FF2B5EF4-FFF2-40B4-BE49-F238E27FC236}">
                <a16:creationId xmlns:a16="http://schemas.microsoft.com/office/drawing/2014/main" id="{2836D400-1AF6-6841-A492-C6D7F294631C}"/>
              </a:ext>
            </a:extLst>
          </p:cNvPr>
          <p:cNvSpPr txBox="1"/>
          <p:nvPr/>
        </p:nvSpPr>
        <p:spPr bwMode="auto">
          <a:xfrm>
            <a:off x="4259219" y="5125287"/>
            <a:ext cx="46223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5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3" name="TextBox 22">
            <a:extLst>
              <a:ext uri="{FF2B5EF4-FFF2-40B4-BE49-F238E27FC236}">
                <a16:creationId xmlns:a16="http://schemas.microsoft.com/office/drawing/2014/main" id="{995A225F-E1D6-3A4F-8FA7-2B10D0FF7324}"/>
              </a:ext>
            </a:extLst>
          </p:cNvPr>
          <p:cNvSpPr txBox="1"/>
          <p:nvPr/>
        </p:nvSpPr>
        <p:spPr bwMode="auto">
          <a:xfrm>
            <a:off x="4735777" y="5125287"/>
            <a:ext cx="46223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5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24" name="TextBox 23">
            <a:extLst>
              <a:ext uri="{FF2B5EF4-FFF2-40B4-BE49-F238E27FC236}">
                <a16:creationId xmlns:a16="http://schemas.microsoft.com/office/drawing/2014/main" id="{56092A08-524B-E543-B9DC-BF2572D4CAD0}"/>
              </a:ext>
            </a:extLst>
          </p:cNvPr>
          <p:cNvSpPr txBox="1"/>
          <p:nvPr/>
        </p:nvSpPr>
        <p:spPr bwMode="auto">
          <a:xfrm>
            <a:off x="5212335" y="5125287"/>
            <a:ext cx="46223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5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25" name="TextBox 24">
            <a:extLst>
              <a:ext uri="{FF2B5EF4-FFF2-40B4-BE49-F238E27FC236}">
                <a16:creationId xmlns:a16="http://schemas.microsoft.com/office/drawing/2014/main" id="{003F797C-35F4-4E4D-8C43-43CC454E7813}"/>
              </a:ext>
            </a:extLst>
          </p:cNvPr>
          <p:cNvSpPr txBox="1"/>
          <p:nvPr/>
        </p:nvSpPr>
        <p:spPr bwMode="auto">
          <a:xfrm>
            <a:off x="5688893" y="5125287"/>
            <a:ext cx="46223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5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26" name="TextBox 25">
            <a:extLst>
              <a:ext uri="{FF2B5EF4-FFF2-40B4-BE49-F238E27FC236}">
                <a16:creationId xmlns:a16="http://schemas.microsoft.com/office/drawing/2014/main" id="{ADC85EAC-B6C9-3D45-AC71-467E2BD46DA3}"/>
              </a:ext>
            </a:extLst>
          </p:cNvPr>
          <p:cNvSpPr txBox="1"/>
          <p:nvPr/>
        </p:nvSpPr>
        <p:spPr bwMode="auto">
          <a:xfrm>
            <a:off x="6165451" y="5125287"/>
            <a:ext cx="46223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5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27" name="TextBox 26">
            <a:extLst>
              <a:ext uri="{FF2B5EF4-FFF2-40B4-BE49-F238E27FC236}">
                <a16:creationId xmlns:a16="http://schemas.microsoft.com/office/drawing/2014/main" id="{9661644C-D8C2-7948-BA86-E12E14155956}"/>
              </a:ext>
            </a:extLst>
          </p:cNvPr>
          <p:cNvSpPr txBox="1"/>
          <p:nvPr/>
        </p:nvSpPr>
        <p:spPr bwMode="auto">
          <a:xfrm>
            <a:off x="6642009" y="5125287"/>
            <a:ext cx="46223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5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8" name="TextBox 27">
            <a:extLst>
              <a:ext uri="{FF2B5EF4-FFF2-40B4-BE49-F238E27FC236}">
                <a16:creationId xmlns:a16="http://schemas.microsoft.com/office/drawing/2014/main" id="{5B070EBB-0EE5-9E4C-9118-AE5F2A574E43}"/>
              </a:ext>
            </a:extLst>
          </p:cNvPr>
          <p:cNvSpPr txBox="1"/>
          <p:nvPr/>
        </p:nvSpPr>
        <p:spPr bwMode="auto">
          <a:xfrm>
            <a:off x="7118567" y="5125287"/>
            <a:ext cx="46223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5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29" name="TextBox 28">
            <a:extLst>
              <a:ext uri="{FF2B5EF4-FFF2-40B4-BE49-F238E27FC236}">
                <a16:creationId xmlns:a16="http://schemas.microsoft.com/office/drawing/2014/main" id="{F7665EAE-265A-C942-9BC6-EEB984D1840D}"/>
              </a:ext>
            </a:extLst>
          </p:cNvPr>
          <p:cNvSpPr txBox="1"/>
          <p:nvPr/>
        </p:nvSpPr>
        <p:spPr bwMode="auto">
          <a:xfrm>
            <a:off x="7595125" y="5125287"/>
            <a:ext cx="46223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5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0" name="TextBox 29">
            <a:extLst>
              <a:ext uri="{FF2B5EF4-FFF2-40B4-BE49-F238E27FC236}">
                <a16:creationId xmlns:a16="http://schemas.microsoft.com/office/drawing/2014/main" id="{308D225D-75A4-0749-B29D-26A4E4C7337A}"/>
              </a:ext>
            </a:extLst>
          </p:cNvPr>
          <p:cNvSpPr txBox="1"/>
          <p:nvPr/>
        </p:nvSpPr>
        <p:spPr bwMode="auto">
          <a:xfrm>
            <a:off x="8071683" y="5125287"/>
            <a:ext cx="46223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5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1" name="TextBox 30">
            <a:extLst>
              <a:ext uri="{FF2B5EF4-FFF2-40B4-BE49-F238E27FC236}">
                <a16:creationId xmlns:a16="http://schemas.microsoft.com/office/drawing/2014/main" id="{C442CF4B-7F45-0249-A5A4-5F2530681E19}"/>
              </a:ext>
            </a:extLst>
          </p:cNvPr>
          <p:cNvSpPr txBox="1"/>
          <p:nvPr/>
        </p:nvSpPr>
        <p:spPr bwMode="auto">
          <a:xfrm>
            <a:off x="8548241" y="5125287"/>
            <a:ext cx="46223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5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2" name="TextBox 31">
            <a:extLst>
              <a:ext uri="{FF2B5EF4-FFF2-40B4-BE49-F238E27FC236}">
                <a16:creationId xmlns:a16="http://schemas.microsoft.com/office/drawing/2014/main" id="{691D7AEA-483B-2844-91BD-0E80466EF345}"/>
              </a:ext>
            </a:extLst>
          </p:cNvPr>
          <p:cNvSpPr txBox="1"/>
          <p:nvPr/>
        </p:nvSpPr>
        <p:spPr bwMode="auto">
          <a:xfrm>
            <a:off x="9024799" y="5125287"/>
            <a:ext cx="46223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5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3" name="TextBox 32">
            <a:extLst>
              <a:ext uri="{FF2B5EF4-FFF2-40B4-BE49-F238E27FC236}">
                <a16:creationId xmlns:a16="http://schemas.microsoft.com/office/drawing/2014/main" id="{FBE4A98D-CAE9-2D4A-84FA-F6DEF7B048B5}"/>
              </a:ext>
            </a:extLst>
          </p:cNvPr>
          <p:cNvSpPr txBox="1"/>
          <p:nvPr/>
        </p:nvSpPr>
        <p:spPr bwMode="auto">
          <a:xfrm>
            <a:off x="9501351" y="5125287"/>
            <a:ext cx="46223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5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4" name="TextBox 33">
            <a:extLst>
              <a:ext uri="{FF2B5EF4-FFF2-40B4-BE49-F238E27FC236}">
                <a16:creationId xmlns:a16="http://schemas.microsoft.com/office/drawing/2014/main" id="{A8B887BE-9263-6F4A-8C1F-B02395583E18}"/>
              </a:ext>
            </a:extLst>
          </p:cNvPr>
          <p:cNvSpPr txBox="1"/>
          <p:nvPr/>
        </p:nvSpPr>
        <p:spPr bwMode="auto">
          <a:xfrm>
            <a:off x="2118777" y="4786965"/>
            <a:ext cx="7603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35" name="TextBox 34">
            <a:extLst>
              <a:ext uri="{FF2B5EF4-FFF2-40B4-BE49-F238E27FC236}">
                <a16:creationId xmlns:a16="http://schemas.microsoft.com/office/drawing/2014/main" id="{D5167E88-5850-3E4D-8FA7-1BD5722A52CA}"/>
              </a:ext>
            </a:extLst>
          </p:cNvPr>
          <p:cNvSpPr txBox="1"/>
          <p:nvPr/>
        </p:nvSpPr>
        <p:spPr bwMode="auto">
          <a:xfrm rot="16200000">
            <a:off x="92238" y="3113427"/>
            <a:ext cx="26259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Probability</a:t>
            </a:r>
          </a:p>
        </p:txBody>
      </p:sp>
      <p:cxnSp>
        <p:nvCxnSpPr>
          <p:cNvPr id="36" name="Straight Connector 35">
            <a:extLst>
              <a:ext uri="{FF2B5EF4-FFF2-40B4-BE49-F238E27FC236}">
                <a16:creationId xmlns:a16="http://schemas.microsoft.com/office/drawing/2014/main" id="{BDB78033-344B-F445-923C-6FC3E5DC51C6}"/>
              </a:ext>
            </a:extLst>
          </p:cNvPr>
          <p:cNvCxnSpPr>
            <a:cxnSpLocks/>
          </p:cNvCxnSpPr>
          <p:nvPr/>
        </p:nvCxnSpPr>
        <p:spPr bwMode="auto">
          <a:xfrm>
            <a:off x="2118777" y="4501662"/>
            <a:ext cx="7939623"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931B600-7ADE-1146-BB22-93997EFD1932}"/>
              </a:ext>
            </a:extLst>
          </p:cNvPr>
          <p:cNvCxnSpPr/>
          <p:nvPr/>
        </p:nvCxnSpPr>
        <p:spPr bwMode="auto">
          <a:xfrm flipV="1">
            <a:off x="2118777" y="1985108"/>
            <a:ext cx="0" cy="2516554"/>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3AD0BBD-7CE4-1142-89E4-9CDFF17094CE}"/>
              </a:ext>
            </a:extLst>
          </p:cNvPr>
          <p:cNvCxnSpPr>
            <a:cxnSpLocks/>
          </p:cNvCxnSpPr>
          <p:nvPr/>
        </p:nvCxnSpPr>
        <p:spPr bwMode="auto">
          <a:xfrm flipH="1">
            <a:off x="2055445" y="19851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5B1A42D-7DE7-F14F-9E83-E528AAD2E425}"/>
              </a:ext>
            </a:extLst>
          </p:cNvPr>
          <p:cNvCxnSpPr>
            <a:cxnSpLocks/>
          </p:cNvCxnSpPr>
          <p:nvPr/>
        </p:nvCxnSpPr>
        <p:spPr bwMode="auto">
          <a:xfrm flipH="1">
            <a:off x="2055445" y="24884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28A760CE-A74A-7746-AE69-37AF2FCA4904}"/>
              </a:ext>
            </a:extLst>
          </p:cNvPr>
          <p:cNvCxnSpPr>
            <a:cxnSpLocks/>
          </p:cNvCxnSpPr>
          <p:nvPr/>
        </p:nvCxnSpPr>
        <p:spPr bwMode="auto">
          <a:xfrm flipH="1">
            <a:off x="2055445" y="29917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AE5B1AD-957C-2B41-A027-F29BAD95F04C}"/>
              </a:ext>
            </a:extLst>
          </p:cNvPr>
          <p:cNvCxnSpPr>
            <a:cxnSpLocks/>
          </p:cNvCxnSpPr>
          <p:nvPr/>
        </p:nvCxnSpPr>
        <p:spPr bwMode="auto">
          <a:xfrm flipH="1">
            <a:off x="2055445" y="34950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E02B083-4D79-8C45-9EF4-31BA49F6F604}"/>
              </a:ext>
            </a:extLst>
          </p:cNvPr>
          <p:cNvCxnSpPr>
            <a:cxnSpLocks/>
          </p:cNvCxnSpPr>
          <p:nvPr/>
        </p:nvCxnSpPr>
        <p:spPr bwMode="auto">
          <a:xfrm flipH="1">
            <a:off x="2055445" y="3998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0C368B8-9607-2448-AB1B-A8C2336008C6}"/>
              </a:ext>
            </a:extLst>
          </p:cNvPr>
          <p:cNvCxnSpPr>
            <a:cxnSpLocks/>
          </p:cNvCxnSpPr>
          <p:nvPr/>
        </p:nvCxnSpPr>
        <p:spPr bwMode="auto">
          <a:xfrm flipH="1">
            <a:off x="2055445" y="45016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E820A47-C607-0942-BE8D-6B491F72E0DD}"/>
              </a:ext>
            </a:extLst>
          </p:cNvPr>
          <p:cNvCxnSpPr>
            <a:cxnSpLocks/>
          </p:cNvCxnSpPr>
          <p:nvPr/>
        </p:nvCxnSpPr>
        <p:spPr bwMode="auto">
          <a:xfrm>
            <a:off x="2118777" y="45016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A32589F-7424-DE4D-9013-6D3B6BE1E603}"/>
              </a:ext>
            </a:extLst>
          </p:cNvPr>
          <p:cNvCxnSpPr>
            <a:cxnSpLocks/>
          </p:cNvCxnSpPr>
          <p:nvPr/>
        </p:nvCxnSpPr>
        <p:spPr bwMode="auto">
          <a:xfrm>
            <a:off x="2592096" y="45016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9E2C5783-E603-1640-8E3B-EFDCD6078936}"/>
              </a:ext>
            </a:extLst>
          </p:cNvPr>
          <p:cNvCxnSpPr>
            <a:cxnSpLocks/>
          </p:cNvCxnSpPr>
          <p:nvPr/>
        </p:nvCxnSpPr>
        <p:spPr bwMode="auto">
          <a:xfrm>
            <a:off x="3065415" y="45016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D46242B3-A5E7-A547-BB9D-119794E0371B}"/>
              </a:ext>
            </a:extLst>
          </p:cNvPr>
          <p:cNvCxnSpPr>
            <a:cxnSpLocks/>
          </p:cNvCxnSpPr>
          <p:nvPr/>
        </p:nvCxnSpPr>
        <p:spPr bwMode="auto">
          <a:xfrm>
            <a:off x="3538734" y="45016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2788DCCE-4109-9043-9359-6955F3CD8AEE}"/>
              </a:ext>
            </a:extLst>
          </p:cNvPr>
          <p:cNvCxnSpPr>
            <a:cxnSpLocks/>
          </p:cNvCxnSpPr>
          <p:nvPr/>
        </p:nvCxnSpPr>
        <p:spPr bwMode="auto">
          <a:xfrm>
            <a:off x="4012053" y="45016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4D9D31E3-DF8D-DA44-B12F-1863E451F940}"/>
              </a:ext>
            </a:extLst>
          </p:cNvPr>
          <p:cNvCxnSpPr>
            <a:cxnSpLocks/>
          </p:cNvCxnSpPr>
          <p:nvPr/>
        </p:nvCxnSpPr>
        <p:spPr bwMode="auto">
          <a:xfrm>
            <a:off x="4485372" y="45016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40080AED-5A8D-F646-87AC-E084FEA95BDE}"/>
              </a:ext>
            </a:extLst>
          </p:cNvPr>
          <p:cNvCxnSpPr>
            <a:cxnSpLocks/>
          </p:cNvCxnSpPr>
          <p:nvPr/>
        </p:nvCxnSpPr>
        <p:spPr bwMode="auto">
          <a:xfrm>
            <a:off x="4958691" y="45016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DB207DDB-C7DE-8541-A3BE-90D349476152}"/>
              </a:ext>
            </a:extLst>
          </p:cNvPr>
          <p:cNvCxnSpPr>
            <a:cxnSpLocks/>
          </p:cNvCxnSpPr>
          <p:nvPr/>
        </p:nvCxnSpPr>
        <p:spPr bwMode="auto">
          <a:xfrm>
            <a:off x="5432010" y="45016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C3E2E05-931E-2E4E-93E0-BAFCF4A4DC39}"/>
              </a:ext>
            </a:extLst>
          </p:cNvPr>
          <p:cNvCxnSpPr>
            <a:cxnSpLocks/>
          </p:cNvCxnSpPr>
          <p:nvPr/>
        </p:nvCxnSpPr>
        <p:spPr bwMode="auto">
          <a:xfrm>
            <a:off x="5905329" y="45016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C1582FE3-3502-924C-9997-B46931A72896}"/>
              </a:ext>
            </a:extLst>
          </p:cNvPr>
          <p:cNvCxnSpPr>
            <a:cxnSpLocks/>
          </p:cNvCxnSpPr>
          <p:nvPr/>
        </p:nvCxnSpPr>
        <p:spPr bwMode="auto">
          <a:xfrm>
            <a:off x="6378648" y="45016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FD6224F-0C90-8A43-8C69-2B7E62ED4C8B}"/>
              </a:ext>
            </a:extLst>
          </p:cNvPr>
          <p:cNvCxnSpPr>
            <a:cxnSpLocks/>
          </p:cNvCxnSpPr>
          <p:nvPr/>
        </p:nvCxnSpPr>
        <p:spPr bwMode="auto">
          <a:xfrm>
            <a:off x="6851967" y="45016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344B6CDE-B1DF-4E4C-90E6-4BF486389D4A}"/>
              </a:ext>
            </a:extLst>
          </p:cNvPr>
          <p:cNvCxnSpPr>
            <a:cxnSpLocks/>
          </p:cNvCxnSpPr>
          <p:nvPr/>
        </p:nvCxnSpPr>
        <p:spPr bwMode="auto">
          <a:xfrm>
            <a:off x="7325286" y="45016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BE3C95EA-C58D-144A-90D6-E970ADFDB783}"/>
              </a:ext>
            </a:extLst>
          </p:cNvPr>
          <p:cNvCxnSpPr>
            <a:cxnSpLocks/>
          </p:cNvCxnSpPr>
          <p:nvPr/>
        </p:nvCxnSpPr>
        <p:spPr bwMode="auto">
          <a:xfrm>
            <a:off x="7798605" y="45016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82609BF3-07B7-BF40-84ED-52A4F72CF8A8}"/>
              </a:ext>
            </a:extLst>
          </p:cNvPr>
          <p:cNvCxnSpPr>
            <a:cxnSpLocks/>
          </p:cNvCxnSpPr>
          <p:nvPr/>
        </p:nvCxnSpPr>
        <p:spPr bwMode="auto">
          <a:xfrm>
            <a:off x="8271924" y="45016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83D26DB0-B575-7444-9F13-B89FAF488469}"/>
              </a:ext>
            </a:extLst>
          </p:cNvPr>
          <p:cNvCxnSpPr>
            <a:cxnSpLocks/>
          </p:cNvCxnSpPr>
          <p:nvPr/>
        </p:nvCxnSpPr>
        <p:spPr bwMode="auto">
          <a:xfrm>
            <a:off x="8745243" y="45016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7FF2A27E-9967-B541-85EE-010F3B71E561}"/>
              </a:ext>
            </a:extLst>
          </p:cNvPr>
          <p:cNvCxnSpPr>
            <a:cxnSpLocks/>
          </p:cNvCxnSpPr>
          <p:nvPr/>
        </p:nvCxnSpPr>
        <p:spPr bwMode="auto">
          <a:xfrm>
            <a:off x="9218562" y="45016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C5A0116D-8A51-9443-A92E-B2FFFCE6FB02}"/>
              </a:ext>
            </a:extLst>
          </p:cNvPr>
          <p:cNvCxnSpPr>
            <a:cxnSpLocks/>
          </p:cNvCxnSpPr>
          <p:nvPr/>
        </p:nvCxnSpPr>
        <p:spPr bwMode="auto">
          <a:xfrm>
            <a:off x="9691885" y="4501662"/>
            <a:ext cx="0" cy="64008"/>
          </a:xfrm>
          <a:prstGeom prst="line">
            <a:avLst/>
          </a:prstGeom>
          <a:noFill/>
          <a:ln w="28575" cap="flat" cmpd="sng" algn="ctr">
            <a:solidFill>
              <a:schemeClr val="bg1"/>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D97AA4D8-D7A8-B344-87AD-96F17CE16314}"/>
              </a:ext>
            </a:extLst>
          </p:cNvPr>
          <p:cNvSpPr txBox="1"/>
          <p:nvPr/>
        </p:nvSpPr>
        <p:spPr bwMode="auto">
          <a:xfrm>
            <a:off x="1653615" y="1805797"/>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66" name="TextBox 65">
            <a:extLst>
              <a:ext uri="{FF2B5EF4-FFF2-40B4-BE49-F238E27FC236}">
                <a16:creationId xmlns:a16="http://schemas.microsoft.com/office/drawing/2014/main" id="{74F33FAD-731C-0642-90A4-9EF18588223E}"/>
              </a:ext>
            </a:extLst>
          </p:cNvPr>
          <p:cNvSpPr txBox="1"/>
          <p:nvPr/>
        </p:nvSpPr>
        <p:spPr bwMode="auto">
          <a:xfrm>
            <a:off x="1653615" y="2308474"/>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67" name="TextBox 66">
            <a:extLst>
              <a:ext uri="{FF2B5EF4-FFF2-40B4-BE49-F238E27FC236}">
                <a16:creationId xmlns:a16="http://schemas.microsoft.com/office/drawing/2014/main" id="{85DE53A8-47C1-DF4D-B90D-C90EED010FE9}"/>
              </a:ext>
            </a:extLst>
          </p:cNvPr>
          <p:cNvSpPr txBox="1"/>
          <p:nvPr/>
        </p:nvSpPr>
        <p:spPr bwMode="auto">
          <a:xfrm>
            <a:off x="1653615" y="2811151"/>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68" name="TextBox 67">
            <a:extLst>
              <a:ext uri="{FF2B5EF4-FFF2-40B4-BE49-F238E27FC236}">
                <a16:creationId xmlns:a16="http://schemas.microsoft.com/office/drawing/2014/main" id="{1355A370-8D59-A544-8532-7206020BB07D}"/>
              </a:ext>
            </a:extLst>
          </p:cNvPr>
          <p:cNvSpPr txBox="1"/>
          <p:nvPr/>
        </p:nvSpPr>
        <p:spPr bwMode="auto">
          <a:xfrm>
            <a:off x="1653615" y="3313828"/>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69" name="TextBox 68">
            <a:extLst>
              <a:ext uri="{FF2B5EF4-FFF2-40B4-BE49-F238E27FC236}">
                <a16:creationId xmlns:a16="http://schemas.microsoft.com/office/drawing/2014/main" id="{72971861-9697-5C42-A6F2-EF97B1742B06}"/>
              </a:ext>
            </a:extLst>
          </p:cNvPr>
          <p:cNvSpPr txBox="1"/>
          <p:nvPr/>
        </p:nvSpPr>
        <p:spPr bwMode="auto">
          <a:xfrm>
            <a:off x="1653615" y="3816505"/>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70" name="TextBox 69">
            <a:extLst>
              <a:ext uri="{FF2B5EF4-FFF2-40B4-BE49-F238E27FC236}">
                <a16:creationId xmlns:a16="http://schemas.microsoft.com/office/drawing/2014/main" id="{B38ACDB7-FCCF-2D48-80FC-1C3B0A37043B}"/>
              </a:ext>
            </a:extLst>
          </p:cNvPr>
          <p:cNvSpPr txBox="1"/>
          <p:nvPr/>
        </p:nvSpPr>
        <p:spPr bwMode="auto">
          <a:xfrm>
            <a:off x="1653615" y="4319180"/>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a:t>
            </a:r>
          </a:p>
        </p:txBody>
      </p:sp>
      <p:sp>
        <p:nvSpPr>
          <p:cNvPr id="71" name="TextBox 70">
            <a:extLst>
              <a:ext uri="{FF2B5EF4-FFF2-40B4-BE49-F238E27FC236}">
                <a16:creationId xmlns:a16="http://schemas.microsoft.com/office/drawing/2014/main" id="{302FFCEA-76F8-5547-A3B5-9B6DC7B356D3}"/>
              </a:ext>
            </a:extLst>
          </p:cNvPr>
          <p:cNvSpPr txBox="1"/>
          <p:nvPr/>
        </p:nvSpPr>
        <p:spPr bwMode="auto">
          <a:xfrm>
            <a:off x="9453514" y="4528163"/>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72" name="TextBox 71">
            <a:extLst>
              <a:ext uri="{FF2B5EF4-FFF2-40B4-BE49-F238E27FC236}">
                <a16:creationId xmlns:a16="http://schemas.microsoft.com/office/drawing/2014/main" id="{191EF3FD-CB68-7747-A2D5-7B5D11F1E8D9}"/>
              </a:ext>
            </a:extLst>
          </p:cNvPr>
          <p:cNvSpPr txBox="1"/>
          <p:nvPr/>
        </p:nvSpPr>
        <p:spPr bwMode="auto">
          <a:xfrm>
            <a:off x="1882853" y="4528163"/>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3" name="TextBox 72">
            <a:extLst>
              <a:ext uri="{FF2B5EF4-FFF2-40B4-BE49-F238E27FC236}">
                <a16:creationId xmlns:a16="http://schemas.microsoft.com/office/drawing/2014/main" id="{892B0A82-0B2C-774C-9F62-2072F523D7BC}"/>
              </a:ext>
            </a:extLst>
          </p:cNvPr>
          <p:cNvSpPr txBox="1"/>
          <p:nvPr/>
        </p:nvSpPr>
        <p:spPr bwMode="auto">
          <a:xfrm>
            <a:off x="2356019" y="4528163"/>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74" name="TextBox 73">
            <a:extLst>
              <a:ext uri="{FF2B5EF4-FFF2-40B4-BE49-F238E27FC236}">
                <a16:creationId xmlns:a16="http://schemas.microsoft.com/office/drawing/2014/main" id="{7D7EBBE5-E605-2A46-9292-171A2A853037}"/>
              </a:ext>
            </a:extLst>
          </p:cNvPr>
          <p:cNvSpPr txBox="1"/>
          <p:nvPr/>
        </p:nvSpPr>
        <p:spPr bwMode="auto">
          <a:xfrm>
            <a:off x="2829185" y="4528163"/>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75" name="TextBox 74">
            <a:extLst>
              <a:ext uri="{FF2B5EF4-FFF2-40B4-BE49-F238E27FC236}">
                <a16:creationId xmlns:a16="http://schemas.microsoft.com/office/drawing/2014/main" id="{A901209D-5039-B142-83C5-C6CB75488845}"/>
              </a:ext>
            </a:extLst>
          </p:cNvPr>
          <p:cNvSpPr txBox="1"/>
          <p:nvPr/>
        </p:nvSpPr>
        <p:spPr bwMode="auto">
          <a:xfrm>
            <a:off x="3302351" y="4528163"/>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76" name="TextBox 75">
            <a:extLst>
              <a:ext uri="{FF2B5EF4-FFF2-40B4-BE49-F238E27FC236}">
                <a16:creationId xmlns:a16="http://schemas.microsoft.com/office/drawing/2014/main" id="{07CF04FD-38B2-404F-82E3-A94324CA2D16}"/>
              </a:ext>
            </a:extLst>
          </p:cNvPr>
          <p:cNvSpPr txBox="1"/>
          <p:nvPr/>
        </p:nvSpPr>
        <p:spPr bwMode="auto">
          <a:xfrm>
            <a:off x="3775517" y="4528163"/>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77" name="TextBox 76">
            <a:extLst>
              <a:ext uri="{FF2B5EF4-FFF2-40B4-BE49-F238E27FC236}">
                <a16:creationId xmlns:a16="http://schemas.microsoft.com/office/drawing/2014/main" id="{0D5324DE-24BF-D943-8696-D0AE9F095A55}"/>
              </a:ext>
            </a:extLst>
          </p:cNvPr>
          <p:cNvSpPr txBox="1"/>
          <p:nvPr/>
        </p:nvSpPr>
        <p:spPr bwMode="auto">
          <a:xfrm>
            <a:off x="4248683" y="4528163"/>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78" name="TextBox 77">
            <a:extLst>
              <a:ext uri="{FF2B5EF4-FFF2-40B4-BE49-F238E27FC236}">
                <a16:creationId xmlns:a16="http://schemas.microsoft.com/office/drawing/2014/main" id="{94F5FCC0-A27F-4F40-9E43-FB2EBCA03395}"/>
              </a:ext>
            </a:extLst>
          </p:cNvPr>
          <p:cNvSpPr txBox="1"/>
          <p:nvPr/>
        </p:nvSpPr>
        <p:spPr bwMode="auto">
          <a:xfrm>
            <a:off x="4721849" y="4528163"/>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79" name="TextBox 78">
            <a:extLst>
              <a:ext uri="{FF2B5EF4-FFF2-40B4-BE49-F238E27FC236}">
                <a16:creationId xmlns:a16="http://schemas.microsoft.com/office/drawing/2014/main" id="{BA2F3E32-4C20-3B4E-8D66-0AD6A5EF5039}"/>
              </a:ext>
            </a:extLst>
          </p:cNvPr>
          <p:cNvSpPr txBox="1"/>
          <p:nvPr/>
        </p:nvSpPr>
        <p:spPr bwMode="auto">
          <a:xfrm>
            <a:off x="5195015" y="4528163"/>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80" name="TextBox 79">
            <a:extLst>
              <a:ext uri="{FF2B5EF4-FFF2-40B4-BE49-F238E27FC236}">
                <a16:creationId xmlns:a16="http://schemas.microsoft.com/office/drawing/2014/main" id="{810E584C-41F9-E94C-A7C3-7FA62B095AD9}"/>
              </a:ext>
            </a:extLst>
          </p:cNvPr>
          <p:cNvSpPr txBox="1"/>
          <p:nvPr/>
        </p:nvSpPr>
        <p:spPr bwMode="auto">
          <a:xfrm>
            <a:off x="5668181" y="4528163"/>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81" name="TextBox 80">
            <a:extLst>
              <a:ext uri="{FF2B5EF4-FFF2-40B4-BE49-F238E27FC236}">
                <a16:creationId xmlns:a16="http://schemas.microsoft.com/office/drawing/2014/main" id="{20ACBBF3-9F21-4B43-BFF6-42F38099EF1C}"/>
              </a:ext>
            </a:extLst>
          </p:cNvPr>
          <p:cNvSpPr txBox="1"/>
          <p:nvPr/>
        </p:nvSpPr>
        <p:spPr bwMode="auto">
          <a:xfrm>
            <a:off x="6141347" y="4528163"/>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82" name="TextBox 81">
            <a:extLst>
              <a:ext uri="{FF2B5EF4-FFF2-40B4-BE49-F238E27FC236}">
                <a16:creationId xmlns:a16="http://schemas.microsoft.com/office/drawing/2014/main" id="{06274098-3F55-574F-B781-3F9BEF5B064D}"/>
              </a:ext>
            </a:extLst>
          </p:cNvPr>
          <p:cNvSpPr txBox="1"/>
          <p:nvPr/>
        </p:nvSpPr>
        <p:spPr bwMode="auto">
          <a:xfrm>
            <a:off x="6614513" y="4528163"/>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83" name="TextBox 82">
            <a:extLst>
              <a:ext uri="{FF2B5EF4-FFF2-40B4-BE49-F238E27FC236}">
                <a16:creationId xmlns:a16="http://schemas.microsoft.com/office/drawing/2014/main" id="{3BA32163-0D86-0B40-BDF8-16BD28E52A7C}"/>
              </a:ext>
            </a:extLst>
          </p:cNvPr>
          <p:cNvSpPr txBox="1"/>
          <p:nvPr/>
        </p:nvSpPr>
        <p:spPr bwMode="auto">
          <a:xfrm>
            <a:off x="7087679" y="4528163"/>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84" name="TextBox 83">
            <a:extLst>
              <a:ext uri="{FF2B5EF4-FFF2-40B4-BE49-F238E27FC236}">
                <a16:creationId xmlns:a16="http://schemas.microsoft.com/office/drawing/2014/main" id="{9534A58C-B2E9-E54D-BB50-9FB5417E08E4}"/>
              </a:ext>
            </a:extLst>
          </p:cNvPr>
          <p:cNvSpPr txBox="1"/>
          <p:nvPr/>
        </p:nvSpPr>
        <p:spPr bwMode="auto">
          <a:xfrm>
            <a:off x="7560845" y="4528163"/>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85" name="TextBox 84">
            <a:extLst>
              <a:ext uri="{FF2B5EF4-FFF2-40B4-BE49-F238E27FC236}">
                <a16:creationId xmlns:a16="http://schemas.microsoft.com/office/drawing/2014/main" id="{752112BA-C271-F24A-B784-E1DAEF0BAD46}"/>
              </a:ext>
            </a:extLst>
          </p:cNvPr>
          <p:cNvSpPr txBox="1"/>
          <p:nvPr/>
        </p:nvSpPr>
        <p:spPr bwMode="auto">
          <a:xfrm>
            <a:off x="8034011" y="4528163"/>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86" name="TextBox 85">
            <a:extLst>
              <a:ext uri="{FF2B5EF4-FFF2-40B4-BE49-F238E27FC236}">
                <a16:creationId xmlns:a16="http://schemas.microsoft.com/office/drawing/2014/main" id="{369F951A-B447-F544-B28F-F6D42D7EF94E}"/>
              </a:ext>
            </a:extLst>
          </p:cNvPr>
          <p:cNvSpPr txBox="1"/>
          <p:nvPr/>
        </p:nvSpPr>
        <p:spPr bwMode="auto">
          <a:xfrm>
            <a:off x="8507177" y="4528163"/>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87" name="TextBox 86">
            <a:extLst>
              <a:ext uri="{FF2B5EF4-FFF2-40B4-BE49-F238E27FC236}">
                <a16:creationId xmlns:a16="http://schemas.microsoft.com/office/drawing/2014/main" id="{15BB4C24-16F7-DA45-97F6-59BFAC034ABD}"/>
              </a:ext>
            </a:extLst>
          </p:cNvPr>
          <p:cNvSpPr txBox="1"/>
          <p:nvPr/>
        </p:nvSpPr>
        <p:spPr bwMode="auto">
          <a:xfrm>
            <a:off x="8980343" y="4528163"/>
            <a:ext cx="476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88" name="TextBox 87">
            <a:extLst>
              <a:ext uri="{FF2B5EF4-FFF2-40B4-BE49-F238E27FC236}">
                <a16:creationId xmlns:a16="http://schemas.microsoft.com/office/drawing/2014/main" id="{9B4189AA-B8A1-1E4E-9D46-15406E2E05A5}"/>
              </a:ext>
            </a:extLst>
          </p:cNvPr>
          <p:cNvSpPr txBox="1"/>
          <p:nvPr/>
        </p:nvSpPr>
        <p:spPr bwMode="auto">
          <a:xfrm>
            <a:off x="3965176" y="3428394"/>
            <a:ext cx="8564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50.6%</a:t>
            </a:r>
          </a:p>
        </p:txBody>
      </p:sp>
      <p:sp>
        <p:nvSpPr>
          <p:cNvPr id="89" name="TextBox 88">
            <a:extLst>
              <a:ext uri="{FF2B5EF4-FFF2-40B4-BE49-F238E27FC236}">
                <a16:creationId xmlns:a16="http://schemas.microsoft.com/office/drawing/2014/main" id="{3FE2579C-4DEE-4540-9377-C666909C1A00}"/>
              </a:ext>
            </a:extLst>
          </p:cNvPr>
          <p:cNvSpPr txBox="1"/>
          <p:nvPr/>
        </p:nvSpPr>
        <p:spPr bwMode="auto">
          <a:xfrm>
            <a:off x="3965175" y="2398473"/>
            <a:ext cx="8564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70.0%</a:t>
            </a:r>
          </a:p>
        </p:txBody>
      </p:sp>
      <p:sp>
        <p:nvSpPr>
          <p:cNvPr id="91" name="TextBox 90">
            <a:extLst>
              <a:ext uri="{FF2B5EF4-FFF2-40B4-BE49-F238E27FC236}">
                <a16:creationId xmlns:a16="http://schemas.microsoft.com/office/drawing/2014/main" id="{21641A06-D1C9-DB4A-AFF1-A35743311450}"/>
              </a:ext>
            </a:extLst>
          </p:cNvPr>
          <p:cNvSpPr txBox="1"/>
          <p:nvPr/>
        </p:nvSpPr>
        <p:spPr bwMode="auto">
          <a:xfrm>
            <a:off x="5848117" y="3998352"/>
            <a:ext cx="8564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25.1%</a:t>
            </a:r>
          </a:p>
        </p:txBody>
      </p:sp>
      <p:sp>
        <p:nvSpPr>
          <p:cNvPr id="92" name="TextBox 91">
            <a:extLst>
              <a:ext uri="{FF2B5EF4-FFF2-40B4-BE49-F238E27FC236}">
                <a16:creationId xmlns:a16="http://schemas.microsoft.com/office/drawing/2014/main" id="{75F882F9-08E9-404C-8D9C-C84BA3A4187F}"/>
              </a:ext>
            </a:extLst>
          </p:cNvPr>
          <p:cNvSpPr txBox="1"/>
          <p:nvPr/>
        </p:nvSpPr>
        <p:spPr bwMode="auto">
          <a:xfrm>
            <a:off x="5521710" y="1774624"/>
            <a:ext cx="8564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 Yr</a:t>
            </a:r>
          </a:p>
        </p:txBody>
      </p:sp>
      <p:sp>
        <p:nvSpPr>
          <p:cNvPr id="93" name="TextBox 92">
            <a:extLst>
              <a:ext uri="{FF2B5EF4-FFF2-40B4-BE49-F238E27FC236}">
                <a16:creationId xmlns:a16="http://schemas.microsoft.com/office/drawing/2014/main" id="{189912AA-D0A2-DC40-9870-7CCD26439F54}"/>
              </a:ext>
            </a:extLst>
          </p:cNvPr>
          <p:cNvSpPr txBox="1"/>
          <p:nvPr/>
        </p:nvSpPr>
        <p:spPr bwMode="auto">
          <a:xfrm>
            <a:off x="3619149" y="1762937"/>
            <a:ext cx="8564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Yr</a:t>
            </a:r>
          </a:p>
        </p:txBody>
      </p:sp>
      <p:cxnSp>
        <p:nvCxnSpPr>
          <p:cNvPr id="21505" name="Straight Connector 21504">
            <a:extLst>
              <a:ext uri="{FF2B5EF4-FFF2-40B4-BE49-F238E27FC236}">
                <a16:creationId xmlns:a16="http://schemas.microsoft.com/office/drawing/2014/main" id="{63CB5B4D-8C2C-224D-AA5B-B0B780511841}"/>
              </a:ext>
            </a:extLst>
          </p:cNvPr>
          <p:cNvCxnSpPr>
            <a:endCxn id="93" idx="2"/>
          </p:cNvCxnSpPr>
          <p:nvPr/>
        </p:nvCxnSpPr>
        <p:spPr bwMode="auto">
          <a:xfrm flipV="1">
            <a:off x="4013777" y="2132269"/>
            <a:ext cx="33578" cy="2354183"/>
          </a:xfrm>
          <a:prstGeom prst="line">
            <a:avLst/>
          </a:prstGeom>
          <a:noFill/>
          <a:ln w="28575" cap="flat" cmpd="sng" algn="ctr">
            <a:solidFill>
              <a:schemeClr val="bg1"/>
            </a:solidFill>
            <a:prstDash val="sysDot"/>
            <a:round/>
            <a:headEnd type="none" w="med" len="med"/>
            <a:tailEnd type="none" w="med" len="med"/>
          </a:ln>
          <a:effectLst/>
        </p:spPr>
      </p:cxnSp>
      <p:cxnSp>
        <p:nvCxnSpPr>
          <p:cNvPr id="96" name="Straight Connector 95">
            <a:extLst>
              <a:ext uri="{FF2B5EF4-FFF2-40B4-BE49-F238E27FC236}">
                <a16:creationId xmlns:a16="http://schemas.microsoft.com/office/drawing/2014/main" id="{EAC879D2-441E-AE47-8747-0EDB1DA8ECA0}"/>
              </a:ext>
            </a:extLst>
          </p:cNvPr>
          <p:cNvCxnSpPr>
            <a:cxnSpLocks/>
          </p:cNvCxnSpPr>
          <p:nvPr/>
        </p:nvCxnSpPr>
        <p:spPr bwMode="auto">
          <a:xfrm flipV="1">
            <a:off x="5905329" y="2141891"/>
            <a:ext cx="0" cy="2359771"/>
          </a:xfrm>
          <a:prstGeom prst="line">
            <a:avLst/>
          </a:prstGeom>
          <a:noFill/>
          <a:ln w="28575" cap="flat" cmpd="sng" algn="ctr">
            <a:solidFill>
              <a:schemeClr val="bg1"/>
            </a:solidFill>
            <a:prstDash val="sysDot"/>
            <a:round/>
            <a:headEnd type="none" w="med" len="med"/>
            <a:tailEnd type="none" w="med" len="med"/>
          </a:ln>
          <a:effectLst/>
        </p:spPr>
      </p:cxnSp>
      <p:sp>
        <p:nvSpPr>
          <p:cNvPr id="114" name="TextBox 113">
            <a:extLst>
              <a:ext uri="{FF2B5EF4-FFF2-40B4-BE49-F238E27FC236}">
                <a16:creationId xmlns:a16="http://schemas.microsoft.com/office/drawing/2014/main" id="{A96DB2B8-1129-AE40-948D-24D1324B40DD}"/>
              </a:ext>
            </a:extLst>
          </p:cNvPr>
          <p:cNvSpPr txBox="1"/>
          <p:nvPr/>
        </p:nvSpPr>
        <p:spPr bwMode="auto">
          <a:xfrm>
            <a:off x="6275436" y="3820380"/>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nvGrpSpPr>
          <p:cNvPr id="21516" name="Group 21515">
            <a:extLst>
              <a:ext uri="{FF2B5EF4-FFF2-40B4-BE49-F238E27FC236}">
                <a16:creationId xmlns:a16="http://schemas.microsoft.com/office/drawing/2014/main" id="{837A5538-F303-9B43-A09B-3AA31FD83729}"/>
              </a:ext>
            </a:extLst>
          </p:cNvPr>
          <p:cNvGrpSpPr/>
          <p:nvPr/>
        </p:nvGrpSpPr>
        <p:grpSpPr>
          <a:xfrm>
            <a:off x="2420684" y="1923264"/>
            <a:ext cx="6187815" cy="2267140"/>
            <a:chOff x="2420684" y="1923264"/>
            <a:chExt cx="6187815" cy="2267140"/>
          </a:xfrm>
        </p:grpSpPr>
        <p:sp>
          <p:nvSpPr>
            <p:cNvPr id="21515" name="TextBox 21514">
              <a:extLst>
                <a:ext uri="{FF2B5EF4-FFF2-40B4-BE49-F238E27FC236}">
                  <a16:creationId xmlns:a16="http://schemas.microsoft.com/office/drawing/2014/main" id="{8D2A4606-6557-564C-880B-12EC114A5B63}"/>
                </a:ext>
              </a:extLst>
            </p:cNvPr>
            <p:cNvSpPr txBox="1"/>
            <p:nvPr/>
          </p:nvSpPr>
          <p:spPr bwMode="auto">
            <a:xfrm>
              <a:off x="2420684" y="1923264"/>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6" name="TextBox 105">
              <a:extLst>
                <a:ext uri="{FF2B5EF4-FFF2-40B4-BE49-F238E27FC236}">
                  <a16:creationId xmlns:a16="http://schemas.microsoft.com/office/drawing/2014/main" id="{D6875F88-1DDD-154E-91FB-A28274D68AD8}"/>
                </a:ext>
              </a:extLst>
            </p:cNvPr>
            <p:cNvSpPr txBox="1"/>
            <p:nvPr/>
          </p:nvSpPr>
          <p:spPr bwMode="auto">
            <a:xfrm>
              <a:off x="5789780" y="3678856"/>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7" name="TextBox 106">
              <a:extLst>
                <a:ext uri="{FF2B5EF4-FFF2-40B4-BE49-F238E27FC236}">
                  <a16:creationId xmlns:a16="http://schemas.microsoft.com/office/drawing/2014/main" id="{CB5A6FB4-CE1F-3F45-A8E9-3094B52D031C}"/>
                </a:ext>
              </a:extLst>
            </p:cNvPr>
            <p:cNvSpPr txBox="1"/>
            <p:nvPr/>
          </p:nvSpPr>
          <p:spPr bwMode="auto">
            <a:xfrm>
              <a:off x="5730275" y="3677917"/>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8" name="TextBox 107">
              <a:extLst>
                <a:ext uri="{FF2B5EF4-FFF2-40B4-BE49-F238E27FC236}">
                  <a16:creationId xmlns:a16="http://schemas.microsoft.com/office/drawing/2014/main" id="{DCADFC0B-69C1-1B45-AFC8-1073B07B5933}"/>
                </a:ext>
              </a:extLst>
            </p:cNvPr>
            <p:cNvSpPr txBox="1"/>
            <p:nvPr/>
          </p:nvSpPr>
          <p:spPr bwMode="auto">
            <a:xfrm>
              <a:off x="5678787" y="3680505"/>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9" name="TextBox 108">
              <a:extLst>
                <a:ext uri="{FF2B5EF4-FFF2-40B4-BE49-F238E27FC236}">
                  <a16:creationId xmlns:a16="http://schemas.microsoft.com/office/drawing/2014/main" id="{5190BA49-7FA4-1848-B43D-C7606DAACCDB}"/>
                </a:ext>
              </a:extLst>
            </p:cNvPr>
            <p:cNvSpPr txBox="1"/>
            <p:nvPr/>
          </p:nvSpPr>
          <p:spPr bwMode="auto">
            <a:xfrm>
              <a:off x="5601497" y="3689634"/>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0" name="TextBox 109">
              <a:extLst>
                <a:ext uri="{FF2B5EF4-FFF2-40B4-BE49-F238E27FC236}">
                  <a16:creationId xmlns:a16="http://schemas.microsoft.com/office/drawing/2014/main" id="{63FDAC30-D116-3A4F-98E0-6FD0345D8C5A}"/>
                </a:ext>
              </a:extLst>
            </p:cNvPr>
            <p:cNvSpPr txBox="1"/>
            <p:nvPr/>
          </p:nvSpPr>
          <p:spPr bwMode="auto">
            <a:xfrm>
              <a:off x="5494116" y="3689634"/>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1" name="TextBox 110">
              <a:extLst>
                <a:ext uri="{FF2B5EF4-FFF2-40B4-BE49-F238E27FC236}">
                  <a16:creationId xmlns:a16="http://schemas.microsoft.com/office/drawing/2014/main" id="{B85CD86E-C4EF-2C45-9BEA-51C963A779F9}"/>
                </a:ext>
              </a:extLst>
            </p:cNvPr>
            <p:cNvSpPr txBox="1"/>
            <p:nvPr/>
          </p:nvSpPr>
          <p:spPr bwMode="auto">
            <a:xfrm>
              <a:off x="5425803" y="3657001"/>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2" name="TextBox 111">
              <a:extLst>
                <a:ext uri="{FF2B5EF4-FFF2-40B4-BE49-F238E27FC236}">
                  <a16:creationId xmlns:a16="http://schemas.microsoft.com/office/drawing/2014/main" id="{3BF16B67-1AF1-5F48-AC8C-62F00C61F3CA}"/>
                </a:ext>
              </a:extLst>
            </p:cNvPr>
            <p:cNvSpPr txBox="1"/>
            <p:nvPr/>
          </p:nvSpPr>
          <p:spPr bwMode="auto">
            <a:xfrm>
              <a:off x="5377105" y="3613060"/>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3" name="TextBox 112">
              <a:extLst>
                <a:ext uri="{FF2B5EF4-FFF2-40B4-BE49-F238E27FC236}">
                  <a16:creationId xmlns:a16="http://schemas.microsoft.com/office/drawing/2014/main" id="{3DF8E504-A812-9448-9D3C-629774E23679}"/>
                </a:ext>
              </a:extLst>
            </p:cNvPr>
            <p:cNvSpPr txBox="1"/>
            <p:nvPr/>
          </p:nvSpPr>
          <p:spPr bwMode="auto">
            <a:xfrm>
              <a:off x="6372440" y="3814625"/>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5" name="TextBox 114">
              <a:extLst>
                <a:ext uri="{FF2B5EF4-FFF2-40B4-BE49-F238E27FC236}">
                  <a16:creationId xmlns:a16="http://schemas.microsoft.com/office/drawing/2014/main" id="{31A184E1-43E1-9941-A510-CD0612E37619}"/>
                </a:ext>
              </a:extLst>
            </p:cNvPr>
            <p:cNvSpPr txBox="1"/>
            <p:nvPr/>
          </p:nvSpPr>
          <p:spPr bwMode="auto">
            <a:xfrm>
              <a:off x="5977600" y="3721155"/>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6" name="TextBox 115">
              <a:extLst>
                <a:ext uri="{FF2B5EF4-FFF2-40B4-BE49-F238E27FC236}">
                  <a16:creationId xmlns:a16="http://schemas.microsoft.com/office/drawing/2014/main" id="{72C75FAC-B8CA-5847-BC6A-F6328A68BE50}"/>
                </a:ext>
              </a:extLst>
            </p:cNvPr>
            <p:cNvSpPr txBox="1"/>
            <p:nvPr/>
          </p:nvSpPr>
          <p:spPr bwMode="auto">
            <a:xfrm>
              <a:off x="5846138" y="3677917"/>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7" name="TextBox 116">
              <a:extLst>
                <a:ext uri="{FF2B5EF4-FFF2-40B4-BE49-F238E27FC236}">
                  <a16:creationId xmlns:a16="http://schemas.microsoft.com/office/drawing/2014/main" id="{97141E6C-93D3-2143-B1EF-91F2537F81F5}"/>
                </a:ext>
              </a:extLst>
            </p:cNvPr>
            <p:cNvSpPr txBox="1"/>
            <p:nvPr/>
          </p:nvSpPr>
          <p:spPr bwMode="auto">
            <a:xfrm>
              <a:off x="6412706" y="3812497"/>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8" name="TextBox 117">
              <a:extLst>
                <a:ext uri="{FF2B5EF4-FFF2-40B4-BE49-F238E27FC236}">
                  <a16:creationId xmlns:a16="http://schemas.microsoft.com/office/drawing/2014/main" id="{512D6BD3-DD41-524B-929A-350E455A65A9}"/>
                </a:ext>
              </a:extLst>
            </p:cNvPr>
            <p:cNvSpPr txBox="1"/>
            <p:nvPr/>
          </p:nvSpPr>
          <p:spPr bwMode="auto">
            <a:xfrm>
              <a:off x="6463321" y="3809527"/>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9" name="TextBox 118">
              <a:extLst>
                <a:ext uri="{FF2B5EF4-FFF2-40B4-BE49-F238E27FC236}">
                  <a16:creationId xmlns:a16="http://schemas.microsoft.com/office/drawing/2014/main" id="{2A944FAC-E99D-174C-9817-8C832CA6FA2A}"/>
                </a:ext>
              </a:extLst>
            </p:cNvPr>
            <p:cNvSpPr txBox="1"/>
            <p:nvPr/>
          </p:nvSpPr>
          <p:spPr bwMode="auto">
            <a:xfrm>
              <a:off x="6753600" y="3816505"/>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0" name="TextBox 119">
              <a:extLst>
                <a:ext uri="{FF2B5EF4-FFF2-40B4-BE49-F238E27FC236}">
                  <a16:creationId xmlns:a16="http://schemas.microsoft.com/office/drawing/2014/main" id="{2E45F209-C9E6-C44B-A43E-C3E3468110C3}"/>
                </a:ext>
              </a:extLst>
            </p:cNvPr>
            <p:cNvSpPr txBox="1"/>
            <p:nvPr/>
          </p:nvSpPr>
          <p:spPr bwMode="auto">
            <a:xfrm>
              <a:off x="8112107" y="3821072"/>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1" name="TextBox 120">
              <a:extLst>
                <a:ext uri="{FF2B5EF4-FFF2-40B4-BE49-F238E27FC236}">
                  <a16:creationId xmlns:a16="http://schemas.microsoft.com/office/drawing/2014/main" id="{D5D4E6EE-B109-C44E-9B2D-B05BCD4BD09C}"/>
                </a:ext>
              </a:extLst>
            </p:cNvPr>
            <p:cNvSpPr txBox="1"/>
            <p:nvPr/>
          </p:nvSpPr>
          <p:spPr bwMode="auto">
            <a:xfrm>
              <a:off x="7639389" y="3807974"/>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2" name="TextBox 121">
              <a:extLst>
                <a:ext uri="{FF2B5EF4-FFF2-40B4-BE49-F238E27FC236}">
                  <a16:creationId xmlns:a16="http://schemas.microsoft.com/office/drawing/2014/main" id="{C4BD080F-6A25-6C49-BBA3-FA4724B539FB}"/>
                </a:ext>
              </a:extLst>
            </p:cNvPr>
            <p:cNvSpPr txBox="1"/>
            <p:nvPr/>
          </p:nvSpPr>
          <p:spPr bwMode="auto">
            <a:xfrm>
              <a:off x="8264507" y="3812740"/>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3" name="TextBox 122">
              <a:extLst>
                <a:ext uri="{FF2B5EF4-FFF2-40B4-BE49-F238E27FC236}">
                  <a16:creationId xmlns:a16="http://schemas.microsoft.com/office/drawing/2014/main" id="{83F881C6-D249-3B41-A5C4-1C6E31334B91}"/>
                </a:ext>
              </a:extLst>
            </p:cNvPr>
            <p:cNvSpPr txBox="1"/>
            <p:nvPr/>
          </p:nvSpPr>
          <p:spPr bwMode="auto">
            <a:xfrm>
              <a:off x="8179388" y="3812497"/>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4" name="TextBox 123">
              <a:extLst>
                <a:ext uri="{FF2B5EF4-FFF2-40B4-BE49-F238E27FC236}">
                  <a16:creationId xmlns:a16="http://schemas.microsoft.com/office/drawing/2014/main" id="{E6E7BE04-9185-7849-AD06-ED05C240DEB7}"/>
                </a:ext>
              </a:extLst>
            </p:cNvPr>
            <p:cNvSpPr txBox="1"/>
            <p:nvPr/>
          </p:nvSpPr>
          <p:spPr bwMode="auto">
            <a:xfrm>
              <a:off x="8331788" y="3814625"/>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sp>
        <p:nvSpPr>
          <p:cNvPr id="144" name="TextBox 143">
            <a:extLst>
              <a:ext uri="{FF2B5EF4-FFF2-40B4-BE49-F238E27FC236}">
                <a16:creationId xmlns:a16="http://schemas.microsoft.com/office/drawing/2014/main" id="{7929F835-A1B9-F448-BDE8-F7371132AC8E}"/>
              </a:ext>
            </a:extLst>
          </p:cNvPr>
          <p:cNvSpPr txBox="1"/>
          <p:nvPr/>
        </p:nvSpPr>
        <p:spPr bwMode="auto">
          <a:xfrm>
            <a:off x="9773281" y="4112209"/>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nvGrpSpPr>
          <p:cNvPr id="21517" name="Group 21516">
            <a:extLst>
              <a:ext uri="{FF2B5EF4-FFF2-40B4-BE49-F238E27FC236}">
                <a16:creationId xmlns:a16="http://schemas.microsoft.com/office/drawing/2014/main" id="{4920B76C-3F95-B94B-807C-3BAE29C509E7}"/>
              </a:ext>
            </a:extLst>
          </p:cNvPr>
          <p:cNvGrpSpPr/>
          <p:nvPr/>
        </p:nvGrpSpPr>
        <p:grpSpPr>
          <a:xfrm>
            <a:off x="1998508" y="1800485"/>
            <a:ext cx="7770951" cy="2492392"/>
            <a:chOff x="1998508" y="1800485"/>
            <a:chExt cx="7770951" cy="2492392"/>
          </a:xfrm>
        </p:grpSpPr>
        <p:sp>
          <p:nvSpPr>
            <p:cNvPr id="90" name="TextBox 89">
              <a:extLst>
                <a:ext uri="{FF2B5EF4-FFF2-40B4-BE49-F238E27FC236}">
                  <a16:creationId xmlns:a16="http://schemas.microsoft.com/office/drawing/2014/main" id="{1C32AF40-4D84-4146-93F9-CA0FB2C6E9B4}"/>
                </a:ext>
              </a:extLst>
            </p:cNvPr>
            <p:cNvSpPr txBox="1"/>
            <p:nvPr/>
          </p:nvSpPr>
          <p:spPr bwMode="auto">
            <a:xfrm>
              <a:off x="5836547" y="2944452"/>
              <a:ext cx="8564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48.5%</a:t>
              </a:r>
            </a:p>
          </p:txBody>
        </p:sp>
        <p:sp>
          <p:nvSpPr>
            <p:cNvPr id="125" name="TextBox 124">
              <a:extLst>
                <a:ext uri="{FF2B5EF4-FFF2-40B4-BE49-F238E27FC236}">
                  <a16:creationId xmlns:a16="http://schemas.microsoft.com/office/drawing/2014/main" id="{CB417B59-AF25-DC43-8CD2-A009D0A63B7D}"/>
                </a:ext>
              </a:extLst>
            </p:cNvPr>
            <p:cNvSpPr txBox="1"/>
            <p:nvPr/>
          </p:nvSpPr>
          <p:spPr bwMode="auto">
            <a:xfrm>
              <a:off x="1998508" y="1800485"/>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7" name="TextBox 126">
              <a:extLst>
                <a:ext uri="{FF2B5EF4-FFF2-40B4-BE49-F238E27FC236}">
                  <a16:creationId xmlns:a16="http://schemas.microsoft.com/office/drawing/2014/main" id="{6F1B5FA0-A6D8-C642-9B40-25C8C6A81B4D}"/>
                </a:ext>
              </a:extLst>
            </p:cNvPr>
            <p:cNvSpPr txBox="1"/>
            <p:nvPr/>
          </p:nvSpPr>
          <p:spPr bwMode="auto">
            <a:xfrm>
              <a:off x="2102250" y="1835653"/>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8" name="TextBox 127">
              <a:extLst>
                <a:ext uri="{FF2B5EF4-FFF2-40B4-BE49-F238E27FC236}">
                  <a16:creationId xmlns:a16="http://schemas.microsoft.com/office/drawing/2014/main" id="{BD7C2FDC-BF0B-024B-85A1-033F9A4B921C}"/>
                </a:ext>
              </a:extLst>
            </p:cNvPr>
            <p:cNvSpPr txBox="1"/>
            <p:nvPr/>
          </p:nvSpPr>
          <p:spPr bwMode="auto">
            <a:xfrm>
              <a:off x="2200195" y="1836509"/>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9" name="TextBox 128">
              <a:extLst>
                <a:ext uri="{FF2B5EF4-FFF2-40B4-BE49-F238E27FC236}">
                  <a16:creationId xmlns:a16="http://schemas.microsoft.com/office/drawing/2014/main" id="{094323ED-90EF-4243-A7F6-17BF18DBB003}"/>
                </a:ext>
              </a:extLst>
            </p:cNvPr>
            <p:cNvSpPr txBox="1"/>
            <p:nvPr/>
          </p:nvSpPr>
          <p:spPr bwMode="auto">
            <a:xfrm>
              <a:off x="2228006" y="1851735"/>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0" name="TextBox 129">
              <a:extLst>
                <a:ext uri="{FF2B5EF4-FFF2-40B4-BE49-F238E27FC236}">
                  <a16:creationId xmlns:a16="http://schemas.microsoft.com/office/drawing/2014/main" id="{AC9C76CD-8263-AA45-A470-28927B19643F}"/>
                </a:ext>
              </a:extLst>
            </p:cNvPr>
            <p:cNvSpPr txBox="1"/>
            <p:nvPr/>
          </p:nvSpPr>
          <p:spPr bwMode="auto">
            <a:xfrm>
              <a:off x="2374512" y="1901677"/>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1" name="TextBox 130">
              <a:extLst>
                <a:ext uri="{FF2B5EF4-FFF2-40B4-BE49-F238E27FC236}">
                  <a16:creationId xmlns:a16="http://schemas.microsoft.com/office/drawing/2014/main" id="{16F711CE-1544-314E-9B74-1021680BF3A2}"/>
                </a:ext>
              </a:extLst>
            </p:cNvPr>
            <p:cNvSpPr txBox="1"/>
            <p:nvPr/>
          </p:nvSpPr>
          <p:spPr bwMode="auto">
            <a:xfrm>
              <a:off x="2471614" y="1936514"/>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2" name="TextBox 131">
              <a:extLst>
                <a:ext uri="{FF2B5EF4-FFF2-40B4-BE49-F238E27FC236}">
                  <a16:creationId xmlns:a16="http://schemas.microsoft.com/office/drawing/2014/main" id="{685216FE-7F8A-8546-95A8-4DD82C03D573}"/>
                </a:ext>
              </a:extLst>
            </p:cNvPr>
            <p:cNvSpPr txBox="1"/>
            <p:nvPr/>
          </p:nvSpPr>
          <p:spPr bwMode="auto">
            <a:xfrm>
              <a:off x="2553769" y="1951137"/>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3" name="TextBox 132">
              <a:extLst>
                <a:ext uri="{FF2B5EF4-FFF2-40B4-BE49-F238E27FC236}">
                  <a16:creationId xmlns:a16="http://schemas.microsoft.com/office/drawing/2014/main" id="{88D79AEA-505E-D348-BEAD-9EECBE94CE8E}"/>
                </a:ext>
              </a:extLst>
            </p:cNvPr>
            <p:cNvSpPr txBox="1"/>
            <p:nvPr/>
          </p:nvSpPr>
          <p:spPr bwMode="auto">
            <a:xfrm>
              <a:off x="3394623" y="2351525"/>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4" name="TextBox 133">
              <a:extLst>
                <a:ext uri="{FF2B5EF4-FFF2-40B4-BE49-F238E27FC236}">
                  <a16:creationId xmlns:a16="http://schemas.microsoft.com/office/drawing/2014/main" id="{D70D6ADB-8C1E-AC4B-A11E-042FC3A556E2}"/>
                </a:ext>
              </a:extLst>
            </p:cNvPr>
            <p:cNvSpPr txBox="1"/>
            <p:nvPr/>
          </p:nvSpPr>
          <p:spPr bwMode="auto">
            <a:xfrm>
              <a:off x="2757410" y="2049590"/>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5" name="TextBox 134">
              <a:extLst>
                <a:ext uri="{FF2B5EF4-FFF2-40B4-BE49-F238E27FC236}">
                  <a16:creationId xmlns:a16="http://schemas.microsoft.com/office/drawing/2014/main" id="{17C017AE-DBD3-D049-A10C-CA5DD843C7A7}"/>
                </a:ext>
              </a:extLst>
            </p:cNvPr>
            <p:cNvSpPr txBox="1"/>
            <p:nvPr/>
          </p:nvSpPr>
          <p:spPr bwMode="auto">
            <a:xfrm>
              <a:off x="3794221" y="2463603"/>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6" name="TextBox 135">
              <a:extLst>
                <a:ext uri="{FF2B5EF4-FFF2-40B4-BE49-F238E27FC236}">
                  <a16:creationId xmlns:a16="http://schemas.microsoft.com/office/drawing/2014/main" id="{A7431665-26CF-3744-998E-0B90C3562685}"/>
                </a:ext>
              </a:extLst>
            </p:cNvPr>
            <p:cNvSpPr txBox="1"/>
            <p:nvPr/>
          </p:nvSpPr>
          <p:spPr bwMode="auto">
            <a:xfrm>
              <a:off x="4161027" y="2635125"/>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7" name="TextBox 136">
              <a:extLst>
                <a:ext uri="{FF2B5EF4-FFF2-40B4-BE49-F238E27FC236}">
                  <a16:creationId xmlns:a16="http://schemas.microsoft.com/office/drawing/2014/main" id="{B841C452-DD61-8E46-8F1D-3BBB47AF33B4}"/>
                </a:ext>
              </a:extLst>
            </p:cNvPr>
            <p:cNvSpPr txBox="1"/>
            <p:nvPr/>
          </p:nvSpPr>
          <p:spPr bwMode="auto">
            <a:xfrm>
              <a:off x="4319040" y="2695100"/>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8" name="TextBox 137">
              <a:extLst>
                <a:ext uri="{FF2B5EF4-FFF2-40B4-BE49-F238E27FC236}">
                  <a16:creationId xmlns:a16="http://schemas.microsoft.com/office/drawing/2014/main" id="{9E989129-CA97-6E46-8261-1ECB4E25B2E5}"/>
                </a:ext>
              </a:extLst>
            </p:cNvPr>
            <p:cNvSpPr txBox="1"/>
            <p:nvPr/>
          </p:nvSpPr>
          <p:spPr bwMode="auto">
            <a:xfrm>
              <a:off x="4377935" y="2718851"/>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9" name="TextBox 138">
              <a:extLst>
                <a:ext uri="{FF2B5EF4-FFF2-40B4-BE49-F238E27FC236}">
                  <a16:creationId xmlns:a16="http://schemas.microsoft.com/office/drawing/2014/main" id="{FB63BCF6-3347-1242-9196-B1D0B20130F5}"/>
                </a:ext>
              </a:extLst>
            </p:cNvPr>
            <p:cNvSpPr txBox="1"/>
            <p:nvPr/>
          </p:nvSpPr>
          <p:spPr bwMode="auto">
            <a:xfrm>
              <a:off x="5065132" y="3002531"/>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0" name="TextBox 139">
              <a:extLst>
                <a:ext uri="{FF2B5EF4-FFF2-40B4-BE49-F238E27FC236}">
                  <a16:creationId xmlns:a16="http://schemas.microsoft.com/office/drawing/2014/main" id="{6D3AF16C-F186-2143-B271-B8162D3B124B}"/>
                </a:ext>
              </a:extLst>
            </p:cNvPr>
            <p:cNvSpPr txBox="1"/>
            <p:nvPr/>
          </p:nvSpPr>
          <p:spPr bwMode="auto">
            <a:xfrm>
              <a:off x="5316645" y="3034651"/>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1" name="TextBox 140">
              <a:extLst>
                <a:ext uri="{FF2B5EF4-FFF2-40B4-BE49-F238E27FC236}">
                  <a16:creationId xmlns:a16="http://schemas.microsoft.com/office/drawing/2014/main" id="{8532C27D-6F03-6645-B48C-B7EDB1CBAFEB}"/>
                </a:ext>
              </a:extLst>
            </p:cNvPr>
            <p:cNvSpPr txBox="1"/>
            <p:nvPr/>
          </p:nvSpPr>
          <p:spPr bwMode="auto">
            <a:xfrm>
              <a:off x="4961691" y="2957294"/>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2" name="TextBox 141">
              <a:extLst>
                <a:ext uri="{FF2B5EF4-FFF2-40B4-BE49-F238E27FC236}">
                  <a16:creationId xmlns:a16="http://schemas.microsoft.com/office/drawing/2014/main" id="{22AE4710-F8C3-9C48-A463-B4A49CD1CC60}"/>
                </a:ext>
              </a:extLst>
            </p:cNvPr>
            <p:cNvSpPr txBox="1"/>
            <p:nvPr/>
          </p:nvSpPr>
          <p:spPr bwMode="auto">
            <a:xfrm>
              <a:off x="5360187" y="3049861"/>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3" name="TextBox 142">
              <a:extLst>
                <a:ext uri="{FF2B5EF4-FFF2-40B4-BE49-F238E27FC236}">
                  <a16:creationId xmlns:a16="http://schemas.microsoft.com/office/drawing/2014/main" id="{A5A60E15-2659-F54D-8F76-230E695E35E5}"/>
                </a:ext>
              </a:extLst>
            </p:cNvPr>
            <p:cNvSpPr txBox="1"/>
            <p:nvPr/>
          </p:nvSpPr>
          <p:spPr bwMode="auto">
            <a:xfrm>
              <a:off x="6174187" y="3212867"/>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5" name="TextBox 144">
              <a:extLst>
                <a:ext uri="{FF2B5EF4-FFF2-40B4-BE49-F238E27FC236}">
                  <a16:creationId xmlns:a16="http://schemas.microsoft.com/office/drawing/2014/main" id="{651AADEC-587E-6343-8B99-79B8CF287323}"/>
                </a:ext>
              </a:extLst>
            </p:cNvPr>
            <p:cNvSpPr txBox="1"/>
            <p:nvPr/>
          </p:nvSpPr>
          <p:spPr bwMode="auto">
            <a:xfrm>
              <a:off x="6275436" y="3222855"/>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6" name="TextBox 145">
              <a:extLst>
                <a:ext uri="{FF2B5EF4-FFF2-40B4-BE49-F238E27FC236}">
                  <a16:creationId xmlns:a16="http://schemas.microsoft.com/office/drawing/2014/main" id="{5A24DC3E-D0E2-AE41-B8DA-9D888F8C3F43}"/>
                </a:ext>
              </a:extLst>
            </p:cNvPr>
            <p:cNvSpPr txBox="1"/>
            <p:nvPr/>
          </p:nvSpPr>
          <p:spPr bwMode="auto">
            <a:xfrm>
              <a:off x="9308378" y="3778564"/>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7" name="TextBox 146">
              <a:extLst>
                <a:ext uri="{FF2B5EF4-FFF2-40B4-BE49-F238E27FC236}">
                  <a16:creationId xmlns:a16="http://schemas.microsoft.com/office/drawing/2014/main" id="{EB02563E-EC32-BC40-8555-4CA1333EB3CC}"/>
                </a:ext>
              </a:extLst>
            </p:cNvPr>
            <p:cNvSpPr txBox="1"/>
            <p:nvPr/>
          </p:nvSpPr>
          <p:spPr bwMode="auto">
            <a:xfrm>
              <a:off x="9492748" y="3923545"/>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8" name="TextBox 147">
              <a:extLst>
                <a:ext uri="{FF2B5EF4-FFF2-40B4-BE49-F238E27FC236}">
                  <a16:creationId xmlns:a16="http://schemas.microsoft.com/office/drawing/2014/main" id="{97764043-30FC-A64A-83BA-8419CED1134F}"/>
                </a:ext>
              </a:extLst>
            </p:cNvPr>
            <p:cNvSpPr txBox="1"/>
            <p:nvPr/>
          </p:nvSpPr>
          <p:spPr bwMode="auto">
            <a:xfrm>
              <a:off x="8801127" y="3682015"/>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9" name="TextBox 148">
              <a:extLst>
                <a:ext uri="{FF2B5EF4-FFF2-40B4-BE49-F238E27FC236}">
                  <a16:creationId xmlns:a16="http://schemas.microsoft.com/office/drawing/2014/main" id="{957DE9D6-52DE-1B45-B57A-4501765E16FE}"/>
                </a:ext>
              </a:extLst>
            </p:cNvPr>
            <p:cNvSpPr txBox="1"/>
            <p:nvPr/>
          </p:nvSpPr>
          <p:spPr bwMode="auto">
            <a:xfrm>
              <a:off x="8560489" y="3593898"/>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0" name="TextBox 149">
              <a:extLst>
                <a:ext uri="{FF2B5EF4-FFF2-40B4-BE49-F238E27FC236}">
                  <a16:creationId xmlns:a16="http://schemas.microsoft.com/office/drawing/2014/main" id="{6158718B-07A5-F244-9245-425135488CE1}"/>
                </a:ext>
              </a:extLst>
            </p:cNvPr>
            <p:cNvSpPr txBox="1"/>
            <p:nvPr/>
          </p:nvSpPr>
          <p:spPr bwMode="auto">
            <a:xfrm>
              <a:off x="8072035" y="3586689"/>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1" name="TextBox 150">
              <a:extLst>
                <a:ext uri="{FF2B5EF4-FFF2-40B4-BE49-F238E27FC236}">
                  <a16:creationId xmlns:a16="http://schemas.microsoft.com/office/drawing/2014/main" id="{22423E2D-4AD0-884D-8CC6-4D83E731B5E7}"/>
                </a:ext>
              </a:extLst>
            </p:cNvPr>
            <p:cNvSpPr txBox="1"/>
            <p:nvPr/>
          </p:nvSpPr>
          <p:spPr bwMode="auto">
            <a:xfrm>
              <a:off x="8112234" y="3586689"/>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2" name="TextBox 151">
              <a:extLst>
                <a:ext uri="{FF2B5EF4-FFF2-40B4-BE49-F238E27FC236}">
                  <a16:creationId xmlns:a16="http://schemas.microsoft.com/office/drawing/2014/main" id="{7E015DC8-7DC0-0F4F-8A6B-6968AE672D6F}"/>
                </a:ext>
              </a:extLst>
            </p:cNvPr>
            <p:cNvSpPr txBox="1"/>
            <p:nvPr/>
          </p:nvSpPr>
          <p:spPr bwMode="auto">
            <a:xfrm>
              <a:off x="7755125" y="3586689"/>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3" name="TextBox 152">
              <a:extLst>
                <a:ext uri="{FF2B5EF4-FFF2-40B4-BE49-F238E27FC236}">
                  <a16:creationId xmlns:a16="http://schemas.microsoft.com/office/drawing/2014/main" id="{463C5C69-552E-374C-B970-0FE0BADB60F6}"/>
                </a:ext>
              </a:extLst>
            </p:cNvPr>
            <p:cNvSpPr txBox="1"/>
            <p:nvPr/>
          </p:nvSpPr>
          <p:spPr bwMode="auto">
            <a:xfrm>
              <a:off x="7793942" y="3586689"/>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4" name="TextBox 153">
              <a:extLst>
                <a:ext uri="{FF2B5EF4-FFF2-40B4-BE49-F238E27FC236}">
                  <a16:creationId xmlns:a16="http://schemas.microsoft.com/office/drawing/2014/main" id="{7A49601B-1C2A-7A48-B7F2-377BDD52B071}"/>
                </a:ext>
              </a:extLst>
            </p:cNvPr>
            <p:cNvSpPr txBox="1"/>
            <p:nvPr/>
          </p:nvSpPr>
          <p:spPr bwMode="auto">
            <a:xfrm>
              <a:off x="7468776" y="3535992"/>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5" name="TextBox 154">
              <a:extLst>
                <a:ext uri="{FF2B5EF4-FFF2-40B4-BE49-F238E27FC236}">
                  <a16:creationId xmlns:a16="http://schemas.microsoft.com/office/drawing/2014/main" id="{C7AB19BB-42F6-DF47-B068-D86D2CC79A7C}"/>
                </a:ext>
              </a:extLst>
            </p:cNvPr>
            <p:cNvSpPr txBox="1"/>
            <p:nvPr/>
          </p:nvSpPr>
          <p:spPr bwMode="auto">
            <a:xfrm>
              <a:off x="7610262" y="3535992"/>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6" name="TextBox 155">
              <a:extLst>
                <a:ext uri="{FF2B5EF4-FFF2-40B4-BE49-F238E27FC236}">
                  <a16:creationId xmlns:a16="http://schemas.microsoft.com/office/drawing/2014/main" id="{68936D1A-6018-054B-BD0E-31C980CFF788}"/>
                </a:ext>
              </a:extLst>
            </p:cNvPr>
            <p:cNvSpPr txBox="1"/>
            <p:nvPr/>
          </p:nvSpPr>
          <p:spPr bwMode="auto">
            <a:xfrm>
              <a:off x="7633133" y="3535992"/>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7" name="TextBox 156">
              <a:extLst>
                <a:ext uri="{FF2B5EF4-FFF2-40B4-BE49-F238E27FC236}">
                  <a16:creationId xmlns:a16="http://schemas.microsoft.com/office/drawing/2014/main" id="{3AA47C73-F176-C14E-85B4-B26100F57521}"/>
                </a:ext>
              </a:extLst>
            </p:cNvPr>
            <p:cNvSpPr txBox="1"/>
            <p:nvPr/>
          </p:nvSpPr>
          <p:spPr bwMode="auto">
            <a:xfrm>
              <a:off x="6325381" y="3210475"/>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8" name="TextBox 157">
              <a:extLst>
                <a:ext uri="{FF2B5EF4-FFF2-40B4-BE49-F238E27FC236}">
                  <a16:creationId xmlns:a16="http://schemas.microsoft.com/office/drawing/2014/main" id="{856D85AD-322B-3E47-B1FF-88287D03461D}"/>
                </a:ext>
              </a:extLst>
            </p:cNvPr>
            <p:cNvSpPr txBox="1"/>
            <p:nvPr/>
          </p:nvSpPr>
          <p:spPr bwMode="auto">
            <a:xfrm>
              <a:off x="5504772" y="3058719"/>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9" name="TextBox 158">
              <a:extLst>
                <a:ext uri="{FF2B5EF4-FFF2-40B4-BE49-F238E27FC236}">
                  <a16:creationId xmlns:a16="http://schemas.microsoft.com/office/drawing/2014/main" id="{E4ACB120-A9BE-0A4B-B7BB-F22B1F59DE02}"/>
                </a:ext>
              </a:extLst>
            </p:cNvPr>
            <p:cNvSpPr txBox="1"/>
            <p:nvPr/>
          </p:nvSpPr>
          <p:spPr bwMode="auto">
            <a:xfrm>
              <a:off x="5418253" y="3058719"/>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0" name="TextBox 159">
              <a:extLst>
                <a:ext uri="{FF2B5EF4-FFF2-40B4-BE49-F238E27FC236}">
                  <a16:creationId xmlns:a16="http://schemas.microsoft.com/office/drawing/2014/main" id="{6AFFE6B8-02B1-8E46-88AF-084D1148103B}"/>
                </a:ext>
              </a:extLst>
            </p:cNvPr>
            <p:cNvSpPr txBox="1"/>
            <p:nvPr/>
          </p:nvSpPr>
          <p:spPr bwMode="auto">
            <a:xfrm>
              <a:off x="5439471" y="3058719"/>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1" name="TextBox 160">
              <a:extLst>
                <a:ext uri="{FF2B5EF4-FFF2-40B4-BE49-F238E27FC236}">
                  <a16:creationId xmlns:a16="http://schemas.microsoft.com/office/drawing/2014/main" id="{7FC03CD0-B610-F44B-8EC2-12A3F8D50F2D}"/>
                </a:ext>
              </a:extLst>
            </p:cNvPr>
            <p:cNvSpPr txBox="1"/>
            <p:nvPr/>
          </p:nvSpPr>
          <p:spPr bwMode="auto">
            <a:xfrm>
              <a:off x="5836547" y="3113426"/>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2" name="TextBox 161">
              <a:extLst>
                <a:ext uri="{FF2B5EF4-FFF2-40B4-BE49-F238E27FC236}">
                  <a16:creationId xmlns:a16="http://schemas.microsoft.com/office/drawing/2014/main" id="{98A29900-4912-0D4E-9BF6-8BA8BAD800D4}"/>
                </a:ext>
              </a:extLst>
            </p:cNvPr>
            <p:cNvSpPr txBox="1"/>
            <p:nvPr/>
          </p:nvSpPr>
          <p:spPr bwMode="auto">
            <a:xfrm>
              <a:off x="5542084" y="3073929"/>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3" name="TextBox 162">
              <a:extLst>
                <a:ext uri="{FF2B5EF4-FFF2-40B4-BE49-F238E27FC236}">
                  <a16:creationId xmlns:a16="http://schemas.microsoft.com/office/drawing/2014/main" id="{F0282D42-2502-5F4C-8716-6A8EE97B2E89}"/>
                </a:ext>
              </a:extLst>
            </p:cNvPr>
            <p:cNvSpPr txBox="1"/>
            <p:nvPr/>
          </p:nvSpPr>
          <p:spPr bwMode="auto">
            <a:xfrm>
              <a:off x="5874414" y="3134440"/>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4" name="TextBox 163">
              <a:extLst>
                <a:ext uri="{FF2B5EF4-FFF2-40B4-BE49-F238E27FC236}">
                  <a16:creationId xmlns:a16="http://schemas.microsoft.com/office/drawing/2014/main" id="{9D7F868F-C6BE-5C45-A651-EDD81FBC4598}"/>
                </a:ext>
              </a:extLst>
            </p:cNvPr>
            <p:cNvSpPr txBox="1"/>
            <p:nvPr/>
          </p:nvSpPr>
          <p:spPr bwMode="auto">
            <a:xfrm>
              <a:off x="5934175" y="3149650"/>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5" name="TextBox 164">
              <a:extLst>
                <a:ext uri="{FF2B5EF4-FFF2-40B4-BE49-F238E27FC236}">
                  <a16:creationId xmlns:a16="http://schemas.microsoft.com/office/drawing/2014/main" id="{1C03F452-27D2-744C-B220-64C7E5CF980F}"/>
                </a:ext>
              </a:extLst>
            </p:cNvPr>
            <p:cNvSpPr txBox="1"/>
            <p:nvPr/>
          </p:nvSpPr>
          <p:spPr bwMode="auto">
            <a:xfrm>
              <a:off x="6070223" y="3170923"/>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6" name="TextBox 165">
              <a:extLst>
                <a:ext uri="{FF2B5EF4-FFF2-40B4-BE49-F238E27FC236}">
                  <a16:creationId xmlns:a16="http://schemas.microsoft.com/office/drawing/2014/main" id="{37549473-551D-8B40-8E24-F9122C2EB39C}"/>
                </a:ext>
              </a:extLst>
            </p:cNvPr>
            <p:cNvSpPr txBox="1"/>
            <p:nvPr/>
          </p:nvSpPr>
          <p:spPr bwMode="auto">
            <a:xfrm>
              <a:off x="6093094" y="3165914"/>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7" name="TextBox 166">
              <a:extLst>
                <a:ext uri="{FF2B5EF4-FFF2-40B4-BE49-F238E27FC236}">
                  <a16:creationId xmlns:a16="http://schemas.microsoft.com/office/drawing/2014/main" id="{D85FF86A-B9B4-144F-9F9D-50BB6F6FF3B2}"/>
                </a:ext>
              </a:extLst>
            </p:cNvPr>
            <p:cNvSpPr txBox="1"/>
            <p:nvPr/>
          </p:nvSpPr>
          <p:spPr bwMode="auto">
            <a:xfrm>
              <a:off x="6359549" y="3225831"/>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8" name="TextBox 167">
              <a:extLst>
                <a:ext uri="{FF2B5EF4-FFF2-40B4-BE49-F238E27FC236}">
                  <a16:creationId xmlns:a16="http://schemas.microsoft.com/office/drawing/2014/main" id="{1DBE82DE-68AF-DE4D-98E9-5343F0CA0952}"/>
                </a:ext>
              </a:extLst>
            </p:cNvPr>
            <p:cNvSpPr txBox="1"/>
            <p:nvPr/>
          </p:nvSpPr>
          <p:spPr bwMode="auto">
            <a:xfrm>
              <a:off x="6377964" y="3231717"/>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9" name="TextBox 168">
              <a:extLst>
                <a:ext uri="{FF2B5EF4-FFF2-40B4-BE49-F238E27FC236}">
                  <a16:creationId xmlns:a16="http://schemas.microsoft.com/office/drawing/2014/main" id="{5992590A-7132-F841-BD4D-0C5B7BE8266D}"/>
                </a:ext>
              </a:extLst>
            </p:cNvPr>
            <p:cNvSpPr txBox="1"/>
            <p:nvPr/>
          </p:nvSpPr>
          <p:spPr bwMode="auto">
            <a:xfrm>
              <a:off x="6582930" y="3296184"/>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0" name="TextBox 169">
              <a:extLst>
                <a:ext uri="{FF2B5EF4-FFF2-40B4-BE49-F238E27FC236}">
                  <a16:creationId xmlns:a16="http://schemas.microsoft.com/office/drawing/2014/main" id="{D9B49F07-FF9D-6748-8AFB-829509FF67E3}"/>
                </a:ext>
              </a:extLst>
            </p:cNvPr>
            <p:cNvSpPr txBox="1"/>
            <p:nvPr/>
          </p:nvSpPr>
          <p:spPr bwMode="auto">
            <a:xfrm>
              <a:off x="6625534" y="3296184"/>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1" name="TextBox 170">
              <a:extLst>
                <a:ext uri="{FF2B5EF4-FFF2-40B4-BE49-F238E27FC236}">
                  <a16:creationId xmlns:a16="http://schemas.microsoft.com/office/drawing/2014/main" id="{2337662E-B2F0-F445-B895-49C4181C80E3}"/>
                </a:ext>
              </a:extLst>
            </p:cNvPr>
            <p:cNvSpPr txBox="1"/>
            <p:nvPr/>
          </p:nvSpPr>
          <p:spPr bwMode="auto">
            <a:xfrm>
              <a:off x="6659438" y="3296184"/>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2" name="TextBox 171">
              <a:extLst>
                <a:ext uri="{FF2B5EF4-FFF2-40B4-BE49-F238E27FC236}">
                  <a16:creationId xmlns:a16="http://schemas.microsoft.com/office/drawing/2014/main" id="{24D3341D-2590-5449-B014-C6A9FE7EF897}"/>
                </a:ext>
              </a:extLst>
            </p:cNvPr>
            <p:cNvSpPr txBox="1"/>
            <p:nvPr/>
          </p:nvSpPr>
          <p:spPr bwMode="auto">
            <a:xfrm>
              <a:off x="6787857" y="3355589"/>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3" name="TextBox 172">
              <a:extLst>
                <a:ext uri="{FF2B5EF4-FFF2-40B4-BE49-F238E27FC236}">
                  <a16:creationId xmlns:a16="http://schemas.microsoft.com/office/drawing/2014/main" id="{285EB5D1-C56D-F842-8614-6D753E749F9B}"/>
                </a:ext>
              </a:extLst>
            </p:cNvPr>
            <p:cNvSpPr txBox="1"/>
            <p:nvPr/>
          </p:nvSpPr>
          <p:spPr bwMode="auto">
            <a:xfrm>
              <a:off x="6872229" y="3350580"/>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4" name="TextBox 173">
              <a:extLst>
                <a:ext uri="{FF2B5EF4-FFF2-40B4-BE49-F238E27FC236}">
                  <a16:creationId xmlns:a16="http://schemas.microsoft.com/office/drawing/2014/main" id="{A2D78141-EB8D-5043-86DD-799886C19535}"/>
                </a:ext>
              </a:extLst>
            </p:cNvPr>
            <p:cNvSpPr txBox="1"/>
            <p:nvPr/>
          </p:nvSpPr>
          <p:spPr bwMode="auto">
            <a:xfrm>
              <a:off x="6807403" y="3355589"/>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5" name="TextBox 174">
              <a:extLst>
                <a:ext uri="{FF2B5EF4-FFF2-40B4-BE49-F238E27FC236}">
                  <a16:creationId xmlns:a16="http://schemas.microsoft.com/office/drawing/2014/main" id="{7F2120BA-F643-2F44-B4BA-FA7CFBEB2252}"/>
                </a:ext>
              </a:extLst>
            </p:cNvPr>
            <p:cNvSpPr txBox="1"/>
            <p:nvPr/>
          </p:nvSpPr>
          <p:spPr bwMode="auto">
            <a:xfrm>
              <a:off x="6910220" y="3410497"/>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6" name="TextBox 175">
              <a:extLst>
                <a:ext uri="{FF2B5EF4-FFF2-40B4-BE49-F238E27FC236}">
                  <a16:creationId xmlns:a16="http://schemas.microsoft.com/office/drawing/2014/main" id="{2573DC40-C17F-464A-83A0-D5B3D33F874E}"/>
                </a:ext>
              </a:extLst>
            </p:cNvPr>
            <p:cNvSpPr txBox="1"/>
            <p:nvPr/>
          </p:nvSpPr>
          <p:spPr bwMode="auto">
            <a:xfrm>
              <a:off x="7177880" y="3491033"/>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7" name="TextBox 176">
              <a:extLst>
                <a:ext uri="{FF2B5EF4-FFF2-40B4-BE49-F238E27FC236}">
                  <a16:creationId xmlns:a16="http://schemas.microsoft.com/office/drawing/2014/main" id="{EF33A8CC-A469-6140-B39E-3B51CAB6354B}"/>
                </a:ext>
              </a:extLst>
            </p:cNvPr>
            <p:cNvSpPr txBox="1"/>
            <p:nvPr/>
          </p:nvSpPr>
          <p:spPr bwMode="auto">
            <a:xfrm>
              <a:off x="7303850" y="3486766"/>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8" name="TextBox 177">
              <a:extLst>
                <a:ext uri="{FF2B5EF4-FFF2-40B4-BE49-F238E27FC236}">
                  <a16:creationId xmlns:a16="http://schemas.microsoft.com/office/drawing/2014/main" id="{746E7B4F-F29F-1A48-916D-CA840A3FEA1C}"/>
                </a:ext>
              </a:extLst>
            </p:cNvPr>
            <p:cNvSpPr txBox="1"/>
            <p:nvPr/>
          </p:nvSpPr>
          <p:spPr bwMode="auto">
            <a:xfrm>
              <a:off x="7233496" y="3497349"/>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9" name="TextBox 178">
              <a:extLst>
                <a:ext uri="{FF2B5EF4-FFF2-40B4-BE49-F238E27FC236}">
                  <a16:creationId xmlns:a16="http://schemas.microsoft.com/office/drawing/2014/main" id="{9598F96A-05A3-634F-B5D9-0A16B428D222}"/>
                </a:ext>
              </a:extLst>
            </p:cNvPr>
            <p:cNvSpPr txBox="1"/>
            <p:nvPr/>
          </p:nvSpPr>
          <p:spPr bwMode="auto">
            <a:xfrm>
              <a:off x="7254139" y="3497349"/>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0" name="TextBox 179">
              <a:extLst>
                <a:ext uri="{FF2B5EF4-FFF2-40B4-BE49-F238E27FC236}">
                  <a16:creationId xmlns:a16="http://schemas.microsoft.com/office/drawing/2014/main" id="{D85230A7-D9DD-E44A-853E-7CA772878467}"/>
                </a:ext>
              </a:extLst>
            </p:cNvPr>
            <p:cNvSpPr txBox="1"/>
            <p:nvPr/>
          </p:nvSpPr>
          <p:spPr bwMode="auto">
            <a:xfrm>
              <a:off x="6937404" y="3410497"/>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1" name="TextBox 180">
              <a:extLst>
                <a:ext uri="{FF2B5EF4-FFF2-40B4-BE49-F238E27FC236}">
                  <a16:creationId xmlns:a16="http://schemas.microsoft.com/office/drawing/2014/main" id="{6284C850-74CB-7641-8FEE-0A2AC09CDE9B}"/>
                </a:ext>
              </a:extLst>
            </p:cNvPr>
            <p:cNvSpPr txBox="1"/>
            <p:nvPr/>
          </p:nvSpPr>
          <p:spPr bwMode="auto">
            <a:xfrm>
              <a:off x="6992714" y="3421087"/>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2" name="TextBox 181">
              <a:extLst>
                <a:ext uri="{FF2B5EF4-FFF2-40B4-BE49-F238E27FC236}">
                  <a16:creationId xmlns:a16="http://schemas.microsoft.com/office/drawing/2014/main" id="{1CFEB9BC-46B9-7845-8DDD-2CC73A73005E}"/>
                </a:ext>
              </a:extLst>
            </p:cNvPr>
            <p:cNvSpPr txBox="1"/>
            <p:nvPr/>
          </p:nvSpPr>
          <p:spPr bwMode="auto">
            <a:xfrm>
              <a:off x="7040946" y="3452798"/>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3" name="TextBox 182">
              <a:extLst>
                <a:ext uri="{FF2B5EF4-FFF2-40B4-BE49-F238E27FC236}">
                  <a16:creationId xmlns:a16="http://schemas.microsoft.com/office/drawing/2014/main" id="{E164D127-4B34-1A47-A6E8-9663F781ADB9}"/>
                </a:ext>
              </a:extLst>
            </p:cNvPr>
            <p:cNvSpPr txBox="1"/>
            <p:nvPr/>
          </p:nvSpPr>
          <p:spPr bwMode="auto">
            <a:xfrm>
              <a:off x="7068451" y="3452798"/>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4" name="TextBox 183">
              <a:extLst>
                <a:ext uri="{FF2B5EF4-FFF2-40B4-BE49-F238E27FC236}">
                  <a16:creationId xmlns:a16="http://schemas.microsoft.com/office/drawing/2014/main" id="{7714B7F3-56C6-2347-A46B-309C5D6F7576}"/>
                </a:ext>
              </a:extLst>
            </p:cNvPr>
            <p:cNvSpPr txBox="1"/>
            <p:nvPr/>
          </p:nvSpPr>
          <p:spPr bwMode="auto">
            <a:xfrm>
              <a:off x="5565485" y="3078332"/>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5" name="TextBox 184">
              <a:extLst>
                <a:ext uri="{FF2B5EF4-FFF2-40B4-BE49-F238E27FC236}">
                  <a16:creationId xmlns:a16="http://schemas.microsoft.com/office/drawing/2014/main" id="{C7C02128-A1A4-B14B-AC5A-7F3DB41B0538}"/>
                </a:ext>
              </a:extLst>
            </p:cNvPr>
            <p:cNvSpPr txBox="1"/>
            <p:nvPr/>
          </p:nvSpPr>
          <p:spPr bwMode="auto">
            <a:xfrm>
              <a:off x="6415171" y="3229737"/>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6" name="TextBox 185">
              <a:extLst>
                <a:ext uri="{FF2B5EF4-FFF2-40B4-BE49-F238E27FC236}">
                  <a16:creationId xmlns:a16="http://schemas.microsoft.com/office/drawing/2014/main" id="{7808E61E-FD96-A34D-8140-A130B24BB308}"/>
                </a:ext>
              </a:extLst>
            </p:cNvPr>
            <p:cNvSpPr txBox="1"/>
            <p:nvPr/>
          </p:nvSpPr>
          <p:spPr bwMode="auto">
            <a:xfrm>
              <a:off x="6432862" y="3231418"/>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7" name="TextBox 186">
              <a:extLst>
                <a:ext uri="{FF2B5EF4-FFF2-40B4-BE49-F238E27FC236}">
                  <a16:creationId xmlns:a16="http://schemas.microsoft.com/office/drawing/2014/main" id="{F83E7285-66B0-4046-AFEC-3D4634DB366E}"/>
                </a:ext>
              </a:extLst>
            </p:cNvPr>
            <p:cNvSpPr txBox="1"/>
            <p:nvPr/>
          </p:nvSpPr>
          <p:spPr bwMode="auto">
            <a:xfrm>
              <a:off x="6452528" y="3230289"/>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8" name="TextBox 187">
              <a:extLst>
                <a:ext uri="{FF2B5EF4-FFF2-40B4-BE49-F238E27FC236}">
                  <a16:creationId xmlns:a16="http://schemas.microsoft.com/office/drawing/2014/main" id="{7FFD4EB0-1C4E-6640-B809-29A22745AF31}"/>
                </a:ext>
              </a:extLst>
            </p:cNvPr>
            <p:cNvSpPr txBox="1"/>
            <p:nvPr/>
          </p:nvSpPr>
          <p:spPr bwMode="auto">
            <a:xfrm>
              <a:off x="5587540" y="3078332"/>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9" name="TextBox 188">
              <a:extLst>
                <a:ext uri="{FF2B5EF4-FFF2-40B4-BE49-F238E27FC236}">
                  <a16:creationId xmlns:a16="http://schemas.microsoft.com/office/drawing/2014/main" id="{2154699C-9B0D-5C44-BB07-C0882A1D2345}"/>
                </a:ext>
              </a:extLst>
            </p:cNvPr>
            <p:cNvSpPr txBox="1"/>
            <p:nvPr/>
          </p:nvSpPr>
          <p:spPr bwMode="auto">
            <a:xfrm>
              <a:off x="5718646" y="3084436"/>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0" name="TextBox 189">
              <a:extLst>
                <a:ext uri="{FF2B5EF4-FFF2-40B4-BE49-F238E27FC236}">
                  <a16:creationId xmlns:a16="http://schemas.microsoft.com/office/drawing/2014/main" id="{70E49DF3-E82C-6446-95A2-9FAD036B051C}"/>
                </a:ext>
              </a:extLst>
            </p:cNvPr>
            <p:cNvSpPr txBox="1"/>
            <p:nvPr/>
          </p:nvSpPr>
          <p:spPr bwMode="auto">
            <a:xfrm>
              <a:off x="5751373" y="3104989"/>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1" name="TextBox 190">
              <a:extLst>
                <a:ext uri="{FF2B5EF4-FFF2-40B4-BE49-F238E27FC236}">
                  <a16:creationId xmlns:a16="http://schemas.microsoft.com/office/drawing/2014/main" id="{91ABE1A0-1350-994E-B216-BC23CB5D69B8}"/>
                </a:ext>
              </a:extLst>
            </p:cNvPr>
            <p:cNvSpPr txBox="1"/>
            <p:nvPr/>
          </p:nvSpPr>
          <p:spPr bwMode="auto">
            <a:xfrm>
              <a:off x="5778154" y="3110614"/>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2" name="TextBox 191">
              <a:extLst>
                <a:ext uri="{FF2B5EF4-FFF2-40B4-BE49-F238E27FC236}">
                  <a16:creationId xmlns:a16="http://schemas.microsoft.com/office/drawing/2014/main" id="{BC1F07B2-7C5E-8248-AB2A-BD9C96389A3E}"/>
                </a:ext>
              </a:extLst>
            </p:cNvPr>
            <p:cNvSpPr txBox="1"/>
            <p:nvPr/>
          </p:nvSpPr>
          <p:spPr bwMode="auto">
            <a:xfrm>
              <a:off x="5626805" y="3078332"/>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3" name="TextBox 192">
              <a:extLst>
                <a:ext uri="{FF2B5EF4-FFF2-40B4-BE49-F238E27FC236}">
                  <a16:creationId xmlns:a16="http://schemas.microsoft.com/office/drawing/2014/main" id="{A5ED4277-BA58-4949-9F26-64A506E309CD}"/>
                </a:ext>
              </a:extLst>
            </p:cNvPr>
            <p:cNvSpPr txBox="1"/>
            <p:nvPr/>
          </p:nvSpPr>
          <p:spPr bwMode="auto">
            <a:xfrm>
              <a:off x="5610102" y="3078332"/>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4" name="TextBox 193">
              <a:extLst>
                <a:ext uri="{FF2B5EF4-FFF2-40B4-BE49-F238E27FC236}">
                  <a16:creationId xmlns:a16="http://schemas.microsoft.com/office/drawing/2014/main" id="{BE3BD1F0-1130-1243-841F-88AF89513152}"/>
                </a:ext>
              </a:extLst>
            </p:cNvPr>
            <p:cNvSpPr txBox="1"/>
            <p:nvPr/>
          </p:nvSpPr>
          <p:spPr bwMode="auto">
            <a:xfrm>
              <a:off x="5680281" y="3073202"/>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5" name="TextBox 194">
              <a:extLst>
                <a:ext uri="{FF2B5EF4-FFF2-40B4-BE49-F238E27FC236}">
                  <a16:creationId xmlns:a16="http://schemas.microsoft.com/office/drawing/2014/main" id="{D8E3BBF9-2559-E443-A119-C703EF0D98AF}"/>
                </a:ext>
              </a:extLst>
            </p:cNvPr>
            <p:cNvSpPr txBox="1"/>
            <p:nvPr/>
          </p:nvSpPr>
          <p:spPr bwMode="auto">
            <a:xfrm>
              <a:off x="5654073" y="3083791"/>
              <a:ext cx="27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spTree>
    <p:extLst>
      <p:ext uri="{BB962C8B-B14F-4D97-AF65-F5344CB8AC3E}">
        <p14:creationId xmlns:p14="http://schemas.microsoft.com/office/powerpoint/2010/main" val="13691573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E602E-8EA4-4C18-A224-9A9C62B86A5E}"/>
              </a:ext>
            </a:extLst>
          </p:cNvPr>
          <p:cNvSpPr>
            <a:spLocks noGrp="1"/>
          </p:cNvSpPr>
          <p:nvPr>
            <p:ph type="title"/>
          </p:nvPr>
        </p:nvSpPr>
        <p:spPr/>
        <p:txBody>
          <a:bodyPr/>
          <a:lstStyle/>
          <a:p>
            <a:r>
              <a:rPr lang="en-US" dirty="0"/>
              <a:t>HER2CLIMB: Intracranial Overall Response and Duration of Response in Patients With Active Brain Metastases  </a:t>
            </a:r>
          </a:p>
        </p:txBody>
      </p:sp>
      <p:sp>
        <p:nvSpPr>
          <p:cNvPr id="3" name="Content Placeholder 2">
            <a:extLst>
              <a:ext uri="{FF2B5EF4-FFF2-40B4-BE49-F238E27FC236}">
                <a16:creationId xmlns:a16="http://schemas.microsoft.com/office/drawing/2014/main" id="{5F480A8C-D5BB-4176-8374-F0B968AADB9E}"/>
              </a:ext>
            </a:extLst>
          </p:cNvPr>
          <p:cNvSpPr>
            <a:spLocks noGrp="1"/>
          </p:cNvSpPr>
          <p:nvPr>
            <p:ph idx="1"/>
          </p:nvPr>
        </p:nvSpPr>
        <p:spPr/>
        <p:txBody>
          <a:bodyPr/>
          <a:lstStyle/>
          <a:p>
            <a:endParaRPr lang="en-US" dirty="0"/>
          </a:p>
          <a:p>
            <a:endParaRPr lang="en-US" dirty="0"/>
          </a:p>
          <a:p>
            <a:endParaRPr lang="en-US" dirty="0"/>
          </a:p>
          <a:p>
            <a:endParaRPr lang="en-US" dirty="0"/>
          </a:p>
          <a:p>
            <a:endParaRPr lang="en-US" dirty="0"/>
          </a:p>
          <a:p>
            <a:r>
              <a:rPr lang="en-US" dirty="0"/>
              <a:t>Patients had active brain mets and measurable IC lesions at baseline</a:t>
            </a:r>
          </a:p>
        </p:txBody>
      </p:sp>
      <p:graphicFrame>
        <p:nvGraphicFramePr>
          <p:cNvPr id="6" name="Group 32">
            <a:extLst>
              <a:ext uri="{FF2B5EF4-FFF2-40B4-BE49-F238E27FC236}">
                <a16:creationId xmlns:a16="http://schemas.microsoft.com/office/drawing/2014/main" id="{B8F2E7EF-8FB0-4781-A48A-09E272CA9864}"/>
              </a:ext>
            </a:extLst>
          </p:cNvPr>
          <p:cNvGraphicFramePr>
            <a:graphicFrameLocks noGrp="1"/>
          </p:cNvGraphicFramePr>
          <p:nvPr/>
        </p:nvGraphicFramePr>
        <p:xfrm>
          <a:off x="719899" y="1595185"/>
          <a:ext cx="10762488" cy="1966024"/>
        </p:xfrm>
        <a:graphic>
          <a:graphicData uri="http://schemas.openxmlformats.org/drawingml/2006/table">
            <a:tbl>
              <a:tblPr/>
              <a:tblGrid>
                <a:gridCol w="3587496">
                  <a:extLst>
                    <a:ext uri="{9D8B030D-6E8A-4147-A177-3AD203B41FA5}">
                      <a16:colId xmlns:a16="http://schemas.microsoft.com/office/drawing/2014/main" val="20000"/>
                    </a:ext>
                  </a:extLst>
                </a:gridCol>
                <a:gridCol w="3587496">
                  <a:extLst>
                    <a:ext uri="{9D8B030D-6E8A-4147-A177-3AD203B41FA5}">
                      <a16:colId xmlns:a16="http://schemas.microsoft.com/office/drawing/2014/main" val="20002"/>
                    </a:ext>
                  </a:extLst>
                </a:gridCol>
                <a:gridCol w="3587496">
                  <a:extLst>
                    <a:ext uri="{9D8B030D-6E8A-4147-A177-3AD203B41FA5}">
                      <a16:colId xmlns:a16="http://schemas.microsoft.com/office/drawing/2014/main" val="768238273"/>
                    </a:ext>
                  </a:extLst>
                </a:gridCol>
              </a:tblGrid>
              <a:tr h="29390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Tucatinib + Trastuzumab/Cape</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(n = 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Placebo + Trastuzumab/Cape</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(n =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4983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Patients with CR or PR,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49835">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Confirmed ORR-IC,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47.3 (33.7-61.2)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20.0 (5.7-43.7)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49835">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DoR-IC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8.6 (5.5-10.3)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 (3.0-10.3)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817490990"/>
                  </a:ext>
                </a:extLst>
              </a:tr>
            </a:tbl>
          </a:graphicData>
        </a:graphic>
      </p:graphicFrame>
      <p:sp>
        <p:nvSpPr>
          <p:cNvPr id="7" name="TextBox 6">
            <a:extLst>
              <a:ext uri="{FF2B5EF4-FFF2-40B4-BE49-F238E27FC236}">
                <a16:creationId xmlns:a16="http://schemas.microsoft.com/office/drawing/2014/main" id="{4FD3AE8F-8E8F-4B8D-99C6-18C48417AB99}"/>
              </a:ext>
            </a:extLst>
          </p:cNvPr>
          <p:cNvSpPr txBox="1"/>
          <p:nvPr/>
        </p:nvSpPr>
        <p:spPr bwMode="auto">
          <a:xfrm>
            <a:off x="688001" y="3549712"/>
            <a:ext cx="11188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*Calculated using Collet and colleagues 1994 complementary log-log transformation method.</a:t>
            </a:r>
          </a:p>
        </p:txBody>
      </p:sp>
      <p:sp>
        <p:nvSpPr>
          <p:cNvPr id="11" name="Text Box 15">
            <a:extLst>
              <a:ext uri="{FF2B5EF4-FFF2-40B4-BE49-F238E27FC236}">
                <a16:creationId xmlns:a16="http://schemas.microsoft.com/office/drawing/2014/main" id="{29454768-B580-49DF-B65C-FC13AE376D17}"/>
              </a:ext>
            </a:extLst>
          </p:cNvPr>
          <p:cNvSpPr txBox="1">
            <a:spLocks noChangeArrowheads="1"/>
          </p:cNvSpPr>
          <p:nvPr/>
        </p:nvSpPr>
        <p:spPr bwMode="auto">
          <a:xfrm>
            <a:off x="421894" y="6404015"/>
            <a:ext cx="908860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Lin. SABCS 2021. Abstr PD4.04. Lin. JAMA Oncol. 2022;[</a:t>
            </a:r>
            <a:r>
              <a:rPr lang="en-US" altLang="en-US" sz="1200" b="0" spc="-10" dirty="0">
                <a:solidFill>
                  <a:srgbClr val="455560"/>
                </a:solidFill>
                <a:latin typeface="Calibri" panose="020F0502020204030204" pitchFamily="34" charset="0"/>
              </a:rPr>
              <a:t>E</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pub].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1479113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Rectangle 114">
            <a:extLst>
              <a:ext uri="{FF2B5EF4-FFF2-40B4-BE49-F238E27FC236}">
                <a16:creationId xmlns:a16="http://schemas.microsoft.com/office/drawing/2014/main" id="{57107538-574A-4815-B910-598B0AD4D371}"/>
              </a:ext>
            </a:extLst>
          </p:cNvPr>
          <p:cNvSpPr/>
          <p:nvPr/>
        </p:nvSpPr>
        <p:spPr bwMode="auto">
          <a:xfrm>
            <a:off x="7750746" y="3728229"/>
            <a:ext cx="286083" cy="562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CD332976-5255-4B2A-B944-38D06804AB6F}"/>
              </a:ext>
            </a:extLst>
          </p:cNvPr>
          <p:cNvSpPr/>
          <p:nvPr/>
        </p:nvSpPr>
        <p:spPr bwMode="auto">
          <a:xfrm>
            <a:off x="7750895" y="3741539"/>
            <a:ext cx="286083" cy="47056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TextBox 142">
            <a:extLst>
              <a:ext uri="{FF2B5EF4-FFF2-40B4-BE49-F238E27FC236}">
                <a16:creationId xmlns:a16="http://schemas.microsoft.com/office/drawing/2014/main" id="{292429C1-7F73-4E3F-9372-2223AC954372}"/>
              </a:ext>
            </a:extLst>
          </p:cNvPr>
          <p:cNvSpPr txBox="1"/>
          <p:nvPr/>
        </p:nvSpPr>
        <p:spPr bwMode="auto">
          <a:xfrm>
            <a:off x="7718471" y="3443566"/>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22</a:t>
            </a:r>
          </a:p>
        </p:txBody>
      </p:sp>
      <p:sp>
        <p:nvSpPr>
          <p:cNvPr id="2" name="Title 1">
            <a:extLst>
              <a:ext uri="{FF2B5EF4-FFF2-40B4-BE49-F238E27FC236}">
                <a16:creationId xmlns:a16="http://schemas.microsoft.com/office/drawing/2014/main" id="{CA63E0DB-F1CA-A24A-8642-74E696FC054F}"/>
              </a:ext>
            </a:extLst>
          </p:cNvPr>
          <p:cNvSpPr>
            <a:spLocks noGrp="1"/>
          </p:cNvSpPr>
          <p:nvPr>
            <p:ph type="title"/>
          </p:nvPr>
        </p:nvSpPr>
        <p:spPr/>
        <p:txBody>
          <a:bodyPr/>
          <a:lstStyle/>
          <a:p>
            <a:r>
              <a:rPr lang="en-US" dirty="0"/>
              <a:t>HER2CLIMB: Safety</a:t>
            </a:r>
          </a:p>
        </p:txBody>
      </p:sp>
      <p:sp>
        <p:nvSpPr>
          <p:cNvPr id="4" name="TextBox 3">
            <a:extLst>
              <a:ext uri="{FF2B5EF4-FFF2-40B4-BE49-F238E27FC236}">
                <a16:creationId xmlns:a16="http://schemas.microsoft.com/office/drawing/2014/main" id="{1B092AF8-AFAB-C243-A7FA-045F115F67B7}"/>
              </a:ext>
            </a:extLst>
          </p:cNvPr>
          <p:cNvSpPr txBox="1"/>
          <p:nvPr/>
        </p:nvSpPr>
        <p:spPr>
          <a:xfrm>
            <a:off x="452349" y="6377981"/>
            <a:ext cx="4508478" cy="276999"/>
          </a:xfrm>
          <a:prstGeom prst="rect">
            <a:avLst/>
          </a:prstGeom>
          <a:noFill/>
        </p:spPr>
        <p:txBody>
          <a:bodyPr wrap="non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Okines. ASCO 2020. Abstr 1043. DiCola. SABCS 2022. Abstr P4-01-10. </a:t>
            </a:r>
          </a:p>
        </p:txBody>
      </p:sp>
      <p:sp>
        <p:nvSpPr>
          <p:cNvPr id="16" name="TextBox 15">
            <a:extLst>
              <a:ext uri="{FF2B5EF4-FFF2-40B4-BE49-F238E27FC236}">
                <a16:creationId xmlns:a16="http://schemas.microsoft.com/office/drawing/2014/main" id="{40BB83B5-9B4A-3248-92FE-35E31680CCBE}"/>
              </a:ext>
            </a:extLst>
          </p:cNvPr>
          <p:cNvSpPr txBox="1"/>
          <p:nvPr/>
        </p:nvSpPr>
        <p:spPr>
          <a:xfrm rot="19550011">
            <a:off x="3113802" y="1990746"/>
            <a:ext cx="1676356" cy="276999"/>
          </a:xfrm>
          <a:prstGeom prst="rect">
            <a:avLst/>
          </a:prstGeom>
          <a:noFill/>
          <a:ln>
            <a:solidFill>
              <a:schemeClr val="accent3"/>
            </a:solidFill>
          </a:ln>
        </p:spPr>
        <p:txBody>
          <a:bodyPr wrap="non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Serious AEs: 4% vs 3.3%</a:t>
            </a:r>
          </a:p>
        </p:txBody>
      </p:sp>
      <p:sp>
        <p:nvSpPr>
          <p:cNvPr id="3" name="TextBox 2">
            <a:extLst>
              <a:ext uri="{FF2B5EF4-FFF2-40B4-BE49-F238E27FC236}">
                <a16:creationId xmlns:a16="http://schemas.microsoft.com/office/drawing/2014/main" id="{48BC3D4D-4E30-064F-96D4-150021CE6BA8}"/>
              </a:ext>
            </a:extLst>
          </p:cNvPr>
          <p:cNvSpPr txBox="1"/>
          <p:nvPr/>
        </p:nvSpPr>
        <p:spPr bwMode="auto">
          <a:xfrm>
            <a:off x="4216895" y="1202299"/>
            <a:ext cx="39624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R="0" lvl="0" algn="l" defTabSz="914400" rtl="0" eaLnBrk="1" fontAlgn="auto" latinLnBrk="0" hangingPunct="1">
              <a:lnSpc>
                <a:spcPct val="100000"/>
              </a:lnSpc>
              <a:spcBef>
                <a:spcPct val="50000"/>
              </a:spcBef>
              <a:spcAft>
                <a:spcPct val="0"/>
              </a:spcAft>
              <a:buClrTx/>
              <a:buSzTx/>
              <a:tabLst/>
              <a:defRPr/>
            </a:pPr>
            <a:r>
              <a:rPr kumimoji="0" lang="en-US"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Most Common AEs (</a:t>
            </a:r>
            <a:r>
              <a:rPr kumimoji="0" lang="en-US" i="0"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a:t>
            </a:r>
            <a:r>
              <a:rPr kumimoji="0" lang="en-US"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20% for Tucatinib)</a:t>
            </a:r>
          </a:p>
        </p:txBody>
      </p:sp>
      <p:grpSp>
        <p:nvGrpSpPr>
          <p:cNvPr id="66" name="Group 65">
            <a:extLst>
              <a:ext uri="{FF2B5EF4-FFF2-40B4-BE49-F238E27FC236}">
                <a16:creationId xmlns:a16="http://schemas.microsoft.com/office/drawing/2014/main" id="{E35D6F79-8F19-4D8B-9083-4DCA7CA74448}"/>
              </a:ext>
            </a:extLst>
          </p:cNvPr>
          <p:cNvGrpSpPr/>
          <p:nvPr/>
        </p:nvGrpSpPr>
        <p:grpSpPr>
          <a:xfrm>
            <a:off x="2374146" y="4214831"/>
            <a:ext cx="7285632" cy="120077"/>
            <a:chOff x="2861299" y="3195368"/>
            <a:chExt cx="2485715" cy="50499"/>
          </a:xfrm>
        </p:grpSpPr>
        <p:cxnSp>
          <p:nvCxnSpPr>
            <p:cNvPr id="30" name="Straight Connector 29">
              <a:extLst>
                <a:ext uri="{FF2B5EF4-FFF2-40B4-BE49-F238E27FC236}">
                  <a16:creationId xmlns:a16="http://schemas.microsoft.com/office/drawing/2014/main" id="{060E061E-E46C-4C7B-BD37-820B6C6EA16B}"/>
                </a:ext>
              </a:extLst>
            </p:cNvPr>
            <p:cNvCxnSpPr/>
            <p:nvPr/>
          </p:nvCxnSpPr>
          <p:spPr bwMode="auto">
            <a:xfrm rot="5400000">
              <a:off x="3942660" y="3222465"/>
              <a:ext cx="46804"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D3E3A5A-7104-4981-B16A-C6F6B8E98254}"/>
                </a:ext>
              </a:extLst>
            </p:cNvPr>
            <p:cNvCxnSpPr/>
            <p:nvPr/>
          </p:nvCxnSpPr>
          <p:spPr bwMode="auto">
            <a:xfrm rot="5400000">
              <a:off x="3666469" y="3222465"/>
              <a:ext cx="46804"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D3591EE-1262-4F24-9354-B759722F4009}"/>
                </a:ext>
              </a:extLst>
            </p:cNvPr>
            <p:cNvCxnSpPr/>
            <p:nvPr/>
          </p:nvCxnSpPr>
          <p:spPr bwMode="auto">
            <a:xfrm rot="5400000">
              <a:off x="3390278" y="3222465"/>
              <a:ext cx="46804"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9E034B8-66E6-414E-AE10-097916224444}"/>
                </a:ext>
              </a:extLst>
            </p:cNvPr>
            <p:cNvCxnSpPr/>
            <p:nvPr/>
          </p:nvCxnSpPr>
          <p:spPr bwMode="auto">
            <a:xfrm rot="5400000">
              <a:off x="3114087" y="3222465"/>
              <a:ext cx="46804"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7D2D732-C07E-4167-8E05-74C2EA5F72E8}"/>
                </a:ext>
              </a:extLst>
            </p:cNvPr>
            <p:cNvCxnSpPr/>
            <p:nvPr/>
          </p:nvCxnSpPr>
          <p:spPr bwMode="auto">
            <a:xfrm rot="5400000">
              <a:off x="2837897" y="3222465"/>
              <a:ext cx="4680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C2F02DF-FBF3-4EDC-8451-7A1AA513B57C}"/>
                </a:ext>
              </a:extLst>
            </p:cNvPr>
            <p:cNvCxnSpPr/>
            <p:nvPr/>
          </p:nvCxnSpPr>
          <p:spPr bwMode="auto">
            <a:xfrm rot="5400000">
              <a:off x="5323612" y="3218770"/>
              <a:ext cx="4680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86D20DE-4830-44E7-B693-167A9630EFBB}"/>
                </a:ext>
              </a:extLst>
            </p:cNvPr>
            <p:cNvCxnSpPr/>
            <p:nvPr/>
          </p:nvCxnSpPr>
          <p:spPr bwMode="auto">
            <a:xfrm rot="5400000">
              <a:off x="5047421" y="3218770"/>
              <a:ext cx="46804"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1347D59-75CA-4D69-ACB2-5BEC3723EB82}"/>
                </a:ext>
              </a:extLst>
            </p:cNvPr>
            <p:cNvCxnSpPr/>
            <p:nvPr/>
          </p:nvCxnSpPr>
          <p:spPr bwMode="auto">
            <a:xfrm rot="5400000">
              <a:off x="4771230" y="3218770"/>
              <a:ext cx="46804"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02CE4FB-5664-4B2A-9950-64EDBECC0188}"/>
                </a:ext>
              </a:extLst>
            </p:cNvPr>
            <p:cNvCxnSpPr/>
            <p:nvPr/>
          </p:nvCxnSpPr>
          <p:spPr bwMode="auto">
            <a:xfrm rot="5400000">
              <a:off x="4495040" y="3218770"/>
              <a:ext cx="46804"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B7C4B57-4186-459E-99D0-3FBF06D819A9}"/>
                </a:ext>
              </a:extLst>
            </p:cNvPr>
            <p:cNvCxnSpPr/>
            <p:nvPr/>
          </p:nvCxnSpPr>
          <p:spPr bwMode="auto">
            <a:xfrm rot="5400000">
              <a:off x="4218850" y="3218770"/>
              <a:ext cx="46804" cy="0"/>
            </a:xfrm>
            <a:prstGeom prst="line">
              <a:avLst/>
            </a:prstGeom>
            <a:noFill/>
            <a:ln w="28575" cap="flat" cmpd="sng" algn="ctr">
              <a:solidFill>
                <a:schemeClr val="bg1"/>
              </a:solidFill>
              <a:prstDash val="solid"/>
              <a:round/>
              <a:headEnd type="none" w="med" len="med"/>
              <a:tailEnd type="none" w="med" len="med"/>
            </a:ln>
            <a:effectLst/>
          </p:spPr>
        </p:cxnSp>
      </p:grpSp>
      <p:sp>
        <p:nvSpPr>
          <p:cNvPr id="43" name="TextBox 42">
            <a:extLst>
              <a:ext uri="{FF2B5EF4-FFF2-40B4-BE49-F238E27FC236}">
                <a16:creationId xmlns:a16="http://schemas.microsoft.com/office/drawing/2014/main" id="{E70D945A-0169-42D0-8CD3-DF27E3C5F0AF}"/>
              </a:ext>
            </a:extLst>
          </p:cNvPr>
          <p:cNvSpPr txBox="1"/>
          <p:nvPr/>
        </p:nvSpPr>
        <p:spPr bwMode="auto">
          <a:xfrm>
            <a:off x="1456566" y="1801178"/>
            <a:ext cx="462691"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44" name="TextBox 43">
            <a:extLst>
              <a:ext uri="{FF2B5EF4-FFF2-40B4-BE49-F238E27FC236}">
                <a16:creationId xmlns:a16="http://schemas.microsoft.com/office/drawing/2014/main" id="{CE4F6D84-5AA6-4D97-9B2A-D957DDF0B3AB}"/>
              </a:ext>
            </a:extLst>
          </p:cNvPr>
          <p:cNvSpPr txBox="1"/>
          <p:nvPr/>
        </p:nvSpPr>
        <p:spPr bwMode="auto">
          <a:xfrm>
            <a:off x="1543035" y="2247639"/>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45" name="TextBox 44">
            <a:extLst>
              <a:ext uri="{FF2B5EF4-FFF2-40B4-BE49-F238E27FC236}">
                <a16:creationId xmlns:a16="http://schemas.microsoft.com/office/drawing/2014/main" id="{1EA03864-9B7E-423C-B4E2-94937A3BB9E9}"/>
              </a:ext>
            </a:extLst>
          </p:cNvPr>
          <p:cNvSpPr txBox="1"/>
          <p:nvPr/>
        </p:nvSpPr>
        <p:spPr bwMode="auto">
          <a:xfrm>
            <a:off x="1543035" y="2711438"/>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46" name="TextBox 45">
            <a:extLst>
              <a:ext uri="{FF2B5EF4-FFF2-40B4-BE49-F238E27FC236}">
                <a16:creationId xmlns:a16="http://schemas.microsoft.com/office/drawing/2014/main" id="{DF3A9F77-03A0-449D-BC2E-63D631F23BE4}"/>
              </a:ext>
            </a:extLst>
          </p:cNvPr>
          <p:cNvSpPr txBox="1"/>
          <p:nvPr/>
        </p:nvSpPr>
        <p:spPr bwMode="auto">
          <a:xfrm>
            <a:off x="1543035" y="3157899"/>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47" name="TextBox 46">
            <a:extLst>
              <a:ext uri="{FF2B5EF4-FFF2-40B4-BE49-F238E27FC236}">
                <a16:creationId xmlns:a16="http://schemas.microsoft.com/office/drawing/2014/main" id="{48EA6347-889E-4834-B3D3-6514096D0586}"/>
              </a:ext>
            </a:extLst>
          </p:cNvPr>
          <p:cNvSpPr txBox="1"/>
          <p:nvPr/>
        </p:nvSpPr>
        <p:spPr bwMode="auto">
          <a:xfrm>
            <a:off x="1543035" y="3604574"/>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48" name="TextBox 47">
            <a:extLst>
              <a:ext uri="{FF2B5EF4-FFF2-40B4-BE49-F238E27FC236}">
                <a16:creationId xmlns:a16="http://schemas.microsoft.com/office/drawing/2014/main" id="{BDE3ACF6-2C6F-40D9-9571-AD0B81EDFCE3}"/>
              </a:ext>
            </a:extLst>
          </p:cNvPr>
          <p:cNvSpPr txBox="1"/>
          <p:nvPr/>
        </p:nvSpPr>
        <p:spPr bwMode="auto">
          <a:xfrm>
            <a:off x="1629503" y="4051035"/>
            <a:ext cx="289755"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50" name="TextBox 49">
            <a:extLst>
              <a:ext uri="{FF2B5EF4-FFF2-40B4-BE49-F238E27FC236}">
                <a16:creationId xmlns:a16="http://schemas.microsoft.com/office/drawing/2014/main" id="{DC0C07EE-5480-4F30-B356-FF22F2919202}"/>
              </a:ext>
            </a:extLst>
          </p:cNvPr>
          <p:cNvSpPr txBox="1"/>
          <p:nvPr/>
        </p:nvSpPr>
        <p:spPr bwMode="auto">
          <a:xfrm>
            <a:off x="1972105" y="4281248"/>
            <a:ext cx="815620"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Diarrhea</a:t>
            </a:r>
          </a:p>
        </p:txBody>
      </p:sp>
      <p:sp>
        <p:nvSpPr>
          <p:cNvPr id="63" name="TextBox 62">
            <a:extLst>
              <a:ext uri="{FF2B5EF4-FFF2-40B4-BE49-F238E27FC236}">
                <a16:creationId xmlns:a16="http://schemas.microsoft.com/office/drawing/2014/main" id="{80E201E7-1B2A-43B8-9AE2-588C370A0EB9}"/>
              </a:ext>
            </a:extLst>
          </p:cNvPr>
          <p:cNvSpPr txBox="1"/>
          <p:nvPr/>
        </p:nvSpPr>
        <p:spPr bwMode="auto">
          <a:xfrm rot="16200000">
            <a:off x="334258" y="2938959"/>
            <a:ext cx="2227215" cy="304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Frequency (%)</a:t>
            </a:r>
          </a:p>
        </p:txBody>
      </p:sp>
      <p:sp>
        <p:nvSpPr>
          <p:cNvPr id="67" name="TextBox 66">
            <a:extLst>
              <a:ext uri="{FF2B5EF4-FFF2-40B4-BE49-F238E27FC236}">
                <a16:creationId xmlns:a16="http://schemas.microsoft.com/office/drawing/2014/main" id="{A1D45941-EAF9-4129-8A04-A1B68E809953}"/>
              </a:ext>
            </a:extLst>
          </p:cNvPr>
          <p:cNvSpPr txBox="1"/>
          <p:nvPr/>
        </p:nvSpPr>
        <p:spPr bwMode="auto">
          <a:xfrm>
            <a:off x="2717947" y="4281248"/>
            <a:ext cx="970365" cy="56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PPE Syndrome</a:t>
            </a:r>
          </a:p>
        </p:txBody>
      </p:sp>
      <p:sp>
        <p:nvSpPr>
          <p:cNvPr id="68" name="TextBox 67">
            <a:extLst>
              <a:ext uri="{FF2B5EF4-FFF2-40B4-BE49-F238E27FC236}">
                <a16:creationId xmlns:a16="http://schemas.microsoft.com/office/drawing/2014/main" id="{47B4596C-886C-49AF-8772-53D2CA8F1452}"/>
              </a:ext>
            </a:extLst>
          </p:cNvPr>
          <p:cNvSpPr txBox="1"/>
          <p:nvPr/>
        </p:nvSpPr>
        <p:spPr bwMode="auto">
          <a:xfrm>
            <a:off x="3618613" y="4281248"/>
            <a:ext cx="723859"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Nausea</a:t>
            </a:r>
          </a:p>
        </p:txBody>
      </p:sp>
      <p:sp>
        <p:nvSpPr>
          <p:cNvPr id="69" name="TextBox 68">
            <a:extLst>
              <a:ext uri="{FF2B5EF4-FFF2-40B4-BE49-F238E27FC236}">
                <a16:creationId xmlns:a16="http://schemas.microsoft.com/office/drawing/2014/main" id="{9DA43912-E6A0-4787-92AA-B49D97C1E084}"/>
              </a:ext>
            </a:extLst>
          </p:cNvPr>
          <p:cNvSpPr txBox="1"/>
          <p:nvPr/>
        </p:nvSpPr>
        <p:spPr bwMode="auto">
          <a:xfrm>
            <a:off x="4444092" y="4281248"/>
            <a:ext cx="71588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Fatigue</a:t>
            </a:r>
          </a:p>
        </p:txBody>
      </p:sp>
      <p:sp>
        <p:nvSpPr>
          <p:cNvPr id="70" name="TextBox 69">
            <a:extLst>
              <a:ext uri="{FF2B5EF4-FFF2-40B4-BE49-F238E27FC236}">
                <a16:creationId xmlns:a16="http://schemas.microsoft.com/office/drawing/2014/main" id="{3E752E09-F6B5-465E-B78B-EEAFE01A05A7}"/>
              </a:ext>
            </a:extLst>
          </p:cNvPr>
          <p:cNvSpPr txBox="1"/>
          <p:nvPr/>
        </p:nvSpPr>
        <p:spPr bwMode="auto">
          <a:xfrm>
            <a:off x="5197843" y="4281248"/>
            <a:ext cx="841314"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Vomiting</a:t>
            </a:r>
          </a:p>
        </p:txBody>
      </p:sp>
      <p:sp>
        <p:nvSpPr>
          <p:cNvPr id="71" name="TextBox 70">
            <a:extLst>
              <a:ext uri="{FF2B5EF4-FFF2-40B4-BE49-F238E27FC236}">
                <a16:creationId xmlns:a16="http://schemas.microsoft.com/office/drawing/2014/main" id="{396522BB-F32D-4090-991E-5D41D6BE140A}"/>
              </a:ext>
            </a:extLst>
          </p:cNvPr>
          <p:cNvSpPr txBox="1"/>
          <p:nvPr/>
        </p:nvSpPr>
        <p:spPr bwMode="auto">
          <a:xfrm>
            <a:off x="5965457" y="4281248"/>
            <a:ext cx="918324"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Stomatitis</a:t>
            </a:r>
          </a:p>
        </p:txBody>
      </p:sp>
      <p:sp>
        <p:nvSpPr>
          <p:cNvPr id="72" name="TextBox 71">
            <a:extLst>
              <a:ext uri="{FF2B5EF4-FFF2-40B4-BE49-F238E27FC236}">
                <a16:creationId xmlns:a16="http://schemas.microsoft.com/office/drawing/2014/main" id="{2D8B646C-B5AB-4DB1-B000-DF3893BCB826}"/>
              </a:ext>
            </a:extLst>
          </p:cNvPr>
          <p:cNvSpPr txBox="1"/>
          <p:nvPr/>
        </p:nvSpPr>
        <p:spPr bwMode="auto">
          <a:xfrm>
            <a:off x="6748107" y="4281248"/>
            <a:ext cx="970364" cy="56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Appetite Decreased</a:t>
            </a:r>
          </a:p>
        </p:txBody>
      </p:sp>
      <p:sp>
        <p:nvSpPr>
          <p:cNvPr id="73" name="TextBox 72">
            <a:extLst>
              <a:ext uri="{FF2B5EF4-FFF2-40B4-BE49-F238E27FC236}">
                <a16:creationId xmlns:a16="http://schemas.microsoft.com/office/drawing/2014/main" id="{8183A7D5-2276-4C5B-8678-A328B4AC74F3}"/>
              </a:ext>
            </a:extLst>
          </p:cNvPr>
          <p:cNvSpPr txBox="1"/>
          <p:nvPr/>
        </p:nvSpPr>
        <p:spPr bwMode="auto">
          <a:xfrm>
            <a:off x="7549772" y="4281248"/>
            <a:ext cx="970364"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Headache</a:t>
            </a:r>
          </a:p>
        </p:txBody>
      </p:sp>
      <p:sp>
        <p:nvSpPr>
          <p:cNvPr id="74" name="TextBox 73">
            <a:extLst>
              <a:ext uri="{FF2B5EF4-FFF2-40B4-BE49-F238E27FC236}">
                <a16:creationId xmlns:a16="http://schemas.microsoft.com/office/drawing/2014/main" id="{674D2CCB-0056-43E6-A386-E5F7EB964983}"/>
              </a:ext>
            </a:extLst>
          </p:cNvPr>
          <p:cNvSpPr txBox="1"/>
          <p:nvPr/>
        </p:nvSpPr>
        <p:spPr bwMode="auto">
          <a:xfrm>
            <a:off x="8451694" y="4281248"/>
            <a:ext cx="802929" cy="56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Elevated AST</a:t>
            </a:r>
          </a:p>
        </p:txBody>
      </p:sp>
      <p:sp>
        <p:nvSpPr>
          <p:cNvPr id="75" name="TextBox 74">
            <a:extLst>
              <a:ext uri="{FF2B5EF4-FFF2-40B4-BE49-F238E27FC236}">
                <a16:creationId xmlns:a16="http://schemas.microsoft.com/office/drawing/2014/main" id="{C526AFD7-1982-44E3-88E1-5BA7DCBCADC6}"/>
              </a:ext>
            </a:extLst>
          </p:cNvPr>
          <p:cNvSpPr txBox="1"/>
          <p:nvPr/>
        </p:nvSpPr>
        <p:spPr bwMode="auto">
          <a:xfrm>
            <a:off x="9261209" y="4281248"/>
            <a:ext cx="802929" cy="56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Elevated ALT</a:t>
            </a:r>
          </a:p>
        </p:txBody>
      </p:sp>
      <p:grpSp>
        <p:nvGrpSpPr>
          <p:cNvPr id="77" name="Group 76">
            <a:extLst>
              <a:ext uri="{FF2B5EF4-FFF2-40B4-BE49-F238E27FC236}">
                <a16:creationId xmlns:a16="http://schemas.microsoft.com/office/drawing/2014/main" id="{E303E363-F229-4CEB-BD3B-A0EF61A724F4}"/>
              </a:ext>
            </a:extLst>
          </p:cNvPr>
          <p:cNvGrpSpPr/>
          <p:nvPr/>
        </p:nvGrpSpPr>
        <p:grpSpPr>
          <a:xfrm>
            <a:off x="1835217" y="1980087"/>
            <a:ext cx="84242" cy="2238882"/>
            <a:chOff x="2536253" y="1367791"/>
            <a:chExt cx="46804" cy="1819022"/>
          </a:xfrm>
        </p:grpSpPr>
        <p:cxnSp>
          <p:nvCxnSpPr>
            <p:cNvPr id="25" name="Straight Connector 24">
              <a:extLst>
                <a:ext uri="{FF2B5EF4-FFF2-40B4-BE49-F238E27FC236}">
                  <a16:creationId xmlns:a16="http://schemas.microsoft.com/office/drawing/2014/main" id="{4A5A5D4A-604F-4FD4-843A-E47DA9CAAA0A}"/>
                </a:ext>
              </a:extLst>
            </p:cNvPr>
            <p:cNvCxnSpPr/>
            <p:nvPr/>
          </p:nvCxnSpPr>
          <p:spPr bwMode="auto">
            <a:xfrm>
              <a:off x="2536253" y="1367791"/>
              <a:ext cx="46804"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74445F1-E44B-4E0E-A786-E8195C5D8E4D}"/>
                </a:ext>
              </a:extLst>
            </p:cNvPr>
            <p:cNvCxnSpPr/>
            <p:nvPr/>
          </p:nvCxnSpPr>
          <p:spPr bwMode="auto">
            <a:xfrm>
              <a:off x="2536253" y="1732638"/>
              <a:ext cx="46804"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D94E1D0-1F15-43B4-BAFA-40BB87FB4578}"/>
                </a:ext>
              </a:extLst>
            </p:cNvPr>
            <p:cNvCxnSpPr/>
            <p:nvPr/>
          </p:nvCxnSpPr>
          <p:spPr bwMode="auto">
            <a:xfrm>
              <a:off x="2536253" y="2097485"/>
              <a:ext cx="46804"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6025032-A94B-40D0-9D2C-8780570A492B}"/>
                </a:ext>
              </a:extLst>
            </p:cNvPr>
            <p:cNvCxnSpPr/>
            <p:nvPr/>
          </p:nvCxnSpPr>
          <p:spPr bwMode="auto">
            <a:xfrm>
              <a:off x="2536253" y="2462331"/>
              <a:ext cx="46804"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D101AF1-7C0A-4EBC-8759-EF59C878E7EB}"/>
                </a:ext>
              </a:extLst>
            </p:cNvPr>
            <p:cNvCxnSpPr/>
            <p:nvPr/>
          </p:nvCxnSpPr>
          <p:spPr bwMode="auto">
            <a:xfrm>
              <a:off x="2536253" y="2827178"/>
              <a:ext cx="46804"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1B1C6236-59A4-48D6-B775-B5878914CFB3}"/>
                </a:ext>
              </a:extLst>
            </p:cNvPr>
            <p:cNvCxnSpPr/>
            <p:nvPr/>
          </p:nvCxnSpPr>
          <p:spPr bwMode="auto">
            <a:xfrm>
              <a:off x="2536253" y="3186813"/>
              <a:ext cx="46804" cy="0"/>
            </a:xfrm>
            <a:prstGeom prst="line">
              <a:avLst/>
            </a:prstGeom>
            <a:noFill/>
            <a:ln w="28575" cap="flat" cmpd="sng" algn="ctr">
              <a:solidFill>
                <a:schemeClr val="bg1"/>
              </a:solidFill>
              <a:prstDash val="solid"/>
              <a:round/>
              <a:headEnd type="none" w="med" len="med"/>
              <a:tailEnd type="none" w="med" len="med"/>
            </a:ln>
            <a:effectLst/>
          </p:spPr>
        </p:cxnSp>
      </p:grpSp>
      <p:sp>
        <p:nvSpPr>
          <p:cNvPr id="78" name="Rectangle 77">
            <a:extLst>
              <a:ext uri="{FF2B5EF4-FFF2-40B4-BE49-F238E27FC236}">
                <a16:creationId xmlns:a16="http://schemas.microsoft.com/office/drawing/2014/main" id="{F55B12C7-5474-436E-9E99-F0C8D007043F}"/>
              </a:ext>
            </a:extLst>
          </p:cNvPr>
          <p:cNvSpPr/>
          <p:nvPr/>
        </p:nvSpPr>
        <p:spPr bwMode="auto">
          <a:xfrm>
            <a:off x="2099906" y="2684885"/>
            <a:ext cx="286083" cy="15201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9" name="Straight Connector 78">
            <a:extLst>
              <a:ext uri="{FF2B5EF4-FFF2-40B4-BE49-F238E27FC236}">
                <a16:creationId xmlns:a16="http://schemas.microsoft.com/office/drawing/2014/main" id="{B2EDEADD-820D-4EB7-AE81-E331757CF573}"/>
              </a:ext>
            </a:extLst>
          </p:cNvPr>
          <p:cNvCxnSpPr/>
          <p:nvPr/>
        </p:nvCxnSpPr>
        <p:spPr bwMode="auto">
          <a:xfrm>
            <a:off x="1867935" y="1973466"/>
            <a:ext cx="51524" cy="0"/>
          </a:xfrm>
          <a:prstGeom prst="line">
            <a:avLst/>
          </a:prstGeom>
          <a:noFill/>
          <a:ln w="28575" cap="flat" cmpd="sng" algn="ctr">
            <a:solidFill>
              <a:schemeClr val="bg1"/>
            </a:solidFill>
            <a:prstDash val="solid"/>
            <a:round/>
            <a:headEnd type="none" w="med" len="med"/>
            <a:tailEnd type="none" w="med" len="med"/>
          </a:ln>
          <a:effectLst/>
        </p:spPr>
      </p:cxnSp>
      <p:grpSp>
        <p:nvGrpSpPr>
          <p:cNvPr id="87" name="Group 86">
            <a:extLst>
              <a:ext uri="{FF2B5EF4-FFF2-40B4-BE49-F238E27FC236}">
                <a16:creationId xmlns:a16="http://schemas.microsoft.com/office/drawing/2014/main" id="{E0D3D503-4833-4D64-BF0E-9F7FDA19F784}"/>
              </a:ext>
            </a:extLst>
          </p:cNvPr>
          <p:cNvGrpSpPr/>
          <p:nvPr/>
        </p:nvGrpSpPr>
        <p:grpSpPr>
          <a:xfrm>
            <a:off x="7751685" y="2172373"/>
            <a:ext cx="2719379" cy="895702"/>
            <a:chOff x="7881042" y="1529397"/>
            <a:chExt cx="1961941" cy="727730"/>
          </a:xfrm>
        </p:grpSpPr>
        <p:sp>
          <p:nvSpPr>
            <p:cNvPr id="80" name="TextBox 79">
              <a:extLst>
                <a:ext uri="{FF2B5EF4-FFF2-40B4-BE49-F238E27FC236}">
                  <a16:creationId xmlns:a16="http://schemas.microsoft.com/office/drawing/2014/main" id="{A112E0BD-BABD-4895-8F23-C78DFDEF6FC3}"/>
                </a:ext>
              </a:extLst>
            </p:cNvPr>
            <p:cNvSpPr txBox="1"/>
            <p:nvPr/>
          </p:nvSpPr>
          <p:spPr bwMode="auto">
            <a:xfrm>
              <a:off x="7881042" y="1703129"/>
              <a:ext cx="115029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TUC + Tras </a:t>
              </a:r>
              <a:r>
                <a:rPr lang="en-US" sz="1200" dirty="0">
                  <a:solidFill>
                    <a:srgbClr val="000000"/>
                  </a:solidFill>
                  <a:latin typeface="Calibri" panose="020F0502020204030204" pitchFamily="34" charset="0"/>
                  <a:cs typeface="Calibri" panose="020F0502020204030204" pitchFamily="34" charset="0"/>
                </a:rPr>
                <a:t>+ Cape</a:t>
              </a:r>
            </a:p>
            <a:p>
              <a:pPr marL="0" marR="0" lvl="0" indent="0"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Pbo </a:t>
              </a:r>
              <a:r>
                <a:rPr lang="en-US" sz="1200" dirty="0">
                  <a:solidFill>
                    <a:srgbClr val="000000"/>
                  </a:solidFill>
                  <a:latin typeface="Calibri" panose="020F0502020204030204" pitchFamily="34" charset="0"/>
                  <a:cs typeface="Calibri" panose="020F0502020204030204" pitchFamily="34" charset="0"/>
                </a:rPr>
                <a:t>+ Tras + Cape</a:t>
              </a:r>
              <a:endPar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1" name="TextBox 80">
              <a:extLst>
                <a:ext uri="{FF2B5EF4-FFF2-40B4-BE49-F238E27FC236}">
                  <a16:creationId xmlns:a16="http://schemas.microsoft.com/office/drawing/2014/main" id="{246EFAC9-9FCF-45C5-96DF-32D4E95F1D15}"/>
                </a:ext>
              </a:extLst>
            </p:cNvPr>
            <p:cNvSpPr txBox="1"/>
            <p:nvPr/>
          </p:nvSpPr>
          <p:spPr bwMode="auto">
            <a:xfrm>
              <a:off x="8844299" y="1529397"/>
              <a:ext cx="5581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 1/2</a:t>
              </a:r>
            </a:p>
          </p:txBody>
        </p:sp>
        <p:sp>
          <p:nvSpPr>
            <p:cNvPr id="82" name="TextBox 81">
              <a:extLst>
                <a:ext uri="{FF2B5EF4-FFF2-40B4-BE49-F238E27FC236}">
                  <a16:creationId xmlns:a16="http://schemas.microsoft.com/office/drawing/2014/main" id="{AE02541F-E429-4789-96BA-38CDD049F66A}"/>
                </a:ext>
              </a:extLst>
            </p:cNvPr>
            <p:cNvSpPr txBox="1"/>
            <p:nvPr/>
          </p:nvSpPr>
          <p:spPr bwMode="auto">
            <a:xfrm>
              <a:off x="9284786" y="1533579"/>
              <a:ext cx="5581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 ≥3</a:t>
              </a:r>
            </a:p>
          </p:txBody>
        </p:sp>
        <p:sp>
          <p:nvSpPr>
            <p:cNvPr id="83" name="Rectangle 82">
              <a:extLst>
                <a:ext uri="{FF2B5EF4-FFF2-40B4-BE49-F238E27FC236}">
                  <a16:creationId xmlns:a16="http://schemas.microsoft.com/office/drawing/2014/main" id="{0545545F-5E57-450C-85DB-42AE43509FC9}"/>
                </a:ext>
              </a:extLst>
            </p:cNvPr>
            <p:cNvSpPr/>
            <p:nvPr/>
          </p:nvSpPr>
          <p:spPr bwMode="auto">
            <a:xfrm>
              <a:off x="9068983" y="1789944"/>
              <a:ext cx="98956" cy="10882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7A91D323-BA62-4D5D-8DC1-A1B8854321BC}"/>
                </a:ext>
              </a:extLst>
            </p:cNvPr>
            <p:cNvSpPr/>
            <p:nvPr/>
          </p:nvSpPr>
          <p:spPr bwMode="auto">
            <a:xfrm>
              <a:off x="9518373" y="1789187"/>
              <a:ext cx="98956" cy="1088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ED5AE6AD-C363-445F-87B1-5CA514874AB0}"/>
                </a:ext>
              </a:extLst>
            </p:cNvPr>
            <p:cNvSpPr/>
            <p:nvPr/>
          </p:nvSpPr>
          <p:spPr bwMode="auto">
            <a:xfrm>
              <a:off x="9074495" y="2073458"/>
              <a:ext cx="98956" cy="108827"/>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5A78E359-3376-41B1-BCD2-AD3E7B2F89CF}"/>
                </a:ext>
              </a:extLst>
            </p:cNvPr>
            <p:cNvSpPr/>
            <p:nvPr/>
          </p:nvSpPr>
          <p:spPr bwMode="auto">
            <a:xfrm>
              <a:off x="9523885" y="2072701"/>
              <a:ext cx="98956" cy="10882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88" name="Rectangle 87">
            <a:extLst>
              <a:ext uri="{FF2B5EF4-FFF2-40B4-BE49-F238E27FC236}">
                <a16:creationId xmlns:a16="http://schemas.microsoft.com/office/drawing/2014/main" id="{37445C23-D63C-4E33-AB36-D77AD0B392E7}"/>
              </a:ext>
            </a:extLst>
          </p:cNvPr>
          <p:cNvSpPr/>
          <p:nvPr/>
        </p:nvSpPr>
        <p:spPr bwMode="auto">
          <a:xfrm>
            <a:off x="2099905" y="2415136"/>
            <a:ext cx="286083" cy="27151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97E43249-54D0-4C4C-9DCA-3053445B7A5B}"/>
              </a:ext>
            </a:extLst>
          </p:cNvPr>
          <p:cNvSpPr/>
          <p:nvPr/>
        </p:nvSpPr>
        <p:spPr bwMode="auto">
          <a:xfrm>
            <a:off x="2383176" y="3205707"/>
            <a:ext cx="286083" cy="99844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A106A7DB-CF49-4667-8441-2361C9AE0E82}"/>
              </a:ext>
            </a:extLst>
          </p:cNvPr>
          <p:cNvSpPr/>
          <p:nvPr/>
        </p:nvSpPr>
        <p:spPr bwMode="auto">
          <a:xfrm>
            <a:off x="2383175" y="3017491"/>
            <a:ext cx="286083" cy="1882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97C84789-295F-43F8-B2F7-5D0CD5B8E6B8}"/>
              </a:ext>
            </a:extLst>
          </p:cNvPr>
          <p:cNvSpPr/>
          <p:nvPr/>
        </p:nvSpPr>
        <p:spPr bwMode="auto">
          <a:xfrm>
            <a:off x="2907512" y="3078199"/>
            <a:ext cx="286083" cy="112850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0C23A643-5F99-4825-97DA-670AA820E885}"/>
              </a:ext>
            </a:extLst>
          </p:cNvPr>
          <p:cNvSpPr/>
          <p:nvPr/>
        </p:nvSpPr>
        <p:spPr bwMode="auto">
          <a:xfrm>
            <a:off x="2907511" y="2794133"/>
            <a:ext cx="286083" cy="2843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D1B49BAC-A155-485C-B146-F08CD96BA626}"/>
              </a:ext>
            </a:extLst>
          </p:cNvPr>
          <p:cNvSpPr/>
          <p:nvPr/>
        </p:nvSpPr>
        <p:spPr bwMode="auto">
          <a:xfrm>
            <a:off x="3197361" y="3237060"/>
            <a:ext cx="286083" cy="97538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0666F4C6-7579-467D-B5DC-867432B359BA}"/>
              </a:ext>
            </a:extLst>
          </p:cNvPr>
          <p:cNvSpPr/>
          <p:nvPr/>
        </p:nvSpPr>
        <p:spPr bwMode="auto">
          <a:xfrm>
            <a:off x="3197360" y="3022333"/>
            <a:ext cx="286083" cy="2181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2476DAE9-5B25-4731-809E-04D24184F237}"/>
              </a:ext>
            </a:extLst>
          </p:cNvPr>
          <p:cNvSpPr/>
          <p:nvPr/>
        </p:nvSpPr>
        <p:spPr bwMode="auto">
          <a:xfrm>
            <a:off x="3712304" y="2975027"/>
            <a:ext cx="286083" cy="123796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862ABD8C-68F5-4BC5-8A83-BE0EF1D42622}"/>
              </a:ext>
            </a:extLst>
          </p:cNvPr>
          <p:cNvSpPr/>
          <p:nvPr/>
        </p:nvSpPr>
        <p:spPr bwMode="auto">
          <a:xfrm>
            <a:off x="3712303" y="2905086"/>
            <a:ext cx="286083" cy="784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7B38C5D0-FDA3-4AE3-B902-16AC04A81791}"/>
              </a:ext>
            </a:extLst>
          </p:cNvPr>
          <p:cNvSpPr/>
          <p:nvPr/>
        </p:nvSpPr>
        <p:spPr bwMode="auto">
          <a:xfrm>
            <a:off x="3995574" y="3305537"/>
            <a:ext cx="286083" cy="9065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26E71D16-AB99-430C-9F7E-CC8A1C6C8D37}"/>
              </a:ext>
            </a:extLst>
          </p:cNvPr>
          <p:cNvSpPr/>
          <p:nvPr/>
        </p:nvSpPr>
        <p:spPr bwMode="auto">
          <a:xfrm>
            <a:off x="3995573" y="3237060"/>
            <a:ext cx="286083" cy="6962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910A874A-BCE1-4BB5-A282-6BD5D350EF09}"/>
              </a:ext>
            </a:extLst>
          </p:cNvPr>
          <p:cNvSpPr/>
          <p:nvPr/>
        </p:nvSpPr>
        <p:spPr bwMode="auto">
          <a:xfrm>
            <a:off x="4518255" y="3302569"/>
            <a:ext cx="286083" cy="90745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6CF5FF86-F2A4-407C-A658-73DD9CBB8EEC}"/>
              </a:ext>
            </a:extLst>
          </p:cNvPr>
          <p:cNvSpPr/>
          <p:nvPr/>
        </p:nvSpPr>
        <p:spPr bwMode="auto">
          <a:xfrm>
            <a:off x="4518254" y="3199679"/>
            <a:ext cx="286083" cy="1020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4B5D6960-3B0B-4356-849C-1B9D50B4AD92}"/>
              </a:ext>
            </a:extLst>
          </p:cNvPr>
          <p:cNvSpPr/>
          <p:nvPr/>
        </p:nvSpPr>
        <p:spPr bwMode="auto">
          <a:xfrm>
            <a:off x="4801525" y="3336102"/>
            <a:ext cx="286083" cy="87303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82836AF2-2300-4479-BA20-2E0FF260139F}"/>
              </a:ext>
            </a:extLst>
          </p:cNvPr>
          <p:cNvSpPr/>
          <p:nvPr/>
        </p:nvSpPr>
        <p:spPr bwMode="auto">
          <a:xfrm>
            <a:off x="4801524" y="3239552"/>
            <a:ext cx="286083" cy="10200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A839F242-F99E-4634-8551-DAB96E63BD60}"/>
              </a:ext>
            </a:extLst>
          </p:cNvPr>
          <p:cNvSpPr/>
          <p:nvPr/>
        </p:nvSpPr>
        <p:spPr bwMode="auto">
          <a:xfrm>
            <a:off x="5329685" y="3473004"/>
            <a:ext cx="286083" cy="74670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C99F0CBB-0BB9-469A-BFA3-7C147D59FBB4}"/>
              </a:ext>
            </a:extLst>
          </p:cNvPr>
          <p:cNvSpPr/>
          <p:nvPr/>
        </p:nvSpPr>
        <p:spPr bwMode="auto">
          <a:xfrm>
            <a:off x="5329684" y="3408886"/>
            <a:ext cx="286083" cy="6957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BC928300-4692-4017-97DD-6F9B6902FB8C}"/>
              </a:ext>
            </a:extLst>
          </p:cNvPr>
          <p:cNvSpPr/>
          <p:nvPr/>
        </p:nvSpPr>
        <p:spPr bwMode="auto">
          <a:xfrm>
            <a:off x="5617064" y="3703841"/>
            <a:ext cx="286083" cy="514992"/>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984D88A0-DED8-4813-A4B8-01FC10E28CA6}"/>
              </a:ext>
            </a:extLst>
          </p:cNvPr>
          <p:cNvSpPr/>
          <p:nvPr/>
        </p:nvSpPr>
        <p:spPr bwMode="auto">
          <a:xfrm>
            <a:off x="5617062" y="3639988"/>
            <a:ext cx="286083" cy="693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BE8600BD-1B71-4C2A-AF14-8A1D5C7F1D6D}"/>
              </a:ext>
            </a:extLst>
          </p:cNvPr>
          <p:cNvSpPr/>
          <p:nvPr/>
        </p:nvSpPr>
        <p:spPr bwMode="auto">
          <a:xfrm>
            <a:off x="6138447" y="3693799"/>
            <a:ext cx="286083" cy="51499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27A32F43-8D53-477E-8726-1EFC30E0D4C8}"/>
              </a:ext>
            </a:extLst>
          </p:cNvPr>
          <p:cNvSpPr/>
          <p:nvPr/>
        </p:nvSpPr>
        <p:spPr bwMode="auto">
          <a:xfrm>
            <a:off x="6138446" y="3638207"/>
            <a:ext cx="286083" cy="562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C388A668-FD88-4B31-BE92-3674E578FE59}"/>
              </a:ext>
            </a:extLst>
          </p:cNvPr>
          <p:cNvSpPr/>
          <p:nvPr/>
        </p:nvSpPr>
        <p:spPr bwMode="auto">
          <a:xfrm>
            <a:off x="6425824" y="3893833"/>
            <a:ext cx="286083" cy="693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818A8DF7-808B-4A16-BE2B-8A240A69B0A9}"/>
              </a:ext>
            </a:extLst>
          </p:cNvPr>
          <p:cNvSpPr/>
          <p:nvPr/>
        </p:nvSpPr>
        <p:spPr bwMode="auto">
          <a:xfrm>
            <a:off x="6425825" y="3905756"/>
            <a:ext cx="286083" cy="308777"/>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A6A5ECBE-1B4F-4EDA-984C-963BF838F701}"/>
              </a:ext>
            </a:extLst>
          </p:cNvPr>
          <p:cNvSpPr/>
          <p:nvPr/>
        </p:nvSpPr>
        <p:spPr bwMode="auto">
          <a:xfrm>
            <a:off x="6944252" y="3651590"/>
            <a:ext cx="288896" cy="634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FFFADFA2-D8DE-4ABC-87E6-C30292BA129F}"/>
              </a:ext>
            </a:extLst>
          </p:cNvPr>
          <p:cNvSpPr/>
          <p:nvPr/>
        </p:nvSpPr>
        <p:spPr bwMode="auto">
          <a:xfrm>
            <a:off x="7227522" y="3772670"/>
            <a:ext cx="286083" cy="450947"/>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F44699EE-01AC-4A76-8306-11F91843BC21}"/>
              </a:ext>
            </a:extLst>
          </p:cNvPr>
          <p:cNvSpPr/>
          <p:nvPr/>
        </p:nvSpPr>
        <p:spPr bwMode="auto">
          <a:xfrm>
            <a:off x="6944252" y="3671520"/>
            <a:ext cx="286083" cy="5472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0E121E05-7E0F-4094-A27E-25C1BEA56577}"/>
              </a:ext>
            </a:extLst>
          </p:cNvPr>
          <p:cNvSpPr/>
          <p:nvPr/>
        </p:nvSpPr>
        <p:spPr bwMode="auto">
          <a:xfrm>
            <a:off x="8036285" y="3749843"/>
            <a:ext cx="286083" cy="693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2D518F43-D654-402C-8F84-3C6D5F4B627B}"/>
              </a:ext>
            </a:extLst>
          </p:cNvPr>
          <p:cNvSpPr/>
          <p:nvPr/>
        </p:nvSpPr>
        <p:spPr bwMode="auto">
          <a:xfrm>
            <a:off x="8036286" y="3776324"/>
            <a:ext cx="286083" cy="44431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F8DE1EF8-4954-4213-88F6-CBB86E55C7FF}"/>
              </a:ext>
            </a:extLst>
          </p:cNvPr>
          <p:cNvSpPr/>
          <p:nvPr/>
        </p:nvSpPr>
        <p:spPr bwMode="auto">
          <a:xfrm>
            <a:off x="8558967" y="3731225"/>
            <a:ext cx="286083" cy="920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A7370A08-F3D1-4186-9261-EBE972E736BA}"/>
              </a:ext>
            </a:extLst>
          </p:cNvPr>
          <p:cNvSpPr/>
          <p:nvPr/>
        </p:nvSpPr>
        <p:spPr bwMode="auto">
          <a:xfrm>
            <a:off x="8558967" y="3819158"/>
            <a:ext cx="286083" cy="39584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285FEBC5-7AA4-4DCA-A120-DFE5C9100879}"/>
              </a:ext>
            </a:extLst>
          </p:cNvPr>
          <p:cNvSpPr/>
          <p:nvPr/>
        </p:nvSpPr>
        <p:spPr bwMode="auto">
          <a:xfrm>
            <a:off x="8844357" y="3951964"/>
            <a:ext cx="286083" cy="6301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562A6BE5-1B2A-4ABA-951F-85B1418A97C2}"/>
              </a:ext>
            </a:extLst>
          </p:cNvPr>
          <p:cNvSpPr/>
          <p:nvPr/>
        </p:nvSpPr>
        <p:spPr bwMode="auto">
          <a:xfrm>
            <a:off x="8844358" y="3970229"/>
            <a:ext cx="286083" cy="24007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CD69A0F9-77E3-4739-A0EC-B34C7AD85FDC}"/>
              </a:ext>
            </a:extLst>
          </p:cNvPr>
          <p:cNvSpPr/>
          <p:nvPr/>
        </p:nvSpPr>
        <p:spPr bwMode="auto">
          <a:xfrm>
            <a:off x="9366569" y="3757882"/>
            <a:ext cx="286083" cy="1310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B9F0E7E2-A43C-4E70-902C-6EE5F76A1652}"/>
              </a:ext>
            </a:extLst>
          </p:cNvPr>
          <p:cNvSpPr/>
          <p:nvPr/>
        </p:nvSpPr>
        <p:spPr bwMode="auto">
          <a:xfrm>
            <a:off x="9366571" y="3885789"/>
            <a:ext cx="286083" cy="32921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5A9E1EEC-646E-4ECC-8CDC-F3967052ED52}"/>
              </a:ext>
            </a:extLst>
          </p:cNvPr>
          <p:cNvSpPr/>
          <p:nvPr/>
        </p:nvSpPr>
        <p:spPr bwMode="auto">
          <a:xfrm>
            <a:off x="9651961" y="4065453"/>
            <a:ext cx="286083" cy="6301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06BBE396-8005-43DE-9A27-FE4C9777D4FE}"/>
              </a:ext>
            </a:extLst>
          </p:cNvPr>
          <p:cNvSpPr/>
          <p:nvPr/>
        </p:nvSpPr>
        <p:spPr bwMode="auto">
          <a:xfrm>
            <a:off x="9651962" y="4077464"/>
            <a:ext cx="286083" cy="13283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TextBox 128">
            <a:extLst>
              <a:ext uri="{FF2B5EF4-FFF2-40B4-BE49-F238E27FC236}">
                <a16:creationId xmlns:a16="http://schemas.microsoft.com/office/drawing/2014/main" id="{12EFBF42-B424-43B0-B38B-70392739E4B7}"/>
              </a:ext>
            </a:extLst>
          </p:cNvPr>
          <p:cNvSpPr txBox="1"/>
          <p:nvPr/>
        </p:nvSpPr>
        <p:spPr bwMode="auto">
          <a:xfrm>
            <a:off x="2058169" y="2111938"/>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81</a:t>
            </a:r>
          </a:p>
        </p:txBody>
      </p:sp>
      <p:sp>
        <p:nvSpPr>
          <p:cNvPr id="130" name="TextBox 129">
            <a:extLst>
              <a:ext uri="{FF2B5EF4-FFF2-40B4-BE49-F238E27FC236}">
                <a16:creationId xmlns:a16="http://schemas.microsoft.com/office/drawing/2014/main" id="{9F462277-F850-442E-A5F2-378A3732D958}"/>
              </a:ext>
            </a:extLst>
          </p:cNvPr>
          <p:cNvSpPr txBox="1"/>
          <p:nvPr/>
        </p:nvSpPr>
        <p:spPr bwMode="auto">
          <a:xfrm>
            <a:off x="2338171" y="2731543"/>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53</a:t>
            </a:r>
          </a:p>
        </p:txBody>
      </p:sp>
      <p:sp>
        <p:nvSpPr>
          <p:cNvPr id="131" name="TextBox 130">
            <a:extLst>
              <a:ext uri="{FF2B5EF4-FFF2-40B4-BE49-F238E27FC236}">
                <a16:creationId xmlns:a16="http://schemas.microsoft.com/office/drawing/2014/main" id="{906F65D4-2113-4B95-9CC8-99994B151101}"/>
              </a:ext>
            </a:extLst>
          </p:cNvPr>
          <p:cNvSpPr txBox="1"/>
          <p:nvPr/>
        </p:nvSpPr>
        <p:spPr bwMode="auto">
          <a:xfrm>
            <a:off x="2859954" y="2494419"/>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63</a:t>
            </a:r>
          </a:p>
        </p:txBody>
      </p:sp>
      <p:sp>
        <p:nvSpPr>
          <p:cNvPr id="132" name="TextBox 131">
            <a:extLst>
              <a:ext uri="{FF2B5EF4-FFF2-40B4-BE49-F238E27FC236}">
                <a16:creationId xmlns:a16="http://schemas.microsoft.com/office/drawing/2014/main" id="{5906D015-6C75-4A52-9AC6-7E6329426315}"/>
              </a:ext>
            </a:extLst>
          </p:cNvPr>
          <p:cNvSpPr txBox="1"/>
          <p:nvPr/>
        </p:nvSpPr>
        <p:spPr bwMode="auto">
          <a:xfrm>
            <a:off x="3139955" y="2735637"/>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53</a:t>
            </a:r>
          </a:p>
        </p:txBody>
      </p:sp>
      <p:sp>
        <p:nvSpPr>
          <p:cNvPr id="133" name="TextBox 132">
            <a:extLst>
              <a:ext uri="{FF2B5EF4-FFF2-40B4-BE49-F238E27FC236}">
                <a16:creationId xmlns:a16="http://schemas.microsoft.com/office/drawing/2014/main" id="{9338635B-F33B-45B8-B147-EAC611A61163}"/>
              </a:ext>
            </a:extLst>
          </p:cNvPr>
          <p:cNvSpPr txBox="1"/>
          <p:nvPr/>
        </p:nvSpPr>
        <p:spPr bwMode="auto">
          <a:xfrm>
            <a:off x="3666395" y="2632146"/>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58</a:t>
            </a:r>
          </a:p>
        </p:txBody>
      </p:sp>
      <p:sp>
        <p:nvSpPr>
          <p:cNvPr id="134" name="TextBox 133">
            <a:extLst>
              <a:ext uri="{FF2B5EF4-FFF2-40B4-BE49-F238E27FC236}">
                <a16:creationId xmlns:a16="http://schemas.microsoft.com/office/drawing/2014/main" id="{7181F92D-BAD7-490B-A510-8154FD81174C}"/>
              </a:ext>
            </a:extLst>
          </p:cNvPr>
          <p:cNvSpPr txBox="1"/>
          <p:nvPr/>
        </p:nvSpPr>
        <p:spPr bwMode="auto">
          <a:xfrm>
            <a:off x="3940475" y="2951486"/>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44</a:t>
            </a:r>
          </a:p>
        </p:txBody>
      </p:sp>
      <p:sp>
        <p:nvSpPr>
          <p:cNvPr id="135" name="TextBox 134">
            <a:extLst>
              <a:ext uri="{FF2B5EF4-FFF2-40B4-BE49-F238E27FC236}">
                <a16:creationId xmlns:a16="http://schemas.microsoft.com/office/drawing/2014/main" id="{D85A532E-AC8F-4617-BE31-F6A432C65F00}"/>
              </a:ext>
            </a:extLst>
          </p:cNvPr>
          <p:cNvSpPr txBox="1"/>
          <p:nvPr/>
        </p:nvSpPr>
        <p:spPr bwMode="auto">
          <a:xfrm>
            <a:off x="4468450" y="2916306"/>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45</a:t>
            </a:r>
          </a:p>
        </p:txBody>
      </p:sp>
      <p:sp>
        <p:nvSpPr>
          <p:cNvPr id="136" name="TextBox 135">
            <a:extLst>
              <a:ext uri="{FF2B5EF4-FFF2-40B4-BE49-F238E27FC236}">
                <a16:creationId xmlns:a16="http://schemas.microsoft.com/office/drawing/2014/main" id="{85924C98-AD31-4011-9754-1D552B09D1EB}"/>
              </a:ext>
            </a:extLst>
          </p:cNvPr>
          <p:cNvSpPr txBox="1"/>
          <p:nvPr/>
        </p:nvSpPr>
        <p:spPr bwMode="auto">
          <a:xfrm>
            <a:off x="4765418" y="2966724"/>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43</a:t>
            </a:r>
          </a:p>
        </p:txBody>
      </p:sp>
      <p:sp>
        <p:nvSpPr>
          <p:cNvPr id="137" name="TextBox 136">
            <a:extLst>
              <a:ext uri="{FF2B5EF4-FFF2-40B4-BE49-F238E27FC236}">
                <a16:creationId xmlns:a16="http://schemas.microsoft.com/office/drawing/2014/main" id="{06BC7227-7041-46B7-B88F-39489BF74A6A}"/>
              </a:ext>
            </a:extLst>
          </p:cNvPr>
          <p:cNvSpPr txBox="1"/>
          <p:nvPr/>
        </p:nvSpPr>
        <p:spPr bwMode="auto">
          <a:xfrm>
            <a:off x="5294701" y="3123173"/>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sp>
        <p:nvSpPr>
          <p:cNvPr id="138" name="TextBox 137">
            <a:extLst>
              <a:ext uri="{FF2B5EF4-FFF2-40B4-BE49-F238E27FC236}">
                <a16:creationId xmlns:a16="http://schemas.microsoft.com/office/drawing/2014/main" id="{55D79E17-AA69-49DA-9511-8BFFCD0A3230}"/>
              </a:ext>
            </a:extLst>
          </p:cNvPr>
          <p:cNvSpPr txBox="1"/>
          <p:nvPr/>
        </p:nvSpPr>
        <p:spPr bwMode="auto">
          <a:xfrm>
            <a:off x="5567884" y="3358458"/>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a:t>
            </a:r>
          </a:p>
        </p:txBody>
      </p:sp>
      <p:sp>
        <p:nvSpPr>
          <p:cNvPr id="139" name="TextBox 138">
            <a:extLst>
              <a:ext uri="{FF2B5EF4-FFF2-40B4-BE49-F238E27FC236}">
                <a16:creationId xmlns:a16="http://schemas.microsoft.com/office/drawing/2014/main" id="{CE344B82-0E54-405B-947F-5958E6C4D188}"/>
              </a:ext>
            </a:extLst>
          </p:cNvPr>
          <p:cNvSpPr txBox="1"/>
          <p:nvPr/>
        </p:nvSpPr>
        <p:spPr bwMode="auto">
          <a:xfrm>
            <a:off x="6107390" y="3344090"/>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26</a:t>
            </a:r>
          </a:p>
        </p:txBody>
      </p:sp>
      <p:sp>
        <p:nvSpPr>
          <p:cNvPr id="140" name="TextBox 139">
            <a:extLst>
              <a:ext uri="{FF2B5EF4-FFF2-40B4-BE49-F238E27FC236}">
                <a16:creationId xmlns:a16="http://schemas.microsoft.com/office/drawing/2014/main" id="{F7C69828-2534-42A4-9F02-CB1015E16E3B}"/>
              </a:ext>
            </a:extLst>
          </p:cNvPr>
          <p:cNvSpPr txBox="1"/>
          <p:nvPr/>
        </p:nvSpPr>
        <p:spPr bwMode="auto">
          <a:xfrm>
            <a:off x="6370876" y="3592229"/>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a:t>
            </a:r>
          </a:p>
        </p:txBody>
      </p:sp>
      <p:sp>
        <p:nvSpPr>
          <p:cNvPr id="141" name="TextBox 140">
            <a:extLst>
              <a:ext uri="{FF2B5EF4-FFF2-40B4-BE49-F238E27FC236}">
                <a16:creationId xmlns:a16="http://schemas.microsoft.com/office/drawing/2014/main" id="{0DA94B01-333B-4D57-A75F-4BD6EE698AB2}"/>
              </a:ext>
            </a:extLst>
          </p:cNvPr>
          <p:cNvSpPr txBox="1"/>
          <p:nvPr/>
        </p:nvSpPr>
        <p:spPr bwMode="auto">
          <a:xfrm>
            <a:off x="6891354" y="3365894"/>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a:t>
            </a:r>
          </a:p>
        </p:txBody>
      </p:sp>
      <p:sp>
        <p:nvSpPr>
          <p:cNvPr id="142" name="TextBox 141">
            <a:extLst>
              <a:ext uri="{FF2B5EF4-FFF2-40B4-BE49-F238E27FC236}">
                <a16:creationId xmlns:a16="http://schemas.microsoft.com/office/drawing/2014/main" id="{704BBF25-EC84-4E73-A077-1ECF9A0C4459}"/>
              </a:ext>
            </a:extLst>
          </p:cNvPr>
          <p:cNvSpPr txBox="1"/>
          <p:nvPr/>
        </p:nvSpPr>
        <p:spPr bwMode="auto">
          <a:xfrm>
            <a:off x="7172204" y="3488757"/>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144" name="TextBox 143">
            <a:extLst>
              <a:ext uri="{FF2B5EF4-FFF2-40B4-BE49-F238E27FC236}">
                <a16:creationId xmlns:a16="http://schemas.microsoft.com/office/drawing/2014/main" id="{ECD2300A-04E8-44AC-8513-CEB20F5A4279}"/>
              </a:ext>
            </a:extLst>
          </p:cNvPr>
          <p:cNvSpPr txBox="1"/>
          <p:nvPr/>
        </p:nvSpPr>
        <p:spPr bwMode="auto">
          <a:xfrm>
            <a:off x="7973926" y="3465149"/>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145" name="TextBox 144">
            <a:extLst>
              <a:ext uri="{FF2B5EF4-FFF2-40B4-BE49-F238E27FC236}">
                <a16:creationId xmlns:a16="http://schemas.microsoft.com/office/drawing/2014/main" id="{82142EF6-20FF-40A0-929D-525FFC45E222}"/>
              </a:ext>
            </a:extLst>
          </p:cNvPr>
          <p:cNvSpPr txBox="1"/>
          <p:nvPr/>
        </p:nvSpPr>
        <p:spPr bwMode="auto">
          <a:xfrm>
            <a:off x="8511580" y="3443566"/>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21</a:t>
            </a:r>
          </a:p>
        </p:txBody>
      </p:sp>
      <p:sp>
        <p:nvSpPr>
          <p:cNvPr id="146" name="TextBox 145">
            <a:extLst>
              <a:ext uri="{FF2B5EF4-FFF2-40B4-BE49-F238E27FC236}">
                <a16:creationId xmlns:a16="http://schemas.microsoft.com/office/drawing/2014/main" id="{B624D752-C0DF-4146-A724-BF2A5D4947C5}"/>
              </a:ext>
            </a:extLst>
          </p:cNvPr>
          <p:cNvSpPr txBox="1"/>
          <p:nvPr/>
        </p:nvSpPr>
        <p:spPr bwMode="auto">
          <a:xfrm>
            <a:off x="8789457" y="3671520"/>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a:t>
            </a:r>
          </a:p>
        </p:txBody>
      </p:sp>
      <p:sp>
        <p:nvSpPr>
          <p:cNvPr id="147" name="TextBox 146">
            <a:extLst>
              <a:ext uri="{FF2B5EF4-FFF2-40B4-BE49-F238E27FC236}">
                <a16:creationId xmlns:a16="http://schemas.microsoft.com/office/drawing/2014/main" id="{44CEFF0B-9A93-40FE-8DB7-48F345C45968}"/>
              </a:ext>
            </a:extLst>
          </p:cNvPr>
          <p:cNvSpPr txBox="1"/>
          <p:nvPr/>
        </p:nvSpPr>
        <p:spPr bwMode="auto">
          <a:xfrm>
            <a:off x="9318171" y="3463283"/>
            <a:ext cx="376223"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148" name="TextBox 147">
            <a:extLst>
              <a:ext uri="{FF2B5EF4-FFF2-40B4-BE49-F238E27FC236}">
                <a16:creationId xmlns:a16="http://schemas.microsoft.com/office/drawing/2014/main" id="{C957159F-A3EA-443F-8ECF-0AA85C350D09}"/>
              </a:ext>
            </a:extLst>
          </p:cNvPr>
          <p:cNvSpPr txBox="1"/>
          <p:nvPr/>
        </p:nvSpPr>
        <p:spPr bwMode="auto">
          <a:xfrm>
            <a:off x="9640769" y="3772079"/>
            <a:ext cx="289755" cy="34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a:t>
            </a:r>
          </a:p>
        </p:txBody>
      </p:sp>
      <p:sp>
        <p:nvSpPr>
          <p:cNvPr id="24" name="Freeform: Shape 23">
            <a:extLst>
              <a:ext uri="{FF2B5EF4-FFF2-40B4-BE49-F238E27FC236}">
                <a16:creationId xmlns:a16="http://schemas.microsoft.com/office/drawing/2014/main" id="{CC65BA83-CFD0-4F51-A5C5-4145298B75C9}"/>
              </a:ext>
            </a:extLst>
          </p:cNvPr>
          <p:cNvSpPr/>
          <p:nvPr/>
        </p:nvSpPr>
        <p:spPr bwMode="auto">
          <a:xfrm>
            <a:off x="1921717" y="1964091"/>
            <a:ext cx="8169437" cy="2254670"/>
          </a:xfrm>
          <a:custGeom>
            <a:avLst/>
            <a:gdLst>
              <a:gd name="connsiteX0" fmla="*/ 0 w 6212909"/>
              <a:gd name="connsiteY0" fmla="*/ 0 h 2505205"/>
              <a:gd name="connsiteX1" fmla="*/ 0 w 6212909"/>
              <a:gd name="connsiteY1" fmla="*/ 2505205 h 2505205"/>
              <a:gd name="connsiteX2" fmla="*/ 6212909 w 6212909"/>
              <a:gd name="connsiteY2" fmla="*/ 2505205 h 2505205"/>
            </a:gdLst>
            <a:ahLst/>
            <a:cxnLst>
              <a:cxn ang="0">
                <a:pos x="connsiteX0" y="connsiteY0"/>
              </a:cxn>
              <a:cxn ang="0">
                <a:pos x="connsiteX1" y="connsiteY1"/>
              </a:cxn>
              <a:cxn ang="0">
                <a:pos x="connsiteX2" y="connsiteY2"/>
              </a:cxn>
            </a:cxnLst>
            <a:rect l="l" t="t" r="r" b="b"/>
            <a:pathLst>
              <a:path w="6212909" h="2505205">
                <a:moveTo>
                  <a:pt x="0" y="0"/>
                </a:moveTo>
                <a:lnTo>
                  <a:pt x="0" y="2505205"/>
                </a:lnTo>
                <a:lnTo>
                  <a:pt x="6212909" y="2505205"/>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 name="Content Placeholder 2">
            <a:extLst>
              <a:ext uri="{FF2B5EF4-FFF2-40B4-BE49-F238E27FC236}">
                <a16:creationId xmlns:a16="http://schemas.microsoft.com/office/drawing/2014/main" id="{82377313-E684-2CA5-BDEB-23CF108E7369}"/>
              </a:ext>
            </a:extLst>
          </p:cNvPr>
          <p:cNvSpPr>
            <a:spLocks noGrp="1"/>
          </p:cNvSpPr>
          <p:nvPr>
            <p:ph idx="1"/>
          </p:nvPr>
        </p:nvSpPr>
        <p:spPr>
          <a:xfrm>
            <a:off x="604675" y="4662359"/>
            <a:ext cx="10872443" cy="1399775"/>
          </a:xfrm>
        </p:spPr>
        <p:txBody>
          <a:bodyPr/>
          <a:lstStyle/>
          <a:p>
            <a:r>
              <a:rPr lang="en-US" sz="2200" dirty="0"/>
              <a:t>Single-center, retrospective cohort study evaluating real-world toxicity of tucatinib among 23 patients found similar rates of AEs to HER2CLIMB</a:t>
            </a:r>
          </a:p>
          <a:p>
            <a:pPr lvl="1"/>
            <a:r>
              <a:rPr lang="en-US" sz="2000" dirty="0"/>
              <a:t>Most common AEs included fatigue (70%), PPE syndrome (61%), nausea (61%), anemia (61%)</a:t>
            </a:r>
          </a:p>
          <a:p>
            <a:pPr lvl="1"/>
            <a:r>
              <a:rPr lang="en-US" sz="2000" dirty="0"/>
              <a:t>Lower rate of grade ≥3 AEs than expected and higher rate of grade ≥3 hepatotoxicity observed </a:t>
            </a:r>
          </a:p>
        </p:txBody>
      </p:sp>
    </p:spTree>
    <p:extLst>
      <p:ext uri="{BB962C8B-B14F-4D97-AF65-F5344CB8AC3E}">
        <p14:creationId xmlns:p14="http://schemas.microsoft.com/office/powerpoint/2010/main" val="2442533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B1BCA-A6CE-B59E-E62D-4AF2A902040B}"/>
              </a:ext>
            </a:extLst>
          </p:cNvPr>
          <p:cNvSpPr>
            <a:spLocks noGrp="1"/>
          </p:cNvSpPr>
          <p:nvPr>
            <p:ph type="title"/>
          </p:nvPr>
        </p:nvSpPr>
        <p:spPr/>
        <p:txBody>
          <a:bodyPr/>
          <a:lstStyle/>
          <a:p>
            <a:r>
              <a:rPr lang="en-US" dirty="0"/>
              <a:t>Intracranial Efficacy Outcomes With Neratinib + T-DM1 in HER2+ MBC and Brain Metastases (TBCRC 022)</a:t>
            </a:r>
          </a:p>
        </p:txBody>
      </p:sp>
      <p:sp>
        <p:nvSpPr>
          <p:cNvPr id="3" name="Content Placeholder 2">
            <a:extLst>
              <a:ext uri="{FF2B5EF4-FFF2-40B4-BE49-F238E27FC236}">
                <a16:creationId xmlns:a16="http://schemas.microsoft.com/office/drawing/2014/main" id="{E1F7B3BC-3B7D-9C98-B534-E00CA929D5B3}"/>
              </a:ext>
            </a:extLst>
          </p:cNvPr>
          <p:cNvSpPr>
            <a:spLocks noGrp="1"/>
          </p:cNvSpPr>
          <p:nvPr>
            <p:ph idx="1"/>
          </p:nvPr>
        </p:nvSpPr>
        <p:spPr>
          <a:xfrm>
            <a:off x="601820" y="1423259"/>
            <a:ext cx="10877529" cy="970347"/>
          </a:xfrm>
        </p:spPr>
        <p:txBody>
          <a:bodyPr/>
          <a:lstStyle/>
          <a:p>
            <a:r>
              <a:rPr lang="en-US" sz="2000" dirty="0"/>
              <a:t>Analysis of cohort 4 in ongoing multicenter, nonrandomized, open-label phase II trial from the</a:t>
            </a:r>
            <a:r>
              <a:rPr lang="en-US" dirty="0"/>
              <a:t> </a:t>
            </a:r>
            <a:r>
              <a:rPr lang="en-US" sz="2000" dirty="0"/>
              <a:t>Translational Breast Cancer Research Consortium </a:t>
            </a:r>
          </a:p>
          <a:p>
            <a:pPr lvl="1"/>
            <a:r>
              <a:rPr lang="en-US" sz="1800" dirty="0">
                <a:ea typeface="+mn-ea"/>
                <a:cs typeface="+mn-cs"/>
              </a:rPr>
              <a:t>Enrollment for cohort 4 terminated in 2021 due to slow accrual</a:t>
            </a:r>
          </a:p>
          <a:p>
            <a:endParaRPr lang="en-US" sz="2200" dirty="0"/>
          </a:p>
        </p:txBody>
      </p:sp>
      <p:sp>
        <p:nvSpPr>
          <p:cNvPr id="4" name="Text Box 15">
            <a:extLst>
              <a:ext uri="{FF2B5EF4-FFF2-40B4-BE49-F238E27FC236}">
                <a16:creationId xmlns:a16="http://schemas.microsoft.com/office/drawing/2014/main" id="{9CC308DD-6FC3-FF02-31C1-AAB9C987A85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Freedman. SABCS 2022. Abstr PD7-03. NCT01494662.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4" name="Content Placeholder 2">
            <a:extLst>
              <a:ext uri="{FF2B5EF4-FFF2-40B4-BE49-F238E27FC236}">
                <a16:creationId xmlns:a16="http://schemas.microsoft.com/office/drawing/2014/main" id="{B25CD31B-7860-3EAC-6673-1192654602B9}"/>
              </a:ext>
            </a:extLst>
          </p:cNvPr>
          <p:cNvSpPr txBox="1">
            <a:spLocks/>
          </p:cNvSpPr>
          <p:nvPr/>
        </p:nvSpPr>
        <p:spPr bwMode="auto">
          <a:xfrm>
            <a:off x="601820" y="5663750"/>
            <a:ext cx="5309278" cy="52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RANO-BM in </a:t>
            </a:r>
            <a:b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each cohort</a:t>
            </a:r>
          </a:p>
        </p:txBody>
      </p:sp>
      <p:sp>
        <p:nvSpPr>
          <p:cNvPr id="15" name="Content Placeholder 3">
            <a:extLst>
              <a:ext uri="{FF2B5EF4-FFF2-40B4-BE49-F238E27FC236}">
                <a16:creationId xmlns:a16="http://schemas.microsoft.com/office/drawing/2014/main" id="{77D55BAD-0583-EDC7-3E70-A6D3DACB05A5}"/>
              </a:ext>
            </a:extLst>
          </p:cNvPr>
          <p:cNvSpPr txBox="1">
            <a:spLocks/>
          </p:cNvSpPr>
          <p:nvPr/>
        </p:nvSpPr>
        <p:spPr>
          <a:xfrm>
            <a:off x="6252634" y="5664392"/>
            <a:ext cx="5229570" cy="52579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Correlative analyses including PROs </a:t>
            </a:r>
            <a:b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for GI toxicity</a:t>
            </a:r>
          </a:p>
        </p:txBody>
      </p:sp>
      <p:grpSp>
        <p:nvGrpSpPr>
          <p:cNvPr id="34" name="Group 33">
            <a:extLst>
              <a:ext uri="{FF2B5EF4-FFF2-40B4-BE49-F238E27FC236}">
                <a16:creationId xmlns:a16="http://schemas.microsoft.com/office/drawing/2014/main" id="{3F76F8D8-719D-152E-F13B-EB43B49D0E75}"/>
              </a:ext>
            </a:extLst>
          </p:cNvPr>
          <p:cNvGrpSpPr/>
          <p:nvPr/>
        </p:nvGrpSpPr>
        <p:grpSpPr>
          <a:xfrm>
            <a:off x="627064" y="2728602"/>
            <a:ext cx="10179223" cy="2690582"/>
            <a:chOff x="627064" y="2919414"/>
            <a:chExt cx="10179223" cy="2690582"/>
          </a:xfrm>
        </p:grpSpPr>
        <p:sp>
          <p:nvSpPr>
            <p:cNvPr id="5" name="Text Box 45">
              <a:extLst>
                <a:ext uri="{FF2B5EF4-FFF2-40B4-BE49-F238E27FC236}">
                  <a16:creationId xmlns:a16="http://schemas.microsoft.com/office/drawing/2014/main" id="{B327F188-1CE9-FF02-A402-52DD87771569}"/>
                </a:ext>
              </a:extLst>
            </p:cNvPr>
            <p:cNvSpPr txBox="1">
              <a:spLocks noChangeArrowheads="1"/>
            </p:cNvSpPr>
            <p:nvPr/>
          </p:nvSpPr>
          <p:spPr bwMode="auto">
            <a:xfrm>
              <a:off x="627064" y="2987433"/>
              <a:ext cx="294345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4</a:t>
              </a: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HER2+ MBC and measurable parenchymal BM; any prior therapy for CNS and metastatic disease permitted, except neratinib; no pre-existing grade ≥2 active/chronic diarrhea; LVEF ≥50%; no uncontrolled seizures or steroid escalation over last 7 days; ECOG PS 0-2 </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Rectangle 49">
              <a:extLst>
                <a:ext uri="{FF2B5EF4-FFF2-40B4-BE49-F238E27FC236}">
                  <a16:creationId xmlns:a16="http://schemas.microsoft.com/office/drawing/2014/main" id="{F0FEFF80-738A-EFC6-14D3-C61956D87437}"/>
                </a:ext>
              </a:extLst>
            </p:cNvPr>
            <p:cNvSpPr>
              <a:spLocks noChangeArrowheads="1"/>
            </p:cNvSpPr>
            <p:nvPr/>
          </p:nvSpPr>
          <p:spPr bwMode="auto">
            <a:xfrm>
              <a:off x="4181466" y="2919414"/>
              <a:ext cx="2943450" cy="82296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4A</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Previously untreated BM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(planned n = 20; actual n = 6)</a:t>
              </a:r>
            </a:p>
          </p:txBody>
        </p:sp>
        <p:sp>
          <p:nvSpPr>
            <p:cNvPr id="16" name="Rectangle 49">
              <a:extLst>
                <a:ext uri="{FF2B5EF4-FFF2-40B4-BE49-F238E27FC236}">
                  <a16:creationId xmlns:a16="http://schemas.microsoft.com/office/drawing/2014/main" id="{D50E918D-A684-905C-6C1B-268E93319EF9}"/>
                </a:ext>
              </a:extLst>
            </p:cNvPr>
            <p:cNvSpPr>
              <a:spLocks noChangeArrowheads="1"/>
            </p:cNvSpPr>
            <p:nvPr/>
          </p:nvSpPr>
          <p:spPr bwMode="auto">
            <a:xfrm>
              <a:off x="4181466" y="3853225"/>
              <a:ext cx="2943450" cy="822960"/>
            </a:xfrm>
            <a:prstGeom prst="rect">
              <a:avLst/>
            </a:prstGeom>
            <a:solidFill>
              <a:schemeClr val="accent4"/>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4B</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Progressive BM, no prior T-DM1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(planned n = 20; actual n = 17)</a:t>
              </a:r>
            </a:p>
          </p:txBody>
        </p:sp>
        <p:sp>
          <p:nvSpPr>
            <p:cNvPr id="17" name="Rectangle 49">
              <a:extLst>
                <a:ext uri="{FF2B5EF4-FFF2-40B4-BE49-F238E27FC236}">
                  <a16:creationId xmlns:a16="http://schemas.microsoft.com/office/drawing/2014/main" id="{E4D6B943-6210-C884-3D5E-457F057C4473}"/>
                </a:ext>
              </a:extLst>
            </p:cNvPr>
            <p:cNvSpPr>
              <a:spLocks noChangeArrowheads="1"/>
            </p:cNvSpPr>
            <p:nvPr/>
          </p:nvSpPr>
          <p:spPr bwMode="auto">
            <a:xfrm>
              <a:off x="4181466" y="4787036"/>
              <a:ext cx="2943450" cy="82296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4C</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Progressive BM, prior T-DM1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(planned n = 23; actual n = 21)</a:t>
              </a:r>
            </a:p>
          </p:txBody>
        </p:sp>
        <p:sp>
          <p:nvSpPr>
            <p:cNvPr id="18" name="Rectangle 49">
              <a:extLst>
                <a:ext uri="{FF2B5EF4-FFF2-40B4-BE49-F238E27FC236}">
                  <a16:creationId xmlns:a16="http://schemas.microsoft.com/office/drawing/2014/main" id="{3AAB460A-2B73-2BA1-8554-88BBFD5E51A8}"/>
                </a:ext>
              </a:extLst>
            </p:cNvPr>
            <p:cNvSpPr>
              <a:spLocks noChangeArrowheads="1"/>
            </p:cNvSpPr>
            <p:nvPr/>
          </p:nvSpPr>
          <p:spPr bwMode="auto">
            <a:xfrm>
              <a:off x="7862837" y="3853225"/>
              <a:ext cx="2943450" cy="822960"/>
            </a:xfrm>
            <a:prstGeom prst="rect">
              <a:avLst/>
            </a:prstGeom>
            <a:solidFill>
              <a:schemeClr val="accent6"/>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Neratinib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160 mg PO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T-DM1</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3.6 mg/kg IV Q3W*</a:t>
              </a:r>
            </a:p>
          </p:txBody>
        </p:sp>
        <p:grpSp>
          <p:nvGrpSpPr>
            <p:cNvPr id="21" name="Group 20">
              <a:extLst>
                <a:ext uri="{FF2B5EF4-FFF2-40B4-BE49-F238E27FC236}">
                  <a16:creationId xmlns:a16="http://schemas.microsoft.com/office/drawing/2014/main" id="{4BF60775-606E-5301-0663-89DE51181B88}"/>
                </a:ext>
              </a:extLst>
            </p:cNvPr>
            <p:cNvGrpSpPr/>
            <p:nvPr/>
          </p:nvGrpSpPr>
          <p:grpSpPr>
            <a:xfrm>
              <a:off x="3572793" y="3330894"/>
              <a:ext cx="479425" cy="1867622"/>
              <a:chOff x="3572793" y="3330894"/>
              <a:chExt cx="479425" cy="1867622"/>
            </a:xfrm>
          </p:grpSpPr>
          <p:sp>
            <p:nvSpPr>
              <p:cNvPr id="9" name="Line 52">
                <a:extLst>
                  <a:ext uri="{FF2B5EF4-FFF2-40B4-BE49-F238E27FC236}">
                    <a16:creationId xmlns:a16="http://schemas.microsoft.com/office/drawing/2014/main" id="{EEBC3310-0050-FE74-B107-23AB885C24B0}"/>
                  </a:ext>
                </a:extLst>
              </p:cNvPr>
              <p:cNvSpPr>
                <a:spLocks noChangeShapeType="1"/>
              </p:cNvSpPr>
              <p:nvPr/>
            </p:nvSpPr>
            <p:spPr bwMode="auto">
              <a:xfrm>
                <a:off x="3572793" y="3330894"/>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Line 52">
                <a:extLst>
                  <a:ext uri="{FF2B5EF4-FFF2-40B4-BE49-F238E27FC236}">
                    <a16:creationId xmlns:a16="http://schemas.microsoft.com/office/drawing/2014/main" id="{C12D82E8-F882-4D62-7915-D3BF5EB2187B}"/>
                  </a:ext>
                </a:extLst>
              </p:cNvPr>
              <p:cNvSpPr>
                <a:spLocks noChangeShapeType="1"/>
              </p:cNvSpPr>
              <p:nvPr/>
            </p:nvSpPr>
            <p:spPr bwMode="auto">
              <a:xfrm>
                <a:off x="3572793" y="4264705"/>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Line 52">
                <a:extLst>
                  <a:ext uri="{FF2B5EF4-FFF2-40B4-BE49-F238E27FC236}">
                    <a16:creationId xmlns:a16="http://schemas.microsoft.com/office/drawing/2014/main" id="{1674B8E1-9244-5BE1-B97A-9F8B78691E2B}"/>
                  </a:ext>
                </a:extLst>
              </p:cNvPr>
              <p:cNvSpPr>
                <a:spLocks noChangeShapeType="1"/>
              </p:cNvSpPr>
              <p:nvPr/>
            </p:nvSpPr>
            <p:spPr bwMode="auto">
              <a:xfrm>
                <a:off x="3572793" y="519851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3" name="Line 52">
              <a:extLst>
                <a:ext uri="{FF2B5EF4-FFF2-40B4-BE49-F238E27FC236}">
                  <a16:creationId xmlns:a16="http://schemas.microsoft.com/office/drawing/2014/main" id="{EBD05201-17C5-EC67-C8C9-B07C5B66E18F}"/>
                </a:ext>
              </a:extLst>
            </p:cNvPr>
            <p:cNvSpPr>
              <a:spLocks noChangeShapeType="1"/>
            </p:cNvSpPr>
            <p:nvPr/>
          </p:nvSpPr>
          <p:spPr bwMode="auto">
            <a:xfrm>
              <a:off x="7254165" y="3330894"/>
              <a:ext cx="258680" cy="0"/>
            </a:xfrm>
            <a:prstGeom prst="line">
              <a:avLst/>
            </a:prstGeom>
            <a:noFill/>
            <a:ln w="28575">
              <a:solidFill>
                <a:schemeClr val="bg1"/>
              </a:solidFill>
              <a:round/>
              <a:headEnd type="none" w="med" len="med"/>
              <a:tailEnd type="non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Line 52">
              <a:extLst>
                <a:ext uri="{FF2B5EF4-FFF2-40B4-BE49-F238E27FC236}">
                  <a16:creationId xmlns:a16="http://schemas.microsoft.com/office/drawing/2014/main" id="{16B97D83-5387-DF28-67C9-A07DA4CBB507}"/>
                </a:ext>
              </a:extLst>
            </p:cNvPr>
            <p:cNvSpPr>
              <a:spLocks noChangeShapeType="1"/>
            </p:cNvSpPr>
            <p:nvPr/>
          </p:nvSpPr>
          <p:spPr bwMode="auto">
            <a:xfrm>
              <a:off x="7254164" y="4264705"/>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31" name="Straight Connector 30">
              <a:extLst>
                <a:ext uri="{FF2B5EF4-FFF2-40B4-BE49-F238E27FC236}">
                  <a16:creationId xmlns:a16="http://schemas.microsoft.com/office/drawing/2014/main" id="{FBCEBA68-2557-B383-C6FB-6F0098FFE976}"/>
                </a:ext>
              </a:extLst>
            </p:cNvPr>
            <p:cNvCxnSpPr>
              <a:cxnSpLocks/>
            </p:cNvCxnSpPr>
            <p:nvPr/>
          </p:nvCxnSpPr>
          <p:spPr bwMode="auto">
            <a:xfrm>
              <a:off x="7512845" y="3330894"/>
              <a:ext cx="0" cy="1867622"/>
            </a:xfrm>
            <a:prstGeom prst="line">
              <a:avLst/>
            </a:prstGeom>
            <a:noFill/>
            <a:ln w="28575" cap="flat" cmpd="sng" algn="ctr">
              <a:solidFill>
                <a:schemeClr val="bg1"/>
              </a:solidFill>
              <a:prstDash val="solid"/>
              <a:round/>
              <a:headEnd type="none" w="med" len="med"/>
              <a:tailEnd type="none" w="med" len="med"/>
            </a:ln>
            <a:effectLst/>
          </p:spPr>
        </p:cxnSp>
        <p:sp>
          <p:nvSpPr>
            <p:cNvPr id="33" name="Line 52">
              <a:extLst>
                <a:ext uri="{FF2B5EF4-FFF2-40B4-BE49-F238E27FC236}">
                  <a16:creationId xmlns:a16="http://schemas.microsoft.com/office/drawing/2014/main" id="{D4139B79-DE7D-3784-A3FA-12CE3AA2D766}"/>
                </a:ext>
              </a:extLst>
            </p:cNvPr>
            <p:cNvSpPr>
              <a:spLocks noChangeShapeType="1"/>
            </p:cNvSpPr>
            <p:nvPr/>
          </p:nvSpPr>
          <p:spPr bwMode="auto">
            <a:xfrm>
              <a:off x="7254165" y="5198516"/>
              <a:ext cx="258680" cy="0"/>
            </a:xfrm>
            <a:prstGeom prst="line">
              <a:avLst/>
            </a:prstGeom>
            <a:noFill/>
            <a:ln w="28575">
              <a:solidFill>
                <a:schemeClr val="bg1"/>
              </a:solidFill>
              <a:round/>
              <a:headEnd type="none" w="med" len="med"/>
              <a:tailEnd type="non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35" name="Text Box 30">
            <a:extLst>
              <a:ext uri="{FF2B5EF4-FFF2-40B4-BE49-F238E27FC236}">
                <a16:creationId xmlns:a16="http://schemas.microsoft.com/office/drawing/2014/main" id="{C2EEA448-A0D9-10F1-3720-F7A8C2C75C70}"/>
              </a:ext>
            </a:extLst>
          </p:cNvPr>
          <p:cNvSpPr txBox="1">
            <a:spLocks noChangeArrowheads="1"/>
          </p:cNvSpPr>
          <p:nvPr/>
        </p:nvSpPr>
        <p:spPr bwMode="auto">
          <a:xfrm>
            <a:off x="7862838" y="4497388"/>
            <a:ext cx="2943450"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*Diarrhea prophylaxis with colestipol and loperamide mandated during cycle 1.</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Oval 5">
            <a:extLst>
              <a:ext uri="{FF2B5EF4-FFF2-40B4-BE49-F238E27FC236}">
                <a16:creationId xmlns:a16="http://schemas.microsoft.com/office/drawing/2014/main" id="{18E65F6D-ABDA-FA90-4F71-B43C2F1136F3}"/>
              </a:ext>
            </a:extLst>
          </p:cNvPr>
          <p:cNvSpPr/>
          <p:nvPr/>
        </p:nvSpPr>
        <p:spPr bwMode="auto">
          <a:xfrm>
            <a:off x="10721696" y="-85649"/>
            <a:ext cx="1521012" cy="4161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100" dirty="0">
                <a:solidFill>
                  <a:srgbClr val="FFFF00"/>
                </a:solidFill>
                <a:latin typeface="Calibri" panose="020F0502020204030204" pitchFamily="34" charset="0"/>
              </a:rPr>
              <a:t>Investigational</a:t>
            </a:r>
          </a:p>
        </p:txBody>
      </p:sp>
    </p:spTree>
    <p:extLst>
      <p:ext uri="{BB962C8B-B14F-4D97-AF65-F5344CB8AC3E}">
        <p14:creationId xmlns:p14="http://schemas.microsoft.com/office/powerpoint/2010/main" val="1486158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5">
            <a:extLst>
              <a:ext uri="{FF2B5EF4-FFF2-40B4-BE49-F238E27FC236}">
                <a16:creationId xmlns:a16="http://schemas.microsoft.com/office/drawing/2014/main" id="{A4770B68-4F4C-44C1-56AD-558C044DC89D}"/>
              </a:ext>
            </a:extLst>
          </p:cNvPr>
          <p:cNvSpPr txBox="1">
            <a:spLocks noChangeArrowheads="1"/>
          </p:cNvSpPr>
          <p:nvPr/>
        </p:nvSpPr>
        <p:spPr bwMode="auto">
          <a:xfrm>
            <a:off x="412751" y="636895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Freedman. SABCS 2022. Abstr PD7-03.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8" name="Group 3">
            <a:extLst>
              <a:ext uri="{FF2B5EF4-FFF2-40B4-BE49-F238E27FC236}">
                <a16:creationId xmlns:a16="http://schemas.microsoft.com/office/drawing/2014/main" id="{FC7B7467-1F25-4FE6-B342-7D8D2B7CD4F0}"/>
              </a:ext>
            </a:extLst>
          </p:cNvPr>
          <p:cNvGraphicFramePr>
            <a:graphicFrameLocks/>
          </p:cNvGraphicFramePr>
          <p:nvPr/>
        </p:nvGraphicFramePr>
        <p:xfrm>
          <a:off x="727076" y="1367458"/>
          <a:ext cx="10736262" cy="4785488"/>
        </p:xfrm>
        <a:graphic>
          <a:graphicData uri="http://schemas.openxmlformats.org/drawingml/2006/table">
            <a:tbl>
              <a:tblPr/>
              <a:tblGrid>
                <a:gridCol w="2811771">
                  <a:extLst>
                    <a:ext uri="{9D8B030D-6E8A-4147-A177-3AD203B41FA5}">
                      <a16:colId xmlns:a16="http://schemas.microsoft.com/office/drawing/2014/main" val="20000"/>
                    </a:ext>
                  </a:extLst>
                </a:gridCol>
                <a:gridCol w="2641497">
                  <a:extLst>
                    <a:ext uri="{9D8B030D-6E8A-4147-A177-3AD203B41FA5}">
                      <a16:colId xmlns:a16="http://schemas.microsoft.com/office/drawing/2014/main" val="20001"/>
                    </a:ext>
                  </a:extLst>
                </a:gridCol>
                <a:gridCol w="2641497">
                  <a:extLst>
                    <a:ext uri="{9D8B030D-6E8A-4147-A177-3AD203B41FA5}">
                      <a16:colId xmlns:a16="http://schemas.microsoft.com/office/drawing/2014/main" val="20002"/>
                    </a:ext>
                  </a:extLst>
                </a:gridCol>
                <a:gridCol w="2641497">
                  <a:extLst>
                    <a:ext uri="{9D8B030D-6E8A-4147-A177-3AD203B41FA5}">
                      <a16:colId xmlns:a16="http://schemas.microsoft.com/office/drawing/2014/main" val="20003"/>
                    </a:ext>
                  </a:extLst>
                </a:gridCol>
              </a:tblGrid>
              <a:tr h="11399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Best RANO-BM CNS 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Cohort 4A: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Untreated BM</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 (n = 6)</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Cohort 4B: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Progressive BM,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No T-DM1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17)</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Cohort 4C: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Progressive BM,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Prior T-DM1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21)</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446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446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446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Unconfirmed 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446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 (47.1)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 (47.6)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68446659"/>
                  </a:ext>
                </a:extLst>
              </a:tr>
              <a:tr h="3446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75357681"/>
                  </a:ext>
                </a:extLst>
              </a:tr>
              <a:tr h="3446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Unavailable*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(17.6)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78955935"/>
                  </a:ext>
                </a:extLst>
              </a:tr>
              <a:tr h="3446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CNS ORR, % (95% CI)</a:t>
                      </a:r>
                      <a:endParaRPr kumimoji="0" lang="en-US" sz="2000" b="0" i="0" u="none" strike="noStrike" cap="none" normalizeH="0" baseline="0" dirty="0">
                        <a:ln>
                          <a:noFill/>
                        </a:ln>
                        <a:solidFill>
                          <a:schemeClr val="bg2">
                            <a:lumMod val="10000"/>
                          </a:schemeClr>
                        </a:solidFill>
                        <a:effectLst/>
                        <a:highlight>
                          <a:srgbClr val="FFFF00"/>
                        </a:highlight>
                        <a:latin typeface="Calibri" panose="020F0502020204030204" pitchFamily="34" charset="0"/>
                      </a:endParaRPr>
                    </a:p>
                  </a:txBody>
                  <a:tcPr marL="121699" marR="121699" marT="45728" marB="45728" anchor="ctr"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33.3 (4.3-77.7)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29.4 (10.3-56.0)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28.6 (11.3-52.2)</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30726586"/>
                  </a:ext>
                </a:extLst>
              </a:tr>
              <a:tr h="609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CNS CR + PR + SD ≥6 mo, % (95% CI)</a:t>
                      </a:r>
                      <a:endParaRPr kumimoji="0" lang="en-US" sz="2000" b="0" i="0" u="none" strike="noStrike" cap="none" normalizeH="0" baseline="0" dirty="0">
                        <a:ln>
                          <a:noFill/>
                        </a:ln>
                        <a:solidFill>
                          <a:schemeClr val="bg2">
                            <a:lumMod val="10000"/>
                          </a:schemeClr>
                        </a:solidFill>
                        <a:effectLst/>
                        <a:highlight>
                          <a:srgbClr val="FFFF00"/>
                        </a:highligh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50.0 (11.8-88.2)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35.3 (14.2-61.7)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33.3 (14.6-57.0)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9597224"/>
                  </a:ext>
                </a:extLst>
              </a:tr>
            </a:tbl>
          </a:graphicData>
        </a:graphic>
      </p:graphicFrame>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pPr eaLnBrk="1" hangingPunct="1"/>
            <a:r>
              <a:rPr lang="en-US" dirty="0"/>
              <a:t>TBCRC 022: CNS Response</a:t>
            </a:r>
            <a:endParaRPr lang="en-US" altLang="en-US" dirty="0"/>
          </a:p>
        </p:txBody>
      </p:sp>
      <p:sp>
        <p:nvSpPr>
          <p:cNvPr id="2" name="Text Box 30">
            <a:extLst>
              <a:ext uri="{FF2B5EF4-FFF2-40B4-BE49-F238E27FC236}">
                <a16:creationId xmlns:a16="http://schemas.microsoft.com/office/drawing/2014/main" id="{4A54E5E6-5FBA-3967-5F99-721423F5B633}"/>
              </a:ext>
            </a:extLst>
          </p:cNvPr>
          <p:cNvSpPr txBox="1">
            <a:spLocks noChangeArrowheads="1"/>
          </p:cNvSpPr>
          <p:nvPr/>
        </p:nvSpPr>
        <p:spPr bwMode="auto">
          <a:xfrm>
            <a:off x="727077" y="6161542"/>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*Off therapy before imaging.</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7402336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830" name="Group 31829">
            <a:extLst>
              <a:ext uri="{FF2B5EF4-FFF2-40B4-BE49-F238E27FC236}">
                <a16:creationId xmlns:a16="http://schemas.microsoft.com/office/drawing/2014/main" id="{2C0D8903-C8A1-9DA3-1E29-2A703BE88E56}"/>
              </a:ext>
            </a:extLst>
          </p:cNvPr>
          <p:cNvGrpSpPr/>
          <p:nvPr/>
        </p:nvGrpSpPr>
        <p:grpSpPr>
          <a:xfrm>
            <a:off x="2781770" y="5026361"/>
            <a:ext cx="4788447" cy="455596"/>
            <a:chOff x="609759" y="2259878"/>
            <a:chExt cx="5326346" cy="455596"/>
          </a:xfrm>
        </p:grpSpPr>
        <p:cxnSp>
          <p:nvCxnSpPr>
            <p:cNvPr id="31831" name="Straight Connector 31830">
              <a:extLst>
                <a:ext uri="{FF2B5EF4-FFF2-40B4-BE49-F238E27FC236}">
                  <a16:creationId xmlns:a16="http://schemas.microsoft.com/office/drawing/2014/main" id="{C517AFB4-6D44-DF9D-7F26-32D162E29EED}"/>
                </a:ext>
              </a:extLst>
            </p:cNvPr>
            <p:cNvCxnSpPr/>
            <p:nvPr/>
          </p:nvCxnSpPr>
          <p:spPr bwMode="auto">
            <a:xfrm>
              <a:off x="609759" y="2444362"/>
              <a:ext cx="5326346" cy="0"/>
            </a:xfrm>
            <a:prstGeom prst="line">
              <a:avLst/>
            </a:prstGeom>
            <a:noFill/>
            <a:ln w="28575" cap="flat" cmpd="sng" algn="ctr">
              <a:solidFill>
                <a:schemeClr val="tx1">
                  <a:lumMod val="50000"/>
                </a:schemeClr>
              </a:solidFill>
              <a:prstDash val="solid"/>
              <a:round/>
              <a:headEnd type="none" w="med" len="med"/>
              <a:tailEnd type="none" w="med" len="med"/>
            </a:ln>
            <a:effectLst/>
          </p:spPr>
        </p:cxnSp>
        <p:cxnSp>
          <p:nvCxnSpPr>
            <p:cNvPr id="31832" name="Straight Connector 31831">
              <a:extLst>
                <a:ext uri="{FF2B5EF4-FFF2-40B4-BE49-F238E27FC236}">
                  <a16:creationId xmlns:a16="http://schemas.microsoft.com/office/drawing/2014/main" id="{C5F8D6C5-5210-9F45-7F28-AB4A71768B14}"/>
                </a:ext>
              </a:extLst>
            </p:cNvPr>
            <p:cNvCxnSpPr/>
            <p:nvPr/>
          </p:nvCxnSpPr>
          <p:spPr bwMode="auto">
            <a:xfrm>
              <a:off x="609759" y="2259878"/>
              <a:ext cx="5326346" cy="0"/>
            </a:xfrm>
            <a:prstGeom prst="line">
              <a:avLst/>
            </a:prstGeom>
            <a:noFill/>
            <a:ln w="28575" cap="flat" cmpd="sng" algn="ctr">
              <a:solidFill>
                <a:schemeClr val="tx1">
                  <a:lumMod val="50000"/>
                </a:schemeClr>
              </a:solidFill>
              <a:prstDash val="sysDash"/>
              <a:round/>
              <a:headEnd type="none" w="med" len="med"/>
              <a:tailEnd type="none" w="med" len="med"/>
            </a:ln>
            <a:effectLst/>
          </p:spPr>
        </p:cxnSp>
        <p:cxnSp>
          <p:nvCxnSpPr>
            <p:cNvPr id="31833" name="Straight Connector 31832">
              <a:extLst>
                <a:ext uri="{FF2B5EF4-FFF2-40B4-BE49-F238E27FC236}">
                  <a16:creationId xmlns:a16="http://schemas.microsoft.com/office/drawing/2014/main" id="{DEE3BBBC-C5EF-17D1-BF8F-AB61E22EB7FA}"/>
                </a:ext>
              </a:extLst>
            </p:cNvPr>
            <p:cNvCxnSpPr/>
            <p:nvPr/>
          </p:nvCxnSpPr>
          <p:spPr bwMode="auto">
            <a:xfrm>
              <a:off x="609759" y="2715474"/>
              <a:ext cx="5326346" cy="0"/>
            </a:xfrm>
            <a:prstGeom prst="line">
              <a:avLst/>
            </a:prstGeom>
            <a:noFill/>
            <a:ln w="28575" cap="flat" cmpd="sng" algn="ctr">
              <a:solidFill>
                <a:schemeClr val="tx1">
                  <a:lumMod val="50000"/>
                </a:schemeClr>
              </a:solidFill>
              <a:prstDash val="sysDash"/>
              <a:round/>
              <a:headEnd type="none" w="med" len="med"/>
              <a:tailEnd type="none" w="med" len="med"/>
            </a:ln>
            <a:effectLst/>
          </p:spPr>
        </p:cxnSp>
      </p:grpSp>
      <p:sp>
        <p:nvSpPr>
          <p:cNvPr id="31817" name="Rectangle 31816">
            <a:extLst>
              <a:ext uri="{FF2B5EF4-FFF2-40B4-BE49-F238E27FC236}">
                <a16:creationId xmlns:a16="http://schemas.microsoft.com/office/drawing/2014/main" id="{48BDCF27-AD2A-36E8-606C-9B2D66EE3A1E}"/>
              </a:ext>
            </a:extLst>
          </p:cNvPr>
          <p:cNvSpPr/>
          <p:nvPr/>
        </p:nvSpPr>
        <p:spPr bwMode="auto">
          <a:xfrm>
            <a:off x="2826832" y="4913773"/>
            <a:ext cx="164535" cy="297833"/>
          </a:xfrm>
          <a:prstGeom prst="rect">
            <a:avLst/>
          </a:prstGeom>
          <a:solidFill>
            <a:srgbClr val="682E7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19" name="Rectangle 31818">
            <a:extLst>
              <a:ext uri="{FF2B5EF4-FFF2-40B4-BE49-F238E27FC236}">
                <a16:creationId xmlns:a16="http://schemas.microsoft.com/office/drawing/2014/main" id="{068A54B3-7C2A-FE67-8778-D2563B125CA6}"/>
              </a:ext>
            </a:extLst>
          </p:cNvPr>
          <p:cNvSpPr/>
          <p:nvPr/>
        </p:nvSpPr>
        <p:spPr bwMode="auto">
          <a:xfrm>
            <a:off x="3735980" y="5213602"/>
            <a:ext cx="164535" cy="18288"/>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21" name="Rectangle 31820">
            <a:extLst>
              <a:ext uri="{FF2B5EF4-FFF2-40B4-BE49-F238E27FC236}">
                <a16:creationId xmlns:a16="http://schemas.microsoft.com/office/drawing/2014/main" id="{2E1FF1E9-C22A-2528-D309-4A0CC291F605}"/>
              </a:ext>
            </a:extLst>
          </p:cNvPr>
          <p:cNvSpPr/>
          <p:nvPr/>
        </p:nvSpPr>
        <p:spPr bwMode="auto">
          <a:xfrm>
            <a:off x="3963267" y="5213602"/>
            <a:ext cx="164535" cy="45719"/>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22" name="Rectangle 31821">
            <a:extLst>
              <a:ext uri="{FF2B5EF4-FFF2-40B4-BE49-F238E27FC236}">
                <a16:creationId xmlns:a16="http://schemas.microsoft.com/office/drawing/2014/main" id="{A9DDF84D-7CB7-844F-7760-7F1C228E97F1}"/>
              </a:ext>
            </a:extLst>
          </p:cNvPr>
          <p:cNvSpPr/>
          <p:nvPr/>
        </p:nvSpPr>
        <p:spPr bwMode="auto">
          <a:xfrm>
            <a:off x="4190554" y="5213602"/>
            <a:ext cx="164535" cy="78543"/>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23" name="Rectangle 31822">
            <a:extLst>
              <a:ext uri="{FF2B5EF4-FFF2-40B4-BE49-F238E27FC236}">
                <a16:creationId xmlns:a16="http://schemas.microsoft.com/office/drawing/2014/main" id="{FF8EA2AA-4931-5201-1EE9-6300305A73FA}"/>
              </a:ext>
            </a:extLst>
          </p:cNvPr>
          <p:cNvSpPr/>
          <p:nvPr/>
        </p:nvSpPr>
        <p:spPr bwMode="auto">
          <a:xfrm>
            <a:off x="4417841" y="5213603"/>
            <a:ext cx="164535" cy="9869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24" name="Rectangle 31823">
            <a:extLst>
              <a:ext uri="{FF2B5EF4-FFF2-40B4-BE49-F238E27FC236}">
                <a16:creationId xmlns:a16="http://schemas.microsoft.com/office/drawing/2014/main" id="{547DC935-61CF-B469-D35F-0D144E5F9DBD}"/>
              </a:ext>
            </a:extLst>
          </p:cNvPr>
          <p:cNvSpPr/>
          <p:nvPr/>
        </p:nvSpPr>
        <p:spPr bwMode="auto">
          <a:xfrm>
            <a:off x="4645128" y="5213603"/>
            <a:ext cx="164535" cy="10843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25" name="Rectangle 31824">
            <a:extLst>
              <a:ext uri="{FF2B5EF4-FFF2-40B4-BE49-F238E27FC236}">
                <a16:creationId xmlns:a16="http://schemas.microsoft.com/office/drawing/2014/main" id="{6B26BDAB-A74B-6366-2CDF-76F569BCACB9}"/>
              </a:ext>
            </a:extLst>
          </p:cNvPr>
          <p:cNvSpPr/>
          <p:nvPr/>
        </p:nvSpPr>
        <p:spPr bwMode="auto">
          <a:xfrm>
            <a:off x="4872415" y="5213603"/>
            <a:ext cx="164535" cy="166902"/>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26" name="Rectangle 31825">
            <a:extLst>
              <a:ext uri="{FF2B5EF4-FFF2-40B4-BE49-F238E27FC236}">
                <a16:creationId xmlns:a16="http://schemas.microsoft.com/office/drawing/2014/main" id="{FD6474ED-3BB0-ED0D-968F-556D24F7E14C}"/>
              </a:ext>
            </a:extLst>
          </p:cNvPr>
          <p:cNvSpPr/>
          <p:nvPr/>
        </p:nvSpPr>
        <p:spPr bwMode="auto">
          <a:xfrm>
            <a:off x="5099702" y="5213603"/>
            <a:ext cx="164535" cy="24731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27" name="Rectangle 31826">
            <a:extLst>
              <a:ext uri="{FF2B5EF4-FFF2-40B4-BE49-F238E27FC236}">
                <a16:creationId xmlns:a16="http://schemas.microsoft.com/office/drawing/2014/main" id="{75191A97-0895-22E6-42DF-C06A9B7A946C}"/>
              </a:ext>
            </a:extLst>
          </p:cNvPr>
          <p:cNvSpPr/>
          <p:nvPr/>
        </p:nvSpPr>
        <p:spPr bwMode="auto">
          <a:xfrm>
            <a:off x="5326989" y="5213603"/>
            <a:ext cx="164535" cy="310020"/>
          </a:xfrm>
          <a:prstGeom prst="rect">
            <a:avLst/>
          </a:prstGeom>
          <a:solidFill>
            <a:schemeClr val="tx1">
              <a:lumMod val="5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28" name="Rectangle 31827">
            <a:extLst>
              <a:ext uri="{FF2B5EF4-FFF2-40B4-BE49-F238E27FC236}">
                <a16:creationId xmlns:a16="http://schemas.microsoft.com/office/drawing/2014/main" id="{1FE651FE-A5A5-8CE5-31C4-D23FB11E2B15}"/>
              </a:ext>
            </a:extLst>
          </p:cNvPr>
          <p:cNvSpPr/>
          <p:nvPr/>
        </p:nvSpPr>
        <p:spPr bwMode="auto">
          <a:xfrm>
            <a:off x="5554276" y="5213603"/>
            <a:ext cx="164535" cy="370346"/>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29" name="Rectangle 31828">
            <a:extLst>
              <a:ext uri="{FF2B5EF4-FFF2-40B4-BE49-F238E27FC236}">
                <a16:creationId xmlns:a16="http://schemas.microsoft.com/office/drawing/2014/main" id="{019317A7-7B47-C2DC-7551-8B35872BAE0F}"/>
              </a:ext>
            </a:extLst>
          </p:cNvPr>
          <p:cNvSpPr/>
          <p:nvPr/>
        </p:nvSpPr>
        <p:spPr bwMode="auto">
          <a:xfrm>
            <a:off x="5781563" y="5213602"/>
            <a:ext cx="164535" cy="387574"/>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901" name="Rectangle 31900">
            <a:extLst>
              <a:ext uri="{FF2B5EF4-FFF2-40B4-BE49-F238E27FC236}">
                <a16:creationId xmlns:a16="http://schemas.microsoft.com/office/drawing/2014/main" id="{71E9FFC8-860F-A531-8885-DBAD566D732A}"/>
              </a:ext>
            </a:extLst>
          </p:cNvPr>
          <p:cNvSpPr/>
          <p:nvPr/>
        </p:nvSpPr>
        <p:spPr bwMode="auto">
          <a:xfrm>
            <a:off x="3054119" y="5161481"/>
            <a:ext cx="164535" cy="48909"/>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902" name="Rectangle 31901">
            <a:extLst>
              <a:ext uri="{FF2B5EF4-FFF2-40B4-BE49-F238E27FC236}">
                <a16:creationId xmlns:a16="http://schemas.microsoft.com/office/drawing/2014/main" id="{5AC94937-59BF-6EEC-C935-9C864B7EEA83}"/>
              </a:ext>
            </a:extLst>
          </p:cNvPr>
          <p:cNvSpPr/>
          <p:nvPr/>
        </p:nvSpPr>
        <p:spPr bwMode="auto">
          <a:xfrm>
            <a:off x="3281406" y="5161481"/>
            <a:ext cx="164535" cy="48909"/>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903" name="Rectangle 31902">
            <a:extLst>
              <a:ext uri="{FF2B5EF4-FFF2-40B4-BE49-F238E27FC236}">
                <a16:creationId xmlns:a16="http://schemas.microsoft.com/office/drawing/2014/main" id="{88E36213-AFB0-1616-C0FC-2FDCF5E76328}"/>
              </a:ext>
            </a:extLst>
          </p:cNvPr>
          <p:cNvSpPr/>
          <p:nvPr/>
        </p:nvSpPr>
        <p:spPr bwMode="auto">
          <a:xfrm>
            <a:off x="6008850" y="5213603"/>
            <a:ext cx="164535" cy="424254"/>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904" name="Rectangle 31903">
            <a:extLst>
              <a:ext uri="{FF2B5EF4-FFF2-40B4-BE49-F238E27FC236}">
                <a16:creationId xmlns:a16="http://schemas.microsoft.com/office/drawing/2014/main" id="{EAAB397D-E706-4E80-0022-19543289387B}"/>
              </a:ext>
            </a:extLst>
          </p:cNvPr>
          <p:cNvSpPr/>
          <p:nvPr/>
        </p:nvSpPr>
        <p:spPr bwMode="auto">
          <a:xfrm>
            <a:off x="6236137" y="5213603"/>
            <a:ext cx="164535" cy="500520"/>
          </a:xfrm>
          <a:prstGeom prst="rect">
            <a:avLst/>
          </a:prstGeom>
          <a:solidFill>
            <a:schemeClr val="tx1">
              <a:lumMod val="5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905" name="Rectangle 31904">
            <a:extLst>
              <a:ext uri="{FF2B5EF4-FFF2-40B4-BE49-F238E27FC236}">
                <a16:creationId xmlns:a16="http://schemas.microsoft.com/office/drawing/2014/main" id="{50DC79EC-BF77-C98F-83EB-3B29E91FDB6E}"/>
              </a:ext>
            </a:extLst>
          </p:cNvPr>
          <p:cNvSpPr/>
          <p:nvPr/>
        </p:nvSpPr>
        <p:spPr bwMode="auto">
          <a:xfrm>
            <a:off x="6463424" y="5213603"/>
            <a:ext cx="164535" cy="528188"/>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906" name="Rectangle 31905">
            <a:extLst>
              <a:ext uri="{FF2B5EF4-FFF2-40B4-BE49-F238E27FC236}">
                <a16:creationId xmlns:a16="http://schemas.microsoft.com/office/drawing/2014/main" id="{EC5CE56D-AE7A-B28D-1365-27DFAC706909}"/>
              </a:ext>
            </a:extLst>
          </p:cNvPr>
          <p:cNvSpPr/>
          <p:nvPr/>
        </p:nvSpPr>
        <p:spPr bwMode="auto">
          <a:xfrm>
            <a:off x="6690711" y="5213603"/>
            <a:ext cx="164535" cy="528188"/>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907" name="Rectangle 31906">
            <a:extLst>
              <a:ext uri="{FF2B5EF4-FFF2-40B4-BE49-F238E27FC236}">
                <a16:creationId xmlns:a16="http://schemas.microsoft.com/office/drawing/2014/main" id="{8E793E47-E36E-BDE1-0BBB-B9BFA2A859BA}"/>
              </a:ext>
            </a:extLst>
          </p:cNvPr>
          <p:cNvSpPr/>
          <p:nvPr/>
        </p:nvSpPr>
        <p:spPr bwMode="auto">
          <a:xfrm>
            <a:off x="6917991" y="5213601"/>
            <a:ext cx="164535" cy="930465"/>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39" name="TextBox 31838">
            <a:extLst>
              <a:ext uri="{FF2B5EF4-FFF2-40B4-BE49-F238E27FC236}">
                <a16:creationId xmlns:a16="http://schemas.microsoft.com/office/drawing/2014/main" id="{4A921664-538A-C4A3-0F85-3CC18B787926}"/>
              </a:ext>
            </a:extLst>
          </p:cNvPr>
          <p:cNvSpPr txBox="1"/>
          <p:nvPr/>
        </p:nvSpPr>
        <p:spPr bwMode="auto">
          <a:xfrm rot="16200000">
            <a:off x="1205626" y="5056957"/>
            <a:ext cx="2108975" cy="307777"/>
          </a:xfrm>
          <a:prstGeom prst="rect">
            <a:avLst/>
          </a:prstGeom>
          <a:solidFill>
            <a:schemeClr val="tx1"/>
          </a:solidFill>
          <a:ln>
            <a:noFill/>
          </a:ln>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From Baseline (%)</a:t>
            </a: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60" y="238127"/>
            <a:ext cx="10443946" cy="1103313"/>
          </a:xfrm>
        </p:spPr>
        <p:txBody>
          <a:bodyPr/>
          <a:lstStyle/>
          <a:p>
            <a:r>
              <a:rPr lang="en-US" dirty="0"/>
              <a:t>TBCRC 022: Change From Baseline in CNS Response and 12-Mo OS Rates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6453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Freedman. SABCS 2022. Abstr PD7-03.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7" name="Rectangle 36">
            <a:extLst>
              <a:ext uri="{FF2B5EF4-FFF2-40B4-BE49-F238E27FC236}">
                <a16:creationId xmlns:a16="http://schemas.microsoft.com/office/drawing/2014/main" id="{DE2EE043-BDFF-2652-A723-898AC73CEBC6}"/>
              </a:ext>
            </a:extLst>
          </p:cNvPr>
          <p:cNvSpPr/>
          <p:nvPr/>
        </p:nvSpPr>
        <p:spPr bwMode="auto">
          <a:xfrm>
            <a:off x="2875026" y="4515632"/>
            <a:ext cx="720929" cy="153889"/>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TextBox 33">
            <a:extLst>
              <a:ext uri="{FF2B5EF4-FFF2-40B4-BE49-F238E27FC236}">
                <a16:creationId xmlns:a16="http://schemas.microsoft.com/office/drawing/2014/main" id="{96B62364-2FD0-C05A-5C0E-DFA7AF96697C}"/>
              </a:ext>
            </a:extLst>
          </p:cNvPr>
          <p:cNvSpPr txBox="1"/>
          <p:nvPr/>
        </p:nvSpPr>
        <p:spPr bwMode="auto">
          <a:xfrm>
            <a:off x="3067062" y="4170189"/>
            <a:ext cx="4056431" cy="369332"/>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4C: Progressive BM, Prior T-DM1 </a:t>
            </a:r>
          </a:p>
        </p:txBody>
      </p:sp>
      <p:grpSp>
        <p:nvGrpSpPr>
          <p:cNvPr id="44" name="Group 43">
            <a:extLst>
              <a:ext uri="{FF2B5EF4-FFF2-40B4-BE49-F238E27FC236}">
                <a16:creationId xmlns:a16="http://schemas.microsoft.com/office/drawing/2014/main" id="{B6D0D714-232A-669C-B403-F682C961201E}"/>
              </a:ext>
            </a:extLst>
          </p:cNvPr>
          <p:cNvGrpSpPr/>
          <p:nvPr/>
        </p:nvGrpSpPr>
        <p:grpSpPr>
          <a:xfrm>
            <a:off x="404169" y="3962471"/>
            <a:ext cx="1602820" cy="1607351"/>
            <a:chOff x="2167578" y="4180017"/>
            <a:chExt cx="1602820" cy="1607351"/>
          </a:xfrm>
        </p:grpSpPr>
        <p:grpSp>
          <p:nvGrpSpPr>
            <p:cNvPr id="12" name="Group 11">
              <a:extLst>
                <a:ext uri="{FF2B5EF4-FFF2-40B4-BE49-F238E27FC236}">
                  <a16:creationId xmlns:a16="http://schemas.microsoft.com/office/drawing/2014/main" id="{BCBCE189-7060-218F-6F5E-D2521E75225A}"/>
                </a:ext>
              </a:extLst>
            </p:cNvPr>
            <p:cNvGrpSpPr/>
            <p:nvPr/>
          </p:nvGrpSpPr>
          <p:grpSpPr>
            <a:xfrm>
              <a:off x="2167578" y="4180017"/>
              <a:ext cx="1602820" cy="1607351"/>
              <a:chOff x="2167578" y="4180017"/>
              <a:chExt cx="1602820" cy="1607351"/>
            </a:xfrm>
          </p:grpSpPr>
          <p:sp>
            <p:nvSpPr>
              <p:cNvPr id="2" name="TextBox 1">
                <a:extLst>
                  <a:ext uri="{FF2B5EF4-FFF2-40B4-BE49-F238E27FC236}">
                    <a16:creationId xmlns:a16="http://schemas.microsoft.com/office/drawing/2014/main" id="{E36D5FB0-A610-0D26-65E3-B86C9EDBE86E}"/>
                  </a:ext>
                </a:extLst>
              </p:cNvPr>
              <p:cNvSpPr txBox="1"/>
              <p:nvPr/>
            </p:nvSpPr>
            <p:spPr bwMode="auto">
              <a:xfrm>
                <a:off x="2167578" y="4180017"/>
                <a:ext cx="1258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Response</a:t>
                </a:r>
              </a:p>
            </p:txBody>
          </p:sp>
          <p:sp>
            <p:nvSpPr>
              <p:cNvPr id="3" name="TextBox 2">
                <a:extLst>
                  <a:ext uri="{FF2B5EF4-FFF2-40B4-BE49-F238E27FC236}">
                    <a16:creationId xmlns:a16="http://schemas.microsoft.com/office/drawing/2014/main" id="{BE305A93-BF85-A00E-2F5F-C53BF3B254A7}"/>
                  </a:ext>
                </a:extLst>
              </p:cNvPr>
              <p:cNvSpPr txBox="1"/>
              <p:nvPr/>
            </p:nvSpPr>
            <p:spPr bwMode="auto">
              <a:xfrm>
                <a:off x="2397202" y="4402373"/>
                <a:ext cx="137319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Unconfirmed PR</a:t>
                </a:r>
              </a:p>
            </p:txBody>
          </p:sp>
        </p:grpSp>
        <p:sp>
          <p:nvSpPr>
            <p:cNvPr id="6" name="Rectangle 5">
              <a:extLst>
                <a:ext uri="{FF2B5EF4-FFF2-40B4-BE49-F238E27FC236}">
                  <a16:creationId xmlns:a16="http://schemas.microsoft.com/office/drawing/2014/main" id="{49CEE71B-E471-84EB-F0D7-E90A2F2CA157}"/>
                </a:ext>
              </a:extLst>
            </p:cNvPr>
            <p:cNvSpPr/>
            <p:nvPr/>
          </p:nvSpPr>
          <p:spPr bwMode="auto">
            <a:xfrm>
              <a:off x="2278150" y="4476419"/>
              <a:ext cx="149225" cy="15557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7AD296C3-A08D-AA3D-C784-2863FBB96823}"/>
                </a:ext>
              </a:extLst>
            </p:cNvPr>
            <p:cNvSpPr/>
            <p:nvPr/>
          </p:nvSpPr>
          <p:spPr bwMode="auto">
            <a:xfrm>
              <a:off x="2278150" y="4689468"/>
              <a:ext cx="149225" cy="155575"/>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Rectangle 7">
              <a:extLst>
                <a:ext uri="{FF2B5EF4-FFF2-40B4-BE49-F238E27FC236}">
                  <a16:creationId xmlns:a16="http://schemas.microsoft.com/office/drawing/2014/main" id="{0B4F4F9C-F457-84F3-562F-492CA03C6C48}"/>
                </a:ext>
              </a:extLst>
            </p:cNvPr>
            <p:cNvSpPr/>
            <p:nvPr/>
          </p:nvSpPr>
          <p:spPr bwMode="auto">
            <a:xfrm>
              <a:off x="2278150" y="4902517"/>
              <a:ext cx="149225" cy="155575"/>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38EB3FBB-1A58-A4B7-1C96-A7534E57AA33}"/>
                </a:ext>
              </a:extLst>
            </p:cNvPr>
            <p:cNvSpPr/>
            <p:nvPr/>
          </p:nvSpPr>
          <p:spPr bwMode="auto">
            <a:xfrm>
              <a:off x="2278150" y="5115566"/>
              <a:ext cx="149225" cy="155575"/>
            </a:xfrm>
            <a:prstGeom prst="rect">
              <a:avLst/>
            </a:prstGeom>
            <a:solidFill>
              <a:srgbClr val="682E7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7E6273A2-DD1D-0CAD-DE7A-A0836D6AA1BF}"/>
                </a:ext>
              </a:extLst>
            </p:cNvPr>
            <p:cNvSpPr/>
            <p:nvPr/>
          </p:nvSpPr>
          <p:spPr bwMode="auto">
            <a:xfrm>
              <a:off x="2278150" y="5328615"/>
              <a:ext cx="149225" cy="155575"/>
            </a:xfrm>
            <a:prstGeom prst="rect">
              <a:avLst/>
            </a:prstGeom>
            <a:solidFill>
              <a:srgbClr val="FDB33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6962ABCC-CC18-BE5B-06B5-7DB499424DEF}"/>
                </a:ext>
              </a:extLst>
            </p:cNvPr>
            <p:cNvSpPr/>
            <p:nvPr/>
          </p:nvSpPr>
          <p:spPr bwMode="auto">
            <a:xfrm>
              <a:off x="2278150" y="5541662"/>
              <a:ext cx="149225" cy="155575"/>
            </a:xfrm>
            <a:prstGeom prst="rect">
              <a:avLst/>
            </a:prstGeom>
            <a:solidFill>
              <a:schemeClr val="tx1">
                <a:lumMod val="5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1888" name="Group 31887">
            <a:extLst>
              <a:ext uri="{FF2B5EF4-FFF2-40B4-BE49-F238E27FC236}">
                <a16:creationId xmlns:a16="http://schemas.microsoft.com/office/drawing/2014/main" id="{C3F51352-5CAD-ECA1-BE65-F38D1597864A}"/>
              </a:ext>
            </a:extLst>
          </p:cNvPr>
          <p:cNvGrpSpPr/>
          <p:nvPr/>
        </p:nvGrpSpPr>
        <p:grpSpPr>
          <a:xfrm>
            <a:off x="323673" y="1525604"/>
            <a:ext cx="5468830" cy="2147821"/>
            <a:chOff x="323673" y="1223467"/>
            <a:chExt cx="5468830" cy="2147821"/>
          </a:xfrm>
        </p:grpSpPr>
        <p:sp>
          <p:nvSpPr>
            <p:cNvPr id="38" name="Rectangle 37">
              <a:extLst>
                <a:ext uri="{FF2B5EF4-FFF2-40B4-BE49-F238E27FC236}">
                  <a16:creationId xmlns:a16="http://schemas.microsoft.com/office/drawing/2014/main" id="{3FB0803B-E5BA-1785-9F87-29457D802F4D}"/>
                </a:ext>
              </a:extLst>
            </p:cNvPr>
            <p:cNvSpPr/>
            <p:nvPr/>
          </p:nvSpPr>
          <p:spPr bwMode="auto">
            <a:xfrm>
              <a:off x="1948143" y="2294064"/>
              <a:ext cx="614023" cy="175013"/>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02E49997-FF5D-56A6-F8FB-6A451F062D75}"/>
                </a:ext>
              </a:extLst>
            </p:cNvPr>
            <p:cNvSpPr/>
            <p:nvPr/>
          </p:nvSpPr>
          <p:spPr bwMode="auto">
            <a:xfrm>
              <a:off x="2719555" y="2294064"/>
              <a:ext cx="614023" cy="301752"/>
            </a:xfrm>
            <a:prstGeom prst="rect">
              <a:avLst/>
            </a:prstGeom>
            <a:solidFill>
              <a:schemeClr val="tx1">
                <a:lumMod val="5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8" name="Group 17">
              <a:extLst>
                <a:ext uri="{FF2B5EF4-FFF2-40B4-BE49-F238E27FC236}">
                  <a16:creationId xmlns:a16="http://schemas.microsoft.com/office/drawing/2014/main" id="{2742B1F8-0006-D48B-20BB-6B5ED812D9F7}"/>
                </a:ext>
              </a:extLst>
            </p:cNvPr>
            <p:cNvGrpSpPr/>
            <p:nvPr/>
          </p:nvGrpSpPr>
          <p:grpSpPr>
            <a:xfrm>
              <a:off x="999218" y="2111961"/>
              <a:ext cx="4788447" cy="455596"/>
              <a:chOff x="609759" y="2259878"/>
              <a:chExt cx="5326346" cy="455596"/>
            </a:xfrm>
          </p:grpSpPr>
          <p:cxnSp>
            <p:nvCxnSpPr>
              <p:cNvPr id="17" name="Straight Connector 16">
                <a:extLst>
                  <a:ext uri="{FF2B5EF4-FFF2-40B4-BE49-F238E27FC236}">
                    <a16:creationId xmlns:a16="http://schemas.microsoft.com/office/drawing/2014/main" id="{6EEF1E79-AF2A-0863-DB5A-E3B51FB64DF3}"/>
                  </a:ext>
                </a:extLst>
              </p:cNvPr>
              <p:cNvCxnSpPr/>
              <p:nvPr/>
            </p:nvCxnSpPr>
            <p:spPr bwMode="auto">
              <a:xfrm>
                <a:off x="609759" y="2715474"/>
                <a:ext cx="5326346" cy="0"/>
              </a:xfrm>
              <a:prstGeom prst="line">
                <a:avLst/>
              </a:prstGeom>
              <a:noFill/>
              <a:ln w="28575" cap="flat" cmpd="sng" algn="ctr">
                <a:solidFill>
                  <a:schemeClr val="tx1">
                    <a:lumMod val="50000"/>
                  </a:schemeClr>
                </a:solidFill>
                <a:prstDash val="sysDash"/>
                <a:round/>
                <a:headEnd type="none" w="med" len="med"/>
                <a:tailEnd type="none" w="med" len="med"/>
              </a:ln>
              <a:effectLst/>
            </p:spPr>
          </p:cxnSp>
          <p:cxnSp>
            <p:nvCxnSpPr>
              <p:cNvPr id="15" name="Straight Connector 14">
                <a:extLst>
                  <a:ext uri="{FF2B5EF4-FFF2-40B4-BE49-F238E27FC236}">
                    <a16:creationId xmlns:a16="http://schemas.microsoft.com/office/drawing/2014/main" id="{294FF661-F14C-0BE1-A1E3-94DFD0505DE0}"/>
                  </a:ext>
                </a:extLst>
              </p:cNvPr>
              <p:cNvCxnSpPr/>
              <p:nvPr/>
            </p:nvCxnSpPr>
            <p:spPr bwMode="auto">
              <a:xfrm>
                <a:off x="609759" y="2444362"/>
                <a:ext cx="5326346" cy="0"/>
              </a:xfrm>
              <a:prstGeom prst="line">
                <a:avLst/>
              </a:prstGeom>
              <a:noFill/>
              <a:ln w="28575" cap="flat" cmpd="sng" algn="ctr">
                <a:solidFill>
                  <a:schemeClr val="tx1">
                    <a:lumMod val="50000"/>
                  </a:schemeClr>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76ABA4A-3E16-4A29-6B9D-E3548D5AF326}"/>
                  </a:ext>
                </a:extLst>
              </p:cNvPr>
              <p:cNvCxnSpPr/>
              <p:nvPr/>
            </p:nvCxnSpPr>
            <p:spPr bwMode="auto">
              <a:xfrm>
                <a:off x="609759" y="2259878"/>
                <a:ext cx="5326346" cy="0"/>
              </a:xfrm>
              <a:prstGeom prst="line">
                <a:avLst/>
              </a:prstGeom>
              <a:noFill/>
              <a:ln w="28575" cap="flat" cmpd="sng" algn="ctr">
                <a:solidFill>
                  <a:schemeClr val="tx1">
                    <a:lumMod val="50000"/>
                  </a:schemeClr>
                </a:solidFill>
                <a:prstDash val="sysDash"/>
                <a:round/>
                <a:headEnd type="none" w="med" len="med"/>
                <a:tailEnd type="none" w="med" len="med"/>
              </a:ln>
              <a:effectLst/>
            </p:spPr>
          </p:cxnSp>
        </p:grpSp>
        <p:sp>
          <p:nvSpPr>
            <p:cNvPr id="29" name="TextBox 28">
              <a:extLst>
                <a:ext uri="{FF2B5EF4-FFF2-40B4-BE49-F238E27FC236}">
                  <a16:creationId xmlns:a16="http://schemas.microsoft.com/office/drawing/2014/main" id="{23DE7D7F-FE12-8425-349D-0D752C829DBD}"/>
                </a:ext>
              </a:extLst>
            </p:cNvPr>
            <p:cNvSpPr txBox="1"/>
            <p:nvPr/>
          </p:nvSpPr>
          <p:spPr bwMode="auto">
            <a:xfrm rot="16200000">
              <a:off x="-576926" y="2142557"/>
              <a:ext cx="2108975" cy="307777"/>
            </a:xfrm>
            <a:prstGeom prst="rect">
              <a:avLst/>
            </a:prstGeom>
            <a:solidFill>
              <a:schemeClr val="tx1"/>
            </a:solidFill>
            <a:ln>
              <a:noFill/>
            </a:ln>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From Baseline (%)</a:t>
              </a:r>
            </a:p>
          </p:txBody>
        </p:sp>
        <p:sp>
          <p:nvSpPr>
            <p:cNvPr id="32" name="TextBox 31">
              <a:extLst>
                <a:ext uri="{FF2B5EF4-FFF2-40B4-BE49-F238E27FC236}">
                  <a16:creationId xmlns:a16="http://schemas.microsoft.com/office/drawing/2014/main" id="{95BDE4F5-9CC4-E3F8-5E9D-B1C6990FFB24}"/>
                </a:ext>
              </a:extLst>
            </p:cNvPr>
            <p:cNvSpPr txBox="1"/>
            <p:nvPr/>
          </p:nvSpPr>
          <p:spPr bwMode="auto">
            <a:xfrm>
              <a:off x="2228483" y="1244611"/>
              <a:ext cx="2624436" cy="369332"/>
            </a:xfrm>
            <a:prstGeom prst="rect">
              <a:avLst/>
            </a:prstGeom>
            <a:solidFill>
              <a:schemeClr val="tx1"/>
            </a:solidFill>
            <a:ln>
              <a:noFill/>
            </a:ln>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4A: Untreated BM</a:t>
              </a:r>
            </a:p>
          </p:txBody>
        </p:sp>
        <p:sp>
          <p:nvSpPr>
            <p:cNvPr id="35" name="Rectangle 34">
              <a:extLst>
                <a:ext uri="{FF2B5EF4-FFF2-40B4-BE49-F238E27FC236}">
                  <a16:creationId xmlns:a16="http://schemas.microsoft.com/office/drawing/2014/main" id="{F3A0A504-B321-91AC-A031-05D9C2242E38}"/>
                </a:ext>
              </a:extLst>
            </p:cNvPr>
            <p:cNvSpPr/>
            <p:nvPr/>
          </p:nvSpPr>
          <p:spPr bwMode="auto">
            <a:xfrm>
              <a:off x="1321520" y="1493655"/>
              <a:ext cx="720929" cy="153889"/>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Freeform 12">
              <a:extLst>
                <a:ext uri="{FF2B5EF4-FFF2-40B4-BE49-F238E27FC236}">
                  <a16:creationId xmlns:a16="http://schemas.microsoft.com/office/drawing/2014/main" id="{D70ED7CB-77A7-E4B7-A4EB-B2901FC71DDC}"/>
                </a:ext>
              </a:extLst>
            </p:cNvPr>
            <p:cNvSpPr/>
            <p:nvPr/>
          </p:nvSpPr>
          <p:spPr bwMode="auto">
            <a:xfrm>
              <a:off x="1004056" y="1328614"/>
              <a:ext cx="4788447" cy="1993692"/>
            </a:xfrm>
            <a:custGeom>
              <a:avLst/>
              <a:gdLst>
                <a:gd name="connsiteX0" fmla="*/ 0 w 5321508"/>
                <a:gd name="connsiteY0" fmla="*/ 0 h 1993692"/>
                <a:gd name="connsiteX1" fmla="*/ 0 w 5321508"/>
                <a:gd name="connsiteY1" fmla="*/ 1993692 h 1993692"/>
                <a:gd name="connsiteX2" fmla="*/ 5321508 w 5321508"/>
                <a:gd name="connsiteY2" fmla="*/ 1993692 h 1993692"/>
              </a:gdLst>
              <a:ahLst/>
              <a:cxnLst>
                <a:cxn ang="0">
                  <a:pos x="connsiteX0" y="connsiteY0"/>
                </a:cxn>
                <a:cxn ang="0">
                  <a:pos x="connsiteX1" y="connsiteY1"/>
                </a:cxn>
                <a:cxn ang="0">
                  <a:pos x="connsiteX2" y="connsiteY2"/>
                </a:cxn>
              </a:cxnLst>
              <a:rect l="l" t="t" r="r" b="b"/>
              <a:pathLst>
                <a:path w="5321508" h="1993692">
                  <a:moveTo>
                    <a:pt x="0" y="0"/>
                  </a:moveTo>
                  <a:lnTo>
                    <a:pt x="0" y="1993692"/>
                  </a:lnTo>
                  <a:lnTo>
                    <a:pt x="5321508" y="1993692"/>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8" name="Group 27">
              <a:extLst>
                <a:ext uri="{FF2B5EF4-FFF2-40B4-BE49-F238E27FC236}">
                  <a16:creationId xmlns:a16="http://schemas.microsoft.com/office/drawing/2014/main" id="{4619D6CC-F2A6-778E-A919-0DDBB90E140F}"/>
                </a:ext>
              </a:extLst>
            </p:cNvPr>
            <p:cNvGrpSpPr/>
            <p:nvPr/>
          </p:nvGrpSpPr>
          <p:grpSpPr>
            <a:xfrm>
              <a:off x="956890" y="1361967"/>
              <a:ext cx="50676" cy="1860550"/>
              <a:chOff x="567431" y="1509884"/>
              <a:chExt cx="50676" cy="1860550"/>
            </a:xfrm>
          </p:grpSpPr>
          <p:cxnSp>
            <p:nvCxnSpPr>
              <p:cNvPr id="20" name="Straight Connector 19">
                <a:extLst>
                  <a:ext uri="{FF2B5EF4-FFF2-40B4-BE49-F238E27FC236}">
                    <a16:creationId xmlns:a16="http://schemas.microsoft.com/office/drawing/2014/main" id="{CB90FA61-7FA3-DBB1-F895-AA8B3F3E629A}"/>
                  </a:ext>
                </a:extLst>
              </p:cNvPr>
              <p:cNvCxnSpPr>
                <a:cxnSpLocks/>
              </p:cNvCxnSpPr>
              <p:nvPr/>
            </p:nvCxnSpPr>
            <p:spPr bwMode="auto">
              <a:xfrm>
                <a:off x="567431" y="1509884"/>
                <a:ext cx="5067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5905F84-F710-7722-C52C-A4BC03F74F32}"/>
                  </a:ext>
                </a:extLst>
              </p:cNvPr>
              <p:cNvCxnSpPr>
                <a:cxnSpLocks/>
              </p:cNvCxnSpPr>
              <p:nvPr/>
            </p:nvCxnSpPr>
            <p:spPr bwMode="auto">
              <a:xfrm>
                <a:off x="567431" y="1975021"/>
                <a:ext cx="5067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69384C2-2B78-C5D3-05AB-923188A7343C}"/>
                  </a:ext>
                </a:extLst>
              </p:cNvPr>
              <p:cNvCxnSpPr>
                <a:cxnSpLocks/>
              </p:cNvCxnSpPr>
              <p:nvPr/>
            </p:nvCxnSpPr>
            <p:spPr bwMode="auto">
              <a:xfrm>
                <a:off x="567431" y="2440159"/>
                <a:ext cx="5067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ECAECBA-635A-9F91-A283-D419891CD169}"/>
                  </a:ext>
                </a:extLst>
              </p:cNvPr>
              <p:cNvCxnSpPr>
                <a:cxnSpLocks/>
              </p:cNvCxnSpPr>
              <p:nvPr/>
            </p:nvCxnSpPr>
            <p:spPr bwMode="auto">
              <a:xfrm>
                <a:off x="567431" y="2905296"/>
                <a:ext cx="50676"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10873B9-6FB7-DC24-F229-5FC7045656BF}"/>
                  </a:ext>
                </a:extLst>
              </p:cNvPr>
              <p:cNvCxnSpPr>
                <a:cxnSpLocks/>
              </p:cNvCxnSpPr>
              <p:nvPr/>
            </p:nvCxnSpPr>
            <p:spPr bwMode="auto">
              <a:xfrm>
                <a:off x="567431" y="3370434"/>
                <a:ext cx="506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AA184BB7-F7EC-BD07-68B3-8A322ACEF8F9}"/>
                </a:ext>
              </a:extLst>
            </p:cNvPr>
            <p:cNvGrpSpPr/>
            <p:nvPr/>
          </p:nvGrpSpPr>
          <p:grpSpPr>
            <a:xfrm>
              <a:off x="548775" y="1223467"/>
              <a:ext cx="466795" cy="2134939"/>
              <a:chOff x="159316" y="1371384"/>
              <a:chExt cx="466795" cy="2134939"/>
            </a:xfrm>
          </p:grpSpPr>
          <p:sp>
            <p:nvSpPr>
              <p:cNvPr id="45" name="TextBox 44">
                <a:extLst>
                  <a:ext uri="{FF2B5EF4-FFF2-40B4-BE49-F238E27FC236}">
                    <a16:creationId xmlns:a16="http://schemas.microsoft.com/office/drawing/2014/main" id="{CA6424F6-DD0D-23A5-97CB-CE8102594A93}"/>
                  </a:ext>
                </a:extLst>
              </p:cNvPr>
              <p:cNvSpPr txBox="1"/>
              <p:nvPr/>
            </p:nvSpPr>
            <p:spPr bwMode="auto">
              <a:xfrm>
                <a:off x="205803" y="1371384"/>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6" name="TextBox 45">
                <a:extLst>
                  <a:ext uri="{FF2B5EF4-FFF2-40B4-BE49-F238E27FC236}">
                    <a16:creationId xmlns:a16="http://schemas.microsoft.com/office/drawing/2014/main" id="{D061C529-0113-5A05-5A3A-42295A521A29}"/>
                  </a:ext>
                </a:extLst>
              </p:cNvPr>
              <p:cNvSpPr txBox="1"/>
              <p:nvPr/>
            </p:nvSpPr>
            <p:spPr bwMode="auto">
              <a:xfrm>
                <a:off x="284351" y="183586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47" name="TextBox 46">
                <a:extLst>
                  <a:ext uri="{FF2B5EF4-FFF2-40B4-BE49-F238E27FC236}">
                    <a16:creationId xmlns:a16="http://schemas.microsoft.com/office/drawing/2014/main" id="{EC91C20C-11E2-190E-E043-98A2AC51621C}"/>
                  </a:ext>
                </a:extLst>
              </p:cNvPr>
              <p:cNvSpPr txBox="1"/>
              <p:nvPr/>
            </p:nvSpPr>
            <p:spPr bwMode="auto">
              <a:xfrm>
                <a:off x="205803" y="2300354"/>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8" name="TextBox 47">
                <a:extLst>
                  <a:ext uri="{FF2B5EF4-FFF2-40B4-BE49-F238E27FC236}">
                    <a16:creationId xmlns:a16="http://schemas.microsoft.com/office/drawing/2014/main" id="{60D39D1D-7F30-BDD1-E0DB-8956C1B224D6}"/>
                  </a:ext>
                </a:extLst>
              </p:cNvPr>
              <p:cNvSpPr txBox="1"/>
              <p:nvPr/>
            </p:nvSpPr>
            <p:spPr bwMode="auto">
              <a:xfrm>
                <a:off x="237863" y="2764839"/>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49" name="TextBox 48">
                <a:extLst>
                  <a:ext uri="{FF2B5EF4-FFF2-40B4-BE49-F238E27FC236}">
                    <a16:creationId xmlns:a16="http://schemas.microsoft.com/office/drawing/2014/main" id="{1F8CB19F-1545-3019-E35F-7E51995A77FE}"/>
                  </a:ext>
                </a:extLst>
              </p:cNvPr>
              <p:cNvSpPr txBox="1"/>
              <p:nvPr/>
            </p:nvSpPr>
            <p:spPr bwMode="auto">
              <a:xfrm>
                <a:off x="159316" y="3229324"/>
                <a:ext cx="4667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grpSp>
          <p:nvGrpSpPr>
            <p:cNvPr id="31745" name="Group 31744">
              <a:extLst>
                <a:ext uri="{FF2B5EF4-FFF2-40B4-BE49-F238E27FC236}">
                  <a16:creationId xmlns:a16="http://schemas.microsoft.com/office/drawing/2014/main" id="{E5B79173-50D9-12F8-C85C-BABFC1CA9B5D}"/>
                </a:ext>
              </a:extLst>
            </p:cNvPr>
            <p:cNvGrpSpPr/>
            <p:nvPr/>
          </p:nvGrpSpPr>
          <p:grpSpPr>
            <a:xfrm>
              <a:off x="1483186" y="3313974"/>
              <a:ext cx="3839679" cy="57314"/>
              <a:chOff x="1375610" y="3371686"/>
              <a:chExt cx="3839679" cy="57314"/>
            </a:xfrm>
          </p:grpSpPr>
          <p:cxnSp>
            <p:nvCxnSpPr>
              <p:cNvPr id="59" name="Straight Connector 58">
                <a:extLst>
                  <a:ext uri="{FF2B5EF4-FFF2-40B4-BE49-F238E27FC236}">
                    <a16:creationId xmlns:a16="http://schemas.microsoft.com/office/drawing/2014/main" id="{EAC9CA49-5C3D-C8CB-EA2C-E6DECF8DAFF5}"/>
                  </a:ext>
                </a:extLst>
              </p:cNvPr>
              <p:cNvCxnSpPr>
                <a:cxnSpLocks/>
              </p:cNvCxnSpPr>
              <p:nvPr/>
            </p:nvCxnSpPr>
            <p:spPr bwMode="auto">
              <a:xfrm>
                <a:off x="1375610" y="3371686"/>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C66B74CF-1728-FE7C-3324-0ACC6B4BF088}"/>
                  </a:ext>
                </a:extLst>
              </p:cNvPr>
              <p:cNvCxnSpPr>
                <a:cxnSpLocks/>
              </p:cNvCxnSpPr>
              <p:nvPr/>
            </p:nvCxnSpPr>
            <p:spPr bwMode="auto">
              <a:xfrm>
                <a:off x="2143546" y="3371686"/>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14B1341F-E31D-5A9B-6FFD-5524B5D92618}"/>
                  </a:ext>
                </a:extLst>
              </p:cNvPr>
              <p:cNvCxnSpPr>
                <a:cxnSpLocks/>
              </p:cNvCxnSpPr>
              <p:nvPr/>
            </p:nvCxnSpPr>
            <p:spPr bwMode="auto">
              <a:xfrm>
                <a:off x="2911482" y="3371686"/>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22ADAACC-AC8E-7711-25E1-4BC072E3B00D}"/>
                  </a:ext>
                </a:extLst>
              </p:cNvPr>
              <p:cNvCxnSpPr>
                <a:cxnSpLocks/>
              </p:cNvCxnSpPr>
              <p:nvPr/>
            </p:nvCxnSpPr>
            <p:spPr bwMode="auto">
              <a:xfrm>
                <a:off x="3679418" y="3371686"/>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6EB220F-818E-7623-2B93-9AE83D95C555}"/>
                  </a:ext>
                </a:extLst>
              </p:cNvPr>
              <p:cNvCxnSpPr>
                <a:cxnSpLocks/>
              </p:cNvCxnSpPr>
              <p:nvPr/>
            </p:nvCxnSpPr>
            <p:spPr bwMode="auto">
              <a:xfrm>
                <a:off x="4447354" y="3371686"/>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268C3308-718B-4B99-D231-3C2E83DDD455}"/>
                  </a:ext>
                </a:extLst>
              </p:cNvPr>
              <p:cNvCxnSpPr>
                <a:cxnSpLocks/>
              </p:cNvCxnSpPr>
              <p:nvPr/>
            </p:nvCxnSpPr>
            <p:spPr bwMode="auto">
              <a:xfrm>
                <a:off x="5215289" y="3371686"/>
                <a:ext cx="0" cy="57314"/>
              </a:xfrm>
              <a:prstGeom prst="line">
                <a:avLst/>
              </a:prstGeom>
              <a:noFill/>
              <a:ln w="28575" cap="flat" cmpd="sng" algn="ctr">
                <a:solidFill>
                  <a:schemeClr val="bg1"/>
                </a:solidFill>
                <a:prstDash val="solid"/>
                <a:round/>
                <a:headEnd type="none" w="med" len="med"/>
                <a:tailEnd type="none" w="med" len="med"/>
              </a:ln>
              <a:effectLst/>
            </p:spPr>
          </p:cxnSp>
        </p:grpSp>
        <p:sp>
          <p:nvSpPr>
            <p:cNvPr id="43" name="Rectangle 42">
              <a:extLst>
                <a:ext uri="{FF2B5EF4-FFF2-40B4-BE49-F238E27FC236}">
                  <a16:creationId xmlns:a16="http://schemas.microsoft.com/office/drawing/2014/main" id="{339010CA-0C93-DA1E-E3B1-D11C497BFEBF}"/>
                </a:ext>
              </a:extLst>
            </p:cNvPr>
            <p:cNvSpPr/>
            <p:nvPr/>
          </p:nvSpPr>
          <p:spPr bwMode="auto">
            <a:xfrm>
              <a:off x="4262378" y="2294064"/>
              <a:ext cx="612648" cy="502920"/>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17D958A9-85C9-44D7-52EC-856AD7973B70}"/>
                </a:ext>
              </a:extLst>
            </p:cNvPr>
            <p:cNvSpPr/>
            <p:nvPr/>
          </p:nvSpPr>
          <p:spPr bwMode="auto">
            <a:xfrm>
              <a:off x="3490967" y="2294064"/>
              <a:ext cx="614023" cy="319758"/>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1752" name="TextBox 31751">
            <a:extLst>
              <a:ext uri="{FF2B5EF4-FFF2-40B4-BE49-F238E27FC236}">
                <a16:creationId xmlns:a16="http://schemas.microsoft.com/office/drawing/2014/main" id="{05313590-72FC-6638-DA88-2B850B0602D9}"/>
              </a:ext>
            </a:extLst>
          </p:cNvPr>
          <p:cNvSpPr txBox="1"/>
          <p:nvPr/>
        </p:nvSpPr>
        <p:spPr bwMode="auto">
          <a:xfrm rot="16200000">
            <a:off x="5193158" y="2454689"/>
            <a:ext cx="2108975" cy="307777"/>
          </a:xfrm>
          <a:prstGeom prst="rect">
            <a:avLst/>
          </a:prstGeom>
          <a:solidFill>
            <a:schemeClr val="tx1"/>
          </a:solidFill>
          <a:ln>
            <a:noFill/>
          </a:ln>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From Baseline (%)</a:t>
            </a:r>
          </a:p>
        </p:txBody>
      </p:sp>
      <p:grpSp>
        <p:nvGrpSpPr>
          <p:cNvPr id="31887" name="Group 31886">
            <a:extLst>
              <a:ext uri="{FF2B5EF4-FFF2-40B4-BE49-F238E27FC236}">
                <a16:creationId xmlns:a16="http://schemas.microsoft.com/office/drawing/2014/main" id="{2704338B-C5EE-F409-0E68-13B561B25D4B}"/>
              </a:ext>
            </a:extLst>
          </p:cNvPr>
          <p:cNvGrpSpPr/>
          <p:nvPr/>
        </p:nvGrpSpPr>
        <p:grpSpPr>
          <a:xfrm>
            <a:off x="6300007" y="1523185"/>
            <a:ext cx="5243728" cy="2160235"/>
            <a:chOff x="6300007" y="1221048"/>
            <a:chExt cx="5243728" cy="2160235"/>
          </a:xfrm>
        </p:grpSpPr>
        <p:sp>
          <p:nvSpPr>
            <p:cNvPr id="31762" name="Rectangle 31761">
              <a:extLst>
                <a:ext uri="{FF2B5EF4-FFF2-40B4-BE49-F238E27FC236}">
                  <a16:creationId xmlns:a16="http://schemas.microsoft.com/office/drawing/2014/main" id="{7FECB11B-169F-DDFC-B4E7-D51D240B9113}"/>
                </a:ext>
              </a:extLst>
            </p:cNvPr>
            <p:cNvSpPr/>
            <p:nvPr/>
          </p:nvSpPr>
          <p:spPr bwMode="auto">
            <a:xfrm>
              <a:off x="6820613" y="2187072"/>
              <a:ext cx="217629" cy="120129"/>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3" name="Rectangle 31762">
              <a:extLst>
                <a:ext uri="{FF2B5EF4-FFF2-40B4-BE49-F238E27FC236}">
                  <a16:creationId xmlns:a16="http://schemas.microsoft.com/office/drawing/2014/main" id="{50D43A59-AC76-64AC-AD1E-4CB4AC74B92B}"/>
                </a:ext>
              </a:extLst>
            </p:cNvPr>
            <p:cNvSpPr/>
            <p:nvPr/>
          </p:nvSpPr>
          <p:spPr bwMode="auto">
            <a:xfrm>
              <a:off x="7412137" y="2309198"/>
              <a:ext cx="217629" cy="94757"/>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64" name="Rectangle 31763">
              <a:extLst>
                <a:ext uri="{FF2B5EF4-FFF2-40B4-BE49-F238E27FC236}">
                  <a16:creationId xmlns:a16="http://schemas.microsoft.com/office/drawing/2014/main" id="{DED63DE7-6620-DB00-3ECE-F436924EB543}"/>
                </a:ext>
              </a:extLst>
            </p:cNvPr>
            <p:cNvSpPr/>
            <p:nvPr/>
          </p:nvSpPr>
          <p:spPr bwMode="auto">
            <a:xfrm>
              <a:off x="7707899" y="2309198"/>
              <a:ext cx="217629" cy="11194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FB031772-9DA1-C1CB-DF62-14983DA14393}"/>
                </a:ext>
              </a:extLst>
            </p:cNvPr>
            <p:cNvSpPr/>
            <p:nvPr/>
          </p:nvSpPr>
          <p:spPr bwMode="auto">
            <a:xfrm>
              <a:off x="7116375" y="2288913"/>
              <a:ext cx="217629" cy="18288"/>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Rectangle 18">
              <a:extLst>
                <a:ext uri="{FF2B5EF4-FFF2-40B4-BE49-F238E27FC236}">
                  <a16:creationId xmlns:a16="http://schemas.microsoft.com/office/drawing/2014/main" id="{9B6F0ECA-888A-58A8-265A-C60F32D20E1B}"/>
                </a:ext>
              </a:extLst>
            </p:cNvPr>
            <p:cNvSpPr/>
            <p:nvPr/>
          </p:nvSpPr>
          <p:spPr bwMode="auto">
            <a:xfrm>
              <a:off x="8003661" y="2309198"/>
              <a:ext cx="217629" cy="130232"/>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26D51930-860E-BAA5-CAD4-6EE3BA5FD0AB}"/>
                </a:ext>
              </a:extLst>
            </p:cNvPr>
            <p:cNvSpPr/>
            <p:nvPr/>
          </p:nvSpPr>
          <p:spPr bwMode="auto">
            <a:xfrm>
              <a:off x="8299423" y="2309198"/>
              <a:ext cx="217629" cy="170838"/>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10" name="Rectangle 31809">
              <a:extLst>
                <a:ext uri="{FF2B5EF4-FFF2-40B4-BE49-F238E27FC236}">
                  <a16:creationId xmlns:a16="http://schemas.microsoft.com/office/drawing/2014/main" id="{F55FCF43-B06B-4958-519C-E63BBFE2322F}"/>
                </a:ext>
              </a:extLst>
            </p:cNvPr>
            <p:cNvSpPr/>
            <p:nvPr/>
          </p:nvSpPr>
          <p:spPr bwMode="auto">
            <a:xfrm>
              <a:off x="8595185" y="2309198"/>
              <a:ext cx="217629" cy="232619"/>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11" name="Rectangle 31810">
              <a:extLst>
                <a:ext uri="{FF2B5EF4-FFF2-40B4-BE49-F238E27FC236}">
                  <a16:creationId xmlns:a16="http://schemas.microsoft.com/office/drawing/2014/main" id="{AA1EE965-68A2-82F6-377D-ADA578C8B34B}"/>
                </a:ext>
              </a:extLst>
            </p:cNvPr>
            <p:cNvSpPr/>
            <p:nvPr/>
          </p:nvSpPr>
          <p:spPr bwMode="auto">
            <a:xfrm>
              <a:off x="8890947" y="2309198"/>
              <a:ext cx="217629" cy="268353"/>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1748" name="Group 31747">
              <a:extLst>
                <a:ext uri="{FF2B5EF4-FFF2-40B4-BE49-F238E27FC236}">
                  <a16:creationId xmlns:a16="http://schemas.microsoft.com/office/drawing/2014/main" id="{BBC6F0B4-300A-CB3F-7321-C98CFB601B5D}"/>
                </a:ext>
              </a:extLst>
            </p:cNvPr>
            <p:cNvGrpSpPr/>
            <p:nvPr/>
          </p:nvGrpSpPr>
          <p:grpSpPr>
            <a:xfrm>
              <a:off x="6750450" y="2121956"/>
              <a:ext cx="4788447" cy="455596"/>
              <a:chOff x="609759" y="2259878"/>
              <a:chExt cx="5326346" cy="455596"/>
            </a:xfrm>
          </p:grpSpPr>
          <p:cxnSp>
            <p:nvCxnSpPr>
              <p:cNvPr id="31751" name="Straight Connector 31750">
                <a:extLst>
                  <a:ext uri="{FF2B5EF4-FFF2-40B4-BE49-F238E27FC236}">
                    <a16:creationId xmlns:a16="http://schemas.microsoft.com/office/drawing/2014/main" id="{8A2F0419-9AD2-137A-7807-A587A7E1A5D0}"/>
                  </a:ext>
                </a:extLst>
              </p:cNvPr>
              <p:cNvCxnSpPr/>
              <p:nvPr/>
            </p:nvCxnSpPr>
            <p:spPr bwMode="auto">
              <a:xfrm>
                <a:off x="609759" y="2715474"/>
                <a:ext cx="5326346" cy="0"/>
              </a:xfrm>
              <a:prstGeom prst="line">
                <a:avLst/>
              </a:prstGeom>
              <a:noFill/>
              <a:ln w="28575" cap="flat" cmpd="sng" algn="ctr">
                <a:solidFill>
                  <a:schemeClr val="tx1">
                    <a:lumMod val="50000"/>
                  </a:schemeClr>
                </a:solidFill>
                <a:prstDash val="sysDash"/>
                <a:round/>
                <a:headEnd type="none" w="med" len="med"/>
                <a:tailEnd type="none" w="med" len="med"/>
              </a:ln>
              <a:effectLst/>
            </p:spPr>
          </p:cxnSp>
          <p:cxnSp>
            <p:nvCxnSpPr>
              <p:cNvPr id="31749" name="Straight Connector 31748">
                <a:extLst>
                  <a:ext uri="{FF2B5EF4-FFF2-40B4-BE49-F238E27FC236}">
                    <a16:creationId xmlns:a16="http://schemas.microsoft.com/office/drawing/2014/main" id="{A815EAD6-DFAD-EEDE-7B74-A8EE997D9119}"/>
                  </a:ext>
                </a:extLst>
              </p:cNvPr>
              <p:cNvCxnSpPr/>
              <p:nvPr/>
            </p:nvCxnSpPr>
            <p:spPr bwMode="auto">
              <a:xfrm>
                <a:off x="609759" y="2444362"/>
                <a:ext cx="5326346" cy="0"/>
              </a:xfrm>
              <a:prstGeom prst="line">
                <a:avLst/>
              </a:prstGeom>
              <a:noFill/>
              <a:ln w="28575" cap="flat" cmpd="sng" algn="ctr">
                <a:solidFill>
                  <a:schemeClr val="tx1">
                    <a:lumMod val="50000"/>
                  </a:schemeClr>
                </a:solidFill>
                <a:prstDash val="solid"/>
                <a:round/>
                <a:headEnd type="none" w="med" len="med"/>
                <a:tailEnd type="none" w="med" len="med"/>
              </a:ln>
              <a:effectLst/>
            </p:spPr>
          </p:cxnSp>
          <p:cxnSp>
            <p:nvCxnSpPr>
              <p:cNvPr id="31750" name="Straight Connector 31749">
                <a:extLst>
                  <a:ext uri="{FF2B5EF4-FFF2-40B4-BE49-F238E27FC236}">
                    <a16:creationId xmlns:a16="http://schemas.microsoft.com/office/drawing/2014/main" id="{6810D4E7-574C-26F2-2E0A-3C94C1AC35C1}"/>
                  </a:ext>
                </a:extLst>
              </p:cNvPr>
              <p:cNvCxnSpPr/>
              <p:nvPr/>
            </p:nvCxnSpPr>
            <p:spPr bwMode="auto">
              <a:xfrm>
                <a:off x="609759" y="2259878"/>
                <a:ext cx="5326346" cy="0"/>
              </a:xfrm>
              <a:prstGeom prst="line">
                <a:avLst/>
              </a:prstGeom>
              <a:noFill/>
              <a:ln w="28575" cap="flat" cmpd="sng" algn="ctr">
                <a:solidFill>
                  <a:schemeClr val="tx1">
                    <a:lumMod val="50000"/>
                  </a:schemeClr>
                </a:solidFill>
                <a:prstDash val="sysDash"/>
                <a:round/>
                <a:headEnd type="none" w="med" len="med"/>
                <a:tailEnd type="none" w="med" len="med"/>
              </a:ln>
              <a:effectLst/>
            </p:spPr>
          </p:cxnSp>
        </p:grpSp>
        <p:sp>
          <p:nvSpPr>
            <p:cNvPr id="36" name="Rectangle 35">
              <a:extLst>
                <a:ext uri="{FF2B5EF4-FFF2-40B4-BE49-F238E27FC236}">
                  <a16:creationId xmlns:a16="http://schemas.microsoft.com/office/drawing/2014/main" id="{B7C7FB3B-3404-E2C9-0179-811644ECE2EF}"/>
                </a:ext>
              </a:extLst>
            </p:cNvPr>
            <p:cNvSpPr/>
            <p:nvPr/>
          </p:nvSpPr>
          <p:spPr bwMode="auto">
            <a:xfrm>
              <a:off x="6935320" y="1318797"/>
              <a:ext cx="720929" cy="153889"/>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Rectangle 38">
              <a:extLst>
                <a:ext uri="{FF2B5EF4-FFF2-40B4-BE49-F238E27FC236}">
                  <a16:creationId xmlns:a16="http://schemas.microsoft.com/office/drawing/2014/main" id="{61044D8D-BC7C-1BDE-EF58-E40124F806C0}"/>
                </a:ext>
              </a:extLst>
            </p:cNvPr>
            <p:cNvSpPr/>
            <p:nvPr/>
          </p:nvSpPr>
          <p:spPr bwMode="auto">
            <a:xfrm>
              <a:off x="6449179" y="1221048"/>
              <a:ext cx="75866" cy="141355"/>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TextBox 32">
              <a:extLst>
                <a:ext uri="{FF2B5EF4-FFF2-40B4-BE49-F238E27FC236}">
                  <a16:creationId xmlns:a16="http://schemas.microsoft.com/office/drawing/2014/main" id="{66E08A29-DB67-A1B6-1719-AF2D5506A5B4}"/>
                </a:ext>
              </a:extLst>
            </p:cNvPr>
            <p:cNvSpPr txBox="1"/>
            <p:nvPr/>
          </p:nvSpPr>
          <p:spPr bwMode="auto">
            <a:xfrm>
              <a:off x="6904157" y="1269472"/>
              <a:ext cx="3873689" cy="369332"/>
            </a:xfrm>
            <a:prstGeom prst="rect">
              <a:avLst/>
            </a:prstGeom>
            <a:solidFill>
              <a:schemeClr val="tx1"/>
            </a:solidFill>
            <a:ln>
              <a:noFill/>
            </a:ln>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4B: Progressive BM, No T-DM1 </a:t>
              </a:r>
            </a:p>
          </p:txBody>
        </p:sp>
        <p:sp>
          <p:nvSpPr>
            <p:cNvPr id="31755" name="Freeform 31754">
              <a:extLst>
                <a:ext uri="{FF2B5EF4-FFF2-40B4-BE49-F238E27FC236}">
                  <a16:creationId xmlns:a16="http://schemas.microsoft.com/office/drawing/2014/main" id="{9BE448A2-B634-67F5-A933-D3839206124D}"/>
                </a:ext>
              </a:extLst>
            </p:cNvPr>
            <p:cNvSpPr/>
            <p:nvPr/>
          </p:nvSpPr>
          <p:spPr bwMode="auto">
            <a:xfrm>
              <a:off x="6755288" y="1338609"/>
              <a:ext cx="4788447" cy="1993692"/>
            </a:xfrm>
            <a:custGeom>
              <a:avLst/>
              <a:gdLst>
                <a:gd name="connsiteX0" fmla="*/ 0 w 5321508"/>
                <a:gd name="connsiteY0" fmla="*/ 0 h 1993692"/>
                <a:gd name="connsiteX1" fmla="*/ 0 w 5321508"/>
                <a:gd name="connsiteY1" fmla="*/ 1993692 h 1993692"/>
                <a:gd name="connsiteX2" fmla="*/ 5321508 w 5321508"/>
                <a:gd name="connsiteY2" fmla="*/ 1993692 h 1993692"/>
              </a:gdLst>
              <a:ahLst/>
              <a:cxnLst>
                <a:cxn ang="0">
                  <a:pos x="connsiteX0" y="connsiteY0"/>
                </a:cxn>
                <a:cxn ang="0">
                  <a:pos x="connsiteX1" y="connsiteY1"/>
                </a:cxn>
                <a:cxn ang="0">
                  <a:pos x="connsiteX2" y="connsiteY2"/>
                </a:cxn>
              </a:cxnLst>
              <a:rect l="l" t="t" r="r" b="b"/>
              <a:pathLst>
                <a:path w="5321508" h="1993692">
                  <a:moveTo>
                    <a:pt x="0" y="0"/>
                  </a:moveTo>
                  <a:lnTo>
                    <a:pt x="0" y="1993692"/>
                  </a:lnTo>
                  <a:lnTo>
                    <a:pt x="5321508" y="1993692"/>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1756" name="Group 31755">
              <a:extLst>
                <a:ext uri="{FF2B5EF4-FFF2-40B4-BE49-F238E27FC236}">
                  <a16:creationId xmlns:a16="http://schemas.microsoft.com/office/drawing/2014/main" id="{418CA685-4738-B40F-1EE5-A14C1AE02AAB}"/>
                </a:ext>
              </a:extLst>
            </p:cNvPr>
            <p:cNvGrpSpPr/>
            <p:nvPr/>
          </p:nvGrpSpPr>
          <p:grpSpPr>
            <a:xfrm>
              <a:off x="6708122" y="1371962"/>
              <a:ext cx="50676" cy="1860550"/>
              <a:chOff x="567431" y="1509884"/>
              <a:chExt cx="50676" cy="1860550"/>
            </a:xfrm>
          </p:grpSpPr>
          <p:cxnSp>
            <p:nvCxnSpPr>
              <p:cNvPr id="31757" name="Straight Connector 31756">
                <a:extLst>
                  <a:ext uri="{FF2B5EF4-FFF2-40B4-BE49-F238E27FC236}">
                    <a16:creationId xmlns:a16="http://schemas.microsoft.com/office/drawing/2014/main" id="{7E770E4C-97A4-062F-E6DA-2F3EE87ED62B}"/>
                  </a:ext>
                </a:extLst>
              </p:cNvPr>
              <p:cNvCxnSpPr>
                <a:cxnSpLocks/>
              </p:cNvCxnSpPr>
              <p:nvPr/>
            </p:nvCxnSpPr>
            <p:spPr bwMode="auto">
              <a:xfrm>
                <a:off x="567431" y="1509884"/>
                <a:ext cx="50676" cy="0"/>
              </a:xfrm>
              <a:prstGeom prst="line">
                <a:avLst/>
              </a:prstGeom>
              <a:noFill/>
              <a:ln w="28575" cap="flat" cmpd="sng" algn="ctr">
                <a:solidFill>
                  <a:schemeClr val="bg1"/>
                </a:solidFill>
                <a:prstDash val="solid"/>
                <a:round/>
                <a:headEnd type="none" w="med" len="med"/>
                <a:tailEnd type="none" w="med" len="med"/>
              </a:ln>
              <a:effectLst/>
            </p:spPr>
          </p:cxnSp>
          <p:cxnSp>
            <p:nvCxnSpPr>
              <p:cNvPr id="31758" name="Straight Connector 31757">
                <a:extLst>
                  <a:ext uri="{FF2B5EF4-FFF2-40B4-BE49-F238E27FC236}">
                    <a16:creationId xmlns:a16="http://schemas.microsoft.com/office/drawing/2014/main" id="{5089D366-95CC-95E8-3D65-F4D2CBD3BD59}"/>
                  </a:ext>
                </a:extLst>
              </p:cNvPr>
              <p:cNvCxnSpPr>
                <a:cxnSpLocks/>
              </p:cNvCxnSpPr>
              <p:nvPr/>
            </p:nvCxnSpPr>
            <p:spPr bwMode="auto">
              <a:xfrm>
                <a:off x="567431" y="1975021"/>
                <a:ext cx="50676" cy="0"/>
              </a:xfrm>
              <a:prstGeom prst="line">
                <a:avLst/>
              </a:prstGeom>
              <a:noFill/>
              <a:ln w="28575" cap="flat" cmpd="sng" algn="ctr">
                <a:solidFill>
                  <a:schemeClr val="bg1"/>
                </a:solidFill>
                <a:prstDash val="solid"/>
                <a:round/>
                <a:headEnd type="none" w="med" len="med"/>
                <a:tailEnd type="none" w="med" len="med"/>
              </a:ln>
              <a:effectLst/>
            </p:spPr>
          </p:cxnSp>
          <p:cxnSp>
            <p:nvCxnSpPr>
              <p:cNvPr id="31759" name="Straight Connector 31758">
                <a:extLst>
                  <a:ext uri="{FF2B5EF4-FFF2-40B4-BE49-F238E27FC236}">
                    <a16:creationId xmlns:a16="http://schemas.microsoft.com/office/drawing/2014/main" id="{655F407E-22A4-B3D4-5370-CD8D5ABC65FE}"/>
                  </a:ext>
                </a:extLst>
              </p:cNvPr>
              <p:cNvCxnSpPr>
                <a:cxnSpLocks/>
              </p:cNvCxnSpPr>
              <p:nvPr/>
            </p:nvCxnSpPr>
            <p:spPr bwMode="auto">
              <a:xfrm>
                <a:off x="567431" y="2440159"/>
                <a:ext cx="50676" cy="0"/>
              </a:xfrm>
              <a:prstGeom prst="line">
                <a:avLst/>
              </a:prstGeom>
              <a:noFill/>
              <a:ln w="28575" cap="flat" cmpd="sng" algn="ctr">
                <a:solidFill>
                  <a:schemeClr val="bg1"/>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AF1109F9-EE5D-B2C2-9E52-2BDDFFAF018E}"/>
                  </a:ext>
                </a:extLst>
              </p:cNvPr>
              <p:cNvCxnSpPr>
                <a:cxnSpLocks/>
              </p:cNvCxnSpPr>
              <p:nvPr/>
            </p:nvCxnSpPr>
            <p:spPr bwMode="auto">
              <a:xfrm>
                <a:off x="567431" y="2905296"/>
                <a:ext cx="50676" cy="0"/>
              </a:xfrm>
              <a:prstGeom prst="line">
                <a:avLst/>
              </a:prstGeom>
              <a:noFill/>
              <a:ln w="28575" cap="flat" cmpd="sng" algn="ctr">
                <a:solidFill>
                  <a:schemeClr val="bg1"/>
                </a:solidFill>
                <a:prstDash val="solid"/>
                <a:round/>
                <a:headEnd type="none" w="med" len="med"/>
                <a:tailEnd type="none" w="med" len="med"/>
              </a:ln>
              <a:effectLst/>
            </p:spPr>
          </p:cxnSp>
          <p:cxnSp>
            <p:nvCxnSpPr>
              <p:cNvPr id="31761" name="Straight Connector 31760">
                <a:extLst>
                  <a:ext uri="{FF2B5EF4-FFF2-40B4-BE49-F238E27FC236}">
                    <a16:creationId xmlns:a16="http://schemas.microsoft.com/office/drawing/2014/main" id="{BED57906-1C6C-EBF2-5205-EBC38728BCFB}"/>
                  </a:ext>
                </a:extLst>
              </p:cNvPr>
              <p:cNvCxnSpPr>
                <a:cxnSpLocks/>
              </p:cNvCxnSpPr>
              <p:nvPr/>
            </p:nvCxnSpPr>
            <p:spPr bwMode="auto">
              <a:xfrm>
                <a:off x="567431" y="3370434"/>
                <a:ext cx="506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66" name="Group 31765">
              <a:extLst>
                <a:ext uri="{FF2B5EF4-FFF2-40B4-BE49-F238E27FC236}">
                  <a16:creationId xmlns:a16="http://schemas.microsoft.com/office/drawing/2014/main" id="{14FA752B-8FE9-AEB8-1ADA-223F6EF0E35E}"/>
                </a:ext>
              </a:extLst>
            </p:cNvPr>
            <p:cNvGrpSpPr/>
            <p:nvPr/>
          </p:nvGrpSpPr>
          <p:grpSpPr>
            <a:xfrm>
              <a:off x="6300007" y="1233462"/>
              <a:ext cx="466795" cy="2134939"/>
              <a:chOff x="159316" y="1371384"/>
              <a:chExt cx="466795" cy="2134939"/>
            </a:xfrm>
          </p:grpSpPr>
          <p:sp>
            <p:nvSpPr>
              <p:cNvPr id="31767" name="TextBox 31766">
                <a:extLst>
                  <a:ext uri="{FF2B5EF4-FFF2-40B4-BE49-F238E27FC236}">
                    <a16:creationId xmlns:a16="http://schemas.microsoft.com/office/drawing/2014/main" id="{46F9C11E-496C-4C6C-AF71-D9E0DC1911EF}"/>
                  </a:ext>
                </a:extLst>
              </p:cNvPr>
              <p:cNvSpPr txBox="1"/>
              <p:nvPr/>
            </p:nvSpPr>
            <p:spPr bwMode="auto">
              <a:xfrm>
                <a:off x="205803" y="1371384"/>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1768" name="TextBox 31767">
                <a:extLst>
                  <a:ext uri="{FF2B5EF4-FFF2-40B4-BE49-F238E27FC236}">
                    <a16:creationId xmlns:a16="http://schemas.microsoft.com/office/drawing/2014/main" id="{A81E3D9B-1BBD-92F2-27F5-F22B691D46C1}"/>
                  </a:ext>
                </a:extLst>
              </p:cNvPr>
              <p:cNvSpPr txBox="1"/>
              <p:nvPr/>
            </p:nvSpPr>
            <p:spPr bwMode="auto">
              <a:xfrm>
                <a:off x="284351" y="183586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1769" name="TextBox 31768">
                <a:extLst>
                  <a:ext uri="{FF2B5EF4-FFF2-40B4-BE49-F238E27FC236}">
                    <a16:creationId xmlns:a16="http://schemas.microsoft.com/office/drawing/2014/main" id="{89D33CE9-CA2A-31AC-E5FF-F8665CD6EA82}"/>
                  </a:ext>
                </a:extLst>
              </p:cNvPr>
              <p:cNvSpPr txBox="1"/>
              <p:nvPr/>
            </p:nvSpPr>
            <p:spPr bwMode="auto">
              <a:xfrm>
                <a:off x="205803" y="2300354"/>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1770" name="TextBox 31769">
                <a:extLst>
                  <a:ext uri="{FF2B5EF4-FFF2-40B4-BE49-F238E27FC236}">
                    <a16:creationId xmlns:a16="http://schemas.microsoft.com/office/drawing/2014/main" id="{A7A104BF-7508-A37B-401B-E1F28DE36599}"/>
                  </a:ext>
                </a:extLst>
              </p:cNvPr>
              <p:cNvSpPr txBox="1"/>
              <p:nvPr/>
            </p:nvSpPr>
            <p:spPr bwMode="auto">
              <a:xfrm>
                <a:off x="237863" y="2764839"/>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1771" name="TextBox 31770">
                <a:extLst>
                  <a:ext uri="{FF2B5EF4-FFF2-40B4-BE49-F238E27FC236}">
                    <a16:creationId xmlns:a16="http://schemas.microsoft.com/office/drawing/2014/main" id="{697A38D8-ABC1-C6DC-7EDC-D3CEE7414E38}"/>
                  </a:ext>
                </a:extLst>
              </p:cNvPr>
              <p:cNvSpPr txBox="1"/>
              <p:nvPr/>
            </p:nvSpPr>
            <p:spPr bwMode="auto">
              <a:xfrm>
                <a:off x="159316" y="3229324"/>
                <a:ext cx="4667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grpSp>
          <p:nvGrpSpPr>
            <p:cNvPr id="31797" name="Group 31796">
              <a:extLst>
                <a:ext uri="{FF2B5EF4-FFF2-40B4-BE49-F238E27FC236}">
                  <a16:creationId xmlns:a16="http://schemas.microsoft.com/office/drawing/2014/main" id="{AE33CE0F-61C9-7679-5AC4-15CC0A34BC06}"/>
                </a:ext>
              </a:extLst>
            </p:cNvPr>
            <p:cNvGrpSpPr/>
            <p:nvPr/>
          </p:nvGrpSpPr>
          <p:grpSpPr>
            <a:xfrm>
              <a:off x="6928183" y="3323969"/>
              <a:ext cx="4437415" cy="57314"/>
              <a:chOff x="6928183" y="3323969"/>
              <a:chExt cx="4437415" cy="57314"/>
            </a:xfrm>
          </p:grpSpPr>
          <p:cxnSp>
            <p:nvCxnSpPr>
              <p:cNvPr id="31781" name="Straight Connector 31780">
                <a:extLst>
                  <a:ext uri="{FF2B5EF4-FFF2-40B4-BE49-F238E27FC236}">
                    <a16:creationId xmlns:a16="http://schemas.microsoft.com/office/drawing/2014/main" id="{C4D3CEC3-D9F6-9441-8067-9F7B85CEE5E7}"/>
                  </a:ext>
                </a:extLst>
              </p:cNvPr>
              <p:cNvCxnSpPr>
                <a:cxnSpLocks/>
              </p:cNvCxnSpPr>
              <p:nvPr/>
            </p:nvCxnSpPr>
            <p:spPr bwMode="auto">
              <a:xfrm>
                <a:off x="6928183" y="3323969"/>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782" name="Straight Connector 31781">
                <a:extLst>
                  <a:ext uri="{FF2B5EF4-FFF2-40B4-BE49-F238E27FC236}">
                    <a16:creationId xmlns:a16="http://schemas.microsoft.com/office/drawing/2014/main" id="{9E937320-016B-8590-9F17-001EBFF29DD9}"/>
                  </a:ext>
                </a:extLst>
              </p:cNvPr>
              <p:cNvCxnSpPr>
                <a:cxnSpLocks/>
              </p:cNvCxnSpPr>
              <p:nvPr/>
            </p:nvCxnSpPr>
            <p:spPr bwMode="auto">
              <a:xfrm>
                <a:off x="7519839" y="3323969"/>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783" name="Straight Connector 31782">
                <a:extLst>
                  <a:ext uri="{FF2B5EF4-FFF2-40B4-BE49-F238E27FC236}">
                    <a16:creationId xmlns:a16="http://schemas.microsoft.com/office/drawing/2014/main" id="{816E2063-5884-F842-A79B-D52CB7418182}"/>
                  </a:ext>
                </a:extLst>
              </p:cNvPr>
              <p:cNvCxnSpPr>
                <a:cxnSpLocks/>
              </p:cNvCxnSpPr>
              <p:nvPr/>
            </p:nvCxnSpPr>
            <p:spPr bwMode="auto">
              <a:xfrm>
                <a:off x="8111495" y="3323969"/>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2F12C5A8-C45A-ECFE-1532-639FD659FEDD}"/>
                  </a:ext>
                </a:extLst>
              </p:cNvPr>
              <p:cNvCxnSpPr>
                <a:cxnSpLocks/>
              </p:cNvCxnSpPr>
              <p:nvPr/>
            </p:nvCxnSpPr>
            <p:spPr bwMode="auto">
              <a:xfrm>
                <a:off x="8407323" y="3323969"/>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785" name="Straight Connector 31784">
                <a:extLst>
                  <a:ext uri="{FF2B5EF4-FFF2-40B4-BE49-F238E27FC236}">
                    <a16:creationId xmlns:a16="http://schemas.microsoft.com/office/drawing/2014/main" id="{15300FD1-7704-BF31-55C0-FDF7695DC91B}"/>
                  </a:ext>
                </a:extLst>
              </p:cNvPr>
              <p:cNvCxnSpPr>
                <a:cxnSpLocks/>
              </p:cNvCxnSpPr>
              <p:nvPr/>
            </p:nvCxnSpPr>
            <p:spPr bwMode="auto">
              <a:xfrm>
                <a:off x="7224011" y="3323969"/>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786" name="Straight Connector 31785">
                <a:extLst>
                  <a:ext uri="{FF2B5EF4-FFF2-40B4-BE49-F238E27FC236}">
                    <a16:creationId xmlns:a16="http://schemas.microsoft.com/office/drawing/2014/main" id="{4FE494F0-F2E8-5A18-715E-3890F43B876B}"/>
                  </a:ext>
                </a:extLst>
              </p:cNvPr>
              <p:cNvCxnSpPr>
                <a:cxnSpLocks/>
              </p:cNvCxnSpPr>
              <p:nvPr/>
            </p:nvCxnSpPr>
            <p:spPr bwMode="auto">
              <a:xfrm>
                <a:off x="7815667" y="3323969"/>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B1C58C2E-B2C8-344E-F59E-024429EA9DCB}"/>
                  </a:ext>
                </a:extLst>
              </p:cNvPr>
              <p:cNvCxnSpPr>
                <a:cxnSpLocks/>
              </p:cNvCxnSpPr>
              <p:nvPr/>
            </p:nvCxnSpPr>
            <p:spPr bwMode="auto">
              <a:xfrm>
                <a:off x="8703151" y="3323969"/>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788" name="Straight Connector 31787">
                <a:extLst>
                  <a:ext uri="{FF2B5EF4-FFF2-40B4-BE49-F238E27FC236}">
                    <a16:creationId xmlns:a16="http://schemas.microsoft.com/office/drawing/2014/main" id="{0B66A884-4B96-EE1B-3C86-E5D42C281587}"/>
                  </a:ext>
                </a:extLst>
              </p:cNvPr>
              <p:cNvCxnSpPr>
                <a:cxnSpLocks/>
              </p:cNvCxnSpPr>
              <p:nvPr/>
            </p:nvCxnSpPr>
            <p:spPr bwMode="auto">
              <a:xfrm>
                <a:off x="9294807" y="3323969"/>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789" name="Straight Connector 31788">
                <a:extLst>
                  <a:ext uri="{FF2B5EF4-FFF2-40B4-BE49-F238E27FC236}">
                    <a16:creationId xmlns:a16="http://schemas.microsoft.com/office/drawing/2014/main" id="{EF94687D-4080-E5ED-A431-F8AED5D98B53}"/>
                  </a:ext>
                </a:extLst>
              </p:cNvPr>
              <p:cNvCxnSpPr>
                <a:cxnSpLocks/>
              </p:cNvCxnSpPr>
              <p:nvPr/>
            </p:nvCxnSpPr>
            <p:spPr bwMode="auto">
              <a:xfrm>
                <a:off x="9886463" y="3323969"/>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23EABDC8-53E5-F87A-0DDE-FCACE082B095}"/>
                  </a:ext>
                </a:extLst>
              </p:cNvPr>
              <p:cNvCxnSpPr>
                <a:cxnSpLocks/>
              </p:cNvCxnSpPr>
              <p:nvPr/>
            </p:nvCxnSpPr>
            <p:spPr bwMode="auto">
              <a:xfrm>
                <a:off x="10182291" y="3323969"/>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B5886647-26D7-4D6B-7E70-ADF8189C5535}"/>
                  </a:ext>
                </a:extLst>
              </p:cNvPr>
              <p:cNvCxnSpPr>
                <a:cxnSpLocks/>
              </p:cNvCxnSpPr>
              <p:nvPr/>
            </p:nvCxnSpPr>
            <p:spPr bwMode="auto">
              <a:xfrm>
                <a:off x="8998979" y="3323969"/>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792" name="Straight Connector 31791">
                <a:extLst>
                  <a:ext uri="{FF2B5EF4-FFF2-40B4-BE49-F238E27FC236}">
                    <a16:creationId xmlns:a16="http://schemas.microsoft.com/office/drawing/2014/main" id="{B13A1CB6-A483-6976-476C-FF822FA0C0CB}"/>
                  </a:ext>
                </a:extLst>
              </p:cNvPr>
              <p:cNvCxnSpPr>
                <a:cxnSpLocks/>
              </p:cNvCxnSpPr>
              <p:nvPr/>
            </p:nvCxnSpPr>
            <p:spPr bwMode="auto">
              <a:xfrm>
                <a:off x="9590635" y="3323969"/>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793" name="Straight Connector 31792">
                <a:extLst>
                  <a:ext uri="{FF2B5EF4-FFF2-40B4-BE49-F238E27FC236}">
                    <a16:creationId xmlns:a16="http://schemas.microsoft.com/office/drawing/2014/main" id="{559E62DA-DF30-3F38-5F47-78D2C699C1F9}"/>
                  </a:ext>
                </a:extLst>
              </p:cNvPr>
              <p:cNvCxnSpPr>
                <a:cxnSpLocks/>
              </p:cNvCxnSpPr>
              <p:nvPr/>
            </p:nvCxnSpPr>
            <p:spPr bwMode="auto">
              <a:xfrm>
                <a:off x="10478119" y="3323969"/>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7379BB51-AB99-D251-A14A-EE96F2E55679}"/>
                  </a:ext>
                </a:extLst>
              </p:cNvPr>
              <p:cNvCxnSpPr>
                <a:cxnSpLocks/>
              </p:cNvCxnSpPr>
              <p:nvPr/>
            </p:nvCxnSpPr>
            <p:spPr bwMode="auto">
              <a:xfrm>
                <a:off x="11069775" y="3323969"/>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795" name="Straight Connector 31794">
                <a:extLst>
                  <a:ext uri="{FF2B5EF4-FFF2-40B4-BE49-F238E27FC236}">
                    <a16:creationId xmlns:a16="http://schemas.microsoft.com/office/drawing/2014/main" id="{184FA28D-1AFE-5B5B-D6E0-DB1D116EEC79}"/>
                  </a:ext>
                </a:extLst>
              </p:cNvPr>
              <p:cNvCxnSpPr>
                <a:cxnSpLocks/>
              </p:cNvCxnSpPr>
              <p:nvPr/>
            </p:nvCxnSpPr>
            <p:spPr bwMode="auto">
              <a:xfrm>
                <a:off x="11365598" y="3323969"/>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53CF3F8C-8703-897A-DF6C-2369008508EF}"/>
                  </a:ext>
                </a:extLst>
              </p:cNvPr>
              <p:cNvCxnSpPr>
                <a:cxnSpLocks/>
              </p:cNvCxnSpPr>
              <p:nvPr/>
            </p:nvCxnSpPr>
            <p:spPr bwMode="auto">
              <a:xfrm>
                <a:off x="10773947" y="3323969"/>
                <a:ext cx="0" cy="57314"/>
              </a:xfrm>
              <a:prstGeom prst="line">
                <a:avLst/>
              </a:prstGeom>
              <a:noFill/>
              <a:ln w="28575" cap="flat" cmpd="sng" algn="ctr">
                <a:solidFill>
                  <a:schemeClr val="bg1"/>
                </a:solidFill>
                <a:prstDash val="solid"/>
                <a:round/>
                <a:headEnd type="none" w="med" len="med"/>
                <a:tailEnd type="none" w="med" len="med"/>
              </a:ln>
              <a:effectLst/>
            </p:spPr>
          </p:cxnSp>
        </p:grpSp>
        <p:sp>
          <p:nvSpPr>
            <p:cNvPr id="31812" name="Rectangle 31811">
              <a:extLst>
                <a:ext uri="{FF2B5EF4-FFF2-40B4-BE49-F238E27FC236}">
                  <a16:creationId xmlns:a16="http://schemas.microsoft.com/office/drawing/2014/main" id="{40259192-7812-8A75-8C7D-2676810C307E}"/>
                </a:ext>
              </a:extLst>
            </p:cNvPr>
            <p:cNvSpPr/>
            <p:nvPr/>
          </p:nvSpPr>
          <p:spPr bwMode="auto">
            <a:xfrm>
              <a:off x="9186709" y="2309197"/>
              <a:ext cx="217629" cy="458167"/>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13" name="Rectangle 31812">
              <a:extLst>
                <a:ext uri="{FF2B5EF4-FFF2-40B4-BE49-F238E27FC236}">
                  <a16:creationId xmlns:a16="http://schemas.microsoft.com/office/drawing/2014/main" id="{E281BC47-D715-F04F-D9D8-66743ED35A6C}"/>
                </a:ext>
              </a:extLst>
            </p:cNvPr>
            <p:cNvSpPr/>
            <p:nvPr/>
          </p:nvSpPr>
          <p:spPr bwMode="auto">
            <a:xfrm>
              <a:off x="9482471" y="2309197"/>
              <a:ext cx="217629" cy="559175"/>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14" name="Rectangle 31813">
              <a:extLst>
                <a:ext uri="{FF2B5EF4-FFF2-40B4-BE49-F238E27FC236}">
                  <a16:creationId xmlns:a16="http://schemas.microsoft.com/office/drawing/2014/main" id="{B7A470BE-1232-CB46-45E3-3BED806AE8E5}"/>
                </a:ext>
              </a:extLst>
            </p:cNvPr>
            <p:cNvSpPr/>
            <p:nvPr/>
          </p:nvSpPr>
          <p:spPr bwMode="auto">
            <a:xfrm>
              <a:off x="9778233" y="2309197"/>
              <a:ext cx="217629" cy="593273"/>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15" name="Rectangle 31814">
              <a:extLst>
                <a:ext uri="{FF2B5EF4-FFF2-40B4-BE49-F238E27FC236}">
                  <a16:creationId xmlns:a16="http://schemas.microsoft.com/office/drawing/2014/main" id="{4050E354-6589-6450-6A0A-63AE400EB1E7}"/>
                </a:ext>
              </a:extLst>
            </p:cNvPr>
            <p:cNvSpPr/>
            <p:nvPr/>
          </p:nvSpPr>
          <p:spPr bwMode="auto">
            <a:xfrm>
              <a:off x="10073995" y="2309197"/>
              <a:ext cx="217629" cy="700701"/>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16" name="Rectangle 31815">
              <a:extLst>
                <a:ext uri="{FF2B5EF4-FFF2-40B4-BE49-F238E27FC236}">
                  <a16:creationId xmlns:a16="http://schemas.microsoft.com/office/drawing/2014/main" id="{3897633E-61FE-4609-A583-62CA97F80A7B}"/>
                </a:ext>
              </a:extLst>
            </p:cNvPr>
            <p:cNvSpPr/>
            <p:nvPr/>
          </p:nvSpPr>
          <p:spPr bwMode="auto">
            <a:xfrm>
              <a:off x="10369761" y="2309198"/>
              <a:ext cx="217629" cy="923314"/>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1840" name="Freeform 31839">
            <a:extLst>
              <a:ext uri="{FF2B5EF4-FFF2-40B4-BE49-F238E27FC236}">
                <a16:creationId xmlns:a16="http://schemas.microsoft.com/office/drawing/2014/main" id="{BF291112-6B9D-16F4-E29B-9BA396B10E11}"/>
              </a:ext>
            </a:extLst>
          </p:cNvPr>
          <p:cNvSpPr/>
          <p:nvPr/>
        </p:nvSpPr>
        <p:spPr bwMode="auto">
          <a:xfrm>
            <a:off x="2786608" y="4243014"/>
            <a:ext cx="4788447" cy="1993692"/>
          </a:xfrm>
          <a:custGeom>
            <a:avLst/>
            <a:gdLst>
              <a:gd name="connsiteX0" fmla="*/ 0 w 5321508"/>
              <a:gd name="connsiteY0" fmla="*/ 0 h 1993692"/>
              <a:gd name="connsiteX1" fmla="*/ 0 w 5321508"/>
              <a:gd name="connsiteY1" fmla="*/ 1993692 h 1993692"/>
              <a:gd name="connsiteX2" fmla="*/ 5321508 w 5321508"/>
              <a:gd name="connsiteY2" fmla="*/ 1993692 h 1993692"/>
            </a:gdLst>
            <a:ahLst/>
            <a:cxnLst>
              <a:cxn ang="0">
                <a:pos x="connsiteX0" y="connsiteY0"/>
              </a:cxn>
              <a:cxn ang="0">
                <a:pos x="connsiteX1" y="connsiteY1"/>
              </a:cxn>
              <a:cxn ang="0">
                <a:pos x="connsiteX2" y="connsiteY2"/>
              </a:cxn>
            </a:cxnLst>
            <a:rect l="l" t="t" r="r" b="b"/>
            <a:pathLst>
              <a:path w="5321508" h="1993692">
                <a:moveTo>
                  <a:pt x="0" y="0"/>
                </a:moveTo>
                <a:lnTo>
                  <a:pt x="0" y="1993692"/>
                </a:lnTo>
                <a:lnTo>
                  <a:pt x="5321508" y="1993692"/>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1841" name="Group 31840">
            <a:extLst>
              <a:ext uri="{FF2B5EF4-FFF2-40B4-BE49-F238E27FC236}">
                <a16:creationId xmlns:a16="http://schemas.microsoft.com/office/drawing/2014/main" id="{FD5BB4A9-5B12-4193-25DA-B342209EEEC2}"/>
              </a:ext>
            </a:extLst>
          </p:cNvPr>
          <p:cNvGrpSpPr/>
          <p:nvPr/>
        </p:nvGrpSpPr>
        <p:grpSpPr>
          <a:xfrm>
            <a:off x="2739442" y="4276367"/>
            <a:ext cx="50676" cy="1860550"/>
            <a:chOff x="567431" y="1509884"/>
            <a:chExt cx="50676" cy="1860550"/>
          </a:xfrm>
        </p:grpSpPr>
        <p:cxnSp>
          <p:nvCxnSpPr>
            <p:cNvPr id="31842" name="Straight Connector 31841">
              <a:extLst>
                <a:ext uri="{FF2B5EF4-FFF2-40B4-BE49-F238E27FC236}">
                  <a16:creationId xmlns:a16="http://schemas.microsoft.com/office/drawing/2014/main" id="{70C42B7D-CDDF-5F9F-4E5B-F28FB4E6E702}"/>
                </a:ext>
              </a:extLst>
            </p:cNvPr>
            <p:cNvCxnSpPr>
              <a:cxnSpLocks/>
            </p:cNvCxnSpPr>
            <p:nvPr/>
          </p:nvCxnSpPr>
          <p:spPr bwMode="auto">
            <a:xfrm>
              <a:off x="567431" y="1509884"/>
              <a:ext cx="50676" cy="0"/>
            </a:xfrm>
            <a:prstGeom prst="line">
              <a:avLst/>
            </a:prstGeom>
            <a:noFill/>
            <a:ln w="28575" cap="flat" cmpd="sng" algn="ctr">
              <a:solidFill>
                <a:schemeClr val="bg1"/>
              </a:solidFill>
              <a:prstDash val="solid"/>
              <a:round/>
              <a:headEnd type="none" w="med" len="med"/>
              <a:tailEnd type="none" w="med" len="med"/>
            </a:ln>
            <a:effectLst/>
          </p:spPr>
        </p:cxnSp>
        <p:cxnSp>
          <p:nvCxnSpPr>
            <p:cNvPr id="31843" name="Straight Connector 31842">
              <a:extLst>
                <a:ext uri="{FF2B5EF4-FFF2-40B4-BE49-F238E27FC236}">
                  <a16:creationId xmlns:a16="http://schemas.microsoft.com/office/drawing/2014/main" id="{98E1C409-AC93-6D4C-75DB-050C14BF4024}"/>
                </a:ext>
              </a:extLst>
            </p:cNvPr>
            <p:cNvCxnSpPr>
              <a:cxnSpLocks/>
            </p:cNvCxnSpPr>
            <p:nvPr/>
          </p:nvCxnSpPr>
          <p:spPr bwMode="auto">
            <a:xfrm>
              <a:off x="567431" y="1975021"/>
              <a:ext cx="50676" cy="0"/>
            </a:xfrm>
            <a:prstGeom prst="line">
              <a:avLst/>
            </a:prstGeom>
            <a:noFill/>
            <a:ln w="28575" cap="flat" cmpd="sng" algn="ctr">
              <a:solidFill>
                <a:schemeClr val="bg1"/>
              </a:solidFill>
              <a:prstDash val="solid"/>
              <a:round/>
              <a:headEnd type="none" w="med" len="med"/>
              <a:tailEnd type="none" w="med" len="med"/>
            </a:ln>
            <a:effectLst/>
          </p:spPr>
        </p:cxnSp>
        <p:cxnSp>
          <p:nvCxnSpPr>
            <p:cNvPr id="31844" name="Straight Connector 31843">
              <a:extLst>
                <a:ext uri="{FF2B5EF4-FFF2-40B4-BE49-F238E27FC236}">
                  <a16:creationId xmlns:a16="http://schemas.microsoft.com/office/drawing/2014/main" id="{CDDEDE5E-04C1-8833-0292-086171237991}"/>
                </a:ext>
              </a:extLst>
            </p:cNvPr>
            <p:cNvCxnSpPr>
              <a:cxnSpLocks/>
            </p:cNvCxnSpPr>
            <p:nvPr/>
          </p:nvCxnSpPr>
          <p:spPr bwMode="auto">
            <a:xfrm>
              <a:off x="567431" y="2440159"/>
              <a:ext cx="50676" cy="0"/>
            </a:xfrm>
            <a:prstGeom prst="line">
              <a:avLst/>
            </a:prstGeom>
            <a:noFill/>
            <a:ln w="28575" cap="flat" cmpd="sng" algn="ctr">
              <a:solidFill>
                <a:schemeClr val="bg1"/>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8E9164B4-F605-924B-2306-6299F41AB821}"/>
                </a:ext>
              </a:extLst>
            </p:cNvPr>
            <p:cNvCxnSpPr>
              <a:cxnSpLocks/>
            </p:cNvCxnSpPr>
            <p:nvPr/>
          </p:nvCxnSpPr>
          <p:spPr bwMode="auto">
            <a:xfrm>
              <a:off x="567431" y="2905296"/>
              <a:ext cx="50676" cy="0"/>
            </a:xfrm>
            <a:prstGeom prst="line">
              <a:avLst/>
            </a:prstGeom>
            <a:noFill/>
            <a:ln w="28575" cap="flat" cmpd="sng" algn="ctr">
              <a:solidFill>
                <a:schemeClr val="bg1"/>
              </a:solidFill>
              <a:prstDash val="solid"/>
              <a:round/>
              <a:headEnd type="none" w="med" len="med"/>
              <a:tailEnd type="none" w="med" len="med"/>
            </a:ln>
            <a:effectLst/>
          </p:spPr>
        </p:cxnSp>
        <p:cxnSp>
          <p:nvCxnSpPr>
            <p:cNvPr id="31846" name="Straight Connector 31845">
              <a:extLst>
                <a:ext uri="{FF2B5EF4-FFF2-40B4-BE49-F238E27FC236}">
                  <a16:creationId xmlns:a16="http://schemas.microsoft.com/office/drawing/2014/main" id="{AFB5EB2C-1688-4809-D3E7-BA5E481861FD}"/>
                </a:ext>
              </a:extLst>
            </p:cNvPr>
            <p:cNvCxnSpPr>
              <a:cxnSpLocks/>
            </p:cNvCxnSpPr>
            <p:nvPr/>
          </p:nvCxnSpPr>
          <p:spPr bwMode="auto">
            <a:xfrm>
              <a:off x="567431" y="3370434"/>
              <a:ext cx="506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847" name="Group 31846">
            <a:extLst>
              <a:ext uri="{FF2B5EF4-FFF2-40B4-BE49-F238E27FC236}">
                <a16:creationId xmlns:a16="http://schemas.microsoft.com/office/drawing/2014/main" id="{53A5095E-C937-D9EF-3448-A20C4485F5ED}"/>
              </a:ext>
            </a:extLst>
          </p:cNvPr>
          <p:cNvGrpSpPr/>
          <p:nvPr/>
        </p:nvGrpSpPr>
        <p:grpSpPr>
          <a:xfrm>
            <a:off x="2331327" y="4137867"/>
            <a:ext cx="466795" cy="2134939"/>
            <a:chOff x="159316" y="1371384"/>
            <a:chExt cx="466795" cy="2134939"/>
          </a:xfrm>
        </p:grpSpPr>
        <p:sp>
          <p:nvSpPr>
            <p:cNvPr id="31848" name="TextBox 31847">
              <a:extLst>
                <a:ext uri="{FF2B5EF4-FFF2-40B4-BE49-F238E27FC236}">
                  <a16:creationId xmlns:a16="http://schemas.microsoft.com/office/drawing/2014/main" id="{739A4233-7506-A620-B1D8-97E7B3E36CDF}"/>
                </a:ext>
              </a:extLst>
            </p:cNvPr>
            <p:cNvSpPr txBox="1"/>
            <p:nvPr/>
          </p:nvSpPr>
          <p:spPr bwMode="auto">
            <a:xfrm>
              <a:off x="205803" y="1371384"/>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1849" name="TextBox 31848">
              <a:extLst>
                <a:ext uri="{FF2B5EF4-FFF2-40B4-BE49-F238E27FC236}">
                  <a16:creationId xmlns:a16="http://schemas.microsoft.com/office/drawing/2014/main" id="{013B308E-BFCC-BEA8-A3A0-778195EFCC19}"/>
                </a:ext>
              </a:extLst>
            </p:cNvPr>
            <p:cNvSpPr txBox="1"/>
            <p:nvPr/>
          </p:nvSpPr>
          <p:spPr bwMode="auto">
            <a:xfrm>
              <a:off x="284351" y="183586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1850" name="TextBox 31849">
              <a:extLst>
                <a:ext uri="{FF2B5EF4-FFF2-40B4-BE49-F238E27FC236}">
                  <a16:creationId xmlns:a16="http://schemas.microsoft.com/office/drawing/2014/main" id="{1934EBCE-636C-8A56-F274-F88A308C738A}"/>
                </a:ext>
              </a:extLst>
            </p:cNvPr>
            <p:cNvSpPr txBox="1"/>
            <p:nvPr/>
          </p:nvSpPr>
          <p:spPr bwMode="auto">
            <a:xfrm>
              <a:off x="205803" y="2300354"/>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1851" name="TextBox 31850">
              <a:extLst>
                <a:ext uri="{FF2B5EF4-FFF2-40B4-BE49-F238E27FC236}">
                  <a16:creationId xmlns:a16="http://schemas.microsoft.com/office/drawing/2014/main" id="{60D41FB0-60E7-A830-AED4-4738A73D1053}"/>
                </a:ext>
              </a:extLst>
            </p:cNvPr>
            <p:cNvSpPr txBox="1"/>
            <p:nvPr/>
          </p:nvSpPr>
          <p:spPr bwMode="auto">
            <a:xfrm>
              <a:off x="237863" y="2764839"/>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1852" name="TextBox 31851">
              <a:extLst>
                <a:ext uri="{FF2B5EF4-FFF2-40B4-BE49-F238E27FC236}">
                  <a16:creationId xmlns:a16="http://schemas.microsoft.com/office/drawing/2014/main" id="{2F0BBC71-FE45-A348-F53A-1620B27D35CA}"/>
                </a:ext>
              </a:extLst>
            </p:cNvPr>
            <p:cNvSpPr txBox="1"/>
            <p:nvPr/>
          </p:nvSpPr>
          <p:spPr bwMode="auto">
            <a:xfrm>
              <a:off x="159316" y="3229324"/>
              <a:ext cx="4667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grpSp>
        <p:nvGrpSpPr>
          <p:cNvPr id="31894" name="Group 31893">
            <a:extLst>
              <a:ext uri="{FF2B5EF4-FFF2-40B4-BE49-F238E27FC236}">
                <a16:creationId xmlns:a16="http://schemas.microsoft.com/office/drawing/2014/main" id="{55691794-4400-3DF6-B723-FE2F93A86822}"/>
              </a:ext>
            </a:extLst>
          </p:cNvPr>
          <p:cNvGrpSpPr/>
          <p:nvPr/>
        </p:nvGrpSpPr>
        <p:grpSpPr>
          <a:xfrm>
            <a:off x="2918561" y="6223828"/>
            <a:ext cx="4535225" cy="57314"/>
            <a:chOff x="6889741" y="5862755"/>
            <a:chExt cx="4535225" cy="57314"/>
          </a:xfrm>
        </p:grpSpPr>
        <p:cxnSp>
          <p:nvCxnSpPr>
            <p:cNvPr id="31780" name="Straight Connector 31779">
              <a:extLst>
                <a:ext uri="{FF2B5EF4-FFF2-40B4-BE49-F238E27FC236}">
                  <a16:creationId xmlns:a16="http://schemas.microsoft.com/office/drawing/2014/main" id="{179FD756-862B-87D9-C710-2927E881F75B}"/>
                </a:ext>
              </a:extLst>
            </p:cNvPr>
            <p:cNvCxnSpPr>
              <a:cxnSpLocks/>
            </p:cNvCxnSpPr>
            <p:nvPr/>
          </p:nvCxnSpPr>
          <p:spPr bwMode="auto">
            <a:xfrm>
              <a:off x="6889741" y="5862755"/>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A448CD63-3A5F-9120-3B9D-DB063B67D141}"/>
                </a:ext>
              </a:extLst>
            </p:cNvPr>
            <p:cNvCxnSpPr>
              <a:cxnSpLocks/>
            </p:cNvCxnSpPr>
            <p:nvPr/>
          </p:nvCxnSpPr>
          <p:spPr bwMode="auto">
            <a:xfrm>
              <a:off x="7343263" y="5862755"/>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873" name="Straight Connector 31872">
              <a:extLst>
                <a:ext uri="{FF2B5EF4-FFF2-40B4-BE49-F238E27FC236}">
                  <a16:creationId xmlns:a16="http://schemas.microsoft.com/office/drawing/2014/main" id="{0BDE3820-0CC0-9048-F707-4A5CD9E72C12}"/>
                </a:ext>
              </a:extLst>
            </p:cNvPr>
            <p:cNvCxnSpPr>
              <a:cxnSpLocks/>
            </p:cNvCxnSpPr>
            <p:nvPr/>
          </p:nvCxnSpPr>
          <p:spPr bwMode="auto">
            <a:xfrm>
              <a:off x="7796785" y="5862755"/>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874" name="Straight Connector 31873">
              <a:extLst>
                <a:ext uri="{FF2B5EF4-FFF2-40B4-BE49-F238E27FC236}">
                  <a16:creationId xmlns:a16="http://schemas.microsoft.com/office/drawing/2014/main" id="{2ABAFF39-426B-C690-C772-6CB08C0CD9A3}"/>
                </a:ext>
              </a:extLst>
            </p:cNvPr>
            <p:cNvCxnSpPr>
              <a:cxnSpLocks/>
            </p:cNvCxnSpPr>
            <p:nvPr/>
          </p:nvCxnSpPr>
          <p:spPr bwMode="auto">
            <a:xfrm>
              <a:off x="8023546" y="5862755"/>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8A41CCA2-CCC7-4ECE-3293-BFC6069DF3D1}"/>
                </a:ext>
              </a:extLst>
            </p:cNvPr>
            <p:cNvCxnSpPr>
              <a:cxnSpLocks/>
            </p:cNvCxnSpPr>
            <p:nvPr/>
          </p:nvCxnSpPr>
          <p:spPr bwMode="auto">
            <a:xfrm>
              <a:off x="7116502" y="5862755"/>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876" name="Straight Connector 31875">
              <a:extLst>
                <a:ext uri="{FF2B5EF4-FFF2-40B4-BE49-F238E27FC236}">
                  <a16:creationId xmlns:a16="http://schemas.microsoft.com/office/drawing/2014/main" id="{4E69028E-D35F-0B41-95C8-A7847C857CA6}"/>
                </a:ext>
              </a:extLst>
            </p:cNvPr>
            <p:cNvCxnSpPr>
              <a:cxnSpLocks/>
            </p:cNvCxnSpPr>
            <p:nvPr/>
          </p:nvCxnSpPr>
          <p:spPr bwMode="auto">
            <a:xfrm>
              <a:off x="7570024" y="5862755"/>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877" name="Straight Connector 31876">
              <a:extLst>
                <a:ext uri="{FF2B5EF4-FFF2-40B4-BE49-F238E27FC236}">
                  <a16:creationId xmlns:a16="http://schemas.microsoft.com/office/drawing/2014/main" id="{EB0C1F84-7D95-D04B-9FDE-992F3C419C13}"/>
                </a:ext>
              </a:extLst>
            </p:cNvPr>
            <p:cNvCxnSpPr>
              <a:cxnSpLocks/>
            </p:cNvCxnSpPr>
            <p:nvPr/>
          </p:nvCxnSpPr>
          <p:spPr bwMode="auto">
            <a:xfrm>
              <a:off x="8250307" y="5862755"/>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185D05B1-9C0F-8DB8-DD9B-04295D3285E4}"/>
                </a:ext>
              </a:extLst>
            </p:cNvPr>
            <p:cNvCxnSpPr>
              <a:cxnSpLocks/>
            </p:cNvCxnSpPr>
            <p:nvPr/>
          </p:nvCxnSpPr>
          <p:spPr bwMode="auto">
            <a:xfrm>
              <a:off x="8703829" y="5862755"/>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879" name="Straight Connector 31878">
              <a:extLst>
                <a:ext uri="{FF2B5EF4-FFF2-40B4-BE49-F238E27FC236}">
                  <a16:creationId xmlns:a16="http://schemas.microsoft.com/office/drawing/2014/main" id="{EE66624D-7591-7CD3-637A-D79EA887485A}"/>
                </a:ext>
              </a:extLst>
            </p:cNvPr>
            <p:cNvCxnSpPr>
              <a:cxnSpLocks/>
            </p:cNvCxnSpPr>
            <p:nvPr/>
          </p:nvCxnSpPr>
          <p:spPr bwMode="auto">
            <a:xfrm>
              <a:off x="9157351" y="5862755"/>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880" name="Straight Connector 31879">
              <a:extLst>
                <a:ext uri="{FF2B5EF4-FFF2-40B4-BE49-F238E27FC236}">
                  <a16:creationId xmlns:a16="http://schemas.microsoft.com/office/drawing/2014/main" id="{BB3FC540-5993-4759-F460-416CE14A137E}"/>
                </a:ext>
              </a:extLst>
            </p:cNvPr>
            <p:cNvCxnSpPr>
              <a:cxnSpLocks/>
            </p:cNvCxnSpPr>
            <p:nvPr/>
          </p:nvCxnSpPr>
          <p:spPr bwMode="auto">
            <a:xfrm>
              <a:off x="9384112" y="5862755"/>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6C78E983-3233-A905-F681-DB332C73602E}"/>
                </a:ext>
              </a:extLst>
            </p:cNvPr>
            <p:cNvCxnSpPr>
              <a:cxnSpLocks/>
            </p:cNvCxnSpPr>
            <p:nvPr/>
          </p:nvCxnSpPr>
          <p:spPr bwMode="auto">
            <a:xfrm>
              <a:off x="8477068" y="5862755"/>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882" name="Straight Connector 31881">
              <a:extLst>
                <a:ext uri="{FF2B5EF4-FFF2-40B4-BE49-F238E27FC236}">
                  <a16:creationId xmlns:a16="http://schemas.microsoft.com/office/drawing/2014/main" id="{6539CE02-512B-50FF-3D00-105855D969F2}"/>
                </a:ext>
              </a:extLst>
            </p:cNvPr>
            <p:cNvCxnSpPr>
              <a:cxnSpLocks/>
            </p:cNvCxnSpPr>
            <p:nvPr/>
          </p:nvCxnSpPr>
          <p:spPr bwMode="auto">
            <a:xfrm>
              <a:off x="8930590" y="5862755"/>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883" name="Straight Connector 31882">
              <a:extLst>
                <a:ext uri="{FF2B5EF4-FFF2-40B4-BE49-F238E27FC236}">
                  <a16:creationId xmlns:a16="http://schemas.microsoft.com/office/drawing/2014/main" id="{A69FD05A-FA88-4793-DB0D-03DFB4C93C80}"/>
                </a:ext>
              </a:extLst>
            </p:cNvPr>
            <p:cNvCxnSpPr>
              <a:cxnSpLocks/>
            </p:cNvCxnSpPr>
            <p:nvPr/>
          </p:nvCxnSpPr>
          <p:spPr bwMode="auto">
            <a:xfrm>
              <a:off x="9610873" y="5862755"/>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600A92DA-F8CC-FE30-B353-713C15A1D4E1}"/>
                </a:ext>
              </a:extLst>
            </p:cNvPr>
            <p:cNvCxnSpPr>
              <a:cxnSpLocks/>
            </p:cNvCxnSpPr>
            <p:nvPr/>
          </p:nvCxnSpPr>
          <p:spPr bwMode="auto">
            <a:xfrm>
              <a:off x="10064395" y="5862755"/>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885" name="Straight Connector 31884">
              <a:extLst>
                <a:ext uri="{FF2B5EF4-FFF2-40B4-BE49-F238E27FC236}">
                  <a16:creationId xmlns:a16="http://schemas.microsoft.com/office/drawing/2014/main" id="{ED998B0A-BF07-8A84-37D2-4F10AF2F70D2}"/>
                </a:ext>
              </a:extLst>
            </p:cNvPr>
            <p:cNvCxnSpPr>
              <a:cxnSpLocks/>
            </p:cNvCxnSpPr>
            <p:nvPr/>
          </p:nvCxnSpPr>
          <p:spPr bwMode="auto">
            <a:xfrm>
              <a:off x="10291156" y="5862755"/>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886" name="Straight Connector 31885">
              <a:extLst>
                <a:ext uri="{FF2B5EF4-FFF2-40B4-BE49-F238E27FC236}">
                  <a16:creationId xmlns:a16="http://schemas.microsoft.com/office/drawing/2014/main" id="{352A1AF0-1676-5444-D999-B3A895A1A9CC}"/>
                </a:ext>
              </a:extLst>
            </p:cNvPr>
            <p:cNvCxnSpPr>
              <a:cxnSpLocks/>
            </p:cNvCxnSpPr>
            <p:nvPr/>
          </p:nvCxnSpPr>
          <p:spPr bwMode="auto">
            <a:xfrm>
              <a:off x="9837634" y="5862755"/>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889" name="Straight Connector 31888">
              <a:extLst>
                <a:ext uri="{FF2B5EF4-FFF2-40B4-BE49-F238E27FC236}">
                  <a16:creationId xmlns:a16="http://schemas.microsoft.com/office/drawing/2014/main" id="{DD40D6DF-1BDF-62B8-A6C0-C7717E01E9DC}"/>
                </a:ext>
              </a:extLst>
            </p:cNvPr>
            <p:cNvCxnSpPr>
              <a:cxnSpLocks/>
            </p:cNvCxnSpPr>
            <p:nvPr/>
          </p:nvCxnSpPr>
          <p:spPr bwMode="auto">
            <a:xfrm>
              <a:off x="10517917" y="5862755"/>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5FCBDD5F-54D0-D78E-D94F-D7DD40B169C5}"/>
                </a:ext>
              </a:extLst>
            </p:cNvPr>
            <p:cNvCxnSpPr>
              <a:cxnSpLocks/>
            </p:cNvCxnSpPr>
            <p:nvPr/>
          </p:nvCxnSpPr>
          <p:spPr bwMode="auto">
            <a:xfrm>
              <a:off x="10744678" y="5862755"/>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891" name="Straight Connector 31890">
              <a:extLst>
                <a:ext uri="{FF2B5EF4-FFF2-40B4-BE49-F238E27FC236}">
                  <a16:creationId xmlns:a16="http://schemas.microsoft.com/office/drawing/2014/main" id="{26D76C4B-0870-C255-B834-3830AE5881C9}"/>
                </a:ext>
              </a:extLst>
            </p:cNvPr>
            <p:cNvCxnSpPr>
              <a:cxnSpLocks/>
            </p:cNvCxnSpPr>
            <p:nvPr/>
          </p:nvCxnSpPr>
          <p:spPr bwMode="auto">
            <a:xfrm>
              <a:off x="11198200" y="5862755"/>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892" name="Straight Connector 31891">
              <a:extLst>
                <a:ext uri="{FF2B5EF4-FFF2-40B4-BE49-F238E27FC236}">
                  <a16:creationId xmlns:a16="http://schemas.microsoft.com/office/drawing/2014/main" id="{704CD3B0-D3F4-4AF3-AA1F-97C4D6E5BD4D}"/>
                </a:ext>
              </a:extLst>
            </p:cNvPr>
            <p:cNvCxnSpPr>
              <a:cxnSpLocks/>
            </p:cNvCxnSpPr>
            <p:nvPr/>
          </p:nvCxnSpPr>
          <p:spPr bwMode="auto">
            <a:xfrm>
              <a:off x="11424966" y="5862755"/>
              <a:ext cx="0" cy="57314"/>
            </a:xfrm>
            <a:prstGeom prst="line">
              <a:avLst/>
            </a:prstGeom>
            <a:noFill/>
            <a:ln w="28575" cap="flat" cmpd="sng" algn="ctr">
              <a:solidFill>
                <a:schemeClr val="bg1"/>
              </a:solidFill>
              <a:prstDash val="solid"/>
              <a:round/>
              <a:headEnd type="none" w="med" len="med"/>
              <a:tailEnd type="none" w="med" len="med"/>
            </a:ln>
            <a:effectLst/>
          </p:spPr>
        </p:cxnSp>
        <p:cxnSp>
          <p:nvCxnSpPr>
            <p:cNvPr id="31893" name="Straight Connector 31892">
              <a:extLst>
                <a:ext uri="{FF2B5EF4-FFF2-40B4-BE49-F238E27FC236}">
                  <a16:creationId xmlns:a16="http://schemas.microsoft.com/office/drawing/2014/main" id="{8DD12CF5-DFFC-FFEB-02A6-BB9F6E085DE9}"/>
                </a:ext>
              </a:extLst>
            </p:cNvPr>
            <p:cNvCxnSpPr>
              <a:cxnSpLocks/>
            </p:cNvCxnSpPr>
            <p:nvPr/>
          </p:nvCxnSpPr>
          <p:spPr bwMode="auto">
            <a:xfrm>
              <a:off x="10971439" y="5862755"/>
              <a:ext cx="0" cy="57314"/>
            </a:xfrm>
            <a:prstGeom prst="line">
              <a:avLst/>
            </a:prstGeom>
            <a:noFill/>
            <a:ln w="28575" cap="flat" cmpd="sng" algn="ctr">
              <a:solidFill>
                <a:schemeClr val="bg1"/>
              </a:solidFill>
              <a:prstDash val="solid"/>
              <a:round/>
              <a:headEnd type="none" w="med" len="med"/>
              <a:tailEnd type="none" w="med" len="med"/>
            </a:ln>
            <a:effectLst/>
          </p:spPr>
        </p:cxnSp>
      </p:grpSp>
      <p:sp>
        <p:nvSpPr>
          <p:cNvPr id="5" name="TextBox 4">
            <a:extLst>
              <a:ext uri="{FF2B5EF4-FFF2-40B4-BE49-F238E27FC236}">
                <a16:creationId xmlns:a16="http://schemas.microsoft.com/office/drawing/2014/main" id="{48739F98-9492-3CD1-411B-DD597828B296}"/>
              </a:ext>
            </a:extLst>
          </p:cNvPr>
          <p:cNvSpPr txBox="1"/>
          <p:nvPr/>
        </p:nvSpPr>
        <p:spPr bwMode="auto">
          <a:xfrm>
            <a:off x="7875705" y="4100090"/>
            <a:ext cx="4185452" cy="2200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12-mo OS rates (95% CI)</a:t>
            </a:r>
            <a:r>
              <a:rPr lang="en-US" sz="2000" b="0" dirty="0">
                <a:solidFill>
                  <a:schemeClr val="bg1"/>
                </a:solidFill>
                <a:latin typeface="Calibri" panose="020F0502020204030204" pitchFamily="34" charset="0"/>
              </a:rPr>
              <a:t>:</a:t>
            </a:r>
          </a:p>
          <a:p>
            <a:pPr marL="45720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Cohort 4A: 83.3 (58.3-1) </a:t>
            </a:r>
          </a:p>
          <a:p>
            <a:pPr marL="45720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Cohort 4B: 87.5 (72.7-1)</a:t>
            </a:r>
          </a:p>
          <a:p>
            <a:pPr marL="45720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Cohort 4C: 83.3 (67.6-1)</a:t>
            </a:r>
          </a:p>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6003288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77F1-BF10-FEF8-95CD-6EB997070A62}"/>
              </a:ext>
            </a:extLst>
          </p:cNvPr>
          <p:cNvSpPr>
            <a:spLocks noGrp="1"/>
          </p:cNvSpPr>
          <p:nvPr>
            <p:ph type="title"/>
          </p:nvPr>
        </p:nvSpPr>
        <p:spPr>
          <a:xfrm>
            <a:off x="514352" y="1235033"/>
            <a:ext cx="11244149" cy="4345959"/>
          </a:xfrm>
        </p:spPr>
        <p:txBody>
          <a:bodyPr/>
          <a:lstStyle/>
          <a:p>
            <a:r>
              <a:rPr lang="en-US" dirty="0"/>
              <a:t>Options for Recurrent</a:t>
            </a:r>
            <a:br>
              <a:rPr lang="en-US" dirty="0"/>
            </a:br>
            <a:r>
              <a:rPr lang="en-US" dirty="0"/>
              <a:t>Triple-Negative MBC</a:t>
            </a:r>
          </a:p>
        </p:txBody>
      </p:sp>
    </p:spTree>
    <p:extLst>
      <p:ext uri="{BB962C8B-B14F-4D97-AF65-F5344CB8AC3E}">
        <p14:creationId xmlns:p14="http://schemas.microsoft.com/office/powerpoint/2010/main" val="31098715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68EAB-6405-8DD1-0AF6-DA5F16AA4348}"/>
              </a:ext>
            </a:extLst>
          </p:cNvPr>
          <p:cNvSpPr>
            <a:spLocks noGrp="1"/>
          </p:cNvSpPr>
          <p:nvPr>
            <p:ph type="title"/>
          </p:nvPr>
        </p:nvSpPr>
        <p:spPr>
          <a:xfrm>
            <a:off x="609759" y="238127"/>
            <a:ext cx="10872444" cy="1103313"/>
          </a:xfrm>
        </p:spPr>
        <p:txBody>
          <a:bodyPr/>
          <a:lstStyle/>
          <a:p>
            <a:r>
              <a:rPr lang="en-US" dirty="0"/>
              <a:t>Current Approach to Recurrent TNBC</a:t>
            </a:r>
          </a:p>
        </p:txBody>
      </p:sp>
      <p:graphicFrame>
        <p:nvGraphicFramePr>
          <p:cNvPr id="43" name="Table 43">
            <a:extLst>
              <a:ext uri="{FF2B5EF4-FFF2-40B4-BE49-F238E27FC236}">
                <a16:creationId xmlns:a16="http://schemas.microsoft.com/office/drawing/2014/main" id="{B5674131-5FE5-F3EA-D830-5D8B3C074E17}"/>
              </a:ext>
            </a:extLst>
          </p:cNvPr>
          <p:cNvGraphicFramePr>
            <a:graphicFrameLocks noGrp="1"/>
          </p:cNvGraphicFramePr>
          <p:nvPr>
            <p:extLst>
              <p:ext uri="{D42A27DB-BD31-4B8C-83A1-F6EECF244321}">
                <p14:modId xmlns:p14="http://schemas.microsoft.com/office/powerpoint/2010/main" val="2600129411"/>
              </p:ext>
            </p:extLst>
          </p:nvPr>
        </p:nvGraphicFramePr>
        <p:xfrm>
          <a:off x="719138" y="1600200"/>
          <a:ext cx="10748962" cy="4389120"/>
        </p:xfrm>
        <a:graphic>
          <a:graphicData uri="http://schemas.openxmlformats.org/drawingml/2006/table">
            <a:tbl>
              <a:tblPr firstRow="1" bandRow="1">
                <a:tableStyleId>{93296810-A885-4BE3-A3E7-6D5BEEA58F35}</a:tableStyleId>
              </a:tblPr>
              <a:tblGrid>
                <a:gridCol w="5287962">
                  <a:extLst>
                    <a:ext uri="{9D8B030D-6E8A-4147-A177-3AD203B41FA5}">
                      <a16:colId xmlns:a16="http://schemas.microsoft.com/office/drawing/2014/main" val="3309109105"/>
                    </a:ext>
                  </a:extLst>
                </a:gridCol>
                <a:gridCol w="5461000">
                  <a:extLst>
                    <a:ext uri="{9D8B030D-6E8A-4147-A177-3AD203B41FA5}">
                      <a16:colId xmlns:a16="http://schemas.microsoft.com/office/drawing/2014/main" val="2941560390"/>
                    </a:ext>
                  </a:extLst>
                </a:gridCol>
              </a:tblGrid>
              <a:tr h="152187">
                <a:tc>
                  <a:txBody>
                    <a:bodyPr/>
                    <a:lstStyle/>
                    <a:p>
                      <a:pPr algn="l"/>
                      <a:r>
                        <a:rPr lang="en-US" sz="2400" b="1" u="none" dirty="0">
                          <a:solidFill>
                            <a:schemeClr val="tx1"/>
                          </a:solidFill>
                        </a:rPr>
                        <a:t>Biomarker</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u="none" dirty="0">
                          <a:solidFill>
                            <a:schemeClr val="tx1"/>
                          </a:solidFill>
                        </a:rPr>
                        <a:t>2L+ Therapy</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319247572"/>
                  </a:ext>
                </a:extLst>
              </a:tr>
              <a:tr h="152187">
                <a:tc>
                  <a:txBody>
                    <a:bodyPr/>
                    <a:lstStyle/>
                    <a:p>
                      <a:pPr marL="52388" indent="0"/>
                      <a:r>
                        <a:rPr lang="en-US" sz="2400" b="0" i="0" dirty="0">
                          <a:solidFill>
                            <a:schemeClr val="bg1"/>
                          </a:solidFill>
                        </a:rPr>
                        <a:t>Any</a:t>
                      </a:r>
                    </a:p>
                  </a:txBody>
                  <a:tcPr marL="45720" marR="4572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52388" indent="0" algn="ctr"/>
                      <a:r>
                        <a:rPr lang="en-US" sz="2400" b="0" i="0" dirty="0">
                          <a:solidFill>
                            <a:schemeClr val="bg1"/>
                          </a:solidFill>
                        </a:rPr>
                        <a:t>Sacituzumab govitecan or </a:t>
                      </a:r>
                    </a:p>
                    <a:p>
                      <a:pPr marL="52388" indent="0" algn="ctr"/>
                      <a:r>
                        <a:rPr lang="en-US" sz="2400" b="0" i="0" dirty="0">
                          <a:solidFill>
                            <a:schemeClr val="bg1"/>
                          </a:solidFill>
                        </a:rPr>
                        <a:t>systemic chemotherapy</a:t>
                      </a:r>
                    </a:p>
                  </a:txBody>
                  <a:tcPr marL="45720" marR="4572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94145374"/>
                  </a:ext>
                </a:extLst>
              </a:tr>
              <a:tr h="182626">
                <a:tc>
                  <a:txBody>
                    <a:bodyPr/>
                    <a:lstStyle/>
                    <a:p>
                      <a:pPr marL="52388" indent="0"/>
                      <a:r>
                        <a:rPr lang="en-US" sz="2400" b="1" i="0" dirty="0">
                          <a:solidFill>
                            <a:schemeClr val="bg1"/>
                          </a:solidFill>
                        </a:rPr>
                        <a:t>HER2-low: </a:t>
                      </a:r>
                      <a:r>
                        <a:rPr lang="en-US" sz="2400" b="0" i="0" dirty="0">
                          <a:solidFill>
                            <a:schemeClr val="bg1"/>
                          </a:solidFill>
                        </a:rPr>
                        <a:t>IHC 1+ or 2+/ISH negative</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52388" indent="0" algn="ctr"/>
                      <a:r>
                        <a:rPr lang="en-US" sz="2400" b="0" i="0" dirty="0">
                          <a:solidFill>
                            <a:schemeClr val="bg1"/>
                          </a:solidFill>
                        </a:rPr>
                        <a:t>T-DXd</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44866537"/>
                  </a:ext>
                </a:extLst>
              </a:tr>
              <a:tr h="152187">
                <a:tc>
                  <a:txBody>
                    <a:bodyPr/>
                    <a:lstStyle/>
                    <a:p>
                      <a:pPr marL="52388" marR="0" lvl="0" indent="0" algn="l" defTabSz="914400" rtl="0" eaLnBrk="1" fontAlgn="auto" latinLnBrk="0" hangingPunct="1">
                        <a:lnSpc>
                          <a:spcPct val="100000"/>
                        </a:lnSpc>
                        <a:spcBef>
                          <a:spcPts val="0"/>
                        </a:spcBef>
                        <a:spcAft>
                          <a:spcPts val="0"/>
                        </a:spcAft>
                        <a:buClrTx/>
                        <a:buSzTx/>
                        <a:buFontTx/>
                        <a:buNone/>
                        <a:tabLst/>
                        <a:defRPr/>
                      </a:pPr>
                      <a:r>
                        <a:rPr lang="en-US" sz="2400" b="0" i="1" dirty="0">
                          <a:solidFill>
                            <a:schemeClr val="bg1"/>
                          </a:solidFill>
                        </a:rPr>
                        <a:t>gBRCA1/2 (gPALB2/sBRCA)</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52388" marR="0" lvl="0" indent="0" algn="ctr" defTabSz="914400" rtl="0" eaLnBrk="1" fontAlgn="auto" latinLnBrk="0" hangingPunct="1">
                        <a:lnSpc>
                          <a:spcPct val="100000"/>
                        </a:lnSpc>
                        <a:spcBef>
                          <a:spcPts val="0"/>
                        </a:spcBef>
                        <a:spcAft>
                          <a:spcPts val="0"/>
                        </a:spcAft>
                        <a:buClrTx/>
                        <a:buSzTx/>
                        <a:buFontTx/>
                        <a:buNone/>
                        <a:tabLst/>
                        <a:defRPr/>
                      </a:pPr>
                      <a:r>
                        <a:rPr lang="en-US" sz="2400" b="0" i="0" dirty="0">
                          <a:solidFill>
                            <a:schemeClr val="bg1"/>
                          </a:solidFill>
                        </a:rPr>
                        <a:t>Olaparib or talazoparib</a:t>
                      </a:r>
                      <a:endParaRPr lang="en-US" sz="2400" b="0" i="1" dirty="0">
                        <a:solidFill>
                          <a:schemeClr val="bg1"/>
                        </a:solidFill>
                      </a:endParaRP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81656791"/>
                  </a:ext>
                </a:extLst>
              </a:tr>
              <a:tr h="182626">
                <a:tc>
                  <a:txBody>
                    <a:bodyPr/>
                    <a:lstStyle/>
                    <a:p>
                      <a:pPr marL="338138"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pt-BR" sz="2400" b="0" i="0" dirty="0">
                          <a:solidFill>
                            <a:schemeClr val="bg1"/>
                          </a:solidFill>
                        </a:rPr>
                        <a:t>TMB-H</a:t>
                      </a:r>
                    </a:p>
                    <a:p>
                      <a:pPr marL="338138"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pt-BR" sz="2400" b="0" i="0" dirty="0">
                          <a:solidFill>
                            <a:schemeClr val="bg1"/>
                          </a:solidFill>
                        </a:rPr>
                        <a:t>MSI-H </a:t>
                      </a:r>
                      <a:r>
                        <a:rPr lang="pt-BR" sz="2400" b="0" i="0" dirty="0" err="1">
                          <a:solidFill>
                            <a:schemeClr val="bg1"/>
                          </a:solidFill>
                        </a:rPr>
                        <a:t>or</a:t>
                      </a:r>
                      <a:r>
                        <a:rPr lang="pt-BR" sz="2400" b="0" i="0" dirty="0">
                          <a:solidFill>
                            <a:schemeClr val="bg1"/>
                          </a:solidFill>
                        </a:rPr>
                        <a:t> dMMR</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52388" marR="0" lvl="0" indent="0" algn="ctr" defTabSz="914400" rtl="0" eaLnBrk="1" fontAlgn="auto" latinLnBrk="0" hangingPunct="1">
                        <a:lnSpc>
                          <a:spcPct val="100000"/>
                        </a:lnSpc>
                        <a:spcBef>
                          <a:spcPts val="0"/>
                        </a:spcBef>
                        <a:spcAft>
                          <a:spcPts val="0"/>
                        </a:spcAft>
                        <a:buClrTx/>
                        <a:buSzTx/>
                        <a:buFontTx/>
                        <a:buNone/>
                        <a:tabLst/>
                        <a:defRPr/>
                      </a:pPr>
                      <a:r>
                        <a:rPr lang="pt-BR" sz="2400" b="0" i="0" dirty="0">
                          <a:solidFill>
                            <a:schemeClr val="bg1"/>
                          </a:solidFill>
                        </a:rPr>
                        <a:t>Pembrolizumab</a:t>
                      </a:r>
                    </a:p>
                    <a:p>
                      <a:pPr marL="52388" marR="0" lvl="0" indent="0" algn="ctr" defTabSz="914400" rtl="0" eaLnBrk="1" fontAlgn="auto" latinLnBrk="0" hangingPunct="1">
                        <a:lnSpc>
                          <a:spcPct val="100000"/>
                        </a:lnSpc>
                        <a:spcBef>
                          <a:spcPts val="0"/>
                        </a:spcBef>
                        <a:spcAft>
                          <a:spcPts val="0"/>
                        </a:spcAft>
                        <a:buClrTx/>
                        <a:buSzTx/>
                        <a:buFontTx/>
                        <a:buNone/>
                        <a:tabLst/>
                        <a:defRPr/>
                      </a:pPr>
                      <a:r>
                        <a:rPr lang="pt-BR" sz="2400" b="0" i="0" dirty="0">
                          <a:solidFill>
                            <a:schemeClr val="bg1"/>
                          </a:solidFill>
                        </a:rPr>
                        <a:t>Pembrolizumab or dostarlimab</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2112597"/>
                  </a:ext>
                </a:extLst>
              </a:tr>
              <a:tr h="150102">
                <a:tc>
                  <a:txBody>
                    <a:bodyPr/>
                    <a:lstStyle/>
                    <a:p>
                      <a:pPr marL="52388" marR="0" lvl="0" indent="0" algn="l" defTabSz="914400" rtl="0" eaLnBrk="1" fontAlgn="auto" latinLnBrk="0" hangingPunct="1">
                        <a:lnSpc>
                          <a:spcPct val="100000"/>
                        </a:lnSpc>
                        <a:spcBef>
                          <a:spcPts val="0"/>
                        </a:spcBef>
                        <a:spcAft>
                          <a:spcPts val="0"/>
                        </a:spcAft>
                        <a:buClrTx/>
                        <a:buSzTx/>
                        <a:buFontTx/>
                        <a:buNone/>
                        <a:tabLst/>
                        <a:defRPr/>
                      </a:pPr>
                      <a:r>
                        <a:rPr lang="en-US" sz="2400" b="0" i="1" dirty="0">
                          <a:solidFill>
                            <a:schemeClr val="bg1"/>
                          </a:solidFill>
                        </a:rPr>
                        <a:t>NTRK </a:t>
                      </a:r>
                      <a:r>
                        <a:rPr lang="en-US" sz="2400" b="0" i="0" dirty="0">
                          <a:solidFill>
                            <a:schemeClr val="bg1"/>
                          </a:solidFill>
                        </a:rPr>
                        <a:t>gene fusion</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52388" marR="0" lvl="0" indent="0" algn="ctr" defTabSz="914400" rtl="0" eaLnBrk="1" fontAlgn="auto" latinLnBrk="0" hangingPunct="1">
                        <a:lnSpc>
                          <a:spcPct val="100000"/>
                        </a:lnSpc>
                        <a:spcBef>
                          <a:spcPts val="0"/>
                        </a:spcBef>
                        <a:spcAft>
                          <a:spcPts val="0"/>
                        </a:spcAft>
                        <a:buClrTx/>
                        <a:buSzTx/>
                        <a:buFontTx/>
                        <a:buNone/>
                        <a:tabLst/>
                        <a:defRPr/>
                      </a:pPr>
                      <a:r>
                        <a:rPr lang="en-US" sz="2400" b="0" i="0" dirty="0">
                          <a:solidFill>
                            <a:schemeClr val="bg1"/>
                          </a:solidFill>
                        </a:rPr>
                        <a:t>larotrectinib or entrectinib</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47597854"/>
                  </a:ext>
                </a:extLst>
              </a:tr>
              <a:tr h="147117">
                <a:tc>
                  <a:txBody>
                    <a:bodyPr/>
                    <a:lstStyle/>
                    <a:p>
                      <a:pPr marL="52388" marR="0" lvl="0" indent="0" algn="l" defTabSz="914400" rtl="0" eaLnBrk="1" fontAlgn="auto" latinLnBrk="0" hangingPunct="1">
                        <a:lnSpc>
                          <a:spcPct val="100000"/>
                        </a:lnSpc>
                        <a:spcBef>
                          <a:spcPts val="0"/>
                        </a:spcBef>
                        <a:spcAft>
                          <a:spcPts val="0"/>
                        </a:spcAft>
                        <a:buClrTx/>
                        <a:buSzTx/>
                        <a:buFontTx/>
                        <a:buNone/>
                        <a:tabLst/>
                        <a:defRPr/>
                      </a:pPr>
                      <a:r>
                        <a:rPr lang="en-US" sz="2400" b="0" i="1" dirty="0">
                          <a:solidFill>
                            <a:schemeClr val="bg1"/>
                          </a:solidFill>
                        </a:rPr>
                        <a:t>RET </a:t>
                      </a:r>
                      <a:r>
                        <a:rPr lang="en-US" sz="2400" b="0" i="0" dirty="0">
                          <a:solidFill>
                            <a:schemeClr val="bg1"/>
                          </a:solidFill>
                        </a:rPr>
                        <a:t>gene fusion</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52388" marR="0" lvl="0" indent="0" algn="ctr" defTabSz="914400" rtl="0" eaLnBrk="1" fontAlgn="auto" latinLnBrk="0" hangingPunct="1">
                        <a:lnSpc>
                          <a:spcPct val="100000"/>
                        </a:lnSpc>
                        <a:spcBef>
                          <a:spcPts val="0"/>
                        </a:spcBef>
                        <a:spcAft>
                          <a:spcPts val="0"/>
                        </a:spcAft>
                        <a:buClrTx/>
                        <a:buSzTx/>
                        <a:buFontTx/>
                        <a:buNone/>
                        <a:tabLst/>
                        <a:defRPr/>
                      </a:pPr>
                      <a:r>
                        <a:rPr lang="en-US" sz="2400" b="0" i="0" dirty="0">
                          <a:solidFill>
                            <a:schemeClr val="bg1"/>
                          </a:solidFill>
                        </a:rPr>
                        <a:t>selpercatinib</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5358134"/>
                  </a:ext>
                </a:extLst>
              </a:tr>
              <a:tr h="0">
                <a:tc>
                  <a:txBody>
                    <a:bodyPr/>
                    <a:lstStyle/>
                    <a:p>
                      <a:pPr marL="52388" marR="0" lvl="0" indent="0" algn="l" defTabSz="914400" rtl="0" eaLnBrk="1" fontAlgn="auto" latinLnBrk="0" hangingPunct="1">
                        <a:lnSpc>
                          <a:spcPct val="100000"/>
                        </a:lnSpc>
                        <a:spcBef>
                          <a:spcPts val="0"/>
                        </a:spcBef>
                        <a:spcAft>
                          <a:spcPts val="0"/>
                        </a:spcAft>
                        <a:buClrTx/>
                        <a:buSzTx/>
                        <a:buFontTx/>
                        <a:buNone/>
                        <a:tabLst/>
                        <a:defRPr/>
                      </a:pPr>
                      <a:r>
                        <a:rPr lang="en-US" sz="2400" b="0" i="0" kern="1200" dirty="0">
                          <a:solidFill>
                            <a:schemeClr val="bg1"/>
                          </a:solidFill>
                          <a:latin typeface="+mn-lt"/>
                          <a:ea typeface="+mn-ea"/>
                          <a:cs typeface="+mn-cs"/>
                        </a:rPr>
                        <a:t>TROP-2</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52388" marR="0" lvl="0" indent="0" algn="ctr" defTabSz="914400" rtl="0" eaLnBrk="1" fontAlgn="auto" latinLnBrk="0" hangingPunct="1">
                        <a:lnSpc>
                          <a:spcPct val="100000"/>
                        </a:lnSpc>
                        <a:spcBef>
                          <a:spcPts val="0"/>
                        </a:spcBef>
                        <a:spcAft>
                          <a:spcPts val="0"/>
                        </a:spcAft>
                        <a:buClrTx/>
                        <a:buSzTx/>
                        <a:buFontTx/>
                        <a:buNone/>
                        <a:tabLst/>
                        <a:defRPr/>
                      </a:pPr>
                      <a:r>
                        <a:rPr lang="en-US" sz="2400" b="0" i="0" kern="1200" dirty="0">
                          <a:solidFill>
                            <a:schemeClr val="bg1"/>
                          </a:solidFill>
                          <a:latin typeface="+mn-lt"/>
                          <a:ea typeface="+mn-ea"/>
                          <a:cs typeface="+mn-cs"/>
                        </a:rPr>
                        <a:t>Dato-DXd</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63140641"/>
                  </a:ext>
                </a:extLst>
              </a:tr>
            </a:tbl>
          </a:graphicData>
        </a:graphic>
      </p:graphicFrame>
      <p:sp>
        <p:nvSpPr>
          <p:cNvPr id="5" name="Text Box 15">
            <a:extLst>
              <a:ext uri="{FF2B5EF4-FFF2-40B4-BE49-F238E27FC236}">
                <a16:creationId xmlns:a16="http://schemas.microsoft.com/office/drawing/2014/main" id="{69834D00-D125-CCEF-BF65-996A18D56AEC}"/>
              </a:ext>
            </a:extLst>
          </p:cNvPr>
          <p:cNvSpPr txBox="1">
            <a:spLocks noChangeArrowheads="1"/>
          </p:cNvSpPr>
          <p:nvPr/>
        </p:nvSpPr>
        <p:spPr bwMode="auto">
          <a:xfrm>
            <a:off x="435611" y="619408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buNone/>
            </a:pPr>
            <a:r>
              <a:rPr lang="en-US" sz="1200" b="0" dirty="0">
                <a:solidFill>
                  <a:schemeClr val="bg2"/>
                </a:solidFill>
                <a:effectLst/>
                <a:latin typeface="Calibri" panose="020F0502020204030204" pitchFamily="34" charset="0"/>
                <a:cs typeface="Calibri" panose="020F0502020204030204" pitchFamily="34" charset="0"/>
              </a:rPr>
              <a:t>NCCN. Clinical practice guidelines in oncology: breast cancer V4.2023. </a:t>
            </a:r>
            <a:br>
              <a:rPr lang="en-US" sz="1200" b="0" dirty="0">
                <a:solidFill>
                  <a:schemeClr val="bg2"/>
                </a:solidFill>
                <a:effectLst/>
                <a:latin typeface="Calibri" panose="020F0502020204030204" pitchFamily="34" charset="0"/>
                <a:cs typeface="Calibri" panose="020F0502020204030204" pitchFamily="34" charset="0"/>
              </a:rPr>
            </a:br>
            <a:r>
              <a:rPr lang="en-US" sz="1200" b="0" dirty="0">
                <a:solidFill>
                  <a:schemeClr val="bg2"/>
                </a:solidFill>
                <a:effectLst/>
                <a:latin typeface="Calibri" panose="020F0502020204030204" pitchFamily="34" charset="0"/>
                <a:cs typeface="Calibri" panose="020F0502020204030204" pitchFamily="34" charset="0"/>
              </a:rPr>
              <a:t>Bardia. NEJM. 2021;384:1529. Modi. NEJM. 2022;387:9.</a:t>
            </a:r>
          </a:p>
        </p:txBody>
      </p:sp>
    </p:spTree>
    <p:extLst>
      <p:ext uri="{BB962C8B-B14F-4D97-AF65-F5344CB8AC3E}">
        <p14:creationId xmlns:p14="http://schemas.microsoft.com/office/powerpoint/2010/main" val="40902040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F04C4-BCAE-6B50-B539-E73B24D4BD46}"/>
              </a:ext>
            </a:extLst>
          </p:cNvPr>
          <p:cNvSpPr>
            <a:spLocks noGrp="1"/>
          </p:cNvSpPr>
          <p:nvPr>
            <p:ph type="title"/>
          </p:nvPr>
        </p:nvSpPr>
        <p:spPr/>
        <p:txBody>
          <a:bodyPr/>
          <a:lstStyle/>
          <a:p>
            <a:r>
              <a:rPr lang="en-US" dirty="0"/>
              <a:t>Datopotamab Deruxtecan (DS-1062): </a:t>
            </a:r>
            <a:br>
              <a:rPr lang="en-US" dirty="0"/>
            </a:br>
            <a:r>
              <a:rPr lang="en-US" dirty="0"/>
              <a:t>TROP-2 Antibody–Drug Conjugate in TNBC</a:t>
            </a:r>
          </a:p>
        </p:txBody>
      </p:sp>
      <p:sp>
        <p:nvSpPr>
          <p:cNvPr id="3" name="Content Placeholder 1">
            <a:extLst>
              <a:ext uri="{FF2B5EF4-FFF2-40B4-BE49-F238E27FC236}">
                <a16:creationId xmlns:a16="http://schemas.microsoft.com/office/drawing/2014/main" id="{4ADEF3C1-E7B7-8B4D-938B-7F61C3144DF6}"/>
              </a:ext>
            </a:extLst>
          </p:cNvPr>
          <p:cNvSpPr txBox="1">
            <a:spLocks/>
          </p:cNvSpPr>
          <p:nvPr/>
        </p:nvSpPr>
        <p:spPr>
          <a:xfrm>
            <a:off x="604675" y="1486661"/>
            <a:ext cx="4996025" cy="4657454"/>
          </a:xfrm>
          <a:prstGeom prst="rect">
            <a:avLst/>
          </a:prstGeom>
        </p:spPr>
        <p:txBody>
          <a:bodyPr>
            <a:no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dirty="0">
                <a:ea typeface="Helvetica" charset="0"/>
                <a:cs typeface="Calibri" panose="020F0502020204030204" pitchFamily="34" charset="0"/>
              </a:rPr>
              <a:t>Patients </a:t>
            </a:r>
            <a:r>
              <a:rPr kumimoji="1" lang="en-US" altLang="ja-JP" sz="2400" b="0" dirty="0">
                <a:cs typeface="Arial" panose="020B0604020202020204" pitchFamily="34" charset="0"/>
                <a:sym typeface="Helvetica"/>
              </a:rPr>
              <a:t>with relapsed or refractory advanced or metastatic TNBC have poor clinical outcomes</a:t>
            </a:r>
            <a:endParaRPr lang="en-US" sz="2400" b="0" baseline="30000" dirty="0">
              <a:ea typeface="Helvetica" charset="0"/>
              <a:cs typeface="Calibri" panose="020F0502020204030204" pitchFamily="34" charset="0"/>
            </a:endParaRPr>
          </a:p>
          <a:p>
            <a:r>
              <a:rPr lang="en-US" sz="2400" b="0" dirty="0">
                <a:ea typeface="Helvetica" charset="0"/>
                <a:cs typeface="Calibri" panose="020F0502020204030204" pitchFamily="34" charset="0"/>
              </a:rPr>
              <a:t>Dato-DXd is</a:t>
            </a:r>
            <a:r>
              <a:rPr lang="en-US" sz="2400" b="0" dirty="0"/>
              <a:t> a differentiated </a:t>
            </a:r>
            <a:br>
              <a:rPr lang="en-US" sz="2400" b="0" dirty="0"/>
            </a:br>
            <a:r>
              <a:rPr lang="en-US" sz="2400" b="0" dirty="0"/>
              <a:t>TROP-2–directed ADC designed with 3 components</a:t>
            </a:r>
          </a:p>
          <a:p>
            <a:r>
              <a:rPr lang="en-US" sz="2400" b="0" dirty="0">
                <a:ea typeface="Helvetica" charset="0"/>
                <a:cs typeface="Calibri" panose="020F0502020204030204" pitchFamily="34" charset="0"/>
              </a:rPr>
              <a:t>Dato-DXd has demonstrated </a:t>
            </a:r>
            <a:r>
              <a:rPr lang="en-US" sz="2400" b="0" dirty="0">
                <a:solidFill>
                  <a:srgbClr val="000000"/>
                </a:solidFill>
              </a:rPr>
              <a:t>highly encouraging antitumor activity and manageable AEs in TNBC and other tumor types</a:t>
            </a:r>
            <a:endParaRPr lang="en-US" sz="2400" b="0" baseline="30000" dirty="0">
              <a:solidFill>
                <a:srgbClr val="000000"/>
              </a:solidFill>
            </a:endParaRPr>
          </a:p>
          <a:p>
            <a:pPr marL="0" indent="0">
              <a:buNone/>
            </a:pPr>
            <a:endParaRPr lang="en-US" b="0" kern="0" dirty="0">
              <a:cs typeface="Calibri" panose="020F0502020204030204" pitchFamily="34" charset="0"/>
            </a:endParaRPr>
          </a:p>
        </p:txBody>
      </p:sp>
      <p:sp>
        <p:nvSpPr>
          <p:cNvPr id="151" name="Text Box 15">
            <a:extLst>
              <a:ext uri="{FF2B5EF4-FFF2-40B4-BE49-F238E27FC236}">
                <a16:creationId xmlns:a16="http://schemas.microsoft.com/office/drawing/2014/main" id="{9D82C5D1-710F-72C0-EAE5-AE305C43523A}"/>
              </a:ext>
            </a:extLst>
          </p:cNvPr>
          <p:cNvSpPr txBox="1">
            <a:spLocks noChangeArrowheads="1"/>
          </p:cNvSpPr>
          <p:nvPr/>
        </p:nvSpPr>
        <p:spPr bwMode="auto">
          <a:xfrm>
            <a:off x="412751" y="637637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Heist. WCLC 2019. Abstract 3854. </a:t>
            </a:r>
            <a:r>
              <a:rPr lang="en-US" altLang="en-US" sz="1200" b="0" spc="-10" dirty="0">
                <a:solidFill>
                  <a:schemeClr val="bg2"/>
                </a:solidFill>
                <a:latin typeface="Calibri" panose="020F0502020204030204" pitchFamily="34" charset="0"/>
              </a:rPr>
              <a:t>Krop. SABCS 2019 Abstr GS1-03.</a:t>
            </a:r>
            <a:endParaRPr lang="en-US" altLang="en-US" sz="1200" b="0" dirty="0">
              <a:solidFill>
                <a:schemeClr val="bg2"/>
              </a:solidFill>
              <a:latin typeface="Calibri" panose="020F0502020204030204" pitchFamily="34" charset="0"/>
            </a:endParaRPr>
          </a:p>
        </p:txBody>
      </p:sp>
      <p:sp>
        <p:nvSpPr>
          <p:cNvPr id="152" name="TextBox 151">
            <a:extLst>
              <a:ext uri="{FF2B5EF4-FFF2-40B4-BE49-F238E27FC236}">
                <a16:creationId xmlns:a16="http://schemas.microsoft.com/office/drawing/2014/main" id="{1782A80F-A89C-E302-94A9-0659FC89AB7E}"/>
              </a:ext>
            </a:extLst>
          </p:cNvPr>
          <p:cNvSpPr txBox="1"/>
          <p:nvPr/>
        </p:nvSpPr>
        <p:spPr bwMode="auto">
          <a:xfrm>
            <a:off x="5960611" y="1407752"/>
            <a:ext cx="41950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Datopotamab (TROP-2–directed antibody)</a:t>
            </a:r>
          </a:p>
        </p:txBody>
      </p:sp>
      <p:grpSp>
        <p:nvGrpSpPr>
          <p:cNvPr id="153" name="Group 152">
            <a:extLst>
              <a:ext uri="{FF2B5EF4-FFF2-40B4-BE49-F238E27FC236}">
                <a16:creationId xmlns:a16="http://schemas.microsoft.com/office/drawing/2014/main" id="{A45464BE-5F5F-3C1C-4416-13DA61132F31}"/>
              </a:ext>
            </a:extLst>
          </p:cNvPr>
          <p:cNvGrpSpPr/>
          <p:nvPr/>
        </p:nvGrpSpPr>
        <p:grpSpPr>
          <a:xfrm>
            <a:off x="6680205" y="1758100"/>
            <a:ext cx="2198950" cy="2550599"/>
            <a:chOff x="46092" y="1981231"/>
            <a:chExt cx="2198950" cy="2550599"/>
          </a:xfrm>
        </p:grpSpPr>
        <p:grpSp>
          <p:nvGrpSpPr>
            <p:cNvPr id="154" name="Group 153">
              <a:extLst>
                <a:ext uri="{FF2B5EF4-FFF2-40B4-BE49-F238E27FC236}">
                  <a16:creationId xmlns:a16="http://schemas.microsoft.com/office/drawing/2014/main" id="{91F08DB0-590D-B720-3734-016EB6FF799F}"/>
                </a:ext>
              </a:extLst>
            </p:cNvPr>
            <p:cNvGrpSpPr/>
            <p:nvPr/>
          </p:nvGrpSpPr>
          <p:grpSpPr>
            <a:xfrm>
              <a:off x="46092" y="1981231"/>
              <a:ext cx="2198950" cy="2550599"/>
              <a:chOff x="323644" y="1743085"/>
              <a:chExt cx="2198950" cy="2550599"/>
            </a:xfrm>
          </p:grpSpPr>
          <p:sp>
            <p:nvSpPr>
              <p:cNvPr id="156" name="Freeform: Shape 155">
                <a:extLst>
                  <a:ext uri="{FF2B5EF4-FFF2-40B4-BE49-F238E27FC236}">
                    <a16:creationId xmlns:a16="http://schemas.microsoft.com/office/drawing/2014/main" id="{55D8AB93-F841-6289-445B-62927F6DA006}"/>
                  </a:ext>
                </a:extLst>
              </p:cNvPr>
              <p:cNvSpPr/>
              <p:nvPr/>
            </p:nvSpPr>
            <p:spPr bwMode="auto">
              <a:xfrm>
                <a:off x="1354372" y="2609258"/>
                <a:ext cx="129135" cy="469988"/>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7" name="Freeform: Shape 156">
                <a:extLst>
                  <a:ext uri="{FF2B5EF4-FFF2-40B4-BE49-F238E27FC236}">
                    <a16:creationId xmlns:a16="http://schemas.microsoft.com/office/drawing/2014/main" id="{86DE4E5D-91F1-C3F5-08E8-0488A82EC5AA}"/>
                  </a:ext>
                </a:extLst>
              </p:cNvPr>
              <p:cNvSpPr/>
              <p:nvPr/>
            </p:nvSpPr>
            <p:spPr bwMode="auto">
              <a:xfrm flipH="1">
                <a:off x="1799814" y="2609258"/>
                <a:ext cx="145375" cy="473766"/>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58" name="Straight Connector 157">
                <a:extLst>
                  <a:ext uri="{FF2B5EF4-FFF2-40B4-BE49-F238E27FC236}">
                    <a16:creationId xmlns:a16="http://schemas.microsoft.com/office/drawing/2014/main" id="{081D87D2-1C00-6092-63EE-B55541B2EF07}"/>
                  </a:ext>
                </a:extLst>
              </p:cNvPr>
              <p:cNvCxnSpPr>
                <a:cxnSpLocks/>
              </p:cNvCxnSpPr>
              <p:nvPr/>
            </p:nvCxnSpPr>
            <p:spPr bwMode="auto">
              <a:xfrm>
                <a:off x="1803577" y="3592109"/>
                <a:ext cx="0" cy="190868"/>
              </a:xfrm>
              <a:prstGeom prst="line">
                <a:avLst/>
              </a:prstGeom>
              <a:noFill/>
              <a:ln w="28575" cap="flat" cmpd="sng" algn="ctr">
                <a:solidFill>
                  <a:schemeClr val="bg1"/>
                </a:solidFill>
                <a:prstDash val="solid"/>
                <a:round/>
                <a:headEnd type="none" w="med" len="med"/>
                <a:tailEnd type="none" w="med" len="med"/>
              </a:ln>
              <a:effectLst/>
            </p:spPr>
          </p:cxnSp>
          <p:sp>
            <p:nvSpPr>
              <p:cNvPr id="159" name="Rectangle 158">
                <a:extLst>
                  <a:ext uri="{FF2B5EF4-FFF2-40B4-BE49-F238E27FC236}">
                    <a16:creationId xmlns:a16="http://schemas.microsoft.com/office/drawing/2014/main" id="{BA9DF18C-3999-4265-F10A-F87A3526C414}"/>
                  </a:ext>
                </a:extLst>
              </p:cNvPr>
              <p:cNvSpPr/>
              <p:nvPr/>
            </p:nvSpPr>
            <p:spPr bwMode="auto">
              <a:xfrm>
                <a:off x="1393543" y="3722836"/>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Rectangle 159">
                <a:extLst>
                  <a:ext uri="{FF2B5EF4-FFF2-40B4-BE49-F238E27FC236}">
                    <a16:creationId xmlns:a16="http://schemas.microsoft.com/office/drawing/2014/main" id="{DBED55DB-ED2E-64F0-5BCE-E2CFC1CA0818}"/>
                  </a:ext>
                </a:extLst>
              </p:cNvPr>
              <p:cNvSpPr/>
              <p:nvPr/>
            </p:nvSpPr>
            <p:spPr bwMode="auto">
              <a:xfrm>
                <a:off x="1710267" y="3722836"/>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Rectangle 160">
                <a:extLst>
                  <a:ext uri="{FF2B5EF4-FFF2-40B4-BE49-F238E27FC236}">
                    <a16:creationId xmlns:a16="http://schemas.microsoft.com/office/drawing/2014/main" id="{2C6CC44A-738E-8010-E103-0999FDB3FFB6}"/>
                  </a:ext>
                </a:extLst>
              </p:cNvPr>
              <p:cNvSpPr/>
              <p:nvPr/>
            </p:nvSpPr>
            <p:spPr bwMode="auto">
              <a:xfrm>
                <a:off x="1428634" y="293318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Rectangle 161">
                <a:extLst>
                  <a:ext uri="{FF2B5EF4-FFF2-40B4-BE49-F238E27FC236}">
                    <a16:creationId xmlns:a16="http://schemas.microsoft.com/office/drawing/2014/main" id="{0400C25F-87B9-DEC2-4B01-2E6BE877E385}"/>
                  </a:ext>
                </a:extLst>
              </p:cNvPr>
              <p:cNvSpPr/>
              <p:nvPr/>
            </p:nvSpPr>
            <p:spPr bwMode="auto">
              <a:xfrm>
                <a:off x="1393543" y="3062043"/>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Rectangle 162">
                <a:extLst>
                  <a:ext uri="{FF2B5EF4-FFF2-40B4-BE49-F238E27FC236}">
                    <a16:creationId xmlns:a16="http://schemas.microsoft.com/office/drawing/2014/main" id="{180D2D12-4CBE-F239-BF5B-0F00D01E198B}"/>
                  </a:ext>
                </a:extLst>
              </p:cNvPr>
              <p:cNvSpPr/>
              <p:nvPr/>
            </p:nvSpPr>
            <p:spPr bwMode="auto">
              <a:xfrm>
                <a:off x="1710267" y="3062043"/>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Rectangle 163">
                <a:extLst>
                  <a:ext uri="{FF2B5EF4-FFF2-40B4-BE49-F238E27FC236}">
                    <a16:creationId xmlns:a16="http://schemas.microsoft.com/office/drawing/2014/main" id="{98FF62B8-0B0E-A8E9-AC0D-77F8B4954503}"/>
                  </a:ext>
                </a:extLst>
              </p:cNvPr>
              <p:cNvSpPr/>
              <p:nvPr/>
            </p:nvSpPr>
            <p:spPr bwMode="auto">
              <a:xfrm>
                <a:off x="1430063" y="2828033"/>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Rectangle 164">
                <a:extLst>
                  <a:ext uri="{FF2B5EF4-FFF2-40B4-BE49-F238E27FC236}">
                    <a16:creationId xmlns:a16="http://schemas.microsoft.com/office/drawing/2014/main" id="{6EA9475D-19AF-7DCB-B862-AC15DF355F47}"/>
                  </a:ext>
                </a:extLst>
              </p:cNvPr>
              <p:cNvSpPr/>
              <p:nvPr/>
            </p:nvSpPr>
            <p:spPr bwMode="auto">
              <a:xfrm>
                <a:off x="1779578" y="293217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Rectangle 165">
                <a:extLst>
                  <a:ext uri="{FF2B5EF4-FFF2-40B4-BE49-F238E27FC236}">
                    <a16:creationId xmlns:a16="http://schemas.microsoft.com/office/drawing/2014/main" id="{2EAE46DB-66DD-83B4-2023-A10E26939AC6}"/>
                  </a:ext>
                </a:extLst>
              </p:cNvPr>
              <p:cNvSpPr/>
              <p:nvPr/>
            </p:nvSpPr>
            <p:spPr bwMode="auto">
              <a:xfrm>
                <a:off x="1781007" y="2831887"/>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67" name="Group 166">
                <a:extLst>
                  <a:ext uri="{FF2B5EF4-FFF2-40B4-BE49-F238E27FC236}">
                    <a16:creationId xmlns:a16="http://schemas.microsoft.com/office/drawing/2014/main" id="{4D1F6426-D52E-75A9-DD67-DEFFFFB7CDA8}"/>
                  </a:ext>
                </a:extLst>
              </p:cNvPr>
              <p:cNvGrpSpPr/>
              <p:nvPr/>
            </p:nvGrpSpPr>
            <p:grpSpPr>
              <a:xfrm rot="21332271">
                <a:off x="1749411" y="1743085"/>
                <a:ext cx="773183" cy="1200756"/>
                <a:chOff x="1779300" y="1754975"/>
                <a:chExt cx="773183" cy="1200756"/>
              </a:xfrm>
            </p:grpSpPr>
            <p:cxnSp>
              <p:nvCxnSpPr>
                <p:cNvPr id="181" name="Straight Connector 180">
                  <a:extLst>
                    <a:ext uri="{FF2B5EF4-FFF2-40B4-BE49-F238E27FC236}">
                      <a16:creationId xmlns:a16="http://schemas.microsoft.com/office/drawing/2014/main" id="{B1901225-3CE6-F984-AB5D-69EDA38BF735}"/>
                    </a:ext>
                  </a:extLst>
                </p:cNvPr>
                <p:cNvCxnSpPr>
                  <a:cxnSpLocks/>
                </p:cNvCxnSpPr>
                <p:nvPr/>
              </p:nvCxnSpPr>
              <p:spPr bwMode="auto">
                <a:xfrm>
                  <a:off x="1846285" y="2417492"/>
                  <a:ext cx="109989" cy="101022"/>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29001EAD-6BC3-2A19-B178-7506FAAC3482}"/>
                    </a:ext>
                  </a:extLst>
                </p:cNvPr>
                <p:cNvCxnSpPr>
                  <a:cxnSpLocks/>
                </p:cNvCxnSpPr>
                <p:nvPr/>
              </p:nvCxnSpPr>
              <p:spPr bwMode="auto">
                <a:xfrm>
                  <a:off x="2223221" y="2790425"/>
                  <a:ext cx="109989" cy="101022"/>
                </a:xfrm>
                <a:prstGeom prst="line">
                  <a:avLst/>
                </a:prstGeom>
                <a:noFill/>
                <a:ln w="28575" cap="flat" cmpd="sng" algn="ctr">
                  <a:solidFill>
                    <a:schemeClr val="bg1"/>
                  </a:solidFill>
                  <a:prstDash val="solid"/>
                  <a:round/>
                  <a:headEnd type="none" w="med" len="med"/>
                  <a:tailEnd type="none" w="med" len="med"/>
                </a:ln>
                <a:effectLst/>
              </p:spPr>
            </p:cxnSp>
            <p:grpSp>
              <p:nvGrpSpPr>
                <p:cNvPr id="183" name="Group 182">
                  <a:extLst>
                    <a:ext uri="{FF2B5EF4-FFF2-40B4-BE49-F238E27FC236}">
                      <a16:creationId xmlns:a16="http://schemas.microsoft.com/office/drawing/2014/main" id="{4E1B082B-C1D8-A5D7-0804-1166631BD9AB}"/>
                    </a:ext>
                  </a:extLst>
                </p:cNvPr>
                <p:cNvGrpSpPr/>
                <p:nvPr/>
              </p:nvGrpSpPr>
              <p:grpSpPr>
                <a:xfrm rot="2587634">
                  <a:off x="2174965" y="1754975"/>
                  <a:ext cx="190126" cy="1036719"/>
                  <a:chOff x="757634" y="4319798"/>
                  <a:chExt cx="118872" cy="648186"/>
                </a:xfrm>
              </p:grpSpPr>
              <p:sp>
                <p:nvSpPr>
                  <p:cNvPr id="191" name="Rectangle 190">
                    <a:extLst>
                      <a:ext uri="{FF2B5EF4-FFF2-40B4-BE49-F238E27FC236}">
                        <a16:creationId xmlns:a16="http://schemas.microsoft.com/office/drawing/2014/main" id="{E07B0939-73D6-B414-F8CF-C1EABE377E58}"/>
                      </a:ext>
                    </a:extLst>
                  </p:cNvPr>
                  <p:cNvSpPr/>
                  <p:nvPr/>
                </p:nvSpPr>
                <p:spPr bwMode="auto">
                  <a:xfrm>
                    <a:off x="757634" y="4676706"/>
                    <a:ext cx="118872" cy="29127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Rectangle 191">
                    <a:extLst>
                      <a:ext uri="{FF2B5EF4-FFF2-40B4-BE49-F238E27FC236}">
                        <a16:creationId xmlns:a16="http://schemas.microsoft.com/office/drawing/2014/main" id="{C79A9D8A-AF38-914F-CA9D-65C567B892CE}"/>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4" name="Group 183">
                  <a:extLst>
                    <a:ext uri="{FF2B5EF4-FFF2-40B4-BE49-F238E27FC236}">
                      <a16:creationId xmlns:a16="http://schemas.microsoft.com/office/drawing/2014/main" id="{EA689A66-E4FA-36C9-F386-B434F59F8C13}"/>
                    </a:ext>
                  </a:extLst>
                </p:cNvPr>
                <p:cNvGrpSpPr/>
                <p:nvPr/>
              </p:nvGrpSpPr>
              <p:grpSpPr>
                <a:xfrm rot="2587634">
                  <a:off x="2362357" y="1946135"/>
                  <a:ext cx="190126" cy="1009596"/>
                  <a:chOff x="757634" y="4319798"/>
                  <a:chExt cx="118872" cy="631228"/>
                </a:xfrm>
              </p:grpSpPr>
              <p:sp>
                <p:nvSpPr>
                  <p:cNvPr id="189" name="Rectangle 188">
                    <a:extLst>
                      <a:ext uri="{FF2B5EF4-FFF2-40B4-BE49-F238E27FC236}">
                        <a16:creationId xmlns:a16="http://schemas.microsoft.com/office/drawing/2014/main" id="{0231FE05-148E-C125-EC01-F4B201892815}"/>
                      </a:ext>
                    </a:extLst>
                  </p:cNvPr>
                  <p:cNvSpPr/>
                  <p:nvPr/>
                </p:nvSpPr>
                <p:spPr bwMode="auto">
                  <a:xfrm>
                    <a:off x="757634" y="4676706"/>
                    <a:ext cx="118872" cy="2743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0" name="Rectangle 189">
                    <a:extLst>
                      <a:ext uri="{FF2B5EF4-FFF2-40B4-BE49-F238E27FC236}">
                        <a16:creationId xmlns:a16="http://schemas.microsoft.com/office/drawing/2014/main" id="{410565F9-803C-07F1-225A-AE6E946A1058}"/>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85" name="Rectangle 184">
                  <a:extLst>
                    <a:ext uri="{FF2B5EF4-FFF2-40B4-BE49-F238E27FC236}">
                      <a16:creationId xmlns:a16="http://schemas.microsoft.com/office/drawing/2014/main" id="{6AEE7F30-D5CC-9843-8778-6944EE9A3228}"/>
                    </a:ext>
                  </a:extLst>
                </p:cNvPr>
                <p:cNvSpPr/>
                <p:nvPr/>
              </p:nvSpPr>
              <p:spPr bwMode="auto">
                <a:xfrm rot="2638634" flipH="1">
                  <a:off x="1943537" y="2530088"/>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Rectangle 185">
                  <a:extLst>
                    <a:ext uri="{FF2B5EF4-FFF2-40B4-BE49-F238E27FC236}">
                      <a16:creationId xmlns:a16="http://schemas.microsoft.com/office/drawing/2014/main" id="{154309F7-C223-5FD9-E4B1-84B99CD7D4EE}"/>
                    </a:ext>
                  </a:extLst>
                </p:cNvPr>
                <p:cNvSpPr/>
                <p:nvPr/>
              </p:nvSpPr>
              <p:spPr bwMode="auto">
                <a:xfrm rot="2638634" flipH="1">
                  <a:off x="2144243" y="270704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Oval 186">
                  <a:extLst>
                    <a:ext uri="{FF2B5EF4-FFF2-40B4-BE49-F238E27FC236}">
                      <a16:creationId xmlns:a16="http://schemas.microsoft.com/office/drawing/2014/main" id="{53BC0906-06FC-C9DE-2491-09A3C8071D3B}"/>
                    </a:ext>
                  </a:extLst>
                </p:cNvPr>
                <p:cNvSpPr/>
                <p:nvPr/>
              </p:nvSpPr>
              <p:spPr bwMode="auto">
                <a:xfrm>
                  <a:off x="2267536" y="2832752"/>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Oval 187">
                  <a:extLst>
                    <a:ext uri="{FF2B5EF4-FFF2-40B4-BE49-F238E27FC236}">
                      <a16:creationId xmlns:a16="http://schemas.microsoft.com/office/drawing/2014/main" id="{6F269B29-F61B-2087-AB39-6354ED27F13E}"/>
                    </a:ext>
                  </a:extLst>
                </p:cNvPr>
                <p:cNvSpPr/>
                <p:nvPr/>
              </p:nvSpPr>
              <p:spPr bwMode="auto">
                <a:xfrm>
                  <a:off x="1779300" y="2350584"/>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68" name="Group 167">
                <a:extLst>
                  <a:ext uri="{FF2B5EF4-FFF2-40B4-BE49-F238E27FC236}">
                    <a16:creationId xmlns:a16="http://schemas.microsoft.com/office/drawing/2014/main" id="{E5140CBB-40C3-7237-FE02-4617DD5A1CFF}"/>
                  </a:ext>
                </a:extLst>
              </p:cNvPr>
              <p:cNvGrpSpPr/>
              <p:nvPr/>
            </p:nvGrpSpPr>
            <p:grpSpPr>
              <a:xfrm rot="414132">
                <a:off x="323644" y="2122374"/>
                <a:ext cx="1216322" cy="802491"/>
                <a:chOff x="380708" y="2212458"/>
                <a:chExt cx="1216322" cy="802491"/>
              </a:xfrm>
            </p:grpSpPr>
            <p:cxnSp>
              <p:nvCxnSpPr>
                <p:cNvPr id="169" name="Straight Connector 168">
                  <a:extLst>
                    <a:ext uri="{FF2B5EF4-FFF2-40B4-BE49-F238E27FC236}">
                      <a16:creationId xmlns:a16="http://schemas.microsoft.com/office/drawing/2014/main" id="{FBA7027F-2B36-E296-7B4A-DC9651EA43C1}"/>
                    </a:ext>
                  </a:extLst>
                </p:cNvPr>
                <p:cNvCxnSpPr>
                  <a:cxnSpLocks/>
                </p:cNvCxnSpPr>
                <p:nvPr/>
              </p:nvCxnSpPr>
              <p:spPr bwMode="auto">
                <a:xfrm flipV="1">
                  <a:off x="1054195" y="2852962"/>
                  <a:ext cx="81922" cy="8648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0F9DEC05-D942-09DB-87AB-C1D3AF02C244}"/>
                    </a:ext>
                  </a:extLst>
                </p:cNvPr>
                <p:cNvCxnSpPr>
                  <a:cxnSpLocks/>
                </p:cNvCxnSpPr>
                <p:nvPr/>
              </p:nvCxnSpPr>
              <p:spPr bwMode="auto">
                <a:xfrm flipV="1">
                  <a:off x="1442291" y="2451872"/>
                  <a:ext cx="81922" cy="86480"/>
                </a:xfrm>
                <a:prstGeom prst="line">
                  <a:avLst/>
                </a:prstGeom>
                <a:noFill/>
                <a:ln w="28575" cap="flat" cmpd="sng" algn="ctr">
                  <a:solidFill>
                    <a:schemeClr val="bg1"/>
                  </a:solidFill>
                  <a:prstDash val="solid"/>
                  <a:round/>
                  <a:headEnd type="none" w="med" len="med"/>
                  <a:tailEnd type="none" w="med" len="med"/>
                </a:ln>
                <a:effectLst/>
              </p:spPr>
            </p:cxnSp>
            <p:grpSp>
              <p:nvGrpSpPr>
                <p:cNvPr id="171" name="Group 170">
                  <a:extLst>
                    <a:ext uri="{FF2B5EF4-FFF2-40B4-BE49-F238E27FC236}">
                      <a16:creationId xmlns:a16="http://schemas.microsoft.com/office/drawing/2014/main" id="{7E9CD1C5-9C8A-B3B4-94C2-CD45BC1BE533}"/>
                    </a:ext>
                  </a:extLst>
                </p:cNvPr>
                <p:cNvGrpSpPr/>
                <p:nvPr/>
              </p:nvGrpSpPr>
              <p:grpSpPr>
                <a:xfrm rot="18760257">
                  <a:off x="972263" y="1806455"/>
                  <a:ext cx="190128" cy="1002133"/>
                  <a:chOff x="757634" y="4319798"/>
                  <a:chExt cx="118873" cy="626562"/>
                </a:xfrm>
              </p:grpSpPr>
              <p:sp>
                <p:nvSpPr>
                  <p:cNvPr id="179" name="Rectangle 178">
                    <a:extLst>
                      <a:ext uri="{FF2B5EF4-FFF2-40B4-BE49-F238E27FC236}">
                        <a16:creationId xmlns:a16="http://schemas.microsoft.com/office/drawing/2014/main" id="{050179A2-377D-F753-0C81-EEDC2EDD9A59}"/>
                      </a:ext>
                    </a:extLst>
                  </p:cNvPr>
                  <p:cNvSpPr/>
                  <p:nvPr/>
                </p:nvSpPr>
                <p:spPr bwMode="auto">
                  <a:xfrm>
                    <a:off x="757635" y="4676705"/>
                    <a:ext cx="118872" cy="26965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Rectangle 179">
                    <a:extLst>
                      <a:ext uri="{FF2B5EF4-FFF2-40B4-BE49-F238E27FC236}">
                        <a16:creationId xmlns:a16="http://schemas.microsoft.com/office/drawing/2014/main" id="{E74FA6C4-FDE7-53C4-12D7-E668F56ED621}"/>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2" name="Group 171">
                  <a:extLst>
                    <a:ext uri="{FF2B5EF4-FFF2-40B4-BE49-F238E27FC236}">
                      <a16:creationId xmlns:a16="http://schemas.microsoft.com/office/drawing/2014/main" id="{3F47BF23-99D6-6846-11BE-2A44223C8134}"/>
                    </a:ext>
                  </a:extLst>
                </p:cNvPr>
                <p:cNvGrpSpPr/>
                <p:nvPr/>
              </p:nvGrpSpPr>
              <p:grpSpPr>
                <a:xfrm rot="18760257">
                  <a:off x="790441" y="2002660"/>
                  <a:ext cx="190127" cy="1009594"/>
                  <a:chOff x="757633" y="4319798"/>
                  <a:chExt cx="118873" cy="631227"/>
                </a:xfrm>
              </p:grpSpPr>
              <p:sp>
                <p:nvSpPr>
                  <p:cNvPr id="177" name="Rectangle 176">
                    <a:extLst>
                      <a:ext uri="{FF2B5EF4-FFF2-40B4-BE49-F238E27FC236}">
                        <a16:creationId xmlns:a16="http://schemas.microsoft.com/office/drawing/2014/main" id="{833D5B41-C75A-2AC4-4F4A-6B1B7584702D}"/>
                      </a:ext>
                    </a:extLst>
                  </p:cNvPr>
                  <p:cNvSpPr/>
                  <p:nvPr/>
                </p:nvSpPr>
                <p:spPr bwMode="auto">
                  <a:xfrm>
                    <a:off x="757633" y="4676705"/>
                    <a:ext cx="118872" cy="2743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Rectangle 177">
                    <a:extLst>
                      <a:ext uri="{FF2B5EF4-FFF2-40B4-BE49-F238E27FC236}">
                        <a16:creationId xmlns:a16="http://schemas.microsoft.com/office/drawing/2014/main" id="{8C12E50D-1AC2-E5C0-B88E-0BEA98105112}"/>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73" name="Rectangle 172">
                  <a:extLst>
                    <a:ext uri="{FF2B5EF4-FFF2-40B4-BE49-F238E27FC236}">
                      <a16:creationId xmlns:a16="http://schemas.microsoft.com/office/drawing/2014/main" id="{CD5BF5A1-71B7-5903-E707-736016E0BF07}"/>
                    </a:ext>
                  </a:extLst>
                </p:cNvPr>
                <p:cNvSpPr/>
                <p:nvPr/>
              </p:nvSpPr>
              <p:spPr bwMode="auto">
                <a:xfrm rot="18757678">
                  <a:off x="1314665" y="2536837"/>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Rectangle 173">
                  <a:extLst>
                    <a:ext uri="{FF2B5EF4-FFF2-40B4-BE49-F238E27FC236}">
                      <a16:creationId xmlns:a16="http://schemas.microsoft.com/office/drawing/2014/main" id="{884C1620-91B6-F222-33CA-D4F39937575B}"/>
                    </a:ext>
                  </a:extLst>
                </p:cNvPr>
                <p:cNvSpPr/>
                <p:nvPr/>
              </p:nvSpPr>
              <p:spPr bwMode="auto">
                <a:xfrm rot="18757678">
                  <a:off x="1142833" y="2737484"/>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Oval 174">
                  <a:extLst>
                    <a:ext uri="{FF2B5EF4-FFF2-40B4-BE49-F238E27FC236}">
                      <a16:creationId xmlns:a16="http://schemas.microsoft.com/office/drawing/2014/main" id="{593CA5A8-7DD1-A6DB-6ECD-6754CFE16400}"/>
                    </a:ext>
                  </a:extLst>
                </p:cNvPr>
                <p:cNvSpPr/>
                <p:nvPr/>
              </p:nvSpPr>
              <p:spPr bwMode="auto">
                <a:xfrm>
                  <a:off x="1474762" y="2370676"/>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Oval 175">
                  <a:extLst>
                    <a:ext uri="{FF2B5EF4-FFF2-40B4-BE49-F238E27FC236}">
                      <a16:creationId xmlns:a16="http://schemas.microsoft.com/office/drawing/2014/main" id="{BFC43B8E-A53E-5ABF-64EF-29FDF08E0427}"/>
                    </a:ext>
                  </a:extLst>
                </p:cNvPr>
                <p:cNvSpPr/>
                <p:nvPr/>
              </p:nvSpPr>
              <p:spPr bwMode="auto">
                <a:xfrm>
                  <a:off x="974870" y="2892681"/>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155" name="Oval 154">
              <a:extLst>
                <a:ext uri="{FF2B5EF4-FFF2-40B4-BE49-F238E27FC236}">
                  <a16:creationId xmlns:a16="http://schemas.microsoft.com/office/drawing/2014/main" id="{8AF5000A-23E3-88F2-6BB9-68D1447E0312}"/>
                </a:ext>
              </a:extLst>
            </p:cNvPr>
            <p:cNvSpPr/>
            <p:nvPr/>
          </p:nvSpPr>
          <p:spPr bwMode="auto">
            <a:xfrm>
              <a:off x="1771313" y="2848928"/>
              <a:ext cx="418256" cy="418256"/>
            </a:xfrm>
            <a:prstGeom prst="ellipse">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193" name="Straight Arrow Connector 192">
            <a:extLst>
              <a:ext uri="{FF2B5EF4-FFF2-40B4-BE49-F238E27FC236}">
                <a16:creationId xmlns:a16="http://schemas.microsoft.com/office/drawing/2014/main" id="{474379FA-9D2D-5F0C-C4FB-F2F29E3BE561}"/>
              </a:ext>
            </a:extLst>
          </p:cNvPr>
          <p:cNvCxnSpPr>
            <a:cxnSpLocks/>
          </p:cNvCxnSpPr>
          <p:nvPr/>
        </p:nvCxnSpPr>
        <p:spPr bwMode="auto">
          <a:xfrm>
            <a:off x="8820993" y="2887416"/>
            <a:ext cx="0" cy="1662269"/>
          </a:xfrm>
          <a:prstGeom prst="straightConnector1">
            <a:avLst/>
          </a:prstGeom>
          <a:noFill/>
          <a:ln w="28575" cap="flat" cmpd="sng" algn="ctr">
            <a:solidFill>
              <a:schemeClr val="accent2"/>
            </a:solidFill>
            <a:prstDash val="solid"/>
            <a:round/>
            <a:headEnd type="none" w="med" len="med"/>
            <a:tailEnd type="triangle"/>
          </a:ln>
          <a:effectLst/>
        </p:spPr>
      </p:cxnSp>
      <p:cxnSp>
        <p:nvCxnSpPr>
          <p:cNvPr id="194" name="Straight Connector 193">
            <a:extLst>
              <a:ext uri="{FF2B5EF4-FFF2-40B4-BE49-F238E27FC236}">
                <a16:creationId xmlns:a16="http://schemas.microsoft.com/office/drawing/2014/main" id="{1D93D137-0B7A-1F65-76F4-BA863D9BC45E}"/>
              </a:ext>
            </a:extLst>
          </p:cNvPr>
          <p:cNvCxnSpPr>
            <a:cxnSpLocks/>
          </p:cNvCxnSpPr>
          <p:nvPr/>
        </p:nvCxnSpPr>
        <p:spPr bwMode="auto">
          <a:xfrm flipH="1">
            <a:off x="9787217" y="4932128"/>
            <a:ext cx="261272" cy="222455"/>
          </a:xfrm>
          <a:prstGeom prst="line">
            <a:avLst/>
          </a:prstGeom>
          <a:noFill/>
          <a:ln w="28575" cap="flat" cmpd="sng" algn="ctr">
            <a:solidFill>
              <a:srgbClr val="FF0000"/>
            </a:solidFill>
            <a:prstDash val="solid"/>
            <a:round/>
            <a:headEnd type="none" w="med" len="med"/>
            <a:tailEnd type="none" w="med" len="med"/>
          </a:ln>
          <a:effectLst/>
        </p:spPr>
      </p:cxnSp>
      <p:grpSp>
        <p:nvGrpSpPr>
          <p:cNvPr id="195" name="Group 194">
            <a:extLst>
              <a:ext uri="{FF2B5EF4-FFF2-40B4-BE49-F238E27FC236}">
                <a16:creationId xmlns:a16="http://schemas.microsoft.com/office/drawing/2014/main" id="{E9EFB314-7DE8-6031-9C67-A762D35DE2E8}"/>
              </a:ext>
            </a:extLst>
          </p:cNvPr>
          <p:cNvGrpSpPr/>
          <p:nvPr/>
        </p:nvGrpSpPr>
        <p:grpSpPr>
          <a:xfrm>
            <a:off x="5828089" y="3340852"/>
            <a:ext cx="1846127" cy="646331"/>
            <a:chOff x="4498706" y="3517436"/>
            <a:chExt cx="1846127" cy="646331"/>
          </a:xfrm>
        </p:grpSpPr>
        <p:sp>
          <p:nvSpPr>
            <p:cNvPr id="196" name="TextBox 195">
              <a:extLst>
                <a:ext uri="{FF2B5EF4-FFF2-40B4-BE49-F238E27FC236}">
                  <a16:creationId xmlns:a16="http://schemas.microsoft.com/office/drawing/2014/main" id="{5BD75C4F-56BB-8E79-4694-7A3917B3C2AE}"/>
                </a:ext>
              </a:extLst>
            </p:cNvPr>
            <p:cNvSpPr txBox="1"/>
            <p:nvPr/>
          </p:nvSpPr>
          <p:spPr bwMode="auto">
            <a:xfrm>
              <a:off x="4597047" y="3517436"/>
              <a:ext cx="17477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Cysteine residue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Drug linker</a:t>
              </a:r>
            </a:p>
          </p:txBody>
        </p:sp>
        <p:sp>
          <p:nvSpPr>
            <p:cNvPr id="197" name="Oval 196">
              <a:extLst>
                <a:ext uri="{FF2B5EF4-FFF2-40B4-BE49-F238E27FC236}">
                  <a16:creationId xmlns:a16="http://schemas.microsoft.com/office/drawing/2014/main" id="{2838BA30-1A8C-A3DF-00D4-628E2D117D3C}"/>
                </a:ext>
              </a:extLst>
            </p:cNvPr>
            <p:cNvSpPr/>
            <p:nvPr/>
          </p:nvSpPr>
          <p:spPr bwMode="auto">
            <a:xfrm rot="9016371" flipH="1">
              <a:off x="4500324" y="3900406"/>
              <a:ext cx="159691" cy="159691"/>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Rectangle 197">
              <a:extLst>
                <a:ext uri="{FF2B5EF4-FFF2-40B4-BE49-F238E27FC236}">
                  <a16:creationId xmlns:a16="http://schemas.microsoft.com/office/drawing/2014/main" id="{29FD75C5-0462-094A-0DE1-84B1DCB95612}"/>
                </a:ext>
              </a:extLst>
            </p:cNvPr>
            <p:cNvSpPr/>
            <p:nvPr/>
          </p:nvSpPr>
          <p:spPr bwMode="auto">
            <a:xfrm>
              <a:off x="4498706" y="3639903"/>
              <a:ext cx="143130" cy="14313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99" name="TextBox 198">
            <a:extLst>
              <a:ext uri="{FF2B5EF4-FFF2-40B4-BE49-F238E27FC236}">
                <a16:creationId xmlns:a16="http://schemas.microsoft.com/office/drawing/2014/main" id="{D7592CA5-4D72-FCC3-8CBF-C0453E46222D}"/>
              </a:ext>
            </a:extLst>
          </p:cNvPr>
          <p:cNvSpPr txBox="1"/>
          <p:nvPr/>
        </p:nvSpPr>
        <p:spPr bwMode="auto">
          <a:xfrm>
            <a:off x="9288412" y="5863848"/>
            <a:ext cx="2218850" cy="46166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Payload (DXd)</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Exatecan derivative</a:t>
            </a:r>
          </a:p>
        </p:txBody>
      </p:sp>
      <p:sp>
        <p:nvSpPr>
          <p:cNvPr id="200" name="TextBox 199">
            <a:extLst>
              <a:ext uri="{FF2B5EF4-FFF2-40B4-BE49-F238E27FC236}">
                <a16:creationId xmlns:a16="http://schemas.microsoft.com/office/drawing/2014/main" id="{CA79A7A7-64D0-E828-C2F7-5A66EB32BF0A}"/>
              </a:ext>
            </a:extLst>
          </p:cNvPr>
          <p:cNvSpPr txBox="1"/>
          <p:nvPr/>
        </p:nvSpPr>
        <p:spPr>
          <a:xfrm>
            <a:off x="9205847" y="1929442"/>
            <a:ext cx="2278312" cy="2031325"/>
          </a:xfrm>
          <a:prstGeom prst="rect">
            <a:avLst/>
          </a:prstGeom>
          <a:solidFill>
            <a:schemeClr val="accent2">
              <a:lumMod val="20000"/>
              <a:lumOff val="80000"/>
            </a:schemeClr>
          </a:solidFill>
        </p:spPr>
        <p:txBody>
          <a:bodyPr wrap="square" rtlCol="0">
            <a:spAutoFit/>
          </a:bodyPr>
          <a:lstStyle/>
          <a:p>
            <a:pPr marL="177800" marR="0" lvl="0" indent="-17780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i="0" u="none" strike="noStrike" kern="1200" cap="none" spc="0" normalizeH="0" baseline="0" noProof="0" dirty="0">
                <a:ln>
                  <a:noFill/>
                </a:ln>
                <a:solidFill>
                  <a:schemeClr val="bg1"/>
                </a:solidFill>
                <a:effectLst/>
                <a:uLnTx/>
                <a:uFillTx/>
                <a:latin typeface="Calibri" panose="020F0502020204030204"/>
                <a:ea typeface="MS PGothic" panose="020B0600070205080204" pitchFamily="34" charset="-128"/>
                <a:cs typeface="Arial" panose="020B0604020202020204" pitchFamily="34" charset="0"/>
              </a:rPr>
              <a:t>Dat</a:t>
            </a:r>
            <a:r>
              <a:rPr lang="en-US" sz="1400" dirty="0">
                <a:solidFill>
                  <a:schemeClr val="bg1"/>
                </a:solidFill>
                <a:latin typeface="Calibri" panose="020F0502020204030204"/>
                <a:ea typeface="MS PGothic" panose="020B0600070205080204" pitchFamily="34" charset="-128"/>
              </a:rPr>
              <a:t>o-DXd ADC:</a:t>
            </a:r>
          </a:p>
          <a:p>
            <a:pPr marL="342900" lvl="1" indent="-177800" defTabSz="914377" eaLnBrk="1" fontAlgn="auto" hangingPunct="1">
              <a:spcBef>
                <a:spcPts val="0"/>
              </a:spcBef>
              <a:spcAft>
                <a:spcPts val="0"/>
              </a:spcAft>
              <a:buFont typeface="Wingdings" panose="05000000000000000000" pitchFamily="2" charset="2"/>
              <a:buChar char="§"/>
              <a:defRPr/>
            </a:pPr>
            <a:r>
              <a:rPr kumimoji="0" lang="en-US" sz="1400" b="0" i="0" u="none" strike="noStrike" kern="1200" cap="none" spc="0" normalizeH="0" baseline="0" noProof="0" dirty="0">
                <a:ln>
                  <a:noFill/>
                </a:ln>
                <a:solidFill>
                  <a:schemeClr val="bg1"/>
                </a:solidFill>
                <a:effectLst/>
                <a:uLnTx/>
                <a:uFillTx/>
                <a:latin typeface="Calibri" panose="020F0502020204030204"/>
                <a:ea typeface="MS PGothic" panose="020B0600070205080204" pitchFamily="34" charset="-128"/>
                <a:cs typeface="Arial" panose="020B0604020202020204" pitchFamily="34" charset="0"/>
              </a:rPr>
              <a:t>A humanized anti-TROP-2 IgG1 mAb</a:t>
            </a:r>
          </a:p>
          <a:p>
            <a:pPr marL="342900" lvl="1" indent="-165100" defTabSz="914377" eaLnBrk="1" fontAlgn="auto" hangingPunct="1">
              <a:spcBef>
                <a:spcPts val="0"/>
              </a:spcBef>
              <a:spcAft>
                <a:spcPts val="0"/>
              </a:spcAft>
              <a:buFont typeface="Wingdings" panose="05000000000000000000" pitchFamily="2" charset="2"/>
              <a:buChar char="§"/>
              <a:defRPr/>
            </a:pPr>
            <a:r>
              <a:rPr lang="en-US" sz="1400" b="0" dirty="0">
                <a:solidFill>
                  <a:schemeClr val="bg1"/>
                </a:solidFill>
                <a:latin typeface="Calibri" panose="020F0502020204030204"/>
                <a:ea typeface="MS PGothic" panose="020B0600070205080204" pitchFamily="34" charset="-128"/>
              </a:rPr>
              <a:t>Attached to topoisomerase I inhibitor payload (exatecan derivative)</a:t>
            </a:r>
          </a:p>
          <a:p>
            <a:pPr marL="342900" lvl="1" indent="-165100" defTabSz="914377" eaLnBrk="1" fontAlgn="auto" hangingPunct="1">
              <a:spcBef>
                <a:spcPts val="0"/>
              </a:spcBef>
              <a:spcAft>
                <a:spcPts val="0"/>
              </a:spcAft>
              <a:buFont typeface="Wingdings" panose="05000000000000000000" pitchFamily="2" charset="2"/>
              <a:buChar char="§"/>
              <a:defRPr/>
            </a:pPr>
            <a:r>
              <a:rPr kumimoji="0" lang="en-US" sz="1400" b="0" i="0" u="none" strike="noStrike" kern="1200" cap="none" spc="0" normalizeH="0" baseline="0" noProof="0" dirty="0">
                <a:ln>
                  <a:noFill/>
                </a:ln>
                <a:solidFill>
                  <a:schemeClr val="bg1"/>
                </a:solidFill>
                <a:effectLst/>
                <a:uLnTx/>
                <a:uFillTx/>
                <a:latin typeface="Calibri" panose="020F0502020204030204"/>
                <a:ea typeface="MS PGothic" panose="020B0600070205080204" pitchFamily="34" charset="-128"/>
                <a:cs typeface="Arial" panose="020B0604020202020204" pitchFamily="34" charset="0"/>
              </a:rPr>
              <a:t>Tetrapeptide-based cleavable linker</a:t>
            </a:r>
          </a:p>
        </p:txBody>
      </p:sp>
      <p:sp>
        <p:nvSpPr>
          <p:cNvPr id="201" name="Pentagon 56">
            <a:extLst>
              <a:ext uri="{FF2B5EF4-FFF2-40B4-BE49-F238E27FC236}">
                <a16:creationId xmlns:a16="http://schemas.microsoft.com/office/drawing/2014/main" id="{0C2190A1-FB0D-04EB-E74F-4C91C9B7729E}"/>
              </a:ext>
            </a:extLst>
          </p:cNvPr>
          <p:cNvSpPr/>
          <p:nvPr/>
        </p:nvSpPr>
        <p:spPr bwMode="auto">
          <a:xfrm rot="20726537">
            <a:off x="6457250" y="4968346"/>
            <a:ext cx="224448" cy="232673"/>
          </a:xfrm>
          <a:custGeom>
            <a:avLst/>
            <a:gdLst>
              <a:gd name="connsiteX0" fmla="*/ 0 w 244307"/>
              <a:gd name="connsiteY0" fmla="*/ 88873 h 232674"/>
              <a:gd name="connsiteX1" fmla="*/ 122154 w 244307"/>
              <a:gd name="connsiteY1" fmla="*/ 0 h 232674"/>
              <a:gd name="connsiteX2" fmla="*/ 244307 w 244307"/>
              <a:gd name="connsiteY2" fmla="*/ 88873 h 232674"/>
              <a:gd name="connsiteX3" fmla="*/ 197648 w 244307"/>
              <a:gd name="connsiteY3" fmla="*/ 232673 h 232674"/>
              <a:gd name="connsiteX4" fmla="*/ 46659 w 244307"/>
              <a:gd name="connsiteY4" fmla="*/ 232673 h 232674"/>
              <a:gd name="connsiteX5" fmla="*/ 0 w 244307"/>
              <a:gd name="connsiteY5" fmla="*/ 88873 h 232674"/>
              <a:gd name="connsiteX0" fmla="*/ 0 w 244307"/>
              <a:gd name="connsiteY0" fmla="*/ 88873 h 232673"/>
              <a:gd name="connsiteX1" fmla="*/ 122154 w 244307"/>
              <a:gd name="connsiteY1" fmla="*/ 0 h 232673"/>
              <a:gd name="connsiteX2" fmla="*/ 244307 w 244307"/>
              <a:gd name="connsiteY2" fmla="*/ 88873 h 232673"/>
              <a:gd name="connsiteX3" fmla="*/ 224448 w 244307"/>
              <a:gd name="connsiteY3" fmla="*/ 141699 h 232673"/>
              <a:gd name="connsiteX4" fmla="*/ 197648 w 244307"/>
              <a:gd name="connsiteY4" fmla="*/ 232673 h 232673"/>
              <a:gd name="connsiteX5" fmla="*/ 46659 w 244307"/>
              <a:gd name="connsiteY5" fmla="*/ 232673 h 232673"/>
              <a:gd name="connsiteX6" fmla="*/ 0 w 244307"/>
              <a:gd name="connsiteY6" fmla="*/ 88873 h 232673"/>
              <a:gd name="connsiteX0" fmla="*/ 0 w 244307"/>
              <a:gd name="connsiteY0" fmla="*/ 88873 h 232673"/>
              <a:gd name="connsiteX1" fmla="*/ 122154 w 244307"/>
              <a:gd name="connsiteY1" fmla="*/ 0 h 232673"/>
              <a:gd name="connsiteX2" fmla="*/ 200652 w 244307"/>
              <a:gd name="connsiteY2" fmla="*/ 60098 h 232673"/>
              <a:gd name="connsiteX3" fmla="*/ 244307 w 244307"/>
              <a:gd name="connsiteY3" fmla="*/ 88873 h 232673"/>
              <a:gd name="connsiteX4" fmla="*/ 224448 w 244307"/>
              <a:gd name="connsiteY4" fmla="*/ 141699 h 232673"/>
              <a:gd name="connsiteX5" fmla="*/ 197648 w 244307"/>
              <a:gd name="connsiteY5" fmla="*/ 232673 h 232673"/>
              <a:gd name="connsiteX6" fmla="*/ 46659 w 244307"/>
              <a:gd name="connsiteY6" fmla="*/ 232673 h 232673"/>
              <a:gd name="connsiteX7" fmla="*/ 0 w 244307"/>
              <a:gd name="connsiteY7" fmla="*/ 88873 h 232673"/>
              <a:gd name="connsiteX0" fmla="*/ 244307 w 335747"/>
              <a:gd name="connsiteY0" fmla="*/ 88873 h 232673"/>
              <a:gd name="connsiteX1" fmla="*/ 224448 w 335747"/>
              <a:gd name="connsiteY1" fmla="*/ 141699 h 232673"/>
              <a:gd name="connsiteX2" fmla="*/ 197648 w 335747"/>
              <a:gd name="connsiteY2" fmla="*/ 232673 h 232673"/>
              <a:gd name="connsiteX3" fmla="*/ 46659 w 335747"/>
              <a:gd name="connsiteY3" fmla="*/ 232673 h 232673"/>
              <a:gd name="connsiteX4" fmla="*/ 0 w 335747"/>
              <a:gd name="connsiteY4" fmla="*/ 88873 h 232673"/>
              <a:gd name="connsiteX5" fmla="*/ 122154 w 335747"/>
              <a:gd name="connsiteY5" fmla="*/ 0 h 232673"/>
              <a:gd name="connsiteX6" fmla="*/ 200652 w 335747"/>
              <a:gd name="connsiteY6" fmla="*/ 60098 h 232673"/>
              <a:gd name="connsiteX7" fmla="*/ 335747 w 335747"/>
              <a:gd name="connsiteY7" fmla="*/ 180313 h 232673"/>
              <a:gd name="connsiteX0" fmla="*/ 244307 w 244307"/>
              <a:gd name="connsiteY0" fmla="*/ 88873 h 232673"/>
              <a:gd name="connsiteX1" fmla="*/ 224448 w 244307"/>
              <a:gd name="connsiteY1" fmla="*/ 141699 h 232673"/>
              <a:gd name="connsiteX2" fmla="*/ 197648 w 244307"/>
              <a:gd name="connsiteY2" fmla="*/ 232673 h 232673"/>
              <a:gd name="connsiteX3" fmla="*/ 46659 w 244307"/>
              <a:gd name="connsiteY3" fmla="*/ 232673 h 232673"/>
              <a:gd name="connsiteX4" fmla="*/ 0 w 244307"/>
              <a:gd name="connsiteY4" fmla="*/ 88873 h 232673"/>
              <a:gd name="connsiteX5" fmla="*/ 122154 w 244307"/>
              <a:gd name="connsiteY5" fmla="*/ 0 h 232673"/>
              <a:gd name="connsiteX6" fmla="*/ 200652 w 244307"/>
              <a:gd name="connsiteY6" fmla="*/ 60098 h 232673"/>
              <a:gd name="connsiteX0" fmla="*/ 224448 w 224448"/>
              <a:gd name="connsiteY0" fmla="*/ 141699 h 232673"/>
              <a:gd name="connsiteX1" fmla="*/ 197648 w 224448"/>
              <a:gd name="connsiteY1" fmla="*/ 232673 h 232673"/>
              <a:gd name="connsiteX2" fmla="*/ 46659 w 224448"/>
              <a:gd name="connsiteY2" fmla="*/ 232673 h 232673"/>
              <a:gd name="connsiteX3" fmla="*/ 0 w 224448"/>
              <a:gd name="connsiteY3" fmla="*/ 88873 h 232673"/>
              <a:gd name="connsiteX4" fmla="*/ 122154 w 224448"/>
              <a:gd name="connsiteY4" fmla="*/ 0 h 232673"/>
              <a:gd name="connsiteX5" fmla="*/ 200652 w 224448"/>
              <a:gd name="connsiteY5" fmla="*/ 60098 h 23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448" h="232673">
                <a:moveTo>
                  <a:pt x="224448" y="141699"/>
                </a:moveTo>
                <a:lnTo>
                  <a:pt x="197648" y="232673"/>
                </a:lnTo>
                <a:lnTo>
                  <a:pt x="46659" y="232673"/>
                </a:lnTo>
                <a:lnTo>
                  <a:pt x="0" y="88873"/>
                </a:lnTo>
                <a:lnTo>
                  <a:pt x="122154" y="0"/>
                </a:lnTo>
                <a:lnTo>
                  <a:pt x="200652" y="60098"/>
                </a:lnTo>
              </a:path>
            </a:pathLst>
          </a:cu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Freeform: Shape 201">
            <a:extLst>
              <a:ext uri="{FF2B5EF4-FFF2-40B4-BE49-F238E27FC236}">
                <a16:creationId xmlns:a16="http://schemas.microsoft.com/office/drawing/2014/main" id="{2E9758EB-53B3-4BFC-647F-B8DA690F3FFB}"/>
              </a:ext>
            </a:extLst>
          </p:cNvPr>
          <p:cNvSpPr/>
          <p:nvPr/>
        </p:nvSpPr>
        <p:spPr bwMode="auto">
          <a:xfrm>
            <a:off x="6769215" y="4962062"/>
            <a:ext cx="830676" cy="77157"/>
          </a:xfrm>
          <a:custGeom>
            <a:avLst/>
            <a:gdLst>
              <a:gd name="connsiteX0" fmla="*/ 0 w 830676"/>
              <a:gd name="connsiteY0" fmla="*/ 42682 h 77157"/>
              <a:gd name="connsiteX1" fmla="*/ 73874 w 830676"/>
              <a:gd name="connsiteY1" fmla="*/ 3283 h 77157"/>
              <a:gd name="connsiteX2" fmla="*/ 208490 w 830676"/>
              <a:gd name="connsiteY2" fmla="*/ 77157 h 77157"/>
              <a:gd name="connsiteX3" fmla="*/ 343105 w 830676"/>
              <a:gd name="connsiteY3" fmla="*/ 3283 h 77157"/>
              <a:gd name="connsiteX4" fmla="*/ 490854 w 830676"/>
              <a:gd name="connsiteY4" fmla="*/ 72232 h 77157"/>
              <a:gd name="connsiteX5" fmla="*/ 615619 w 830676"/>
              <a:gd name="connsiteY5" fmla="*/ 0 h 77157"/>
              <a:gd name="connsiteX6" fmla="*/ 763368 w 830676"/>
              <a:gd name="connsiteY6" fmla="*/ 77157 h 77157"/>
              <a:gd name="connsiteX7" fmla="*/ 830676 w 830676"/>
              <a:gd name="connsiteY7" fmla="*/ 34474 h 77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676" h="77157">
                <a:moveTo>
                  <a:pt x="0" y="42682"/>
                </a:moveTo>
                <a:lnTo>
                  <a:pt x="73874" y="3283"/>
                </a:lnTo>
                <a:lnTo>
                  <a:pt x="208490" y="77157"/>
                </a:lnTo>
                <a:lnTo>
                  <a:pt x="343105" y="3283"/>
                </a:lnTo>
                <a:lnTo>
                  <a:pt x="490854" y="72232"/>
                </a:lnTo>
                <a:lnTo>
                  <a:pt x="615619" y="0"/>
                </a:lnTo>
                <a:lnTo>
                  <a:pt x="763368" y="77157"/>
                </a:lnTo>
                <a:lnTo>
                  <a:pt x="830676" y="34474"/>
                </a:lnTo>
              </a:path>
            </a:pathLst>
          </a:custGeom>
          <a:noFill/>
          <a:ln w="19050">
            <a:solidFill>
              <a:schemeClr val="bg1"/>
            </a:solidFill>
            <a:miter lim="800000"/>
            <a:headEnd/>
            <a:tailEnd/>
          </a:ln>
        </p:spPr>
        <p:txBody>
          <a:bodyPr rtlCol="0" anchor="ctr"/>
          <a:lstStyle/>
          <a:p>
            <a:pPr algn="ctr"/>
            <a:endParaRPr lang="en-US" dirty="0"/>
          </a:p>
        </p:txBody>
      </p:sp>
      <p:sp>
        <p:nvSpPr>
          <p:cNvPr id="203" name="Freeform: Shape 202">
            <a:extLst>
              <a:ext uri="{FF2B5EF4-FFF2-40B4-BE49-F238E27FC236}">
                <a16:creationId xmlns:a16="http://schemas.microsoft.com/office/drawing/2014/main" id="{4D4DF161-3234-1E6C-9B53-97B402A0AD35}"/>
              </a:ext>
            </a:extLst>
          </p:cNvPr>
          <p:cNvSpPr/>
          <p:nvPr/>
        </p:nvSpPr>
        <p:spPr bwMode="auto">
          <a:xfrm>
            <a:off x="7724656" y="4965345"/>
            <a:ext cx="316839" cy="75516"/>
          </a:xfrm>
          <a:custGeom>
            <a:avLst/>
            <a:gdLst>
              <a:gd name="connsiteX0" fmla="*/ 0 w 316839"/>
              <a:gd name="connsiteY0" fmla="*/ 37758 h 75516"/>
              <a:gd name="connsiteX1" fmla="*/ 88649 w 316839"/>
              <a:gd name="connsiteY1" fmla="*/ 75516 h 75516"/>
              <a:gd name="connsiteX2" fmla="*/ 215057 w 316839"/>
              <a:gd name="connsiteY2" fmla="*/ 0 h 75516"/>
              <a:gd name="connsiteX3" fmla="*/ 316839 w 316839"/>
              <a:gd name="connsiteY3" fmla="*/ 49249 h 75516"/>
            </a:gdLst>
            <a:ahLst/>
            <a:cxnLst>
              <a:cxn ang="0">
                <a:pos x="connsiteX0" y="connsiteY0"/>
              </a:cxn>
              <a:cxn ang="0">
                <a:pos x="connsiteX1" y="connsiteY1"/>
              </a:cxn>
              <a:cxn ang="0">
                <a:pos x="connsiteX2" y="connsiteY2"/>
              </a:cxn>
              <a:cxn ang="0">
                <a:pos x="connsiteX3" y="connsiteY3"/>
              </a:cxn>
            </a:cxnLst>
            <a:rect l="l" t="t" r="r" b="b"/>
            <a:pathLst>
              <a:path w="316839" h="75516">
                <a:moveTo>
                  <a:pt x="0" y="37758"/>
                </a:moveTo>
                <a:lnTo>
                  <a:pt x="88649" y="75516"/>
                </a:lnTo>
                <a:lnTo>
                  <a:pt x="215057" y="0"/>
                </a:lnTo>
                <a:lnTo>
                  <a:pt x="316839" y="49249"/>
                </a:lnTo>
              </a:path>
            </a:pathLst>
          </a:custGeom>
          <a:noFill/>
          <a:ln w="19050">
            <a:solidFill>
              <a:schemeClr val="bg1"/>
            </a:solidFill>
            <a:miter lim="800000"/>
            <a:headEnd/>
            <a:tailEnd/>
          </a:ln>
        </p:spPr>
        <p:txBody>
          <a:bodyPr rtlCol="0" anchor="ctr"/>
          <a:lstStyle/>
          <a:p>
            <a:pPr algn="ctr"/>
            <a:endParaRPr lang="en-US" dirty="0"/>
          </a:p>
        </p:txBody>
      </p:sp>
      <p:cxnSp>
        <p:nvCxnSpPr>
          <p:cNvPr id="204" name="Straight Connector 203">
            <a:extLst>
              <a:ext uri="{FF2B5EF4-FFF2-40B4-BE49-F238E27FC236}">
                <a16:creationId xmlns:a16="http://schemas.microsoft.com/office/drawing/2014/main" id="{E6A8F915-8455-3B44-AA42-AE80790A3066}"/>
              </a:ext>
            </a:extLst>
          </p:cNvPr>
          <p:cNvCxnSpPr>
            <a:cxnSpLocks/>
          </p:cNvCxnSpPr>
          <p:nvPr/>
        </p:nvCxnSpPr>
        <p:spPr bwMode="auto">
          <a:xfrm flipH="1">
            <a:off x="6257020" y="5213234"/>
            <a:ext cx="282364" cy="221623"/>
          </a:xfrm>
          <a:prstGeom prst="line">
            <a:avLst/>
          </a:prstGeom>
          <a:noFill/>
          <a:ln w="19050"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8858A327-067B-CA19-C561-2B2CDAAC0AC9}"/>
              </a:ext>
            </a:extLst>
          </p:cNvPr>
          <p:cNvCxnSpPr>
            <a:cxnSpLocks/>
          </p:cNvCxnSpPr>
          <p:nvPr/>
        </p:nvCxnSpPr>
        <p:spPr bwMode="auto">
          <a:xfrm>
            <a:off x="6529534" y="5206668"/>
            <a:ext cx="21341" cy="75516"/>
          </a:xfrm>
          <a:prstGeom prst="line">
            <a:avLst/>
          </a:prstGeom>
          <a:noFill/>
          <a:ln w="19050" cap="flat" cmpd="sng" algn="ctr">
            <a:solidFill>
              <a:schemeClr val="bg1"/>
            </a:solidFill>
            <a:prstDash val="solid"/>
            <a:round/>
            <a:headEnd type="none" w="med" len="med"/>
            <a:tailEnd type="none" w="med" len="med"/>
          </a:ln>
          <a:effectLst/>
        </p:spPr>
      </p:cxnSp>
      <p:grpSp>
        <p:nvGrpSpPr>
          <p:cNvPr id="206" name="Group 205">
            <a:extLst>
              <a:ext uri="{FF2B5EF4-FFF2-40B4-BE49-F238E27FC236}">
                <a16:creationId xmlns:a16="http://schemas.microsoft.com/office/drawing/2014/main" id="{25BE524C-BD4C-6943-3A46-E08C3CE9E466}"/>
              </a:ext>
            </a:extLst>
          </p:cNvPr>
          <p:cNvGrpSpPr/>
          <p:nvPr/>
        </p:nvGrpSpPr>
        <p:grpSpPr>
          <a:xfrm rot="20742858">
            <a:off x="6528254" y="4887780"/>
            <a:ext cx="29455" cy="89507"/>
            <a:chOff x="1530428" y="5221441"/>
            <a:chExt cx="29455" cy="89507"/>
          </a:xfrm>
        </p:grpSpPr>
        <p:cxnSp>
          <p:nvCxnSpPr>
            <p:cNvPr id="207" name="Straight Connector 206">
              <a:extLst>
                <a:ext uri="{FF2B5EF4-FFF2-40B4-BE49-F238E27FC236}">
                  <a16:creationId xmlns:a16="http://schemas.microsoft.com/office/drawing/2014/main" id="{B067BE1C-EB06-CD83-60AF-E2516D2742ED}"/>
                </a:ext>
              </a:extLst>
            </p:cNvPr>
            <p:cNvCxnSpPr>
              <a:cxnSpLocks/>
            </p:cNvCxnSpPr>
            <p:nvPr/>
          </p:nvCxnSpPr>
          <p:spPr bwMode="auto">
            <a:xfrm>
              <a:off x="1530428" y="5221441"/>
              <a:ext cx="0" cy="89507"/>
            </a:xfrm>
            <a:prstGeom prst="line">
              <a:avLst/>
            </a:prstGeom>
            <a:noFill/>
            <a:ln w="19050"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8715187A-2222-B046-7766-B1C4E9580072}"/>
                </a:ext>
              </a:extLst>
            </p:cNvPr>
            <p:cNvCxnSpPr>
              <a:cxnSpLocks/>
            </p:cNvCxnSpPr>
            <p:nvPr/>
          </p:nvCxnSpPr>
          <p:spPr bwMode="auto">
            <a:xfrm>
              <a:off x="1559883" y="5221441"/>
              <a:ext cx="0" cy="89507"/>
            </a:xfrm>
            <a:prstGeom prst="line">
              <a:avLst/>
            </a:prstGeom>
            <a:noFill/>
            <a:ln w="19050" cap="flat" cmpd="sng" algn="ctr">
              <a:solidFill>
                <a:schemeClr val="bg1"/>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5DBF4218-FD67-8C4F-C1AC-33E852C81AC2}"/>
              </a:ext>
            </a:extLst>
          </p:cNvPr>
          <p:cNvGrpSpPr/>
          <p:nvPr/>
        </p:nvGrpSpPr>
        <p:grpSpPr>
          <a:xfrm rot="18569177">
            <a:off x="6688338" y="5147758"/>
            <a:ext cx="29455" cy="89507"/>
            <a:chOff x="1530428" y="5221441"/>
            <a:chExt cx="29455" cy="89507"/>
          </a:xfrm>
        </p:grpSpPr>
        <p:cxnSp>
          <p:nvCxnSpPr>
            <p:cNvPr id="210" name="Straight Connector 209">
              <a:extLst>
                <a:ext uri="{FF2B5EF4-FFF2-40B4-BE49-F238E27FC236}">
                  <a16:creationId xmlns:a16="http://schemas.microsoft.com/office/drawing/2014/main" id="{3658FE05-AADD-A6F0-9814-4A6306E5D764}"/>
                </a:ext>
              </a:extLst>
            </p:cNvPr>
            <p:cNvCxnSpPr>
              <a:cxnSpLocks/>
            </p:cNvCxnSpPr>
            <p:nvPr/>
          </p:nvCxnSpPr>
          <p:spPr bwMode="auto">
            <a:xfrm>
              <a:off x="1530428" y="5221441"/>
              <a:ext cx="0" cy="89507"/>
            </a:xfrm>
            <a:prstGeom prst="line">
              <a:avLst/>
            </a:prstGeom>
            <a:noFill/>
            <a:ln w="19050"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425971C3-878D-F4BF-59D0-0EFF6E5AF3AF}"/>
                </a:ext>
              </a:extLst>
            </p:cNvPr>
            <p:cNvCxnSpPr>
              <a:cxnSpLocks/>
            </p:cNvCxnSpPr>
            <p:nvPr/>
          </p:nvCxnSpPr>
          <p:spPr bwMode="auto">
            <a:xfrm>
              <a:off x="1559883" y="5221441"/>
              <a:ext cx="0" cy="89507"/>
            </a:xfrm>
            <a:prstGeom prst="line">
              <a:avLst/>
            </a:prstGeom>
            <a:noFill/>
            <a:ln w="19050" cap="flat" cmpd="sng" algn="ctr">
              <a:solidFill>
                <a:schemeClr val="bg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D4129055-C948-B95D-8291-56FFBEEFE6BE}"/>
              </a:ext>
            </a:extLst>
          </p:cNvPr>
          <p:cNvGrpSpPr/>
          <p:nvPr/>
        </p:nvGrpSpPr>
        <p:grpSpPr>
          <a:xfrm>
            <a:off x="7516932" y="5026094"/>
            <a:ext cx="29455" cy="89507"/>
            <a:chOff x="1530428" y="5221441"/>
            <a:chExt cx="29455" cy="89507"/>
          </a:xfrm>
        </p:grpSpPr>
        <p:cxnSp>
          <p:nvCxnSpPr>
            <p:cNvPr id="213" name="Straight Connector 212">
              <a:extLst>
                <a:ext uri="{FF2B5EF4-FFF2-40B4-BE49-F238E27FC236}">
                  <a16:creationId xmlns:a16="http://schemas.microsoft.com/office/drawing/2014/main" id="{52C68D28-68D8-346A-ED30-486C70829849}"/>
                </a:ext>
              </a:extLst>
            </p:cNvPr>
            <p:cNvCxnSpPr>
              <a:cxnSpLocks/>
            </p:cNvCxnSpPr>
            <p:nvPr/>
          </p:nvCxnSpPr>
          <p:spPr bwMode="auto">
            <a:xfrm>
              <a:off x="1530428" y="5221441"/>
              <a:ext cx="0" cy="89507"/>
            </a:xfrm>
            <a:prstGeom prst="line">
              <a:avLst/>
            </a:prstGeom>
            <a:noFill/>
            <a:ln w="19050"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1C4797BE-B7BD-2703-4268-3E74A80EAA1F}"/>
                </a:ext>
              </a:extLst>
            </p:cNvPr>
            <p:cNvCxnSpPr>
              <a:cxnSpLocks/>
            </p:cNvCxnSpPr>
            <p:nvPr/>
          </p:nvCxnSpPr>
          <p:spPr bwMode="auto">
            <a:xfrm>
              <a:off x="1559883" y="5221441"/>
              <a:ext cx="0" cy="89507"/>
            </a:xfrm>
            <a:prstGeom prst="line">
              <a:avLst/>
            </a:prstGeom>
            <a:noFill/>
            <a:ln w="19050" cap="flat" cmpd="sng" algn="ctr">
              <a:solidFill>
                <a:schemeClr val="bg1"/>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6D7034FA-16B0-3C84-5799-9ECF8CD9FDCE}"/>
              </a:ext>
            </a:extLst>
          </p:cNvPr>
          <p:cNvGrpSpPr/>
          <p:nvPr/>
        </p:nvGrpSpPr>
        <p:grpSpPr>
          <a:xfrm>
            <a:off x="7926747" y="4880098"/>
            <a:ext cx="29455" cy="89507"/>
            <a:chOff x="1530428" y="5221441"/>
            <a:chExt cx="29455" cy="89507"/>
          </a:xfrm>
        </p:grpSpPr>
        <p:cxnSp>
          <p:nvCxnSpPr>
            <p:cNvPr id="216" name="Straight Connector 215">
              <a:extLst>
                <a:ext uri="{FF2B5EF4-FFF2-40B4-BE49-F238E27FC236}">
                  <a16:creationId xmlns:a16="http://schemas.microsoft.com/office/drawing/2014/main" id="{1641EB1A-36B7-D661-7384-1ECEC4736928}"/>
                </a:ext>
              </a:extLst>
            </p:cNvPr>
            <p:cNvCxnSpPr>
              <a:cxnSpLocks/>
            </p:cNvCxnSpPr>
            <p:nvPr/>
          </p:nvCxnSpPr>
          <p:spPr bwMode="auto">
            <a:xfrm>
              <a:off x="1530428" y="5221441"/>
              <a:ext cx="0" cy="89507"/>
            </a:xfrm>
            <a:prstGeom prst="line">
              <a:avLst/>
            </a:prstGeom>
            <a:noFill/>
            <a:ln w="19050"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652E8E6F-7FAF-F867-E07D-F5479DD73D64}"/>
                </a:ext>
              </a:extLst>
            </p:cNvPr>
            <p:cNvCxnSpPr>
              <a:cxnSpLocks/>
            </p:cNvCxnSpPr>
            <p:nvPr/>
          </p:nvCxnSpPr>
          <p:spPr bwMode="auto">
            <a:xfrm>
              <a:off x="1559883" y="5221441"/>
              <a:ext cx="0" cy="89507"/>
            </a:xfrm>
            <a:prstGeom prst="line">
              <a:avLst/>
            </a:prstGeom>
            <a:noFill/>
            <a:ln w="19050" cap="flat" cmpd="sng" algn="ctr">
              <a:solidFill>
                <a:schemeClr val="bg1"/>
              </a:solidFill>
              <a:prstDash val="solid"/>
              <a:round/>
              <a:headEnd type="none" w="med" len="med"/>
              <a:tailEnd type="none" w="med" len="med"/>
            </a:ln>
            <a:effectLst/>
          </p:spPr>
        </p:cxnSp>
      </p:grpSp>
      <p:sp>
        <p:nvSpPr>
          <p:cNvPr id="218" name="Rectangle 217">
            <a:extLst>
              <a:ext uri="{FF2B5EF4-FFF2-40B4-BE49-F238E27FC236}">
                <a16:creationId xmlns:a16="http://schemas.microsoft.com/office/drawing/2014/main" id="{8D1A8AF9-3B2B-7FF9-71F3-26ED7E3A2FEE}"/>
              </a:ext>
            </a:extLst>
          </p:cNvPr>
          <p:cNvSpPr/>
          <p:nvPr/>
        </p:nvSpPr>
        <p:spPr>
          <a:xfrm>
            <a:off x="6475268" y="4760635"/>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19" name="Rectangle 218">
            <a:extLst>
              <a:ext uri="{FF2B5EF4-FFF2-40B4-BE49-F238E27FC236}">
                <a16:creationId xmlns:a16="http://schemas.microsoft.com/office/drawing/2014/main" id="{4B769A5C-1EC3-900E-AB1B-19C19992651E}"/>
              </a:ext>
            </a:extLst>
          </p:cNvPr>
          <p:cNvSpPr/>
          <p:nvPr/>
        </p:nvSpPr>
        <p:spPr>
          <a:xfrm>
            <a:off x="6516378" y="5257536"/>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220" name="Rectangle 219">
            <a:extLst>
              <a:ext uri="{FF2B5EF4-FFF2-40B4-BE49-F238E27FC236}">
                <a16:creationId xmlns:a16="http://schemas.microsoft.com/office/drawing/2014/main" id="{7DE1D83C-2714-EFA6-E492-585F33434195}"/>
              </a:ext>
            </a:extLst>
          </p:cNvPr>
          <p:cNvSpPr/>
          <p:nvPr/>
        </p:nvSpPr>
        <p:spPr>
          <a:xfrm>
            <a:off x="6731402" y="5184537"/>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21" name="Rectangle 220">
            <a:extLst>
              <a:ext uri="{FF2B5EF4-FFF2-40B4-BE49-F238E27FC236}">
                <a16:creationId xmlns:a16="http://schemas.microsoft.com/office/drawing/2014/main" id="{A46CE79E-16F1-7EBF-AD4F-F906E0CFE87B}"/>
              </a:ext>
            </a:extLst>
          </p:cNvPr>
          <p:cNvSpPr/>
          <p:nvPr/>
        </p:nvSpPr>
        <p:spPr>
          <a:xfrm>
            <a:off x="6654847" y="4951455"/>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222" name="Rectangle 221">
            <a:extLst>
              <a:ext uri="{FF2B5EF4-FFF2-40B4-BE49-F238E27FC236}">
                <a16:creationId xmlns:a16="http://schemas.microsoft.com/office/drawing/2014/main" id="{13982D60-982E-1E4B-2889-EEA74A48B870}"/>
              </a:ext>
            </a:extLst>
          </p:cNvPr>
          <p:cNvSpPr/>
          <p:nvPr/>
        </p:nvSpPr>
        <p:spPr>
          <a:xfrm>
            <a:off x="7486999" y="5088487"/>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23" name="Rectangle 222">
            <a:extLst>
              <a:ext uri="{FF2B5EF4-FFF2-40B4-BE49-F238E27FC236}">
                <a16:creationId xmlns:a16="http://schemas.microsoft.com/office/drawing/2014/main" id="{00D421D9-690D-28C3-9EAA-A8F91E581C26}"/>
              </a:ext>
            </a:extLst>
          </p:cNvPr>
          <p:cNvSpPr/>
          <p:nvPr/>
        </p:nvSpPr>
        <p:spPr>
          <a:xfrm>
            <a:off x="7891692" y="4738864"/>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24" name="Rectangle 223">
            <a:extLst>
              <a:ext uri="{FF2B5EF4-FFF2-40B4-BE49-F238E27FC236}">
                <a16:creationId xmlns:a16="http://schemas.microsoft.com/office/drawing/2014/main" id="{C41DB581-1DD8-1E97-C416-622CB10F9F40}"/>
              </a:ext>
            </a:extLst>
          </p:cNvPr>
          <p:cNvSpPr/>
          <p:nvPr/>
        </p:nvSpPr>
        <p:spPr>
          <a:xfrm>
            <a:off x="8016570" y="5011162"/>
            <a:ext cx="152475" cy="213392"/>
          </a:xfrm>
          <a:prstGeom prst="rect">
            <a:avLst/>
          </a:prstGeom>
        </p:spPr>
        <p:txBody>
          <a:bodyPr wrap="square" lIns="0" tIns="0" rIns="0" bIns="0">
            <a:spAutoFit/>
          </a:bodyPr>
          <a:lstStyle/>
          <a:p>
            <a:pPr marL="0" marR="0" lvl="0" indent="0" algn="ctr" defTabSz="609402" rtl="0" eaLnBrk="0" fontAlgn="base" latinLnBrk="0" hangingPunct="0">
              <a:lnSpc>
                <a:spcPts val="8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NH</a:t>
            </a:r>
          </a:p>
        </p:txBody>
      </p:sp>
      <p:sp>
        <p:nvSpPr>
          <p:cNvPr id="225" name="Rectangle 224">
            <a:extLst>
              <a:ext uri="{FF2B5EF4-FFF2-40B4-BE49-F238E27FC236}">
                <a16:creationId xmlns:a16="http://schemas.microsoft.com/office/drawing/2014/main" id="{F01DA539-E53A-56B3-2F19-24E56D8FA0BE}"/>
              </a:ext>
            </a:extLst>
          </p:cNvPr>
          <p:cNvSpPr/>
          <p:nvPr/>
        </p:nvSpPr>
        <p:spPr>
          <a:xfrm>
            <a:off x="7584983" y="4821623"/>
            <a:ext cx="152475" cy="213392"/>
          </a:xfrm>
          <a:prstGeom prst="rect">
            <a:avLst/>
          </a:prstGeom>
        </p:spPr>
        <p:txBody>
          <a:bodyPr wrap="square" lIns="0" tIns="0" rIns="0" bIns="0">
            <a:spAutoFit/>
          </a:bodyPr>
          <a:lstStyle/>
          <a:p>
            <a:pPr marL="0" marR="0" lvl="0" indent="0" algn="ctr" defTabSz="609402" rtl="0" eaLnBrk="0" fontAlgn="base" latinLnBrk="0" hangingPunct="0">
              <a:lnSpc>
                <a:spcPts val="800"/>
              </a:lnSpc>
              <a:spcBef>
                <a:spcPct val="0"/>
              </a:spcBef>
              <a:spcAft>
                <a:spcPct val="0"/>
              </a:spcAft>
              <a:buClrTx/>
              <a:buSzTx/>
              <a:buFontTx/>
              <a:buNone/>
              <a:tabLst/>
              <a:defRPr/>
            </a:pPr>
            <a:r>
              <a:rPr lang="en-US" sz="1000" dirty="0">
                <a:solidFill>
                  <a:srgbClr val="000000"/>
                </a:solidFill>
                <a:latin typeface="Calibri" panose="020F0502020204030204" pitchFamily="34" charset="0"/>
                <a:cs typeface="Calibri" panose="020F0502020204030204" pitchFamily="34" charset="0"/>
              </a:rPr>
              <a:t>HN</a:t>
            </a: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6" name="Freeform: Shape 225">
            <a:extLst>
              <a:ext uri="{FF2B5EF4-FFF2-40B4-BE49-F238E27FC236}">
                <a16:creationId xmlns:a16="http://schemas.microsoft.com/office/drawing/2014/main" id="{B83AD6CC-4DBB-CBFD-9508-A308CF676FD7}"/>
              </a:ext>
            </a:extLst>
          </p:cNvPr>
          <p:cNvSpPr/>
          <p:nvPr/>
        </p:nvSpPr>
        <p:spPr bwMode="auto">
          <a:xfrm>
            <a:off x="8154682" y="4970884"/>
            <a:ext cx="283028" cy="65314"/>
          </a:xfrm>
          <a:custGeom>
            <a:avLst/>
            <a:gdLst>
              <a:gd name="connsiteX0" fmla="*/ 0 w 283028"/>
              <a:gd name="connsiteY0" fmla="*/ 37139 h 65314"/>
              <a:gd name="connsiteX1" fmla="*/ 64033 w 283028"/>
              <a:gd name="connsiteY1" fmla="*/ 0 h 65314"/>
              <a:gd name="connsiteX2" fmla="*/ 201065 w 283028"/>
              <a:gd name="connsiteY2" fmla="*/ 65314 h 65314"/>
              <a:gd name="connsiteX3" fmla="*/ 283028 w 283028"/>
              <a:gd name="connsiteY3" fmla="*/ 23052 h 65314"/>
            </a:gdLst>
            <a:ahLst/>
            <a:cxnLst>
              <a:cxn ang="0">
                <a:pos x="connsiteX0" y="connsiteY0"/>
              </a:cxn>
              <a:cxn ang="0">
                <a:pos x="connsiteX1" y="connsiteY1"/>
              </a:cxn>
              <a:cxn ang="0">
                <a:pos x="connsiteX2" y="connsiteY2"/>
              </a:cxn>
              <a:cxn ang="0">
                <a:pos x="connsiteX3" y="connsiteY3"/>
              </a:cxn>
            </a:cxnLst>
            <a:rect l="l" t="t" r="r" b="b"/>
            <a:pathLst>
              <a:path w="283028" h="65314">
                <a:moveTo>
                  <a:pt x="0" y="37139"/>
                </a:moveTo>
                <a:lnTo>
                  <a:pt x="64033" y="0"/>
                </a:lnTo>
                <a:lnTo>
                  <a:pt x="201065" y="65314"/>
                </a:lnTo>
                <a:lnTo>
                  <a:pt x="283028" y="23052"/>
                </a:lnTo>
              </a:path>
            </a:pathLst>
          </a:custGeom>
          <a:noFill/>
          <a:ln w="19050">
            <a:solidFill>
              <a:schemeClr val="bg1"/>
            </a:solidFill>
            <a:miter lim="800000"/>
            <a:headEnd/>
            <a:tailEnd/>
          </a:ln>
        </p:spPr>
        <p:txBody>
          <a:bodyPr rtlCol="0" anchor="ctr"/>
          <a:lstStyle/>
          <a:p>
            <a:pPr algn="ctr"/>
            <a:endParaRPr lang="en-US" dirty="0"/>
          </a:p>
        </p:txBody>
      </p:sp>
      <p:grpSp>
        <p:nvGrpSpPr>
          <p:cNvPr id="227" name="Group 226">
            <a:extLst>
              <a:ext uri="{FF2B5EF4-FFF2-40B4-BE49-F238E27FC236}">
                <a16:creationId xmlns:a16="http://schemas.microsoft.com/office/drawing/2014/main" id="{752B9EE7-CC78-59F0-6F7C-A1774328C86B}"/>
              </a:ext>
            </a:extLst>
          </p:cNvPr>
          <p:cNvGrpSpPr/>
          <p:nvPr/>
        </p:nvGrpSpPr>
        <p:grpSpPr>
          <a:xfrm>
            <a:off x="8337843" y="5026095"/>
            <a:ext cx="29455" cy="89507"/>
            <a:chOff x="1530428" y="5221441"/>
            <a:chExt cx="29455" cy="89507"/>
          </a:xfrm>
        </p:grpSpPr>
        <p:cxnSp>
          <p:nvCxnSpPr>
            <p:cNvPr id="228" name="Straight Connector 227">
              <a:extLst>
                <a:ext uri="{FF2B5EF4-FFF2-40B4-BE49-F238E27FC236}">
                  <a16:creationId xmlns:a16="http://schemas.microsoft.com/office/drawing/2014/main" id="{8A72BE93-D160-7394-C9B9-A8175B40A554}"/>
                </a:ext>
              </a:extLst>
            </p:cNvPr>
            <p:cNvCxnSpPr>
              <a:cxnSpLocks/>
            </p:cNvCxnSpPr>
            <p:nvPr/>
          </p:nvCxnSpPr>
          <p:spPr bwMode="auto">
            <a:xfrm>
              <a:off x="1530428" y="5221441"/>
              <a:ext cx="0" cy="89507"/>
            </a:xfrm>
            <a:prstGeom prst="line">
              <a:avLst/>
            </a:prstGeom>
            <a:noFill/>
            <a:ln w="19050"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0835C475-03EB-3C34-7EB4-786F10AB9C25}"/>
                </a:ext>
              </a:extLst>
            </p:cNvPr>
            <p:cNvCxnSpPr>
              <a:cxnSpLocks/>
            </p:cNvCxnSpPr>
            <p:nvPr/>
          </p:nvCxnSpPr>
          <p:spPr bwMode="auto">
            <a:xfrm>
              <a:off x="1559883" y="5221441"/>
              <a:ext cx="0" cy="89507"/>
            </a:xfrm>
            <a:prstGeom prst="line">
              <a:avLst/>
            </a:prstGeom>
            <a:noFill/>
            <a:ln w="19050" cap="flat" cmpd="sng" algn="ctr">
              <a:solidFill>
                <a:schemeClr val="bg1"/>
              </a:solidFill>
              <a:prstDash val="solid"/>
              <a:round/>
              <a:headEnd type="none" w="med" len="med"/>
              <a:tailEnd type="none" w="med" len="med"/>
            </a:ln>
            <a:effectLst/>
          </p:spPr>
        </p:cxnSp>
      </p:grpSp>
      <p:sp>
        <p:nvSpPr>
          <p:cNvPr id="230" name="Rectangle 229">
            <a:extLst>
              <a:ext uri="{FF2B5EF4-FFF2-40B4-BE49-F238E27FC236}">
                <a16:creationId xmlns:a16="http://schemas.microsoft.com/office/drawing/2014/main" id="{B62247D3-7AE4-A5BB-8324-3DD1DAA6B9B2}"/>
              </a:ext>
            </a:extLst>
          </p:cNvPr>
          <p:cNvSpPr/>
          <p:nvPr/>
        </p:nvSpPr>
        <p:spPr>
          <a:xfrm>
            <a:off x="8304069" y="5098733"/>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31" name="Rectangle 230">
            <a:extLst>
              <a:ext uri="{FF2B5EF4-FFF2-40B4-BE49-F238E27FC236}">
                <a16:creationId xmlns:a16="http://schemas.microsoft.com/office/drawing/2014/main" id="{EA0A11EB-073C-4972-A49E-4D204F91BA15}"/>
              </a:ext>
            </a:extLst>
          </p:cNvPr>
          <p:cNvSpPr/>
          <p:nvPr/>
        </p:nvSpPr>
        <p:spPr>
          <a:xfrm>
            <a:off x="8404614" y="4821623"/>
            <a:ext cx="152475" cy="213392"/>
          </a:xfrm>
          <a:prstGeom prst="rect">
            <a:avLst/>
          </a:prstGeom>
        </p:spPr>
        <p:txBody>
          <a:bodyPr wrap="square" lIns="0" tIns="0" rIns="0" bIns="0">
            <a:spAutoFit/>
          </a:bodyPr>
          <a:lstStyle/>
          <a:p>
            <a:pPr marL="0" marR="0" lvl="0" indent="0" algn="ctr" defTabSz="609402" rtl="0" eaLnBrk="0" fontAlgn="base" latinLnBrk="0" hangingPunct="0">
              <a:lnSpc>
                <a:spcPts val="800"/>
              </a:lnSpc>
              <a:spcBef>
                <a:spcPct val="0"/>
              </a:spcBef>
              <a:spcAft>
                <a:spcPct val="0"/>
              </a:spcAft>
              <a:buClrTx/>
              <a:buSzTx/>
              <a:buFontTx/>
              <a:buNone/>
              <a:tabLst/>
              <a:defRPr/>
            </a:pPr>
            <a:r>
              <a:rPr lang="en-US" sz="1000" dirty="0">
                <a:solidFill>
                  <a:srgbClr val="000000"/>
                </a:solidFill>
                <a:latin typeface="Calibri" panose="020F0502020204030204" pitchFamily="34" charset="0"/>
                <a:cs typeface="Calibri" panose="020F0502020204030204" pitchFamily="34" charset="0"/>
              </a:rPr>
              <a:t>HN</a:t>
            </a: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2" name="Freeform: Shape 231">
            <a:extLst>
              <a:ext uri="{FF2B5EF4-FFF2-40B4-BE49-F238E27FC236}">
                <a16:creationId xmlns:a16="http://schemas.microsoft.com/office/drawing/2014/main" id="{1ABCD32B-0FEA-6CB5-FDFB-27FB5E9B1912}"/>
              </a:ext>
            </a:extLst>
          </p:cNvPr>
          <p:cNvSpPr/>
          <p:nvPr/>
        </p:nvSpPr>
        <p:spPr bwMode="auto">
          <a:xfrm>
            <a:off x="8551690" y="4970884"/>
            <a:ext cx="303519" cy="66595"/>
          </a:xfrm>
          <a:custGeom>
            <a:avLst/>
            <a:gdLst>
              <a:gd name="connsiteX0" fmla="*/ 0 w 303519"/>
              <a:gd name="connsiteY0" fmla="*/ 25613 h 66595"/>
              <a:gd name="connsiteX1" fmla="*/ 80682 w 303519"/>
              <a:gd name="connsiteY1" fmla="*/ 66595 h 66595"/>
              <a:gd name="connsiteX2" fmla="*/ 215153 w 303519"/>
              <a:gd name="connsiteY2" fmla="*/ 0 h 66595"/>
              <a:gd name="connsiteX3" fmla="*/ 303519 w 303519"/>
              <a:gd name="connsiteY3" fmla="*/ 38420 h 66595"/>
            </a:gdLst>
            <a:ahLst/>
            <a:cxnLst>
              <a:cxn ang="0">
                <a:pos x="connsiteX0" y="connsiteY0"/>
              </a:cxn>
              <a:cxn ang="0">
                <a:pos x="connsiteX1" y="connsiteY1"/>
              </a:cxn>
              <a:cxn ang="0">
                <a:pos x="connsiteX2" y="connsiteY2"/>
              </a:cxn>
              <a:cxn ang="0">
                <a:pos x="connsiteX3" y="connsiteY3"/>
              </a:cxn>
            </a:cxnLst>
            <a:rect l="l" t="t" r="r" b="b"/>
            <a:pathLst>
              <a:path w="303519" h="66595">
                <a:moveTo>
                  <a:pt x="0" y="25613"/>
                </a:moveTo>
                <a:lnTo>
                  <a:pt x="80682" y="66595"/>
                </a:lnTo>
                <a:lnTo>
                  <a:pt x="215153" y="0"/>
                </a:lnTo>
                <a:lnTo>
                  <a:pt x="303519" y="38420"/>
                </a:lnTo>
              </a:path>
            </a:pathLst>
          </a:custGeom>
          <a:noFill/>
          <a:ln w="19050">
            <a:solidFill>
              <a:schemeClr val="bg1"/>
            </a:solidFill>
            <a:miter lim="800000"/>
            <a:headEnd/>
            <a:tailEnd/>
          </a:ln>
        </p:spPr>
        <p:txBody>
          <a:bodyPr rtlCol="0" anchor="ctr"/>
          <a:lstStyle/>
          <a:p>
            <a:pPr algn="ctr"/>
            <a:endParaRPr lang="en-US" dirty="0"/>
          </a:p>
        </p:txBody>
      </p:sp>
      <p:grpSp>
        <p:nvGrpSpPr>
          <p:cNvPr id="233" name="Group 232">
            <a:extLst>
              <a:ext uri="{FF2B5EF4-FFF2-40B4-BE49-F238E27FC236}">
                <a16:creationId xmlns:a16="http://schemas.microsoft.com/office/drawing/2014/main" id="{8106636D-FB8E-5AB4-F3EF-66E8BD620329}"/>
              </a:ext>
            </a:extLst>
          </p:cNvPr>
          <p:cNvGrpSpPr/>
          <p:nvPr/>
        </p:nvGrpSpPr>
        <p:grpSpPr>
          <a:xfrm>
            <a:off x="8750219" y="4889063"/>
            <a:ext cx="29455" cy="89507"/>
            <a:chOff x="1530428" y="5221441"/>
            <a:chExt cx="29455" cy="89507"/>
          </a:xfrm>
        </p:grpSpPr>
        <p:cxnSp>
          <p:nvCxnSpPr>
            <p:cNvPr id="234" name="Straight Connector 233">
              <a:extLst>
                <a:ext uri="{FF2B5EF4-FFF2-40B4-BE49-F238E27FC236}">
                  <a16:creationId xmlns:a16="http://schemas.microsoft.com/office/drawing/2014/main" id="{A5629067-1BFA-7B2D-FE91-32F3220A9207}"/>
                </a:ext>
              </a:extLst>
            </p:cNvPr>
            <p:cNvCxnSpPr>
              <a:cxnSpLocks/>
            </p:cNvCxnSpPr>
            <p:nvPr/>
          </p:nvCxnSpPr>
          <p:spPr bwMode="auto">
            <a:xfrm>
              <a:off x="1530428" y="5221441"/>
              <a:ext cx="0" cy="89507"/>
            </a:xfrm>
            <a:prstGeom prst="line">
              <a:avLst/>
            </a:prstGeom>
            <a:noFill/>
            <a:ln w="19050"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DBDF7BE4-4EC5-261D-93A2-30C3FD66FD2E}"/>
                </a:ext>
              </a:extLst>
            </p:cNvPr>
            <p:cNvCxnSpPr>
              <a:cxnSpLocks/>
            </p:cNvCxnSpPr>
            <p:nvPr/>
          </p:nvCxnSpPr>
          <p:spPr bwMode="auto">
            <a:xfrm>
              <a:off x="1559883" y="5221441"/>
              <a:ext cx="0" cy="89507"/>
            </a:xfrm>
            <a:prstGeom prst="line">
              <a:avLst/>
            </a:prstGeom>
            <a:noFill/>
            <a:ln w="19050" cap="flat" cmpd="sng" algn="ctr">
              <a:solidFill>
                <a:schemeClr val="bg1"/>
              </a:solidFill>
              <a:prstDash val="solid"/>
              <a:round/>
              <a:headEnd type="none" w="med" len="med"/>
              <a:tailEnd type="none" w="med" len="med"/>
            </a:ln>
            <a:effectLst/>
          </p:spPr>
        </p:cxnSp>
      </p:grpSp>
      <p:sp>
        <p:nvSpPr>
          <p:cNvPr id="236" name="Rectangle 235">
            <a:extLst>
              <a:ext uri="{FF2B5EF4-FFF2-40B4-BE49-F238E27FC236}">
                <a16:creationId xmlns:a16="http://schemas.microsoft.com/office/drawing/2014/main" id="{7A0C024C-FC51-E05C-2867-1D4DB948E54F}"/>
              </a:ext>
            </a:extLst>
          </p:cNvPr>
          <p:cNvSpPr/>
          <p:nvPr/>
        </p:nvSpPr>
        <p:spPr>
          <a:xfrm>
            <a:off x="8719007" y="4747829"/>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37" name="Freeform 233">
            <a:extLst>
              <a:ext uri="{FF2B5EF4-FFF2-40B4-BE49-F238E27FC236}">
                <a16:creationId xmlns:a16="http://schemas.microsoft.com/office/drawing/2014/main" id="{EAED9E8F-1B97-D615-81E5-15C510E9FEBA}"/>
              </a:ext>
            </a:extLst>
          </p:cNvPr>
          <p:cNvSpPr/>
          <p:nvPr/>
        </p:nvSpPr>
        <p:spPr bwMode="auto">
          <a:xfrm rot="9066066">
            <a:off x="8574541" y="5055141"/>
            <a:ext cx="73025" cy="60325"/>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8" name="Rectangle 237">
            <a:extLst>
              <a:ext uri="{FF2B5EF4-FFF2-40B4-BE49-F238E27FC236}">
                <a16:creationId xmlns:a16="http://schemas.microsoft.com/office/drawing/2014/main" id="{3493B46D-C602-3C47-B8A2-8CAA548973F8}"/>
              </a:ext>
            </a:extLst>
          </p:cNvPr>
          <p:cNvSpPr/>
          <p:nvPr/>
        </p:nvSpPr>
        <p:spPr>
          <a:xfrm>
            <a:off x="8507824" y="5067997"/>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cxnSp>
        <p:nvCxnSpPr>
          <p:cNvPr id="239" name="Straight Connector 238">
            <a:extLst>
              <a:ext uri="{FF2B5EF4-FFF2-40B4-BE49-F238E27FC236}">
                <a16:creationId xmlns:a16="http://schemas.microsoft.com/office/drawing/2014/main" id="{E4DC55FA-AD73-B584-0416-109670937751}"/>
              </a:ext>
            </a:extLst>
          </p:cNvPr>
          <p:cNvCxnSpPr>
            <a:cxnSpLocks/>
          </p:cNvCxnSpPr>
          <p:nvPr/>
        </p:nvCxnSpPr>
        <p:spPr bwMode="auto">
          <a:xfrm>
            <a:off x="8632372" y="5033636"/>
            <a:ext cx="78121" cy="130629"/>
          </a:xfrm>
          <a:prstGeom prst="line">
            <a:avLst/>
          </a:prstGeom>
          <a:noFill/>
          <a:ln w="19050" cap="flat" cmpd="sng" algn="ctr">
            <a:solidFill>
              <a:schemeClr val="bg1"/>
            </a:solidFill>
            <a:prstDash val="sysDash"/>
            <a:round/>
            <a:headEnd type="none" w="med" len="med"/>
            <a:tailEnd type="none" w="med" len="med"/>
          </a:ln>
          <a:effectLst/>
        </p:spPr>
      </p:cxnSp>
      <p:cxnSp>
        <p:nvCxnSpPr>
          <p:cNvPr id="240" name="Straight Connector 239">
            <a:extLst>
              <a:ext uri="{FF2B5EF4-FFF2-40B4-BE49-F238E27FC236}">
                <a16:creationId xmlns:a16="http://schemas.microsoft.com/office/drawing/2014/main" id="{19A0C968-636C-FA08-0D22-3C1137D02CAF}"/>
              </a:ext>
            </a:extLst>
          </p:cNvPr>
          <p:cNvCxnSpPr>
            <a:cxnSpLocks/>
          </p:cNvCxnSpPr>
          <p:nvPr/>
        </p:nvCxnSpPr>
        <p:spPr bwMode="auto">
          <a:xfrm flipH="1">
            <a:off x="8620846" y="5152739"/>
            <a:ext cx="92209" cy="130629"/>
          </a:xfrm>
          <a:prstGeom prst="line">
            <a:avLst/>
          </a:prstGeom>
          <a:noFill/>
          <a:ln w="19050" cap="flat" cmpd="sng" algn="ctr">
            <a:solidFill>
              <a:schemeClr val="bg1"/>
            </a:solidFill>
            <a:prstDash val="solid"/>
            <a:round/>
            <a:headEnd type="none" w="med" len="med"/>
            <a:tailEnd type="none" w="med" len="med"/>
          </a:ln>
          <a:effectLst/>
        </p:spPr>
      </p:cxnSp>
      <p:sp>
        <p:nvSpPr>
          <p:cNvPr id="241" name="Hexagon 240">
            <a:extLst>
              <a:ext uri="{FF2B5EF4-FFF2-40B4-BE49-F238E27FC236}">
                <a16:creationId xmlns:a16="http://schemas.microsoft.com/office/drawing/2014/main" id="{A40C5878-7515-2824-9DC6-588DDCC94903}"/>
              </a:ext>
            </a:extLst>
          </p:cNvPr>
          <p:cNvSpPr/>
          <p:nvPr/>
        </p:nvSpPr>
        <p:spPr bwMode="auto">
          <a:xfrm>
            <a:off x="8392887" y="5275684"/>
            <a:ext cx="301572" cy="259976"/>
          </a:xfrm>
          <a:prstGeom prst="hexagon">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42" name="Straight Connector 241">
            <a:extLst>
              <a:ext uri="{FF2B5EF4-FFF2-40B4-BE49-F238E27FC236}">
                <a16:creationId xmlns:a16="http://schemas.microsoft.com/office/drawing/2014/main" id="{3E849573-02D6-78A3-6258-4FEC2F9772C1}"/>
              </a:ext>
            </a:extLst>
          </p:cNvPr>
          <p:cNvCxnSpPr>
            <a:cxnSpLocks/>
          </p:cNvCxnSpPr>
          <p:nvPr/>
        </p:nvCxnSpPr>
        <p:spPr bwMode="auto">
          <a:xfrm flipH="1">
            <a:off x="8424903" y="5302576"/>
            <a:ext cx="57629" cy="106297"/>
          </a:xfrm>
          <a:prstGeom prst="line">
            <a:avLst/>
          </a:prstGeom>
          <a:noFill/>
          <a:ln w="19050"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291241DD-4CD9-A529-B428-D907175F9876}"/>
              </a:ext>
            </a:extLst>
          </p:cNvPr>
          <p:cNvCxnSpPr>
            <a:cxnSpLocks/>
          </p:cNvCxnSpPr>
          <p:nvPr/>
        </p:nvCxnSpPr>
        <p:spPr bwMode="auto">
          <a:xfrm>
            <a:off x="8608038" y="5302576"/>
            <a:ext cx="51229" cy="105017"/>
          </a:xfrm>
          <a:prstGeom prst="line">
            <a:avLst/>
          </a:prstGeom>
          <a:noFill/>
          <a:ln w="19050"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3890F132-2B29-4863-D99E-1854A4CC59CB}"/>
              </a:ext>
            </a:extLst>
          </p:cNvPr>
          <p:cNvCxnSpPr>
            <a:cxnSpLocks/>
          </p:cNvCxnSpPr>
          <p:nvPr/>
        </p:nvCxnSpPr>
        <p:spPr bwMode="auto">
          <a:xfrm>
            <a:off x="8481252" y="5508766"/>
            <a:ext cx="126788" cy="0"/>
          </a:xfrm>
          <a:prstGeom prst="line">
            <a:avLst/>
          </a:prstGeom>
          <a:noFill/>
          <a:ln w="19050" cap="flat" cmpd="sng" algn="ctr">
            <a:solidFill>
              <a:schemeClr val="bg1"/>
            </a:solidFill>
            <a:prstDash val="solid"/>
            <a:round/>
            <a:headEnd type="none" w="med" len="med"/>
            <a:tailEnd type="none" w="med" len="med"/>
          </a:ln>
          <a:effectLst/>
        </p:spPr>
      </p:cxnSp>
      <p:sp>
        <p:nvSpPr>
          <p:cNvPr id="245" name="Rectangle 244">
            <a:extLst>
              <a:ext uri="{FF2B5EF4-FFF2-40B4-BE49-F238E27FC236}">
                <a16:creationId xmlns:a16="http://schemas.microsoft.com/office/drawing/2014/main" id="{ACDCE680-3FBE-7F14-79F4-40DB2DE959C9}"/>
              </a:ext>
            </a:extLst>
          </p:cNvPr>
          <p:cNvSpPr/>
          <p:nvPr/>
        </p:nvSpPr>
        <p:spPr>
          <a:xfrm>
            <a:off x="8831077" y="5002198"/>
            <a:ext cx="152475" cy="213392"/>
          </a:xfrm>
          <a:prstGeom prst="rect">
            <a:avLst/>
          </a:prstGeom>
        </p:spPr>
        <p:txBody>
          <a:bodyPr wrap="square" lIns="0" tIns="0" rIns="0" bIns="0">
            <a:spAutoFit/>
          </a:bodyPr>
          <a:lstStyle/>
          <a:p>
            <a:pPr marL="0" marR="0" lvl="0" indent="0" algn="ctr" defTabSz="609402" rtl="0" eaLnBrk="0" fontAlgn="base" latinLnBrk="0" hangingPunct="0">
              <a:lnSpc>
                <a:spcPts val="8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NH</a:t>
            </a:r>
          </a:p>
        </p:txBody>
      </p:sp>
      <p:sp>
        <p:nvSpPr>
          <p:cNvPr id="246" name="Freeform: Shape 245">
            <a:extLst>
              <a:ext uri="{FF2B5EF4-FFF2-40B4-BE49-F238E27FC236}">
                <a16:creationId xmlns:a16="http://schemas.microsoft.com/office/drawing/2014/main" id="{91D7361C-81A3-FA85-7691-5AC96A3C043B}"/>
              </a:ext>
            </a:extLst>
          </p:cNvPr>
          <p:cNvSpPr/>
          <p:nvPr/>
        </p:nvSpPr>
        <p:spPr bwMode="auto">
          <a:xfrm>
            <a:off x="8978154" y="4967042"/>
            <a:ext cx="284309" cy="71717"/>
          </a:xfrm>
          <a:custGeom>
            <a:avLst/>
            <a:gdLst>
              <a:gd name="connsiteX0" fmla="*/ 0 w 284309"/>
              <a:gd name="connsiteY0" fmla="*/ 42262 h 71717"/>
              <a:gd name="connsiteX1" fmla="*/ 66595 w 284309"/>
              <a:gd name="connsiteY1" fmla="*/ 0 h 71717"/>
              <a:gd name="connsiteX2" fmla="*/ 204908 w 284309"/>
              <a:gd name="connsiteY2" fmla="*/ 71717 h 71717"/>
              <a:gd name="connsiteX3" fmla="*/ 284309 w 284309"/>
              <a:gd name="connsiteY3" fmla="*/ 28174 h 71717"/>
            </a:gdLst>
            <a:ahLst/>
            <a:cxnLst>
              <a:cxn ang="0">
                <a:pos x="connsiteX0" y="connsiteY0"/>
              </a:cxn>
              <a:cxn ang="0">
                <a:pos x="connsiteX1" y="connsiteY1"/>
              </a:cxn>
              <a:cxn ang="0">
                <a:pos x="connsiteX2" y="connsiteY2"/>
              </a:cxn>
              <a:cxn ang="0">
                <a:pos x="connsiteX3" y="connsiteY3"/>
              </a:cxn>
            </a:cxnLst>
            <a:rect l="l" t="t" r="r" b="b"/>
            <a:pathLst>
              <a:path w="284309" h="71717">
                <a:moveTo>
                  <a:pt x="0" y="42262"/>
                </a:moveTo>
                <a:lnTo>
                  <a:pt x="66595" y="0"/>
                </a:lnTo>
                <a:lnTo>
                  <a:pt x="204908" y="71717"/>
                </a:lnTo>
                <a:lnTo>
                  <a:pt x="284309" y="28174"/>
                </a:lnTo>
              </a:path>
            </a:pathLst>
          </a:custGeom>
          <a:noFill/>
          <a:ln w="19050">
            <a:solidFill>
              <a:schemeClr val="bg1"/>
            </a:solidFill>
            <a:miter lim="800000"/>
            <a:headEnd/>
            <a:tailEnd/>
          </a:ln>
        </p:spPr>
        <p:txBody>
          <a:bodyPr rtlCol="0" anchor="ctr"/>
          <a:lstStyle/>
          <a:p>
            <a:pPr algn="ctr"/>
            <a:endParaRPr lang="en-US" dirty="0"/>
          </a:p>
        </p:txBody>
      </p:sp>
      <p:grpSp>
        <p:nvGrpSpPr>
          <p:cNvPr id="247" name="Group 246">
            <a:extLst>
              <a:ext uri="{FF2B5EF4-FFF2-40B4-BE49-F238E27FC236}">
                <a16:creationId xmlns:a16="http://schemas.microsoft.com/office/drawing/2014/main" id="{799582DF-AE59-0DA7-C8D7-C97E7AE95C1B}"/>
              </a:ext>
            </a:extLst>
          </p:cNvPr>
          <p:cNvGrpSpPr/>
          <p:nvPr/>
        </p:nvGrpSpPr>
        <p:grpSpPr>
          <a:xfrm>
            <a:off x="9166438" y="5032498"/>
            <a:ext cx="29455" cy="89507"/>
            <a:chOff x="1530428" y="5221441"/>
            <a:chExt cx="29455" cy="89507"/>
          </a:xfrm>
        </p:grpSpPr>
        <p:cxnSp>
          <p:nvCxnSpPr>
            <p:cNvPr id="248" name="Straight Connector 247">
              <a:extLst>
                <a:ext uri="{FF2B5EF4-FFF2-40B4-BE49-F238E27FC236}">
                  <a16:creationId xmlns:a16="http://schemas.microsoft.com/office/drawing/2014/main" id="{D4A87A45-08C0-66C5-928C-2611633F6958}"/>
                </a:ext>
              </a:extLst>
            </p:cNvPr>
            <p:cNvCxnSpPr>
              <a:cxnSpLocks/>
            </p:cNvCxnSpPr>
            <p:nvPr/>
          </p:nvCxnSpPr>
          <p:spPr bwMode="auto">
            <a:xfrm>
              <a:off x="1530428" y="5221441"/>
              <a:ext cx="0" cy="89507"/>
            </a:xfrm>
            <a:prstGeom prst="line">
              <a:avLst/>
            </a:prstGeom>
            <a:noFill/>
            <a:ln w="19050"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CFC2856D-4218-89A7-154C-F4F301E87E84}"/>
                </a:ext>
              </a:extLst>
            </p:cNvPr>
            <p:cNvCxnSpPr>
              <a:cxnSpLocks/>
            </p:cNvCxnSpPr>
            <p:nvPr/>
          </p:nvCxnSpPr>
          <p:spPr bwMode="auto">
            <a:xfrm>
              <a:off x="1559883" y="5221441"/>
              <a:ext cx="0" cy="89507"/>
            </a:xfrm>
            <a:prstGeom prst="line">
              <a:avLst/>
            </a:prstGeom>
            <a:noFill/>
            <a:ln w="19050" cap="flat" cmpd="sng" algn="ctr">
              <a:solidFill>
                <a:schemeClr val="bg1"/>
              </a:solidFill>
              <a:prstDash val="solid"/>
              <a:round/>
              <a:headEnd type="none" w="med" len="med"/>
              <a:tailEnd type="none" w="med" len="med"/>
            </a:ln>
            <a:effectLst/>
          </p:spPr>
        </p:cxnSp>
      </p:grpSp>
      <p:sp>
        <p:nvSpPr>
          <p:cNvPr id="250" name="Rectangle 249">
            <a:extLst>
              <a:ext uri="{FF2B5EF4-FFF2-40B4-BE49-F238E27FC236}">
                <a16:creationId xmlns:a16="http://schemas.microsoft.com/office/drawing/2014/main" id="{670BE976-9D34-7D57-FE83-664AEFE24BE0}"/>
              </a:ext>
            </a:extLst>
          </p:cNvPr>
          <p:cNvSpPr/>
          <p:nvPr/>
        </p:nvSpPr>
        <p:spPr>
          <a:xfrm>
            <a:off x="9130103" y="5097452"/>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51" name="Rectangle 250">
            <a:extLst>
              <a:ext uri="{FF2B5EF4-FFF2-40B4-BE49-F238E27FC236}">
                <a16:creationId xmlns:a16="http://schemas.microsoft.com/office/drawing/2014/main" id="{3E938F7E-54D9-740D-AFC4-516BEC7C2A71}"/>
              </a:ext>
            </a:extLst>
          </p:cNvPr>
          <p:cNvSpPr/>
          <p:nvPr/>
        </p:nvSpPr>
        <p:spPr>
          <a:xfrm>
            <a:off x="9237051" y="4824185"/>
            <a:ext cx="152475" cy="213392"/>
          </a:xfrm>
          <a:prstGeom prst="rect">
            <a:avLst/>
          </a:prstGeom>
        </p:spPr>
        <p:txBody>
          <a:bodyPr wrap="square" lIns="0" tIns="0" rIns="0" bIns="0">
            <a:spAutoFit/>
          </a:bodyPr>
          <a:lstStyle/>
          <a:p>
            <a:pPr marL="0" marR="0" lvl="0" indent="0" algn="ctr" defTabSz="609402" rtl="0" eaLnBrk="0" fontAlgn="base" latinLnBrk="0" hangingPunct="0">
              <a:lnSpc>
                <a:spcPts val="800"/>
              </a:lnSpc>
              <a:spcBef>
                <a:spcPct val="0"/>
              </a:spcBef>
              <a:spcAft>
                <a:spcPct val="0"/>
              </a:spcAft>
              <a:buClrTx/>
              <a:buSzTx/>
              <a:buFontTx/>
              <a:buNone/>
              <a:tabLst/>
              <a:defRPr/>
            </a:pPr>
            <a:r>
              <a:rPr lang="en-US" sz="1000" dirty="0">
                <a:solidFill>
                  <a:srgbClr val="000000"/>
                </a:solidFill>
                <a:latin typeface="Calibri" panose="020F0502020204030204" pitchFamily="34" charset="0"/>
                <a:cs typeface="Calibri" panose="020F0502020204030204" pitchFamily="34" charset="0"/>
              </a:rPr>
              <a:t>HN</a:t>
            </a: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2" name="Freeform: Shape 251">
            <a:extLst>
              <a:ext uri="{FF2B5EF4-FFF2-40B4-BE49-F238E27FC236}">
                <a16:creationId xmlns:a16="http://schemas.microsoft.com/office/drawing/2014/main" id="{8A507CB8-A226-3BC0-E30F-393DBB61BB2E}"/>
              </a:ext>
            </a:extLst>
          </p:cNvPr>
          <p:cNvSpPr/>
          <p:nvPr/>
        </p:nvSpPr>
        <p:spPr bwMode="auto">
          <a:xfrm>
            <a:off x="9373882" y="5000339"/>
            <a:ext cx="149838" cy="39701"/>
          </a:xfrm>
          <a:custGeom>
            <a:avLst/>
            <a:gdLst>
              <a:gd name="connsiteX0" fmla="*/ 0 w 149838"/>
              <a:gd name="connsiteY0" fmla="*/ 0 h 39701"/>
              <a:gd name="connsiteX1" fmla="*/ 87085 w 149838"/>
              <a:gd name="connsiteY1" fmla="*/ 39701 h 39701"/>
              <a:gd name="connsiteX2" fmla="*/ 149838 w 149838"/>
              <a:gd name="connsiteY2" fmla="*/ 5123 h 39701"/>
            </a:gdLst>
            <a:ahLst/>
            <a:cxnLst>
              <a:cxn ang="0">
                <a:pos x="connsiteX0" y="connsiteY0"/>
              </a:cxn>
              <a:cxn ang="0">
                <a:pos x="connsiteX1" y="connsiteY1"/>
              </a:cxn>
              <a:cxn ang="0">
                <a:pos x="connsiteX2" y="connsiteY2"/>
              </a:cxn>
            </a:cxnLst>
            <a:rect l="l" t="t" r="r" b="b"/>
            <a:pathLst>
              <a:path w="149838" h="39701">
                <a:moveTo>
                  <a:pt x="0" y="0"/>
                </a:moveTo>
                <a:lnTo>
                  <a:pt x="87085" y="39701"/>
                </a:lnTo>
                <a:lnTo>
                  <a:pt x="149838" y="5123"/>
                </a:lnTo>
              </a:path>
            </a:pathLst>
          </a:custGeom>
          <a:noFill/>
          <a:ln w="19050">
            <a:solidFill>
              <a:schemeClr val="bg1"/>
            </a:solidFill>
            <a:miter lim="800000"/>
            <a:headEnd/>
            <a:tailEnd/>
          </a:ln>
        </p:spPr>
        <p:txBody>
          <a:bodyPr rtlCol="0" anchor="ctr"/>
          <a:lstStyle/>
          <a:p>
            <a:pPr algn="ctr"/>
            <a:endParaRPr lang="en-US" dirty="0"/>
          </a:p>
        </p:txBody>
      </p:sp>
      <p:sp>
        <p:nvSpPr>
          <p:cNvPr id="253" name="Rectangle 252">
            <a:extLst>
              <a:ext uri="{FF2B5EF4-FFF2-40B4-BE49-F238E27FC236}">
                <a16:creationId xmlns:a16="http://schemas.microsoft.com/office/drawing/2014/main" id="{D94A7094-A4F7-C708-74B3-91ED276C232C}"/>
              </a:ext>
            </a:extLst>
          </p:cNvPr>
          <p:cNvSpPr/>
          <p:nvPr/>
        </p:nvSpPr>
        <p:spPr>
          <a:xfrm>
            <a:off x="9539918" y="4878457"/>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54" name="Freeform: Shape 253">
            <a:extLst>
              <a:ext uri="{FF2B5EF4-FFF2-40B4-BE49-F238E27FC236}">
                <a16:creationId xmlns:a16="http://schemas.microsoft.com/office/drawing/2014/main" id="{AE089894-32ED-9972-C20B-95D338779A55}"/>
              </a:ext>
            </a:extLst>
          </p:cNvPr>
          <p:cNvSpPr/>
          <p:nvPr/>
        </p:nvSpPr>
        <p:spPr bwMode="auto">
          <a:xfrm>
            <a:off x="9663314" y="4965761"/>
            <a:ext cx="283028" cy="72998"/>
          </a:xfrm>
          <a:custGeom>
            <a:avLst/>
            <a:gdLst>
              <a:gd name="connsiteX0" fmla="*/ 0 w 283028"/>
              <a:gd name="connsiteY0" fmla="*/ 34578 h 72998"/>
              <a:gd name="connsiteX1" fmla="*/ 70437 w 283028"/>
              <a:gd name="connsiteY1" fmla="*/ 72998 h 72998"/>
              <a:gd name="connsiteX2" fmla="*/ 210030 w 283028"/>
              <a:gd name="connsiteY2" fmla="*/ 0 h 72998"/>
              <a:gd name="connsiteX3" fmla="*/ 283028 w 283028"/>
              <a:gd name="connsiteY3" fmla="*/ 39701 h 72998"/>
            </a:gdLst>
            <a:ahLst/>
            <a:cxnLst>
              <a:cxn ang="0">
                <a:pos x="connsiteX0" y="connsiteY0"/>
              </a:cxn>
              <a:cxn ang="0">
                <a:pos x="connsiteX1" y="connsiteY1"/>
              </a:cxn>
              <a:cxn ang="0">
                <a:pos x="connsiteX2" y="connsiteY2"/>
              </a:cxn>
              <a:cxn ang="0">
                <a:pos x="connsiteX3" y="connsiteY3"/>
              </a:cxn>
            </a:cxnLst>
            <a:rect l="l" t="t" r="r" b="b"/>
            <a:pathLst>
              <a:path w="283028" h="72998">
                <a:moveTo>
                  <a:pt x="0" y="34578"/>
                </a:moveTo>
                <a:lnTo>
                  <a:pt x="70437" y="72998"/>
                </a:lnTo>
                <a:lnTo>
                  <a:pt x="210030" y="0"/>
                </a:lnTo>
                <a:lnTo>
                  <a:pt x="283028" y="39701"/>
                </a:lnTo>
              </a:path>
            </a:pathLst>
          </a:custGeom>
          <a:noFill/>
          <a:ln w="19050">
            <a:solidFill>
              <a:schemeClr val="bg1"/>
            </a:solidFill>
            <a:miter lim="800000"/>
            <a:headEnd/>
            <a:tailEnd/>
          </a:ln>
        </p:spPr>
        <p:txBody>
          <a:bodyPr rtlCol="0" anchor="ctr"/>
          <a:lstStyle/>
          <a:p>
            <a:pPr algn="ctr"/>
            <a:endParaRPr lang="en-US" dirty="0"/>
          </a:p>
        </p:txBody>
      </p:sp>
      <p:grpSp>
        <p:nvGrpSpPr>
          <p:cNvPr id="255" name="Group 254">
            <a:extLst>
              <a:ext uri="{FF2B5EF4-FFF2-40B4-BE49-F238E27FC236}">
                <a16:creationId xmlns:a16="http://schemas.microsoft.com/office/drawing/2014/main" id="{1338D3E7-3448-4E83-F529-9EECEA0889E1}"/>
              </a:ext>
            </a:extLst>
          </p:cNvPr>
          <p:cNvGrpSpPr/>
          <p:nvPr/>
        </p:nvGrpSpPr>
        <p:grpSpPr>
          <a:xfrm>
            <a:off x="9859281" y="4883940"/>
            <a:ext cx="29455" cy="89507"/>
            <a:chOff x="1530428" y="5221441"/>
            <a:chExt cx="29455" cy="89507"/>
          </a:xfrm>
        </p:grpSpPr>
        <p:cxnSp>
          <p:nvCxnSpPr>
            <p:cNvPr id="256" name="Straight Connector 255">
              <a:extLst>
                <a:ext uri="{FF2B5EF4-FFF2-40B4-BE49-F238E27FC236}">
                  <a16:creationId xmlns:a16="http://schemas.microsoft.com/office/drawing/2014/main" id="{AB12B6C9-4DF4-20E0-5D76-AABBC3D15B41}"/>
                </a:ext>
              </a:extLst>
            </p:cNvPr>
            <p:cNvCxnSpPr>
              <a:cxnSpLocks/>
            </p:cNvCxnSpPr>
            <p:nvPr/>
          </p:nvCxnSpPr>
          <p:spPr bwMode="auto">
            <a:xfrm>
              <a:off x="1530428" y="5221441"/>
              <a:ext cx="0" cy="89507"/>
            </a:xfrm>
            <a:prstGeom prst="line">
              <a:avLst/>
            </a:prstGeom>
            <a:noFill/>
            <a:ln w="19050"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97021CA2-D228-832B-BACF-D989B16CAFA4}"/>
                </a:ext>
              </a:extLst>
            </p:cNvPr>
            <p:cNvCxnSpPr>
              <a:cxnSpLocks/>
            </p:cNvCxnSpPr>
            <p:nvPr/>
          </p:nvCxnSpPr>
          <p:spPr bwMode="auto">
            <a:xfrm>
              <a:off x="1559883" y="5221441"/>
              <a:ext cx="0" cy="89507"/>
            </a:xfrm>
            <a:prstGeom prst="line">
              <a:avLst/>
            </a:prstGeom>
            <a:noFill/>
            <a:ln w="19050" cap="flat" cmpd="sng" algn="ctr">
              <a:solidFill>
                <a:schemeClr val="bg1"/>
              </a:solidFill>
              <a:prstDash val="solid"/>
              <a:round/>
              <a:headEnd type="none" w="med" len="med"/>
              <a:tailEnd type="none" w="med" len="med"/>
            </a:ln>
            <a:effectLst/>
          </p:spPr>
        </p:cxnSp>
      </p:grpSp>
      <p:sp>
        <p:nvSpPr>
          <p:cNvPr id="258" name="Rectangle 257">
            <a:extLst>
              <a:ext uri="{FF2B5EF4-FFF2-40B4-BE49-F238E27FC236}">
                <a16:creationId xmlns:a16="http://schemas.microsoft.com/office/drawing/2014/main" id="{136E41A8-0E92-810E-A80E-EF5B2749E997}"/>
              </a:ext>
            </a:extLst>
          </p:cNvPr>
          <p:cNvSpPr/>
          <p:nvPr/>
        </p:nvSpPr>
        <p:spPr>
          <a:xfrm>
            <a:off x="9829350" y="4743987"/>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59" name="Rectangle 258">
            <a:extLst>
              <a:ext uri="{FF2B5EF4-FFF2-40B4-BE49-F238E27FC236}">
                <a16:creationId xmlns:a16="http://schemas.microsoft.com/office/drawing/2014/main" id="{915A802E-D297-1264-BC7B-7A279621124F}"/>
              </a:ext>
            </a:extLst>
          </p:cNvPr>
          <p:cNvSpPr/>
          <p:nvPr/>
        </p:nvSpPr>
        <p:spPr>
          <a:xfrm>
            <a:off x="9956789" y="4990672"/>
            <a:ext cx="186777" cy="110800"/>
          </a:xfrm>
          <a:prstGeom prst="rect">
            <a:avLst/>
          </a:prstGeom>
        </p:spPr>
        <p:txBody>
          <a:bodyPr wrap="square" lIns="0" tIns="0" rIns="0" bIns="0">
            <a:spAutoFit/>
          </a:bodyPr>
          <a:lstStyle/>
          <a:p>
            <a:pPr marL="0" marR="0" lvl="0" indent="0" algn="ctr" defTabSz="609402" rtl="0" eaLnBrk="0" fontAlgn="base" latinLnBrk="0" hangingPunct="0">
              <a:lnSpc>
                <a:spcPts val="800"/>
              </a:lnSpc>
              <a:spcBef>
                <a:spcPct val="0"/>
              </a:spcBef>
              <a:spcAft>
                <a:spcPct val="0"/>
              </a:spcAft>
              <a:buClrTx/>
              <a:buSzTx/>
              <a:buFontTx/>
              <a:buNone/>
              <a:tabLst/>
              <a:defRPr/>
            </a:pPr>
            <a:r>
              <a:rPr lang="en-US" sz="1000" dirty="0">
                <a:solidFill>
                  <a:srgbClr val="000000"/>
                </a:solidFill>
                <a:latin typeface="Calibri" panose="020F0502020204030204" pitchFamily="34" charset="0"/>
                <a:cs typeface="Calibri" panose="020F0502020204030204" pitchFamily="34" charset="0"/>
              </a:rPr>
              <a:t>NH</a:t>
            </a: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0" name="Rectangle 259">
            <a:extLst>
              <a:ext uri="{FF2B5EF4-FFF2-40B4-BE49-F238E27FC236}">
                <a16:creationId xmlns:a16="http://schemas.microsoft.com/office/drawing/2014/main" id="{5822496D-4AE9-FBD3-1C27-FEA96A52EE44}"/>
              </a:ext>
            </a:extLst>
          </p:cNvPr>
          <p:cNvSpPr/>
          <p:nvPr/>
        </p:nvSpPr>
        <p:spPr>
          <a:xfrm>
            <a:off x="10069489" y="5098249"/>
            <a:ext cx="186777" cy="110800"/>
          </a:xfrm>
          <a:prstGeom prst="rect">
            <a:avLst/>
          </a:prstGeom>
        </p:spPr>
        <p:txBody>
          <a:bodyPr wrap="square" lIns="0" tIns="0" rIns="0" bIns="0">
            <a:spAutoFit/>
          </a:bodyPr>
          <a:lstStyle/>
          <a:p>
            <a:pPr marL="0" marR="0" lvl="0" indent="0" algn="ctr" defTabSz="609402" rtl="0" eaLnBrk="0" fontAlgn="base" latinLnBrk="0" hangingPunct="0">
              <a:lnSpc>
                <a:spcPts val="800"/>
              </a:lnSpc>
              <a:spcBef>
                <a:spcPct val="0"/>
              </a:spcBef>
              <a:spcAft>
                <a:spcPct val="0"/>
              </a:spcAft>
              <a:buClrTx/>
              <a:buSzTx/>
              <a:buFontTx/>
              <a:buNone/>
              <a:tabLst/>
              <a:defRPr/>
            </a:pPr>
            <a:r>
              <a:rPr lang="en-US" sz="1000" dirty="0">
                <a:solidFill>
                  <a:srgbClr val="000000"/>
                </a:solidFill>
                <a:latin typeface="Calibri" panose="020F0502020204030204" pitchFamily="34" charset="0"/>
                <a:cs typeface="Calibri" panose="020F0502020204030204" pitchFamily="34" charset="0"/>
              </a:rPr>
              <a:t>H</a:t>
            </a: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1" name="Freeform 233">
            <a:extLst>
              <a:ext uri="{FF2B5EF4-FFF2-40B4-BE49-F238E27FC236}">
                <a16:creationId xmlns:a16="http://schemas.microsoft.com/office/drawing/2014/main" id="{02D22963-C2F9-666F-CE8F-43BA02FA9B2F}"/>
              </a:ext>
            </a:extLst>
          </p:cNvPr>
          <p:cNvSpPr/>
          <p:nvPr/>
        </p:nvSpPr>
        <p:spPr bwMode="auto">
          <a:xfrm rot="21140495">
            <a:off x="10012736" y="5114050"/>
            <a:ext cx="73025" cy="60325"/>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2" name="Hexagon 261">
            <a:extLst>
              <a:ext uri="{FF2B5EF4-FFF2-40B4-BE49-F238E27FC236}">
                <a16:creationId xmlns:a16="http://schemas.microsoft.com/office/drawing/2014/main" id="{471C3125-2F7C-4A50-BB17-C605238D3A26}"/>
              </a:ext>
            </a:extLst>
          </p:cNvPr>
          <p:cNvSpPr/>
          <p:nvPr/>
        </p:nvSpPr>
        <p:spPr bwMode="auto">
          <a:xfrm rot="21067624">
            <a:off x="9797785" y="5191160"/>
            <a:ext cx="301572" cy="259976"/>
          </a:xfrm>
          <a:prstGeom prst="hexagon">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Hexagon 262">
            <a:extLst>
              <a:ext uri="{FF2B5EF4-FFF2-40B4-BE49-F238E27FC236}">
                <a16:creationId xmlns:a16="http://schemas.microsoft.com/office/drawing/2014/main" id="{38C57A88-CC4B-846C-C75C-23C92D2DA244}"/>
              </a:ext>
            </a:extLst>
          </p:cNvPr>
          <p:cNvSpPr/>
          <p:nvPr/>
        </p:nvSpPr>
        <p:spPr bwMode="auto">
          <a:xfrm rot="21067624">
            <a:off x="9836205" y="5448574"/>
            <a:ext cx="301572" cy="259976"/>
          </a:xfrm>
          <a:prstGeom prst="hexagon">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Hexagon 594">
            <a:extLst>
              <a:ext uri="{FF2B5EF4-FFF2-40B4-BE49-F238E27FC236}">
                <a16:creationId xmlns:a16="http://schemas.microsoft.com/office/drawing/2014/main" id="{F8690240-5BC7-787D-E80F-054060064E97}"/>
              </a:ext>
            </a:extLst>
          </p:cNvPr>
          <p:cNvSpPr/>
          <p:nvPr/>
        </p:nvSpPr>
        <p:spPr bwMode="auto">
          <a:xfrm rot="21067624">
            <a:off x="10050077" y="5285928"/>
            <a:ext cx="301572" cy="259976"/>
          </a:xfrm>
          <a:custGeom>
            <a:avLst/>
            <a:gdLst>
              <a:gd name="connsiteX0" fmla="*/ 0 w 301572"/>
              <a:gd name="connsiteY0" fmla="*/ 129988 h 259976"/>
              <a:gd name="connsiteX1" fmla="*/ 64994 w 301572"/>
              <a:gd name="connsiteY1" fmla="*/ 0 h 259976"/>
              <a:gd name="connsiteX2" fmla="*/ 236578 w 301572"/>
              <a:gd name="connsiteY2" fmla="*/ 0 h 259976"/>
              <a:gd name="connsiteX3" fmla="*/ 301572 w 301572"/>
              <a:gd name="connsiteY3" fmla="*/ 129988 h 259976"/>
              <a:gd name="connsiteX4" fmla="*/ 236578 w 301572"/>
              <a:gd name="connsiteY4" fmla="*/ 259976 h 259976"/>
              <a:gd name="connsiteX5" fmla="*/ 64994 w 301572"/>
              <a:gd name="connsiteY5" fmla="*/ 259976 h 259976"/>
              <a:gd name="connsiteX6" fmla="*/ 0 w 301572"/>
              <a:gd name="connsiteY6" fmla="*/ 129988 h 259976"/>
              <a:gd name="connsiteX0" fmla="*/ 0 w 301572"/>
              <a:gd name="connsiteY0" fmla="*/ 129988 h 259976"/>
              <a:gd name="connsiteX1" fmla="*/ 64994 w 301572"/>
              <a:gd name="connsiteY1" fmla="*/ 0 h 259976"/>
              <a:gd name="connsiteX2" fmla="*/ 236578 w 301572"/>
              <a:gd name="connsiteY2" fmla="*/ 0 h 259976"/>
              <a:gd name="connsiteX3" fmla="*/ 301572 w 301572"/>
              <a:gd name="connsiteY3" fmla="*/ 129988 h 259976"/>
              <a:gd name="connsiteX4" fmla="*/ 236578 w 301572"/>
              <a:gd name="connsiteY4" fmla="*/ 259976 h 259976"/>
              <a:gd name="connsiteX5" fmla="*/ 162026 w 301572"/>
              <a:gd name="connsiteY5" fmla="*/ 259419 h 259976"/>
              <a:gd name="connsiteX6" fmla="*/ 64994 w 301572"/>
              <a:gd name="connsiteY6" fmla="*/ 259976 h 259976"/>
              <a:gd name="connsiteX7" fmla="*/ 0 w 301572"/>
              <a:gd name="connsiteY7" fmla="*/ 129988 h 259976"/>
              <a:gd name="connsiteX0" fmla="*/ 0 w 301572"/>
              <a:gd name="connsiteY0" fmla="*/ 129988 h 259976"/>
              <a:gd name="connsiteX1" fmla="*/ 64994 w 301572"/>
              <a:gd name="connsiteY1" fmla="*/ 0 h 259976"/>
              <a:gd name="connsiteX2" fmla="*/ 236578 w 301572"/>
              <a:gd name="connsiteY2" fmla="*/ 0 h 259976"/>
              <a:gd name="connsiteX3" fmla="*/ 301572 w 301572"/>
              <a:gd name="connsiteY3" fmla="*/ 129988 h 259976"/>
              <a:gd name="connsiteX4" fmla="*/ 270557 w 301572"/>
              <a:gd name="connsiteY4" fmla="*/ 186924 h 259976"/>
              <a:gd name="connsiteX5" fmla="*/ 236578 w 301572"/>
              <a:gd name="connsiteY5" fmla="*/ 259976 h 259976"/>
              <a:gd name="connsiteX6" fmla="*/ 162026 w 301572"/>
              <a:gd name="connsiteY6" fmla="*/ 259419 h 259976"/>
              <a:gd name="connsiteX7" fmla="*/ 64994 w 301572"/>
              <a:gd name="connsiteY7" fmla="*/ 259976 h 259976"/>
              <a:gd name="connsiteX8" fmla="*/ 0 w 301572"/>
              <a:gd name="connsiteY8" fmla="*/ 129988 h 259976"/>
              <a:gd name="connsiteX0" fmla="*/ 236578 w 328018"/>
              <a:gd name="connsiteY0" fmla="*/ 259976 h 351416"/>
              <a:gd name="connsiteX1" fmla="*/ 162026 w 328018"/>
              <a:gd name="connsiteY1" fmla="*/ 259419 h 351416"/>
              <a:gd name="connsiteX2" fmla="*/ 64994 w 328018"/>
              <a:gd name="connsiteY2" fmla="*/ 259976 h 351416"/>
              <a:gd name="connsiteX3" fmla="*/ 0 w 328018"/>
              <a:gd name="connsiteY3" fmla="*/ 129988 h 351416"/>
              <a:gd name="connsiteX4" fmla="*/ 64994 w 328018"/>
              <a:gd name="connsiteY4" fmla="*/ 0 h 351416"/>
              <a:gd name="connsiteX5" fmla="*/ 236578 w 328018"/>
              <a:gd name="connsiteY5" fmla="*/ 0 h 351416"/>
              <a:gd name="connsiteX6" fmla="*/ 301572 w 328018"/>
              <a:gd name="connsiteY6" fmla="*/ 129988 h 351416"/>
              <a:gd name="connsiteX7" fmla="*/ 270557 w 328018"/>
              <a:gd name="connsiteY7" fmla="*/ 186924 h 351416"/>
              <a:gd name="connsiteX8" fmla="*/ 328018 w 328018"/>
              <a:gd name="connsiteY8" fmla="*/ 351416 h 351416"/>
              <a:gd name="connsiteX0" fmla="*/ 236578 w 301572"/>
              <a:gd name="connsiteY0" fmla="*/ 259976 h 259976"/>
              <a:gd name="connsiteX1" fmla="*/ 162026 w 301572"/>
              <a:gd name="connsiteY1" fmla="*/ 259419 h 259976"/>
              <a:gd name="connsiteX2" fmla="*/ 64994 w 301572"/>
              <a:gd name="connsiteY2" fmla="*/ 259976 h 259976"/>
              <a:gd name="connsiteX3" fmla="*/ 0 w 301572"/>
              <a:gd name="connsiteY3" fmla="*/ 129988 h 259976"/>
              <a:gd name="connsiteX4" fmla="*/ 64994 w 301572"/>
              <a:gd name="connsiteY4" fmla="*/ 0 h 259976"/>
              <a:gd name="connsiteX5" fmla="*/ 236578 w 301572"/>
              <a:gd name="connsiteY5" fmla="*/ 0 h 259976"/>
              <a:gd name="connsiteX6" fmla="*/ 301572 w 301572"/>
              <a:gd name="connsiteY6" fmla="*/ 129988 h 259976"/>
              <a:gd name="connsiteX7" fmla="*/ 270557 w 301572"/>
              <a:gd name="connsiteY7" fmla="*/ 186924 h 259976"/>
              <a:gd name="connsiteX0" fmla="*/ 162026 w 301572"/>
              <a:gd name="connsiteY0" fmla="*/ 259419 h 259976"/>
              <a:gd name="connsiteX1" fmla="*/ 64994 w 301572"/>
              <a:gd name="connsiteY1" fmla="*/ 259976 h 259976"/>
              <a:gd name="connsiteX2" fmla="*/ 0 w 301572"/>
              <a:gd name="connsiteY2" fmla="*/ 129988 h 259976"/>
              <a:gd name="connsiteX3" fmla="*/ 64994 w 301572"/>
              <a:gd name="connsiteY3" fmla="*/ 0 h 259976"/>
              <a:gd name="connsiteX4" fmla="*/ 236578 w 301572"/>
              <a:gd name="connsiteY4" fmla="*/ 0 h 259976"/>
              <a:gd name="connsiteX5" fmla="*/ 301572 w 301572"/>
              <a:gd name="connsiteY5" fmla="*/ 129988 h 259976"/>
              <a:gd name="connsiteX6" fmla="*/ 270557 w 301572"/>
              <a:gd name="connsiteY6" fmla="*/ 186924 h 25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572" h="259976">
                <a:moveTo>
                  <a:pt x="162026" y="259419"/>
                </a:moveTo>
                <a:lnTo>
                  <a:pt x="64994" y="259976"/>
                </a:lnTo>
                <a:lnTo>
                  <a:pt x="0" y="129988"/>
                </a:lnTo>
                <a:lnTo>
                  <a:pt x="64994" y="0"/>
                </a:lnTo>
                <a:lnTo>
                  <a:pt x="236578" y="0"/>
                </a:lnTo>
                <a:lnTo>
                  <a:pt x="301572" y="129988"/>
                </a:lnTo>
                <a:lnTo>
                  <a:pt x="270557" y="186924"/>
                </a:lnTo>
              </a:path>
            </a:pathLst>
          </a:cu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65" name="Straight Connector 264">
            <a:extLst>
              <a:ext uri="{FF2B5EF4-FFF2-40B4-BE49-F238E27FC236}">
                <a16:creationId xmlns:a16="http://schemas.microsoft.com/office/drawing/2014/main" id="{2A125E98-C66D-0F0C-F81B-B2A6F573D00A}"/>
              </a:ext>
            </a:extLst>
          </p:cNvPr>
          <p:cNvCxnSpPr>
            <a:cxnSpLocks/>
          </p:cNvCxnSpPr>
          <p:nvPr/>
        </p:nvCxnSpPr>
        <p:spPr bwMode="auto">
          <a:xfrm flipH="1">
            <a:off x="9724786" y="5597132"/>
            <a:ext cx="113979" cy="0"/>
          </a:xfrm>
          <a:prstGeom prst="line">
            <a:avLst/>
          </a:prstGeom>
          <a:noFill/>
          <a:ln w="19050"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D571E104-BC3B-5BD6-7620-28600E6B0560}"/>
              </a:ext>
            </a:extLst>
          </p:cNvPr>
          <p:cNvCxnSpPr>
            <a:cxnSpLocks/>
          </p:cNvCxnSpPr>
          <p:nvPr/>
        </p:nvCxnSpPr>
        <p:spPr bwMode="auto">
          <a:xfrm flipH="1">
            <a:off x="9887431" y="5720077"/>
            <a:ext cx="37140" cy="67876"/>
          </a:xfrm>
          <a:prstGeom prst="line">
            <a:avLst/>
          </a:prstGeom>
          <a:noFill/>
          <a:ln w="19050" cap="flat" cmpd="sng" algn="ctr">
            <a:solidFill>
              <a:schemeClr val="bg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15C9DC59-5383-1C51-67AE-8A220B9CB5B2}"/>
              </a:ext>
            </a:extLst>
          </p:cNvPr>
          <p:cNvCxnSpPr>
            <a:cxnSpLocks/>
          </p:cNvCxnSpPr>
          <p:nvPr/>
        </p:nvCxnSpPr>
        <p:spPr bwMode="auto">
          <a:xfrm flipH="1">
            <a:off x="9879747" y="5493399"/>
            <a:ext cx="32017" cy="105015"/>
          </a:xfrm>
          <a:prstGeom prst="line">
            <a:avLst/>
          </a:prstGeom>
          <a:noFill/>
          <a:ln w="19050"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731F44AE-259F-322A-1BFB-A348E2524EBB}"/>
              </a:ext>
            </a:extLst>
          </p:cNvPr>
          <p:cNvCxnSpPr>
            <a:cxnSpLocks/>
          </p:cNvCxnSpPr>
          <p:nvPr/>
        </p:nvCxnSpPr>
        <p:spPr bwMode="auto">
          <a:xfrm flipH="1">
            <a:off x="9941219" y="5665008"/>
            <a:ext cx="124225" cy="19211"/>
          </a:xfrm>
          <a:prstGeom prst="line">
            <a:avLst/>
          </a:prstGeom>
          <a:noFill/>
          <a:ln w="19050"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67070965-88F5-694C-034B-ABDFC6DC69E7}"/>
              </a:ext>
            </a:extLst>
          </p:cNvPr>
          <p:cNvCxnSpPr>
            <a:cxnSpLocks/>
          </p:cNvCxnSpPr>
          <p:nvPr/>
        </p:nvCxnSpPr>
        <p:spPr bwMode="auto">
          <a:xfrm flipH="1">
            <a:off x="10120514" y="5308981"/>
            <a:ext cx="139593" cy="20491"/>
          </a:xfrm>
          <a:prstGeom prst="line">
            <a:avLst/>
          </a:prstGeom>
          <a:noFill/>
          <a:ln w="19050" cap="flat" cmpd="sng" algn="ctr">
            <a:solidFill>
              <a:schemeClr val="bg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09E45F43-C6FA-1E87-8A33-A76D8154C534}"/>
              </a:ext>
            </a:extLst>
          </p:cNvPr>
          <p:cNvCxnSpPr>
            <a:cxnSpLocks/>
          </p:cNvCxnSpPr>
          <p:nvPr/>
        </p:nvCxnSpPr>
        <p:spPr bwMode="auto">
          <a:xfrm flipH="1" flipV="1">
            <a:off x="10078252" y="5428084"/>
            <a:ext cx="79401" cy="101173"/>
          </a:xfrm>
          <a:prstGeom prst="line">
            <a:avLst/>
          </a:prstGeom>
          <a:noFill/>
          <a:ln w="19050"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53BB68D1-0107-7A66-EFB4-6098B6D98CDE}"/>
              </a:ext>
            </a:extLst>
          </p:cNvPr>
          <p:cNvCxnSpPr>
            <a:cxnSpLocks/>
          </p:cNvCxnSpPr>
          <p:nvPr/>
        </p:nvCxnSpPr>
        <p:spPr bwMode="auto">
          <a:xfrm flipV="1">
            <a:off x="10285720" y="5393506"/>
            <a:ext cx="20491" cy="61471"/>
          </a:xfrm>
          <a:prstGeom prst="line">
            <a:avLst/>
          </a:prstGeom>
          <a:noFill/>
          <a:ln w="19050" cap="flat" cmpd="sng" algn="ctr">
            <a:solidFill>
              <a:schemeClr val="bg1"/>
            </a:solidFill>
            <a:prstDash val="solid"/>
            <a:round/>
            <a:headEnd type="none" w="med" len="med"/>
            <a:tailEnd type="none" w="med" len="med"/>
          </a:ln>
          <a:effectLst/>
        </p:spPr>
      </p:cxnSp>
      <p:sp>
        <p:nvSpPr>
          <p:cNvPr id="272" name="Rectangle 271">
            <a:extLst>
              <a:ext uri="{FF2B5EF4-FFF2-40B4-BE49-F238E27FC236}">
                <a16:creationId xmlns:a16="http://schemas.microsoft.com/office/drawing/2014/main" id="{8AE745CE-D89F-B5A9-6493-4643A5868AE8}"/>
              </a:ext>
            </a:extLst>
          </p:cNvPr>
          <p:cNvSpPr/>
          <p:nvPr/>
        </p:nvSpPr>
        <p:spPr>
          <a:xfrm>
            <a:off x="9461797" y="5511109"/>
            <a:ext cx="287321" cy="158719"/>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r>
              <a:rPr kumimoji="0" lang="en-US" sz="1000" b="1" i="0" u="none" strike="noStrike" kern="1200" cap="none" spc="0" normalizeH="0" baseline="-25000" noProof="0" dirty="0">
                <a:ln>
                  <a:noFill/>
                </a:ln>
                <a:solidFill>
                  <a:srgbClr val="000000"/>
                </a:solidFill>
                <a:effectLst/>
                <a:uLnTx/>
                <a:uFillTx/>
                <a:latin typeface="Calibri" panose="020F0502020204030204" pitchFamily="34" charset="0"/>
                <a:ea typeface="+mn-ea"/>
                <a:cs typeface="Calibri" panose="020F0502020204030204" pitchFamily="34" charset="0"/>
              </a:rPr>
              <a:t>3</a:t>
            </a: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p>
        </p:txBody>
      </p:sp>
      <p:sp>
        <p:nvSpPr>
          <p:cNvPr id="273" name="Rectangle 272">
            <a:extLst>
              <a:ext uri="{FF2B5EF4-FFF2-40B4-BE49-F238E27FC236}">
                <a16:creationId xmlns:a16="http://schemas.microsoft.com/office/drawing/2014/main" id="{EB08E2A7-4018-875E-610F-58B2B64074C6}"/>
              </a:ext>
            </a:extLst>
          </p:cNvPr>
          <p:cNvSpPr/>
          <p:nvPr/>
        </p:nvSpPr>
        <p:spPr>
          <a:xfrm>
            <a:off x="9767879" y="5772367"/>
            <a:ext cx="175904" cy="158719"/>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a:t>
            </a:r>
          </a:p>
        </p:txBody>
      </p:sp>
      <p:sp>
        <p:nvSpPr>
          <p:cNvPr id="274" name="Rectangle 273">
            <a:extLst>
              <a:ext uri="{FF2B5EF4-FFF2-40B4-BE49-F238E27FC236}">
                <a16:creationId xmlns:a16="http://schemas.microsoft.com/office/drawing/2014/main" id="{B4E59C78-CC96-58B9-1102-54DDBC97E076}"/>
              </a:ext>
            </a:extLst>
          </p:cNvPr>
          <p:cNvSpPr/>
          <p:nvPr/>
        </p:nvSpPr>
        <p:spPr>
          <a:xfrm>
            <a:off x="10258660" y="5444514"/>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275" name="Pentagon 617">
            <a:extLst>
              <a:ext uri="{FF2B5EF4-FFF2-40B4-BE49-F238E27FC236}">
                <a16:creationId xmlns:a16="http://schemas.microsoft.com/office/drawing/2014/main" id="{DD480D26-24FA-6C6E-47F5-D38C90555F15}"/>
              </a:ext>
            </a:extLst>
          </p:cNvPr>
          <p:cNvSpPr/>
          <p:nvPr/>
        </p:nvSpPr>
        <p:spPr bwMode="auto">
          <a:xfrm rot="20507501">
            <a:off x="10270862" y="5153701"/>
            <a:ext cx="212734" cy="220241"/>
          </a:xfrm>
          <a:custGeom>
            <a:avLst/>
            <a:gdLst>
              <a:gd name="connsiteX0" fmla="*/ 0 w 231255"/>
              <a:gd name="connsiteY0" fmla="*/ 84125 h 220242"/>
              <a:gd name="connsiteX1" fmla="*/ 115628 w 231255"/>
              <a:gd name="connsiteY1" fmla="*/ 0 h 220242"/>
              <a:gd name="connsiteX2" fmla="*/ 231255 w 231255"/>
              <a:gd name="connsiteY2" fmla="*/ 84125 h 220242"/>
              <a:gd name="connsiteX3" fmla="*/ 187089 w 231255"/>
              <a:gd name="connsiteY3" fmla="*/ 220241 h 220242"/>
              <a:gd name="connsiteX4" fmla="*/ 44166 w 231255"/>
              <a:gd name="connsiteY4" fmla="*/ 220241 h 220242"/>
              <a:gd name="connsiteX5" fmla="*/ 0 w 231255"/>
              <a:gd name="connsiteY5" fmla="*/ 84125 h 220242"/>
              <a:gd name="connsiteX0" fmla="*/ 0 w 231255"/>
              <a:gd name="connsiteY0" fmla="*/ 84125 h 220241"/>
              <a:gd name="connsiteX1" fmla="*/ 115628 w 231255"/>
              <a:gd name="connsiteY1" fmla="*/ 0 h 220241"/>
              <a:gd name="connsiteX2" fmla="*/ 180784 w 231255"/>
              <a:gd name="connsiteY2" fmla="*/ 45974 h 220241"/>
              <a:gd name="connsiteX3" fmla="*/ 231255 w 231255"/>
              <a:gd name="connsiteY3" fmla="*/ 84125 h 220241"/>
              <a:gd name="connsiteX4" fmla="*/ 187089 w 231255"/>
              <a:gd name="connsiteY4" fmla="*/ 220241 h 220241"/>
              <a:gd name="connsiteX5" fmla="*/ 44166 w 231255"/>
              <a:gd name="connsiteY5" fmla="*/ 220241 h 220241"/>
              <a:gd name="connsiteX6" fmla="*/ 0 w 231255"/>
              <a:gd name="connsiteY6" fmla="*/ 84125 h 220241"/>
              <a:gd name="connsiteX0" fmla="*/ 0 w 231255"/>
              <a:gd name="connsiteY0" fmla="*/ 84125 h 220241"/>
              <a:gd name="connsiteX1" fmla="*/ 115628 w 231255"/>
              <a:gd name="connsiteY1" fmla="*/ 0 h 220241"/>
              <a:gd name="connsiteX2" fmla="*/ 180784 w 231255"/>
              <a:gd name="connsiteY2" fmla="*/ 45974 h 220241"/>
              <a:gd name="connsiteX3" fmla="*/ 231255 w 231255"/>
              <a:gd name="connsiteY3" fmla="*/ 84125 h 220241"/>
              <a:gd name="connsiteX4" fmla="*/ 212734 w 231255"/>
              <a:gd name="connsiteY4" fmla="*/ 137375 h 220241"/>
              <a:gd name="connsiteX5" fmla="*/ 187089 w 231255"/>
              <a:gd name="connsiteY5" fmla="*/ 220241 h 220241"/>
              <a:gd name="connsiteX6" fmla="*/ 44166 w 231255"/>
              <a:gd name="connsiteY6" fmla="*/ 220241 h 220241"/>
              <a:gd name="connsiteX7" fmla="*/ 0 w 231255"/>
              <a:gd name="connsiteY7" fmla="*/ 84125 h 220241"/>
              <a:gd name="connsiteX0" fmla="*/ 231255 w 322695"/>
              <a:gd name="connsiteY0" fmla="*/ 84125 h 220241"/>
              <a:gd name="connsiteX1" fmla="*/ 212734 w 322695"/>
              <a:gd name="connsiteY1" fmla="*/ 137375 h 220241"/>
              <a:gd name="connsiteX2" fmla="*/ 187089 w 322695"/>
              <a:gd name="connsiteY2" fmla="*/ 220241 h 220241"/>
              <a:gd name="connsiteX3" fmla="*/ 44166 w 322695"/>
              <a:gd name="connsiteY3" fmla="*/ 220241 h 220241"/>
              <a:gd name="connsiteX4" fmla="*/ 0 w 322695"/>
              <a:gd name="connsiteY4" fmla="*/ 84125 h 220241"/>
              <a:gd name="connsiteX5" fmla="*/ 115628 w 322695"/>
              <a:gd name="connsiteY5" fmla="*/ 0 h 220241"/>
              <a:gd name="connsiteX6" fmla="*/ 180784 w 322695"/>
              <a:gd name="connsiteY6" fmla="*/ 45974 h 220241"/>
              <a:gd name="connsiteX7" fmla="*/ 322695 w 322695"/>
              <a:gd name="connsiteY7" fmla="*/ 175565 h 220241"/>
              <a:gd name="connsiteX0" fmla="*/ 231255 w 231255"/>
              <a:gd name="connsiteY0" fmla="*/ 84125 h 220241"/>
              <a:gd name="connsiteX1" fmla="*/ 212734 w 231255"/>
              <a:gd name="connsiteY1" fmla="*/ 137375 h 220241"/>
              <a:gd name="connsiteX2" fmla="*/ 187089 w 231255"/>
              <a:gd name="connsiteY2" fmla="*/ 220241 h 220241"/>
              <a:gd name="connsiteX3" fmla="*/ 44166 w 231255"/>
              <a:gd name="connsiteY3" fmla="*/ 220241 h 220241"/>
              <a:gd name="connsiteX4" fmla="*/ 0 w 231255"/>
              <a:gd name="connsiteY4" fmla="*/ 84125 h 220241"/>
              <a:gd name="connsiteX5" fmla="*/ 115628 w 231255"/>
              <a:gd name="connsiteY5" fmla="*/ 0 h 220241"/>
              <a:gd name="connsiteX6" fmla="*/ 180784 w 231255"/>
              <a:gd name="connsiteY6" fmla="*/ 45974 h 220241"/>
              <a:gd name="connsiteX0" fmla="*/ 212734 w 212734"/>
              <a:gd name="connsiteY0" fmla="*/ 137375 h 220241"/>
              <a:gd name="connsiteX1" fmla="*/ 187089 w 212734"/>
              <a:gd name="connsiteY1" fmla="*/ 220241 h 220241"/>
              <a:gd name="connsiteX2" fmla="*/ 44166 w 212734"/>
              <a:gd name="connsiteY2" fmla="*/ 220241 h 220241"/>
              <a:gd name="connsiteX3" fmla="*/ 0 w 212734"/>
              <a:gd name="connsiteY3" fmla="*/ 84125 h 220241"/>
              <a:gd name="connsiteX4" fmla="*/ 115628 w 212734"/>
              <a:gd name="connsiteY4" fmla="*/ 0 h 220241"/>
              <a:gd name="connsiteX5" fmla="*/ 180784 w 212734"/>
              <a:gd name="connsiteY5" fmla="*/ 45974 h 22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734" h="220241">
                <a:moveTo>
                  <a:pt x="212734" y="137375"/>
                </a:moveTo>
                <a:lnTo>
                  <a:pt x="187089" y="220241"/>
                </a:lnTo>
                <a:lnTo>
                  <a:pt x="44166" y="220241"/>
                </a:lnTo>
                <a:lnTo>
                  <a:pt x="0" y="84125"/>
                </a:lnTo>
                <a:lnTo>
                  <a:pt x="115628" y="0"/>
                </a:lnTo>
                <a:lnTo>
                  <a:pt x="180784" y="45974"/>
                </a:lnTo>
              </a:path>
            </a:pathLst>
          </a:cu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Hexagon 618">
            <a:extLst>
              <a:ext uri="{FF2B5EF4-FFF2-40B4-BE49-F238E27FC236}">
                <a16:creationId xmlns:a16="http://schemas.microsoft.com/office/drawing/2014/main" id="{37DD7DD1-6DD9-F5B3-8ED0-1440FBDF18C9}"/>
              </a:ext>
            </a:extLst>
          </p:cNvPr>
          <p:cNvSpPr/>
          <p:nvPr/>
        </p:nvSpPr>
        <p:spPr bwMode="auto">
          <a:xfrm rot="19979585">
            <a:off x="10474495" y="5148776"/>
            <a:ext cx="298882" cy="258628"/>
          </a:xfrm>
          <a:custGeom>
            <a:avLst/>
            <a:gdLst>
              <a:gd name="connsiteX0" fmla="*/ 0 w 298882"/>
              <a:gd name="connsiteY0" fmla="*/ 128829 h 257657"/>
              <a:gd name="connsiteX1" fmla="*/ 64414 w 298882"/>
              <a:gd name="connsiteY1" fmla="*/ 0 h 257657"/>
              <a:gd name="connsiteX2" fmla="*/ 234468 w 298882"/>
              <a:gd name="connsiteY2" fmla="*/ 0 h 257657"/>
              <a:gd name="connsiteX3" fmla="*/ 298882 w 298882"/>
              <a:gd name="connsiteY3" fmla="*/ 128829 h 257657"/>
              <a:gd name="connsiteX4" fmla="*/ 234468 w 298882"/>
              <a:gd name="connsiteY4" fmla="*/ 257657 h 257657"/>
              <a:gd name="connsiteX5" fmla="*/ 64414 w 298882"/>
              <a:gd name="connsiteY5" fmla="*/ 257657 h 257657"/>
              <a:gd name="connsiteX6" fmla="*/ 0 w 298882"/>
              <a:gd name="connsiteY6" fmla="*/ 128829 h 257657"/>
              <a:gd name="connsiteX0" fmla="*/ 0 w 298882"/>
              <a:gd name="connsiteY0" fmla="*/ 129800 h 258628"/>
              <a:gd name="connsiteX1" fmla="*/ 64414 w 298882"/>
              <a:gd name="connsiteY1" fmla="*/ 971 h 258628"/>
              <a:gd name="connsiteX2" fmla="*/ 154846 w 298882"/>
              <a:gd name="connsiteY2" fmla="*/ 0 h 258628"/>
              <a:gd name="connsiteX3" fmla="*/ 234468 w 298882"/>
              <a:gd name="connsiteY3" fmla="*/ 971 h 258628"/>
              <a:gd name="connsiteX4" fmla="*/ 298882 w 298882"/>
              <a:gd name="connsiteY4" fmla="*/ 129800 h 258628"/>
              <a:gd name="connsiteX5" fmla="*/ 234468 w 298882"/>
              <a:gd name="connsiteY5" fmla="*/ 258628 h 258628"/>
              <a:gd name="connsiteX6" fmla="*/ 64414 w 298882"/>
              <a:gd name="connsiteY6" fmla="*/ 258628 h 258628"/>
              <a:gd name="connsiteX7" fmla="*/ 0 w 298882"/>
              <a:gd name="connsiteY7" fmla="*/ 129800 h 258628"/>
              <a:gd name="connsiteX0" fmla="*/ 0 w 298882"/>
              <a:gd name="connsiteY0" fmla="*/ 129800 h 258628"/>
              <a:gd name="connsiteX1" fmla="*/ 38763 w 298882"/>
              <a:gd name="connsiteY1" fmla="*/ 50079 h 258628"/>
              <a:gd name="connsiteX2" fmla="*/ 64414 w 298882"/>
              <a:gd name="connsiteY2" fmla="*/ 971 h 258628"/>
              <a:gd name="connsiteX3" fmla="*/ 154846 w 298882"/>
              <a:gd name="connsiteY3" fmla="*/ 0 h 258628"/>
              <a:gd name="connsiteX4" fmla="*/ 234468 w 298882"/>
              <a:gd name="connsiteY4" fmla="*/ 971 h 258628"/>
              <a:gd name="connsiteX5" fmla="*/ 298882 w 298882"/>
              <a:gd name="connsiteY5" fmla="*/ 129800 h 258628"/>
              <a:gd name="connsiteX6" fmla="*/ 234468 w 298882"/>
              <a:gd name="connsiteY6" fmla="*/ 258628 h 258628"/>
              <a:gd name="connsiteX7" fmla="*/ 64414 w 298882"/>
              <a:gd name="connsiteY7" fmla="*/ 258628 h 258628"/>
              <a:gd name="connsiteX8" fmla="*/ 0 w 298882"/>
              <a:gd name="connsiteY8" fmla="*/ 129800 h 258628"/>
              <a:gd name="connsiteX0" fmla="*/ 64414 w 298882"/>
              <a:gd name="connsiteY0" fmla="*/ 971 h 258628"/>
              <a:gd name="connsiteX1" fmla="*/ 154846 w 298882"/>
              <a:gd name="connsiteY1" fmla="*/ 0 h 258628"/>
              <a:gd name="connsiteX2" fmla="*/ 234468 w 298882"/>
              <a:gd name="connsiteY2" fmla="*/ 971 h 258628"/>
              <a:gd name="connsiteX3" fmla="*/ 298882 w 298882"/>
              <a:gd name="connsiteY3" fmla="*/ 129800 h 258628"/>
              <a:gd name="connsiteX4" fmla="*/ 234468 w 298882"/>
              <a:gd name="connsiteY4" fmla="*/ 258628 h 258628"/>
              <a:gd name="connsiteX5" fmla="*/ 64414 w 298882"/>
              <a:gd name="connsiteY5" fmla="*/ 258628 h 258628"/>
              <a:gd name="connsiteX6" fmla="*/ 0 w 298882"/>
              <a:gd name="connsiteY6" fmla="*/ 129800 h 258628"/>
              <a:gd name="connsiteX7" fmla="*/ 38763 w 298882"/>
              <a:gd name="connsiteY7" fmla="*/ 50079 h 258628"/>
              <a:gd name="connsiteX8" fmla="*/ 155854 w 298882"/>
              <a:gd name="connsiteY8" fmla="*/ 92411 h 258628"/>
              <a:gd name="connsiteX0" fmla="*/ 64414 w 298882"/>
              <a:gd name="connsiteY0" fmla="*/ 971 h 258628"/>
              <a:gd name="connsiteX1" fmla="*/ 154846 w 298882"/>
              <a:gd name="connsiteY1" fmla="*/ 0 h 258628"/>
              <a:gd name="connsiteX2" fmla="*/ 234468 w 298882"/>
              <a:gd name="connsiteY2" fmla="*/ 971 h 258628"/>
              <a:gd name="connsiteX3" fmla="*/ 298882 w 298882"/>
              <a:gd name="connsiteY3" fmla="*/ 129800 h 258628"/>
              <a:gd name="connsiteX4" fmla="*/ 234468 w 298882"/>
              <a:gd name="connsiteY4" fmla="*/ 258628 h 258628"/>
              <a:gd name="connsiteX5" fmla="*/ 64414 w 298882"/>
              <a:gd name="connsiteY5" fmla="*/ 258628 h 258628"/>
              <a:gd name="connsiteX6" fmla="*/ 0 w 298882"/>
              <a:gd name="connsiteY6" fmla="*/ 129800 h 258628"/>
              <a:gd name="connsiteX7" fmla="*/ 38763 w 298882"/>
              <a:gd name="connsiteY7" fmla="*/ 50079 h 258628"/>
              <a:gd name="connsiteX0" fmla="*/ 154846 w 298882"/>
              <a:gd name="connsiteY0" fmla="*/ 0 h 258628"/>
              <a:gd name="connsiteX1" fmla="*/ 234468 w 298882"/>
              <a:gd name="connsiteY1" fmla="*/ 971 h 258628"/>
              <a:gd name="connsiteX2" fmla="*/ 298882 w 298882"/>
              <a:gd name="connsiteY2" fmla="*/ 129800 h 258628"/>
              <a:gd name="connsiteX3" fmla="*/ 234468 w 298882"/>
              <a:gd name="connsiteY3" fmla="*/ 258628 h 258628"/>
              <a:gd name="connsiteX4" fmla="*/ 64414 w 298882"/>
              <a:gd name="connsiteY4" fmla="*/ 258628 h 258628"/>
              <a:gd name="connsiteX5" fmla="*/ 0 w 298882"/>
              <a:gd name="connsiteY5" fmla="*/ 129800 h 258628"/>
              <a:gd name="connsiteX6" fmla="*/ 38763 w 298882"/>
              <a:gd name="connsiteY6" fmla="*/ 50079 h 25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882" h="258628">
                <a:moveTo>
                  <a:pt x="154846" y="0"/>
                </a:moveTo>
                <a:lnTo>
                  <a:pt x="234468" y="971"/>
                </a:lnTo>
                <a:lnTo>
                  <a:pt x="298882" y="129800"/>
                </a:lnTo>
                <a:lnTo>
                  <a:pt x="234468" y="258628"/>
                </a:lnTo>
                <a:lnTo>
                  <a:pt x="64414" y="258628"/>
                </a:lnTo>
                <a:lnTo>
                  <a:pt x="0" y="129800"/>
                </a:lnTo>
                <a:lnTo>
                  <a:pt x="38763" y="50079"/>
                </a:lnTo>
              </a:path>
            </a:pathLst>
          </a:cu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Hexagon 619">
            <a:extLst>
              <a:ext uri="{FF2B5EF4-FFF2-40B4-BE49-F238E27FC236}">
                <a16:creationId xmlns:a16="http://schemas.microsoft.com/office/drawing/2014/main" id="{E8400E5B-3E07-44FB-F1D1-2A14EDC50CB2}"/>
              </a:ext>
            </a:extLst>
          </p:cNvPr>
          <p:cNvSpPr/>
          <p:nvPr/>
        </p:nvSpPr>
        <p:spPr bwMode="auto">
          <a:xfrm rot="19979585">
            <a:off x="10746606" y="5166894"/>
            <a:ext cx="268256" cy="257657"/>
          </a:xfrm>
          <a:custGeom>
            <a:avLst/>
            <a:gdLst>
              <a:gd name="connsiteX0" fmla="*/ 0 w 298882"/>
              <a:gd name="connsiteY0" fmla="*/ 128829 h 257657"/>
              <a:gd name="connsiteX1" fmla="*/ 64414 w 298882"/>
              <a:gd name="connsiteY1" fmla="*/ 0 h 257657"/>
              <a:gd name="connsiteX2" fmla="*/ 234468 w 298882"/>
              <a:gd name="connsiteY2" fmla="*/ 0 h 257657"/>
              <a:gd name="connsiteX3" fmla="*/ 298882 w 298882"/>
              <a:gd name="connsiteY3" fmla="*/ 128829 h 257657"/>
              <a:gd name="connsiteX4" fmla="*/ 234468 w 298882"/>
              <a:gd name="connsiteY4" fmla="*/ 257657 h 257657"/>
              <a:gd name="connsiteX5" fmla="*/ 64414 w 298882"/>
              <a:gd name="connsiteY5" fmla="*/ 257657 h 257657"/>
              <a:gd name="connsiteX6" fmla="*/ 0 w 298882"/>
              <a:gd name="connsiteY6" fmla="*/ 128829 h 257657"/>
              <a:gd name="connsiteX0" fmla="*/ 0 w 298882"/>
              <a:gd name="connsiteY0" fmla="*/ 128829 h 257657"/>
              <a:gd name="connsiteX1" fmla="*/ 64414 w 298882"/>
              <a:gd name="connsiteY1" fmla="*/ 0 h 257657"/>
              <a:gd name="connsiteX2" fmla="*/ 234468 w 298882"/>
              <a:gd name="connsiteY2" fmla="*/ 0 h 257657"/>
              <a:gd name="connsiteX3" fmla="*/ 268256 w 298882"/>
              <a:gd name="connsiteY3" fmla="*/ 72643 h 257657"/>
              <a:gd name="connsiteX4" fmla="*/ 298882 w 298882"/>
              <a:gd name="connsiteY4" fmla="*/ 128829 h 257657"/>
              <a:gd name="connsiteX5" fmla="*/ 234468 w 298882"/>
              <a:gd name="connsiteY5" fmla="*/ 257657 h 257657"/>
              <a:gd name="connsiteX6" fmla="*/ 64414 w 298882"/>
              <a:gd name="connsiteY6" fmla="*/ 257657 h 257657"/>
              <a:gd name="connsiteX7" fmla="*/ 0 w 298882"/>
              <a:gd name="connsiteY7" fmla="*/ 128829 h 257657"/>
              <a:gd name="connsiteX0" fmla="*/ 0 w 298882"/>
              <a:gd name="connsiteY0" fmla="*/ 128829 h 257657"/>
              <a:gd name="connsiteX1" fmla="*/ 64414 w 298882"/>
              <a:gd name="connsiteY1" fmla="*/ 0 h 257657"/>
              <a:gd name="connsiteX2" fmla="*/ 234468 w 298882"/>
              <a:gd name="connsiteY2" fmla="*/ 0 h 257657"/>
              <a:gd name="connsiteX3" fmla="*/ 268256 w 298882"/>
              <a:gd name="connsiteY3" fmla="*/ 72643 h 257657"/>
              <a:gd name="connsiteX4" fmla="*/ 298882 w 298882"/>
              <a:gd name="connsiteY4" fmla="*/ 128829 h 257657"/>
              <a:gd name="connsiteX5" fmla="*/ 264465 w 298882"/>
              <a:gd name="connsiteY5" fmla="*/ 192891 h 257657"/>
              <a:gd name="connsiteX6" fmla="*/ 234468 w 298882"/>
              <a:gd name="connsiteY6" fmla="*/ 257657 h 257657"/>
              <a:gd name="connsiteX7" fmla="*/ 64414 w 298882"/>
              <a:gd name="connsiteY7" fmla="*/ 257657 h 257657"/>
              <a:gd name="connsiteX8" fmla="*/ 0 w 298882"/>
              <a:gd name="connsiteY8" fmla="*/ 128829 h 257657"/>
              <a:gd name="connsiteX0" fmla="*/ 298882 w 390322"/>
              <a:gd name="connsiteY0" fmla="*/ 128829 h 257657"/>
              <a:gd name="connsiteX1" fmla="*/ 264465 w 390322"/>
              <a:gd name="connsiteY1" fmla="*/ 192891 h 257657"/>
              <a:gd name="connsiteX2" fmla="*/ 234468 w 390322"/>
              <a:gd name="connsiteY2" fmla="*/ 257657 h 257657"/>
              <a:gd name="connsiteX3" fmla="*/ 64414 w 390322"/>
              <a:gd name="connsiteY3" fmla="*/ 257657 h 257657"/>
              <a:gd name="connsiteX4" fmla="*/ 0 w 390322"/>
              <a:gd name="connsiteY4" fmla="*/ 128829 h 257657"/>
              <a:gd name="connsiteX5" fmla="*/ 64414 w 390322"/>
              <a:gd name="connsiteY5" fmla="*/ 0 h 257657"/>
              <a:gd name="connsiteX6" fmla="*/ 234468 w 390322"/>
              <a:gd name="connsiteY6" fmla="*/ 0 h 257657"/>
              <a:gd name="connsiteX7" fmla="*/ 268256 w 390322"/>
              <a:gd name="connsiteY7" fmla="*/ 72643 h 257657"/>
              <a:gd name="connsiteX8" fmla="*/ 390322 w 390322"/>
              <a:gd name="connsiteY8" fmla="*/ 220269 h 257657"/>
              <a:gd name="connsiteX0" fmla="*/ 298882 w 298882"/>
              <a:gd name="connsiteY0" fmla="*/ 128829 h 257657"/>
              <a:gd name="connsiteX1" fmla="*/ 264465 w 298882"/>
              <a:gd name="connsiteY1" fmla="*/ 192891 h 257657"/>
              <a:gd name="connsiteX2" fmla="*/ 234468 w 298882"/>
              <a:gd name="connsiteY2" fmla="*/ 257657 h 257657"/>
              <a:gd name="connsiteX3" fmla="*/ 64414 w 298882"/>
              <a:gd name="connsiteY3" fmla="*/ 257657 h 257657"/>
              <a:gd name="connsiteX4" fmla="*/ 0 w 298882"/>
              <a:gd name="connsiteY4" fmla="*/ 128829 h 257657"/>
              <a:gd name="connsiteX5" fmla="*/ 64414 w 298882"/>
              <a:gd name="connsiteY5" fmla="*/ 0 h 257657"/>
              <a:gd name="connsiteX6" fmla="*/ 234468 w 298882"/>
              <a:gd name="connsiteY6" fmla="*/ 0 h 257657"/>
              <a:gd name="connsiteX7" fmla="*/ 268256 w 298882"/>
              <a:gd name="connsiteY7" fmla="*/ 72643 h 257657"/>
              <a:gd name="connsiteX0" fmla="*/ 264465 w 268256"/>
              <a:gd name="connsiteY0" fmla="*/ 192891 h 257657"/>
              <a:gd name="connsiteX1" fmla="*/ 234468 w 268256"/>
              <a:gd name="connsiteY1" fmla="*/ 257657 h 257657"/>
              <a:gd name="connsiteX2" fmla="*/ 64414 w 268256"/>
              <a:gd name="connsiteY2" fmla="*/ 257657 h 257657"/>
              <a:gd name="connsiteX3" fmla="*/ 0 w 268256"/>
              <a:gd name="connsiteY3" fmla="*/ 128829 h 257657"/>
              <a:gd name="connsiteX4" fmla="*/ 64414 w 268256"/>
              <a:gd name="connsiteY4" fmla="*/ 0 h 257657"/>
              <a:gd name="connsiteX5" fmla="*/ 234468 w 268256"/>
              <a:gd name="connsiteY5" fmla="*/ 0 h 257657"/>
              <a:gd name="connsiteX6" fmla="*/ 268256 w 268256"/>
              <a:gd name="connsiteY6" fmla="*/ 72643 h 25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8256" h="257657">
                <a:moveTo>
                  <a:pt x="264465" y="192891"/>
                </a:moveTo>
                <a:lnTo>
                  <a:pt x="234468" y="257657"/>
                </a:lnTo>
                <a:lnTo>
                  <a:pt x="64414" y="257657"/>
                </a:lnTo>
                <a:lnTo>
                  <a:pt x="0" y="128829"/>
                </a:lnTo>
                <a:lnTo>
                  <a:pt x="64414" y="0"/>
                </a:lnTo>
                <a:lnTo>
                  <a:pt x="234468" y="0"/>
                </a:lnTo>
                <a:lnTo>
                  <a:pt x="268256" y="72643"/>
                </a:lnTo>
              </a:path>
            </a:pathLst>
          </a:cu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78" name="Straight Connector 277">
            <a:extLst>
              <a:ext uri="{FF2B5EF4-FFF2-40B4-BE49-F238E27FC236}">
                <a16:creationId xmlns:a16="http://schemas.microsoft.com/office/drawing/2014/main" id="{66FCB711-DFAD-739F-F6F9-29E1ED2EBE35}"/>
              </a:ext>
            </a:extLst>
          </p:cNvPr>
          <p:cNvCxnSpPr>
            <a:cxnSpLocks/>
          </p:cNvCxnSpPr>
          <p:nvPr/>
        </p:nvCxnSpPr>
        <p:spPr bwMode="auto">
          <a:xfrm flipH="1" flipV="1">
            <a:off x="10522645" y="5329472"/>
            <a:ext cx="94769" cy="72998"/>
          </a:xfrm>
          <a:prstGeom prst="line">
            <a:avLst/>
          </a:prstGeom>
          <a:noFill/>
          <a:ln w="19050"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67D7094A-24F0-508F-B1F6-EBCD2E70330F}"/>
              </a:ext>
            </a:extLst>
          </p:cNvPr>
          <p:cNvCxnSpPr>
            <a:cxnSpLocks/>
          </p:cNvCxnSpPr>
          <p:nvPr/>
        </p:nvCxnSpPr>
        <p:spPr bwMode="auto">
          <a:xfrm>
            <a:off x="10721148" y="5219333"/>
            <a:ext cx="0" cy="117823"/>
          </a:xfrm>
          <a:prstGeom prst="line">
            <a:avLst/>
          </a:prstGeom>
          <a:noFill/>
          <a:ln w="19050" cap="flat" cmpd="sng" algn="ctr">
            <a:solidFill>
              <a:schemeClr val="bg1"/>
            </a:solidFill>
            <a:prstDash val="solid"/>
            <a:round/>
            <a:headEnd type="none" w="med" len="med"/>
            <a:tailEnd type="none" w="med" len="med"/>
          </a:ln>
          <a:effectLst/>
        </p:spPr>
      </p:cxnSp>
      <p:grpSp>
        <p:nvGrpSpPr>
          <p:cNvPr id="280" name="Group 279">
            <a:extLst>
              <a:ext uri="{FF2B5EF4-FFF2-40B4-BE49-F238E27FC236}">
                <a16:creationId xmlns:a16="http://schemas.microsoft.com/office/drawing/2014/main" id="{D79580AE-6293-9DEF-87FE-F4D61BECA283}"/>
              </a:ext>
            </a:extLst>
          </p:cNvPr>
          <p:cNvGrpSpPr/>
          <p:nvPr/>
        </p:nvGrpSpPr>
        <p:grpSpPr>
          <a:xfrm>
            <a:off x="10626403" y="5044024"/>
            <a:ext cx="29455" cy="89507"/>
            <a:chOff x="1530428" y="5221441"/>
            <a:chExt cx="29455" cy="89507"/>
          </a:xfrm>
        </p:grpSpPr>
        <p:cxnSp>
          <p:nvCxnSpPr>
            <p:cNvPr id="281" name="Straight Connector 280">
              <a:extLst>
                <a:ext uri="{FF2B5EF4-FFF2-40B4-BE49-F238E27FC236}">
                  <a16:creationId xmlns:a16="http://schemas.microsoft.com/office/drawing/2014/main" id="{42115F1A-6815-0C25-42F2-03A07116A9D3}"/>
                </a:ext>
              </a:extLst>
            </p:cNvPr>
            <p:cNvCxnSpPr>
              <a:cxnSpLocks/>
            </p:cNvCxnSpPr>
            <p:nvPr/>
          </p:nvCxnSpPr>
          <p:spPr bwMode="auto">
            <a:xfrm>
              <a:off x="1530428" y="5221441"/>
              <a:ext cx="0" cy="89507"/>
            </a:xfrm>
            <a:prstGeom prst="line">
              <a:avLst/>
            </a:prstGeom>
            <a:noFill/>
            <a:ln w="19050"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88E35559-0865-9F0E-4721-1F4826E969ED}"/>
                </a:ext>
              </a:extLst>
            </p:cNvPr>
            <p:cNvCxnSpPr>
              <a:cxnSpLocks/>
            </p:cNvCxnSpPr>
            <p:nvPr/>
          </p:nvCxnSpPr>
          <p:spPr bwMode="auto">
            <a:xfrm>
              <a:off x="1559883" y="5221441"/>
              <a:ext cx="0" cy="89507"/>
            </a:xfrm>
            <a:prstGeom prst="line">
              <a:avLst/>
            </a:prstGeom>
            <a:noFill/>
            <a:ln w="19050" cap="flat" cmpd="sng" algn="ctr">
              <a:solidFill>
                <a:schemeClr val="bg1"/>
              </a:solidFill>
              <a:prstDash val="solid"/>
              <a:round/>
              <a:headEnd type="none" w="med" len="med"/>
              <a:tailEnd type="none" w="med" len="med"/>
            </a:ln>
            <a:effectLst/>
          </p:spPr>
        </p:cxnSp>
      </p:grpSp>
      <p:sp>
        <p:nvSpPr>
          <p:cNvPr id="283" name="Rectangle 282">
            <a:extLst>
              <a:ext uri="{FF2B5EF4-FFF2-40B4-BE49-F238E27FC236}">
                <a16:creationId xmlns:a16="http://schemas.microsoft.com/office/drawing/2014/main" id="{70FED346-007A-80F9-42CD-7A1ED9A7D05C}"/>
              </a:ext>
            </a:extLst>
          </p:cNvPr>
          <p:cNvSpPr/>
          <p:nvPr/>
        </p:nvSpPr>
        <p:spPr>
          <a:xfrm>
            <a:off x="10591350" y="4907914"/>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84" name="Freeform 233">
            <a:extLst>
              <a:ext uri="{FF2B5EF4-FFF2-40B4-BE49-F238E27FC236}">
                <a16:creationId xmlns:a16="http://schemas.microsoft.com/office/drawing/2014/main" id="{EABCAA9A-8DA8-D081-26AA-6F630E5E6D9C}"/>
              </a:ext>
            </a:extLst>
          </p:cNvPr>
          <p:cNvSpPr/>
          <p:nvPr/>
        </p:nvSpPr>
        <p:spPr bwMode="auto">
          <a:xfrm rot="8596020">
            <a:off x="10828524" y="5464955"/>
            <a:ext cx="73025" cy="60325"/>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5" name="Rectangle 284">
            <a:extLst>
              <a:ext uri="{FF2B5EF4-FFF2-40B4-BE49-F238E27FC236}">
                <a16:creationId xmlns:a16="http://schemas.microsoft.com/office/drawing/2014/main" id="{27DCC15A-A814-4813-90CC-E6736709F3EE}"/>
              </a:ext>
            </a:extLst>
          </p:cNvPr>
          <p:cNvSpPr/>
          <p:nvPr/>
        </p:nvSpPr>
        <p:spPr>
          <a:xfrm>
            <a:off x="10458444" y="5123065"/>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286" name="Rectangle 285">
            <a:extLst>
              <a:ext uri="{FF2B5EF4-FFF2-40B4-BE49-F238E27FC236}">
                <a16:creationId xmlns:a16="http://schemas.microsoft.com/office/drawing/2014/main" id="{5467B9CF-9270-E2D0-68FE-820C1ACEC5E2}"/>
              </a:ext>
            </a:extLst>
          </p:cNvPr>
          <p:cNvSpPr/>
          <p:nvPr/>
        </p:nvSpPr>
        <p:spPr>
          <a:xfrm>
            <a:off x="10692913" y="5486775"/>
            <a:ext cx="166713"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HO</a:t>
            </a:r>
          </a:p>
        </p:txBody>
      </p:sp>
      <p:sp>
        <p:nvSpPr>
          <p:cNvPr id="287" name="Rectangle 286">
            <a:extLst>
              <a:ext uri="{FF2B5EF4-FFF2-40B4-BE49-F238E27FC236}">
                <a16:creationId xmlns:a16="http://schemas.microsoft.com/office/drawing/2014/main" id="{D76C23BF-B205-0F19-DB5C-404D51A8D121}"/>
              </a:ext>
            </a:extLst>
          </p:cNvPr>
          <p:cNvSpPr/>
          <p:nvPr/>
        </p:nvSpPr>
        <p:spPr>
          <a:xfrm>
            <a:off x="10974271" y="5146119"/>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288" name="Group 287">
            <a:extLst>
              <a:ext uri="{FF2B5EF4-FFF2-40B4-BE49-F238E27FC236}">
                <a16:creationId xmlns:a16="http://schemas.microsoft.com/office/drawing/2014/main" id="{21488A92-3019-E82F-D8AD-521181203274}"/>
              </a:ext>
            </a:extLst>
          </p:cNvPr>
          <p:cNvGrpSpPr/>
          <p:nvPr/>
        </p:nvGrpSpPr>
        <p:grpSpPr>
          <a:xfrm rot="17497732">
            <a:off x="11051586" y="5332176"/>
            <a:ext cx="29455" cy="89507"/>
            <a:chOff x="1530428" y="5221441"/>
            <a:chExt cx="29455" cy="89507"/>
          </a:xfrm>
        </p:grpSpPr>
        <p:cxnSp>
          <p:nvCxnSpPr>
            <p:cNvPr id="289" name="Straight Connector 288">
              <a:extLst>
                <a:ext uri="{FF2B5EF4-FFF2-40B4-BE49-F238E27FC236}">
                  <a16:creationId xmlns:a16="http://schemas.microsoft.com/office/drawing/2014/main" id="{5174C5EC-DB20-7EF8-AA7A-B0E57B69610E}"/>
                </a:ext>
              </a:extLst>
            </p:cNvPr>
            <p:cNvCxnSpPr>
              <a:cxnSpLocks/>
            </p:cNvCxnSpPr>
            <p:nvPr/>
          </p:nvCxnSpPr>
          <p:spPr bwMode="auto">
            <a:xfrm>
              <a:off x="1530428" y="5221441"/>
              <a:ext cx="0" cy="89507"/>
            </a:xfrm>
            <a:prstGeom prst="line">
              <a:avLst/>
            </a:prstGeom>
            <a:noFill/>
            <a:ln w="19050"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D49BE12E-EA8D-FA5D-1B3C-A565A9D3C2E6}"/>
                </a:ext>
              </a:extLst>
            </p:cNvPr>
            <p:cNvCxnSpPr>
              <a:cxnSpLocks/>
            </p:cNvCxnSpPr>
            <p:nvPr/>
          </p:nvCxnSpPr>
          <p:spPr bwMode="auto">
            <a:xfrm>
              <a:off x="1559883" y="5221441"/>
              <a:ext cx="0" cy="89507"/>
            </a:xfrm>
            <a:prstGeom prst="line">
              <a:avLst/>
            </a:prstGeom>
            <a:noFill/>
            <a:ln w="19050" cap="flat" cmpd="sng" algn="ctr">
              <a:solidFill>
                <a:schemeClr val="bg1"/>
              </a:solidFill>
              <a:prstDash val="solid"/>
              <a:round/>
              <a:headEnd type="none" w="med" len="med"/>
              <a:tailEnd type="none" w="med" len="med"/>
            </a:ln>
            <a:effectLst/>
          </p:spPr>
        </p:cxnSp>
      </p:grpSp>
      <p:sp>
        <p:nvSpPr>
          <p:cNvPr id="291" name="Rectangle 290">
            <a:extLst>
              <a:ext uri="{FF2B5EF4-FFF2-40B4-BE49-F238E27FC236}">
                <a16:creationId xmlns:a16="http://schemas.microsoft.com/office/drawing/2014/main" id="{D5BF74F6-434F-DC9E-CF91-AD54DB5397E6}"/>
              </a:ext>
            </a:extLst>
          </p:cNvPr>
          <p:cNvSpPr/>
          <p:nvPr/>
        </p:nvSpPr>
        <p:spPr>
          <a:xfrm>
            <a:off x="11107461" y="5335658"/>
            <a:ext cx="93215" cy="15871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cxnSp>
        <p:nvCxnSpPr>
          <p:cNvPr id="292" name="Straight Connector 291">
            <a:extLst>
              <a:ext uri="{FF2B5EF4-FFF2-40B4-BE49-F238E27FC236}">
                <a16:creationId xmlns:a16="http://schemas.microsoft.com/office/drawing/2014/main" id="{EC89E392-125E-8EE8-8CD4-317A2A31FF7C}"/>
              </a:ext>
            </a:extLst>
          </p:cNvPr>
          <p:cNvCxnSpPr>
            <a:cxnSpLocks/>
          </p:cNvCxnSpPr>
          <p:nvPr/>
        </p:nvCxnSpPr>
        <p:spPr bwMode="auto">
          <a:xfrm>
            <a:off x="10882513" y="5440890"/>
            <a:ext cx="72999" cy="96051"/>
          </a:xfrm>
          <a:prstGeom prst="line">
            <a:avLst/>
          </a:prstGeom>
          <a:noFill/>
          <a:ln w="19050" cap="flat" cmpd="sng" algn="ctr">
            <a:solidFill>
              <a:schemeClr val="bg1"/>
            </a:solidFill>
            <a:prstDash val="sysDash"/>
            <a:round/>
            <a:headEnd type="none" w="med" len="med"/>
            <a:tailEnd type="none" w="med" len="med"/>
          </a:ln>
          <a:effectLst/>
        </p:spPr>
      </p:cxnSp>
      <p:cxnSp>
        <p:nvCxnSpPr>
          <p:cNvPr id="293" name="Straight Connector 292">
            <a:extLst>
              <a:ext uri="{FF2B5EF4-FFF2-40B4-BE49-F238E27FC236}">
                <a16:creationId xmlns:a16="http://schemas.microsoft.com/office/drawing/2014/main" id="{FFDBF92D-62BB-42AC-34AF-76A06528CFA8}"/>
              </a:ext>
            </a:extLst>
          </p:cNvPr>
          <p:cNvCxnSpPr/>
          <p:nvPr/>
        </p:nvCxnSpPr>
        <p:spPr bwMode="auto">
          <a:xfrm>
            <a:off x="10964477" y="5538222"/>
            <a:ext cx="112699" cy="0"/>
          </a:xfrm>
          <a:prstGeom prst="line">
            <a:avLst/>
          </a:prstGeom>
          <a:noFill/>
          <a:ln w="19050" cap="flat" cmpd="sng" algn="ctr">
            <a:solidFill>
              <a:schemeClr val="bg1"/>
            </a:solidFill>
            <a:prstDash val="solid"/>
            <a:round/>
            <a:headEnd type="none" w="med" len="med"/>
            <a:tailEnd type="none" w="med" len="med"/>
          </a:ln>
          <a:effectLst/>
        </p:spPr>
      </p:cxnSp>
      <p:sp>
        <p:nvSpPr>
          <p:cNvPr id="294" name="Rectangle 293">
            <a:extLst>
              <a:ext uri="{FF2B5EF4-FFF2-40B4-BE49-F238E27FC236}">
                <a16:creationId xmlns:a16="http://schemas.microsoft.com/office/drawing/2014/main" id="{49918CA7-0D32-FBC7-4FCC-95A91FB3B433}"/>
              </a:ext>
            </a:extLst>
          </p:cNvPr>
          <p:cNvSpPr/>
          <p:nvPr/>
        </p:nvSpPr>
        <p:spPr>
          <a:xfrm>
            <a:off x="11040865" y="5459882"/>
            <a:ext cx="287321" cy="158719"/>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CH</a:t>
            </a:r>
            <a:r>
              <a:rPr kumimoji="0" lang="en-US" sz="1000" b="1" i="0" u="none" strike="noStrike" kern="1200" cap="none" spc="0" normalizeH="0" baseline="-25000" noProof="0" dirty="0">
                <a:ln>
                  <a:noFill/>
                </a:ln>
                <a:solidFill>
                  <a:srgbClr val="000000"/>
                </a:solidFill>
                <a:effectLst/>
                <a:uLnTx/>
                <a:uFillTx/>
                <a:latin typeface="Calibri" panose="020F0502020204030204" pitchFamily="34" charset="0"/>
                <a:ea typeface="+mn-ea"/>
                <a:cs typeface="Calibri" panose="020F0502020204030204" pitchFamily="34" charset="0"/>
              </a:rPr>
              <a:t>3</a:t>
            </a: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5" name="TextBox 294">
            <a:extLst>
              <a:ext uri="{FF2B5EF4-FFF2-40B4-BE49-F238E27FC236}">
                <a16:creationId xmlns:a16="http://schemas.microsoft.com/office/drawing/2014/main" id="{532F8D33-B612-7595-C04B-4995E156EE78}"/>
              </a:ext>
            </a:extLst>
          </p:cNvPr>
          <p:cNvSpPr txBox="1"/>
          <p:nvPr/>
        </p:nvSpPr>
        <p:spPr bwMode="auto">
          <a:xfrm>
            <a:off x="6179415" y="5623147"/>
            <a:ext cx="3599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Cleavable tetrapeptide-based linker</a:t>
            </a:r>
          </a:p>
        </p:txBody>
      </p:sp>
      <p:sp>
        <p:nvSpPr>
          <p:cNvPr id="296" name="Right Brace 295">
            <a:extLst>
              <a:ext uri="{FF2B5EF4-FFF2-40B4-BE49-F238E27FC236}">
                <a16:creationId xmlns:a16="http://schemas.microsoft.com/office/drawing/2014/main" id="{5C3398B6-6743-BE4C-7F2B-CE86DD4B1E54}"/>
              </a:ext>
            </a:extLst>
          </p:cNvPr>
          <p:cNvSpPr/>
          <p:nvPr/>
        </p:nvSpPr>
        <p:spPr bwMode="auto">
          <a:xfrm rot="16200000">
            <a:off x="8734045" y="2063668"/>
            <a:ext cx="146304" cy="5160264"/>
          </a:xfrm>
          <a:prstGeom prst="rightBrace">
            <a:avLst>
              <a:gd name="adj1" fmla="val 8333"/>
              <a:gd name="adj2" fmla="val 50295"/>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Tree>
    <p:extLst>
      <p:ext uri="{BB962C8B-B14F-4D97-AF65-F5344CB8AC3E}">
        <p14:creationId xmlns:p14="http://schemas.microsoft.com/office/powerpoint/2010/main" val="12141623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8">
            <a:extLst>
              <a:ext uri="{FF2B5EF4-FFF2-40B4-BE49-F238E27FC236}">
                <a16:creationId xmlns:a16="http://schemas.microsoft.com/office/drawing/2014/main" id="{20724787-817C-1FF2-8444-49852F34DE03}"/>
              </a:ext>
            </a:extLst>
          </p:cNvPr>
          <p:cNvSpPr>
            <a:spLocks noGrp="1"/>
          </p:cNvSpPr>
          <p:nvPr>
            <p:ph type="title"/>
          </p:nvPr>
        </p:nvSpPr>
        <p:spPr>
          <a:xfrm>
            <a:off x="609759" y="238127"/>
            <a:ext cx="10872444" cy="1103313"/>
          </a:xfrm>
        </p:spPr>
        <p:txBody>
          <a:bodyPr/>
          <a:lstStyle/>
          <a:p>
            <a:r>
              <a:rPr lang="es-ES" dirty="0"/>
              <a:t>TROPION-PanTumor01: Datopotamab Deruxtecan </a:t>
            </a:r>
            <a:br>
              <a:rPr lang="es-ES" dirty="0"/>
            </a:br>
            <a:r>
              <a:rPr lang="es-ES" dirty="0"/>
              <a:t>in TNBC Cohort</a:t>
            </a:r>
            <a:endParaRPr lang="en-US" dirty="0"/>
          </a:p>
        </p:txBody>
      </p:sp>
      <p:sp>
        <p:nvSpPr>
          <p:cNvPr id="3" name="Content Placeholder 9">
            <a:extLst>
              <a:ext uri="{FF2B5EF4-FFF2-40B4-BE49-F238E27FC236}">
                <a16:creationId xmlns:a16="http://schemas.microsoft.com/office/drawing/2014/main" id="{4A901C78-CD31-5F0F-24C7-33544EF221CD}"/>
              </a:ext>
            </a:extLst>
          </p:cNvPr>
          <p:cNvSpPr txBox="1">
            <a:spLocks/>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International, open-label, 2-part, first-in-human phase I trial</a:t>
            </a:r>
          </a:p>
          <a:p>
            <a:pPr lvl="1"/>
            <a:r>
              <a:rPr lang="en-US" sz="2200" b="0" kern="0" dirty="0"/>
              <a:t>Current analysis assessing datopotamab deruxtecan in 24 patients with TNBC</a:t>
            </a:r>
          </a:p>
          <a:p>
            <a:pPr lvl="1"/>
            <a:endParaRPr lang="en-US" sz="2400" b="0" kern="0" dirty="0"/>
          </a:p>
        </p:txBody>
      </p:sp>
      <p:sp>
        <p:nvSpPr>
          <p:cNvPr id="4" name="Text Box 15">
            <a:extLst>
              <a:ext uri="{FF2B5EF4-FFF2-40B4-BE49-F238E27FC236}">
                <a16:creationId xmlns:a16="http://schemas.microsoft.com/office/drawing/2014/main" id="{D0B03BE6-BCFB-AA4D-9B7A-80C02090AFF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pt-BR" altLang="en-US" sz="1200" b="0" spc="-10" dirty="0">
                <a:solidFill>
                  <a:schemeClr val="bg2"/>
                </a:solidFill>
                <a:latin typeface="Calibri" panose="020F0502020204030204" pitchFamily="34" charset="0"/>
                <a:cs typeface="+mn-cs"/>
              </a:rPr>
              <a:t>Bardia. ESMO Breast 2021. Abstr LBA4. NCT03401385.</a:t>
            </a:r>
          </a:p>
        </p:txBody>
      </p:sp>
      <p:sp>
        <p:nvSpPr>
          <p:cNvPr id="5" name="Text Box 45">
            <a:extLst>
              <a:ext uri="{FF2B5EF4-FFF2-40B4-BE49-F238E27FC236}">
                <a16:creationId xmlns:a16="http://schemas.microsoft.com/office/drawing/2014/main" id="{308A6A32-676C-C9BC-E3A6-397D3036737F}"/>
              </a:ext>
            </a:extLst>
          </p:cNvPr>
          <p:cNvSpPr txBox="1">
            <a:spLocks noChangeArrowheads="1"/>
          </p:cNvSpPr>
          <p:nvPr/>
        </p:nvSpPr>
        <p:spPr bwMode="auto">
          <a:xfrm>
            <a:off x="627064" y="2455690"/>
            <a:ext cx="3254374"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Adults with advanced or metastatic TNBC that relapsed/progressed on standard tx; any TROP-2 expression; pretreatment tissue required to assess TROP-2 expression retrospectively; measurable disease per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RECIST v1.1; ECOG PS 0/1</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(current analysis: n = 24)</a:t>
            </a:r>
            <a:endParaRPr lang="en-US" altLang="en-US" sz="1800" b="0" dirty="0">
              <a:solidFill>
                <a:schemeClr val="bg1"/>
              </a:solidFill>
              <a:latin typeface="Calibri" panose="020F0502020204030204" pitchFamily="34" charset="0"/>
            </a:endParaRPr>
          </a:p>
        </p:txBody>
      </p:sp>
      <p:sp>
        <p:nvSpPr>
          <p:cNvPr id="6" name="Rectangle 46">
            <a:extLst>
              <a:ext uri="{FF2B5EF4-FFF2-40B4-BE49-F238E27FC236}">
                <a16:creationId xmlns:a16="http://schemas.microsoft.com/office/drawing/2014/main" id="{A02CD4A4-CF98-61D2-1E7E-455E243056E4}"/>
              </a:ext>
            </a:extLst>
          </p:cNvPr>
          <p:cNvSpPr>
            <a:spLocks noChangeArrowheads="1"/>
          </p:cNvSpPr>
          <p:nvPr/>
        </p:nvSpPr>
        <p:spPr bwMode="auto">
          <a:xfrm>
            <a:off x="8497889" y="2628814"/>
            <a:ext cx="2538413" cy="223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800" i="1" dirty="0">
                <a:solidFill>
                  <a:schemeClr val="bg1"/>
                </a:solidFill>
                <a:latin typeface="Calibri" panose="020F0502020204030204" pitchFamily="34" charset="0"/>
              </a:rPr>
              <a:t>Disposition (data cutoff: January 8, 2021)</a:t>
            </a:r>
          </a:p>
          <a:p>
            <a:pPr marL="342900" indent="-342900" eaLnBrk="1" hangingPunct="1">
              <a:buClr>
                <a:schemeClr val="bg1"/>
              </a:buClr>
            </a:pPr>
            <a:r>
              <a:rPr lang="en-US" altLang="en-US" sz="1800" b="0" i="1" dirty="0">
                <a:solidFill>
                  <a:schemeClr val="bg1"/>
                </a:solidFill>
                <a:latin typeface="Calibri" panose="020F0502020204030204" pitchFamily="34" charset="0"/>
                <a:cs typeface="+mn-cs"/>
              </a:rPr>
              <a:t>Tx ongoing: </a:t>
            </a:r>
            <a:br>
              <a:rPr lang="en-US" altLang="en-US" sz="1800" b="0" i="1" dirty="0">
                <a:solidFill>
                  <a:schemeClr val="bg1"/>
                </a:solidFill>
                <a:latin typeface="Calibri" panose="020F0502020204030204" pitchFamily="34" charset="0"/>
                <a:cs typeface="+mn-cs"/>
              </a:rPr>
            </a:br>
            <a:r>
              <a:rPr lang="en-US" altLang="en-US" sz="1800" b="0" i="1" dirty="0">
                <a:solidFill>
                  <a:schemeClr val="bg1"/>
                </a:solidFill>
                <a:latin typeface="Calibri" panose="020F0502020204030204" pitchFamily="34" charset="0"/>
                <a:cs typeface="+mn-cs"/>
              </a:rPr>
              <a:t>n = 18 (75%)</a:t>
            </a:r>
          </a:p>
          <a:p>
            <a:pPr marL="342900" indent="-342900" eaLnBrk="1" hangingPunct="1">
              <a:buClr>
                <a:schemeClr val="bg1"/>
              </a:buClr>
            </a:pPr>
            <a:r>
              <a:rPr lang="en-US" altLang="en-US" sz="1800" b="0" i="1" dirty="0">
                <a:solidFill>
                  <a:schemeClr val="bg1"/>
                </a:solidFill>
                <a:latin typeface="Calibri" panose="020F0502020204030204" pitchFamily="34" charset="0"/>
                <a:cs typeface="+mn-cs"/>
              </a:rPr>
              <a:t>Discontinued tx: </a:t>
            </a:r>
            <a:br>
              <a:rPr lang="en-US" altLang="en-US" sz="1800" b="0" i="1" dirty="0">
                <a:solidFill>
                  <a:schemeClr val="bg1"/>
                </a:solidFill>
                <a:latin typeface="Calibri" panose="020F0502020204030204" pitchFamily="34" charset="0"/>
                <a:cs typeface="+mn-cs"/>
              </a:rPr>
            </a:br>
            <a:r>
              <a:rPr lang="en-US" altLang="en-US" sz="1800" b="0" i="1" dirty="0">
                <a:solidFill>
                  <a:schemeClr val="bg1"/>
                </a:solidFill>
                <a:latin typeface="Calibri" panose="020F0502020204030204" pitchFamily="34" charset="0"/>
                <a:cs typeface="+mn-cs"/>
              </a:rPr>
              <a:t>n = 6 (25%), all due to PD</a:t>
            </a:r>
          </a:p>
        </p:txBody>
      </p:sp>
      <p:sp>
        <p:nvSpPr>
          <p:cNvPr id="7" name="Rectangle 49">
            <a:extLst>
              <a:ext uri="{FF2B5EF4-FFF2-40B4-BE49-F238E27FC236}">
                <a16:creationId xmlns:a16="http://schemas.microsoft.com/office/drawing/2014/main" id="{159CAA43-4B66-14E9-B03A-E240982255FD}"/>
              </a:ext>
            </a:extLst>
          </p:cNvPr>
          <p:cNvSpPr>
            <a:spLocks noChangeArrowheads="1"/>
          </p:cNvSpPr>
          <p:nvPr/>
        </p:nvSpPr>
        <p:spPr bwMode="auto">
          <a:xfrm>
            <a:off x="4598512" y="3396720"/>
            <a:ext cx="3182303" cy="70326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Dato-DXd </a:t>
            </a:r>
            <a:r>
              <a:rPr lang="en-US" altLang="en-US" sz="1800" b="0" dirty="0">
                <a:solidFill>
                  <a:schemeClr val="tx1"/>
                </a:solidFill>
                <a:latin typeface="Calibri" panose="020F0502020204030204" pitchFamily="34" charset="0"/>
              </a:rPr>
              <a:t>6 mg/kg IV Q3W*</a:t>
            </a:r>
          </a:p>
        </p:txBody>
      </p:sp>
      <p:sp>
        <p:nvSpPr>
          <p:cNvPr id="8" name="Line 52">
            <a:extLst>
              <a:ext uri="{FF2B5EF4-FFF2-40B4-BE49-F238E27FC236}">
                <a16:creationId xmlns:a16="http://schemas.microsoft.com/office/drawing/2014/main" id="{65C51710-3DD2-1361-7CE1-9613EFEB5C17}"/>
              </a:ext>
            </a:extLst>
          </p:cNvPr>
          <p:cNvSpPr>
            <a:spLocks noChangeShapeType="1"/>
          </p:cNvSpPr>
          <p:nvPr/>
        </p:nvSpPr>
        <p:spPr bwMode="auto">
          <a:xfrm>
            <a:off x="7899640" y="3748351"/>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9" name="Line 52">
            <a:extLst>
              <a:ext uri="{FF2B5EF4-FFF2-40B4-BE49-F238E27FC236}">
                <a16:creationId xmlns:a16="http://schemas.microsoft.com/office/drawing/2014/main" id="{FD8199AB-68C3-B2EF-2568-804D1B9EA214}"/>
              </a:ext>
            </a:extLst>
          </p:cNvPr>
          <p:cNvSpPr>
            <a:spLocks noChangeShapeType="1"/>
          </p:cNvSpPr>
          <p:nvPr/>
        </p:nvSpPr>
        <p:spPr bwMode="auto">
          <a:xfrm>
            <a:off x="4000263" y="3748351"/>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Content Placeholder 2">
            <a:extLst>
              <a:ext uri="{FF2B5EF4-FFF2-40B4-BE49-F238E27FC236}">
                <a16:creationId xmlns:a16="http://schemas.microsoft.com/office/drawing/2014/main" id="{3D9E923B-1F65-91D0-1BB1-5907FA6E5CD0}"/>
              </a:ext>
            </a:extLst>
          </p:cNvPr>
          <p:cNvSpPr txBox="1">
            <a:spLocks/>
          </p:cNvSpPr>
          <p:nvPr/>
        </p:nvSpPr>
        <p:spPr bwMode="auto">
          <a:xfrm>
            <a:off x="601820" y="5405120"/>
            <a:ext cx="5309278" cy="78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kern="0" dirty="0"/>
              <a:t>Primary endpoints include </a:t>
            </a:r>
            <a:br>
              <a:rPr lang="en-US" sz="2400" b="1" kern="0" dirty="0"/>
            </a:br>
            <a:r>
              <a:rPr lang="en-US" sz="2400" b="0" kern="0" dirty="0"/>
              <a:t>safety, tolerability</a:t>
            </a:r>
            <a:endParaRPr lang="en-US" sz="2400" b="1" kern="0" dirty="0"/>
          </a:p>
        </p:txBody>
      </p:sp>
      <p:sp>
        <p:nvSpPr>
          <p:cNvPr id="11" name="Content Placeholder 3">
            <a:extLst>
              <a:ext uri="{FF2B5EF4-FFF2-40B4-BE49-F238E27FC236}">
                <a16:creationId xmlns:a16="http://schemas.microsoft.com/office/drawing/2014/main" id="{1778FD30-C2AF-BDE5-EFB6-063545692461}"/>
              </a:ext>
            </a:extLst>
          </p:cNvPr>
          <p:cNvSpPr txBox="1">
            <a:spLocks/>
          </p:cNvSpPr>
          <p:nvPr/>
        </p:nvSpPr>
        <p:spPr>
          <a:xfrm>
            <a:off x="6252634" y="5405722"/>
            <a:ext cx="5229570" cy="78446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kern="0" dirty="0"/>
              <a:t>Secondary endpoints include</a:t>
            </a:r>
            <a:br>
              <a:rPr lang="en-US" sz="2400" b="1" kern="0" dirty="0"/>
            </a:br>
            <a:r>
              <a:rPr lang="en-US" sz="2400" b="1" kern="0" dirty="0"/>
              <a:t> </a:t>
            </a:r>
            <a:r>
              <a:rPr lang="en-US" sz="2400" b="0" kern="0" dirty="0"/>
              <a:t>efficacy, PK</a:t>
            </a:r>
            <a:endParaRPr lang="en-US" sz="2400" b="1" kern="0" dirty="0"/>
          </a:p>
        </p:txBody>
      </p:sp>
      <p:sp>
        <p:nvSpPr>
          <p:cNvPr id="12" name="Text Box 30">
            <a:extLst>
              <a:ext uri="{FF2B5EF4-FFF2-40B4-BE49-F238E27FC236}">
                <a16:creationId xmlns:a16="http://schemas.microsoft.com/office/drawing/2014/main" id="{723D8F3E-7AD0-A9DD-7966-619E63352B60}"/>
              </a:ext>
            </a:extLst>
          </p:cNvPr>
          <p:cNvSpPr txBox="1">
            <a:spLocks noChangeArrowheads="1"/>
          </p:cNvSpPr>
          <p:nvPr/>
        </p:nvSpPr>
        <p:spPr bwMode="auto">
          <a:xfrm>
            <a:off x="4598512" y="4120833"/>
            <a:ext cx="3453475"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*n = 2 treated with 8 mg/kg before 6-mg/kg dose selected for dose-expansion part.</a:t>
            </a:r>
          </a:p>
        </p:txBody>
      </p:sp>
      <p:sp>
        <p:nvSpPr>
          <p:cNvPr id="13" name="Oval 12">
            <a:extLst>
              <a:ext uri="{FF2B5EF4-FFF2-40B4-BE49-F238E27FC236}">
                <a16:creationId xmlns:a16="http://schemas.microsoft.com/office/drawing/2014/main" id="{1D4C72A3-48A6-9F7E-E0E8-96623CD1102E}"/>
              </a:ext>
            </a:extLst>
          </p:cNvPr>
          <p:cNvSpPr/>
          <p:nvPr/>
        </p:nvSpPr>
        <p:spPr bwMode="auto">
          <a:xfrm>
            <a:off x="10721696" y="-85649"/>
            <a:ext cx="1521012" cy="4161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100" dirty="0">
                <a:solidFill>
                  <a:srgbClr val="FFFF00"/>
                </a:solidFill>
                <a:latin typeface="Calibri" panose="020F0502020204030204" pitchFamily="34" charset="0"/>
              </a:rPr>
              <a:t>Investigational</a:t>
            </a:r>
          </a:p>
        </p:txBody>
      </p:sp>
    </p:spTree>
    <p:extLst>
      <p:ext uri="{BB962C8B-B14F-4D97-AF65-F5344CB8AC3E}">
        <p14:creationId xmlns:p14="http://schemas.microsoft.com/office/powerpoint/2010/main" val="9964141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6">
            <a:extLst>
              <a:ext uri="{FF2B5EF4-FFF2-40B4-BE49-F238E27FC236}">
                <a16:creationId xmlns:a16="http://schemas.microsoft.com/office/drawing/2014/main" id="{886E0DF5-B056-207F-DE29-E732CEE2F397}"/>
              </a:ext>
            </a:extLst>
          </p:cNvPr>
          <p:cNvSpPr txBox="1"/>
          <p:nvPr/>
        </p:nvSpPr>
        <p:spPr>
          <a:xfrm rot="16200000">
            <a:off x="-824469" y="3552815"/>
            <a:ext cx="3185715" cy="684799"/>
          </a:xfrm>
          <a:prstGeom prst="rect">
            <a:avLst/>
          </a:prstGeom>
          <a:noFill/>
          <a:ln w="12700" cap="flat">
            <a:noFill/>
            <a:miter lim="400000"/>
          </a:ln>
          <a:effectLst/>
          <a:sp3d/>
        </p:spPr>
        <p:txBody>
          <a:bodyPr rot="0" spcFirstLastPara="1" vert="horz" wrap="square" lIns="45718" tIns="45718" rIns="45718" bIns="45718" numCol="1" spcCol="38100" rtlCol="0" anchor="t">
            <a:spAutoFit/>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pPr marL="0" marR="0" lvl="0" indent="0" algn="ctr" defTabSz="457200" rtl="0" eaLnBrk="0" fontAlgn="base" latinLnBrk="0" hangingPunct="0">
              <a:lnSpc>
                <a:spcPct val="100000"/>
              </a:lnSpc>
              <a:spcBef>
                <a:spcPct val="0"/>
              </a:spcBef>
              <a:spcAft>
                <a:spcPts val="300"/>
              </a:spcAft>
              <a:buClrTx/>
              <a:buSzTx/>
              <a:buFontTx/>
              <a:buNone/>
              <a:tabLst/>
              <a:defRPr/>
            </a:pPr>
            <a:r>
              <a:rPr kumimoji="0" lang="en-US"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Best Change in Sum </a:t>
            </a:r>
            <a:br>
              <a:rPr kumimoji="0" lang="en-US"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of Diameters ( %)</a:t>
            </a:r>
          </a:p>
        </p:txBody>
      </p:sp>
      <p:sp>
        <p:nvSpPr>
          <p:cNvPr id="3" name="Title 2">
            <a:extLst>
              <a:ext uri="{FF2B5EF4-FFF2-40B4-BE49-F238E27FC236}">
                <a16:creationId xmlns:a16="http://schemas.microsoft.com/office/drawing/2014/main" id="{0C284B1A-7BB7-E083-B900-6E89996E32DB}"/>
              </a:ext>
            </a:extLst>
          </p:cNvPr>
          <p:cNvSpPr>
            <a:spLocks noGrp="1"/>
          </p:cNvSpPr>
          <p:nvPr>
            <p:ph type="title"/>
          </p:nvPr>
        </p:nvSpPr>
        <p:spPr>
          <a:xfrm>
            <a:off x="609759" y="238127"/>
            <a:ext cx="10872444" cy="1103313"/>
          </a:xfrm>
        </p:spPr>
        <p:txBody>
          <a:bodyPr/>
          <a:lstStyle/>
          <a:p>
            <a:r>
              <a:rPr lang="en-US" dirty="0"/>
              <a:t>TROPION-PanTumor01 TNBC Cohort: </a:t>
            </a:r>
            <a:br>
              <a:rPr lang="en-US" dirty="0"/>
            </a:br>
            <a:r>
              <a:rPr lang="en-US" cap="none" dirty="0"/>
              <a:t>Antitumor Activity </a:t>
            </a:r>
            <a:r>
              <a:rPr lang="en-US" dirty="0"/>
              <a:t>per</a:t>
            </a:r>
            <a:r>
              <a:rPr lang="en-US" cap="none" dirty="0"/>
              <a:t> BICR</a:t>
            </a:r>
            <a:endParaRPr lang="en-US" b="0" i="1" cap="none" dirty="0"/>
          </a:p>
        </p:txBody>
      </p:sp>
      <p:graphicFrame>
        <p:nvGraphicFramePr>
          <p:cNvPr id="4" name="Table Placeholder 7">
            <a:extLst>
              <a:ext uri="{FF2B5EF4-FFF2-40B4-BE49-F238E27FC236}">
                <a16:creationId xmlns:a16="http://schemas.microsoft.com/office/drawing/2014/main" id="{A84FD7C3-35D4-4428-A8FE-332BC0B6F8DD}"/>
              </a:ext>
            </a:extLst>
          </p:cNvPr>
          <p:cNvGraphicFramePr>
            <a:graphicFrameLocks/>
          </p:cNvGraphicFramePr>
          <p:nvPr/>
        </p:nvGraphicFramePr>
        <p:xfrm>
          <a:off x="2114233" y="1379617"/>
          <a:ext cx="4145280" cy="2042160"/>
        </p:xfrm>
        <a:graphic>
          <a:graphicData uri="http://schemas.openxmlformats.org/drawingml/2006/table">
            <a:tbl>
              <a:tblPr firstRow="1" bandRow="1"/>
              <a:tblGrid>
                <a:gridCol w="2752407">
                  <a:extLst>
                    <a:ext uri="{9D8B030D-6E8A-4147-A177-3AD203B41FA5}">
                      <a16:colId xmlns:a16="http://schemas.microsoft.com/office/drawing/2014/main" val="2711776087"/>
                    </a:ext>
                  </a:extLst>
                </a:gridCol>
                <a:gridCol w="1392873">
                  <a:extLst>
                    <a:ext uri="{9D8B030D-6E8A-4147-A177-3AD203B41FA5}">
                      <a16:colId xmlns:a16="http://schemas.microsoft.com/office/drawing/2014/main" val="3231476991"/>
                    </a:ext>
                  </a:extLst>
                </a:gridCol>
              </a:tblGrid>
              <a:tr h="0">
                <a:tc>
                  <a:txBody>
                    <a:bodyPr/>
                    <a:lstStyle>
                      <a:lvl1pPr marL="0" algn="l" defTabSz="914400" rtl="0" eaLnBrk="1" latinLnBrk="0" hangingPunct="1">
                        <a:defRPr sz="1800" b="1" kern="1200">
                          <a:solidFill>
                            <a:schemeClr val="tx1"/>
                          </a:solidFill>
                          <a:latin typeface="Arial Narrow"/>
                        </a:defRPr>
                      </a:lvl1pPr>
                      <a:lvl2pPr marL="457200" algn="l" defTabSz="914400" rtl="0" eaLnBrk="1" latinLnBrk="0" hangingPunct="1">
                        <a:defRPr sz="1800" b="1" kern="1200">
                          <a:solidFill>
                            <a:schemeClr val="tx1"/>
                          </a:solidFill>
                          <a:latin typeface="Arial Narrow"/>
                        </a:defRPr>
                      </a:lvl2pPr>
                      <a:lvl3pPr marL="914400" algn="l" defTabSz="914400" rtl="0" eaLnBrk="1" latinLnBrk="0" hangingPunct="1">
                        <a:defRPr sz="1800" b="1" kern="1200">
                          <a:solidFill>
                            <a:schemeClr val="tx1"/>
                          </a:solidFill>
                          <a:latin typeface="Arial Narrow"/>
                        </a:defRPr>
                      </a:lvl3pPr>
                      <a:lvl4pPr marL="1371600" algn="l" defTabSz="914400" rtl="0" eaLnBrk="1" latinLnBrk="0" hangingPunct="1">
                        <a:defRPr sz="1800" b="1" kern="1200">
                          <a:solidFill>
                            <a:schemeClr val="tx1"/>
                          </a:solidFill>
                          <a:latin typeface="Arial Narrow"/>
                        </a:defRPr>
                      </a:lvl4pPr>
                      <a:lvl5pPr marL="1828800" algn="l" defTabSz="914400" rtl="0" eaLnBrk="1" latinLnBrk="0" hangingPunct="1">
                        <a:defRPr sz="1800" b="1" kern="1200">
                          <a:solidFill>
                            <a:schemeClr val="tx1"/>
                          </a:solidFill>
                          <a:latin typeface="Arial Narrow"/>
                        </a:defRPr>
                      </a:lvl5pPr>
                      <a:lvl6pPr marL="2286000" algn="l" defTabSz="914400" rtl="0" eaLnBrk="1" latinLnBrk="0" hangingPunct="1">
                        <a:defRPr sz="1800" b="1" kern="1200">
                          <a:solidFill>
                            <a:schemeClr val="tx1"/>
                          </a:solidFill>
                          <a:latin typeface="Arial Narrow"/>
                        </a:defRPr>
                      </a:lvl6pPr>
                      <a:lvl7pPr marL="2743200" algn="l" defTabSz="914400" rtl="0" eaLnBrk="1" latinLnBrk="0" hangingPunct="1">
                        <a:defRPr sz="1800" b="1" kern="1200">
                          <a:solidFill>
                            <a:schemeClr val="tx1"/>
                          </a:solidFill>
                          <a:latin typeface="Arial Narrow"/>
                        </a:defRPr>
                      </a:lvl7pPr>
                      <a:lvl8pPr marL="3200400" algn="l" defTabSz="914400" rtl="0" eaLnBrk="1" latinLnBrk="0" hangingPunct="1">
                        <a:defRPr sz="1800" b="1" kern="1200">
                          <a:solidFill>
                            <a:schemeClr val="tx1"/>
                          </a:solidFill>
                          <a:latin typeface="Arial Narrow"/>
                        </a:defRPr>
                      </a:lvl8pPr>
                      <a:lvl9pPr marL="3657600" algn="l" defTabSz="914400" rtl="0" eaLnBrk="1" latinLnBrk="0" hangingPunct="1">
                        <a:defRPr sz="1800" b="1" kern="1200">
                          <a:solidFill>
                            <a:schemeClr val="tx1"/>
                          </a:solidFill>
                          <a:latin typeface="Arial Narrow"/>
                        </a:defRPr>
                      </a:lvl9pPr>
                    </a:lstStyle>
                    <a:p>
                      <a:r>
                        <a:rPr lang="en-US" sz="1400" dirty="0">
                          <a:solidFill>
                            <a:schemeClr val="bg1"/>
                          </a:solidFill>
                          <a:latin typeface="Calibri" panose="020F0502020204030204" pitchFamily="34" charset="0"/>
                          <a:cs typeface="Calibri" panose="020F0502020204030204" pitchFamily="34" charset="0"/>
                        </a:rPr>
                        <a:t>Outcome, n (%)</a:t>
                      </a:r>
                    </a:p>
                  </a:txBody>
                  <a:tcPr marL="121920" marR="121920" anchor="ctr">
                    <a:lnL>
                      <a:noFill/>
                    </a:lnL>
                    <a:lnR>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Narrow"/>
                        </a:defRPr>
                      </a:lvl1pPr>
                      <a:lvl2pPr marL="457200" algn="l" defTabSz="914400" rtl="0" eaLnBrk="1" latinLnBrk="0" hangingPunct="1">
                        <a:defRPr sz="1800" b="1" kern="1200">
                          <a:solidFill>
                            <a:schemeClr val="tx1"/>
                          </a:solidFill>
                          <a:latin typeface="Arial Narrow"/>
                        </a:defRPr>
                      </a:lvl2pPr>
                      <a:lvl3pPr marL="914400" algn="l" defTabSz="914400" rtl="0" eaLnBrk="1" latinLnBrk="0" hangingPunct="1">
                        <a:defRPr sz="1800" b="1" kern="1200">
                          <a:solidFill>
                            <a:schemeClr val="tx1"/>
                          </a:solidFill>
                          <a:latin typeface="Arial Narrow"/>
                        </a:defRPr>
                      </a:lvl3pPr>
                      <a:lvl4pPr marL="1371600" algn="l" defTabSz="914400" rtl="0" eaLnBrk="1" latinLnBrk="0" hangingPunct="1">
                        <a:defRPr sz="1800" b="1" kern="1200">
                          <a:solidFill>
                            <a:schemeClr val="tx1"/>
                          </a:solidFill>
                          <a:latin typeface="Arial Narrow"/>
                        </a:defRPr>
                      </a:lvl4pPr>
                      <a:lvl5pPr marL="1828800" algn="l" defTabSz="914400" rtl="0" eaLnBrk="1" latinLnBrk="0" hangingPunct="1">
                        <a:defRPr sz="1800" b="1" kern="1200">
                          <a:solidFill>
                            <a:schemeClr val="tx1"/>
                          </a:solidFill>
                          <a:latin typeface="Arial Narrow"/>
                        </a:defRPr>
                      </a:lvl5pPr>
                      <a:lvl6pPr marL="2286000" algn="l" defTabSz="914400" rtl="0" eaLnBrk="1" latinLnBrk="0" hangingPunct="1">
                        <a:defRPr sz="1800" b="1" kern="1200">
                          <a:solidFill>
                            <a:schemeClr val="tx1"/>
                          </a:solidFill>
                          <a:latin typeface="Arial Narrow"/>
                        </a:defRPr>
                      </a:lvl6pPr>
                      <a:lvl7pPr marL="2743200" algn="l" defTabSz="914400" rtl="0" eaLnBrk="1" latinLnBrk="0" hangingPunct="1">
                        <a:defRPr sz="1800" b="1" kern="1200">
                          <a:solidFill>
                            <a:schemeClr val="tx1"/>
                          </a:solidFill>
                          <a:latin typeface="Arial Narrow"/>
                        </a:defRPr>
                      </a:lvl7pPr>
                      <a:lvl8pPr marL="3200400" algn="l" defTabSz="914400" rtl="0" eaLnBrk="1" latinLnBrk="0" hangingPunct="1">
                        <a:defRPr sz="1800" b="1" kern="1200">
                          <a:solidFill>
                            <a:schemeClr val="tx1"/>
                          </a:solidFill>
                          <a:latin typeface="Arial Narrow"/>
                        </a:defRPr>
                      </a:lvl8pPr>
                      <a:lvl9pPr marL="3657600" algn="l" defTabSz="914400" rtl="0" eaLnBrk="1" latinLnBrk="0" hangingPunct="1">
                        <a:defRPr sz="1800" b="1" kern="1200">
                          <a:solidFill>
                            <a:schemeClr val="tx1"/>
                          </a:solidFill>
                          <a:latin typeface="Arial Narrow"/>
                        </a:defRPr>
                      </a:lvl9pPr>
                    </a:lstStyle>
                    <a:p>
                      <a:pPr algn="ctr"/>
                      <a:r>
                        <a:rPr lang="en-US" sz="1400" dirty="0">
                          <a:solidFill>
                            <a:schemeClr val="bg1"/>
                          </a:solidFill>
                          <a:latin typeface="Calibri" panose="020F0502020204030204" pitchFamily="34" charset="0"/>
                          <a:cs typeface="Calibri" panose="020F0502020204030204" pitchFamily="34" charset="0"/>
                        </a:rPr>
                        <a:t>Patients* </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(n = 21)</a:t>
                      </a:r>
                    </a:p>
                  </a:txBody>
                  <a:tcPr marL="121920" marR="121920" anchor="ctr">
                    <a:lnL>
                      <a:noFill/>
                    </a:lnL>
                    <a:lnR>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1913451"/>
                  </a:ext>
                </a:extLst>
              </a:tr>
              <a:tr h="0">
                <a:tc>
                  <a:txBody>
                    <a:bodyPr/>
                    <a:lstStyle>
                      <a:lvl1pPr marL="0" algn="l" defTabSz="914400" rtl="0" eaLnBrk="1" latinLnBrk="0" hangingPunct="1">
                        <a:defRPr sz="1800" kern="1200">
                          <a:solidFill>
                            <a:schemeClr val="tx1"/>
                          </a:solidFill>
                          <a:latin typeface="Arial Narrow"/>
                        </a:defRPr>
                      </a:lvl1pPr>
                      <a:lvl2pPr marL="457200" algn="l" defTabSz="914400" rtl="0" eaLnBrk="1" latinLnBrk="0" hangingPunct="1">
                        <a:defRPr sz="1800" kern="1200">
                          <a:solidFill>
                            <a:schemeClr val="tx1"/>
                          </a:solidFill>
                          <a:latin typeface="Arial Narrow"/>
                        </a:defRPr>
                      </a:lvl2pPr>
                      <a:lvl3pPr marL="914400" algn="l" defTabSz="914400" rtl="0" eaLnBrk="1" latinLnBrk="0" hangingPunct="1">
                        <a:defRPr sz="1800" kern="1200">
                          <a:solidFill>
                            <a:schemeClr val="tx1"/>
                          </a:solidFill>
                          <a:latin typeface="Arial Narrow"/>
                        </a:defRPr>
                      </a:lvl3pPr>
                      <a:lvl4pPr marL="1371600" algn="l" defTabSz="914400" rtl="0" eaLnBrk="1" latinLnBrk="0" hangingPunct="1">
                        <a:defRPr sz="1800" kern="1200">
                          <a:solidFill>
                            <a:schemeClr val="tx1"/>
                          </a:solidFill>
                          <a:latin typeface="Arial Narrow"/>
                        </a:defRPr>
                      </a:lvl4pPr>
                      <a:lvl5pPr marL="1828800" algn="l" defTabSz="914400" rtl="0" eaLnBrk="1" latinLnBrk="0" hangingPunct="1">
                        <a:defRPr sz="1800" kern="1200">
                          <a:solidFill>
                            <a:schemeClr val="tx1"/>
                          </a:solidFill>
                          <a:latin typeface="Arial Narrow"/>
                        </a:defRPr>
                      </a:lvl5pPr>
                      <a:lvl6pPr marL="2286000" algn="l" defTabSz="914400" rtl="0" eaLnBrk="1" latinLnBrk="0" hangingPunct="1">
                        <a:defRPr sz="1800" kern="1200">
                          <a:solidFill>
                            <a:schemeClr val="tx1"/>
                          </a:solidFill>
                          <a:latin typeface="Arial Narrow"/>
                        </a:defRPr>
                      </a:lvl6pPr>
                      <a:lvl7pPr marL="2743200" algn="l" defTabSz="914400" rtl="0" eaLnBrk="1" latinLnBrk="0" hangingPunct="1">
                        <a:defRPr sz="1800" kern="1200">
                          <a:solidFill>
                            <a:schemeClr val="tx1"/>
                          </a:solidFill>
                          <a:latin typeface="Arial Narrow"/>
                        </a:defRPr>
                      </a:lvl7pPr>
                      <a:lvl8pPr marL="3200400" algn="l" defTabSz="914400" rtl="0" eaLnBrk="1" latinLnBrk="0" hangingPunct="1">
                        <a:defRPr sz="1800" kern="1200">
                          <a:solidFill>
                            <a:schemeClr val="tx1"/>
                          </a:solidFill>
                          <a:latin typeface="Arial Narrow"/>
                        </a:defRPr>
                      </a:lvl8pPr>
                      <a:lvl9pPr marL="3657600" algn="l" defTabSz="914400" rtl="0" eaLnBrk="1" latinLnBrk="0" hangingPunct="1">
                        <a:defRPr sz="1800" kern="1200">
                          <a:solidFill>
                            <a:schemeClr val="tx1"/>
                          </a:solidFill>
                          <a:latin typeface="Arial Narrow"/>
                        </a:defRPr>
                      </a:lvl9pPr>
                    </a:lstStyle>
                    <a:p>
                      <a:r>
                        <a:rPr lang="en-US" sz="1400" b="1" dirty="0">
                          <a:solidFill>
                            <a:schemeClr val="accent3"/>
                          </a:solidFill>
                          <a:latin typeface="Calibri" panose="020F0502020204030204" pitchFamily="34" charset="0"/>
                          <a:cs typeface="Calibri" panose="020F0502020204030204" pitchFamily="34" charset="0"/>
                        </a:rPr>
                        <a:t>ORR</a:t>
                      </a:r>
                    </a:p>
                  </a:txBody>
                  <a:tcPr marL="121920" marR="121920" anchor="ctr">
                    <a:lnL>
                      <a:noFill/>
                    </a:lnL>
                    <a:lnR>
                      <a:noFill/>
                    </a:lnR>
                    <a:lnT w="1270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Narrow"/>
                        </a:defRPr>
                      </a:lvl1pPr>
                      <a:lvl2pPr marL="457200" algn="l" defTabSz="914400" rtl="0" eaLnBrk="1" latinLnBrk="0" hangingPunct="1">
                        <a:defRPr sz="1800" kern="1200">
                          <a:solidFill>
                            <a:schemeClr val="tx1"/>
                          </a:solidFill>
                          <a:latin typeface="Arial Narrow"/>
                        </a:defRPr>
                      </a:lvl2pPr>
                      <a:lvl3pPr marL="914400" algn="l" defTabSz="914400" rtl="0" eaLnBrk="1" latinLnBrk="0" hangingPunct="1">
                        <a:defRPr sz="1800" kern="1200">
                          <a:solidFill>
                            <a:schemeClr val="tx1"/>
                          </a:solidFill>
                          <a:latin typeface="Arial Narrow"/>
                        </a:defRPr>
                      </a:lvl3pPr>
                      <a:lvl4pPr marL="1371600" algn="l" defTabSz="914400" rtl="0" eaLnBrk="1" latinLnBrk="0" hangingPunct="1">
                        <a:defRPr sz="1800" kern="1200">
                          <a:solidFill>
                            <a:schemeClr val="tx1"/>
                          </a:solidFill>
                          <a:latin typeface="Arial Narrow"/>
                        </a:defRPr>
                      </a:lvl4pPr>
                      <a:lvl5pPr marL="1828800" algn="l" defTabSz="914400" rtl="0" eaLnBrk="1" latinLnBrk="0" hangingPunct="1">
                        <a:defRPr sz="1800" kern="1200">
                          <a:solidFill>
                            <a:schemeClr val="tx1"/>
                          </a:solidFill>
                          <a:latin typeface="Arial Narrow"/>
                        </a:defRPr>
                      </a:lvl5pPr>
                      <a:lvl6pPr marL="2286000" algn="l" defTabSz="914400" rtl="0" eaLnBrk="1" latinLnBrk="0" hangingPunct="1">
                        <a:defRPr sz="1800" kern="1200">
                          <a:solidFill>
                            <a:schemeClr val="tx1"/>
                          </a:solidFill>
                          <a:latin typeface="Arial Narrow"/>
                        </a:defRPr>
                      </a:lvl6pPr>
                      <a:lvl7pPr marL="2743200" algn="l" defTabSz="914400" rtl="0" eaLnBrk="1" latinLnBrk="0" hangingPunct="1">
                        <a:defRPr sz="1800" kern="1200">
                          <a:solidFill>
                            <a:schemeClr val="tx1"/>
                          </a:solidFill>
                          <a:latin typeface="Arial Narrow"/>
                        </a:defRPr>
                      </a:lvl7pPr>
                      <a:lvl8pPr marL="3200400" algn="l" defTabSz="914400" rtl="0" eaLnBrk="1" latinLnBrk="0" hangingPunct="1">
                        <a:defRPr sz="1800" kern="1200">
                          <a:solidFill>
                            <a:schemeClr val="tx1"/>
                          </a:solidFill>
                          <a:latin typeface="Arial Narrow"/>
                        </a:defRPr>
                      </a:lvl8pPr>
                      <a:lvl9pPr marL="3657600" algn="l" defTabSz="914400" rtl="0" eaLnBrk="1" latinLnBrk="0" hangingPunct="1">
                        <a:defRPr sz="1800" kern="1200">
                          <a:solidFill>
                            <a:schemeClr val="tx1"/>
                          </a:solidFill>
                          <a:latin typeface="Arial Narrow"/>
                        </a:defRPr>
                      </a:lvl9pPr>
                    </a:lstStyle>
                    <a:p>
                      <a:pPr algn="ctr"/>
                      <a:r>
                        <a:rPr lang="en-US" sz="1400" b="1" kern="1200" dirty="0">
                          <a:solidFill>
                            <a:schemeClr val="accent3"/>
                          </a:solidFill>
                          <a:latin typeface="Calibri" panose="020F0502020204030204" pitchFamily="34" charset="0"/>
                          <a:cs typeface="Calibri" panose="020F0502020204030204" pitchFamily="34" charset="0"/>
                        </a:rPr>
                        <a:t>9 (43)</a:t>
                      </a:r>
                      <a:endParaRPr lang="en-US" sz="1400" b="1" kern="1200" dirty="0">
                        <a:solidFill>
                          <a:schemeClr val="accent3"/>
                        </a:solidFill>
                        <a:latin typeface="Calibri" panose="020F0502020204030204" pitchFamily="34" charset="0"/>
                        <a:ea typeface="+mn-ea"/>
                        <a:cs typeface="Calibri" panose="020F0502020204030204" pitchFamily="34" charset="0"/>
                      </a:endParaRPr>
                    </a:p>
                  </a:txBody>
                  <a:tcPr marL="121920" marR="121920" anchor="ctr">
                    <a:lnL>
                      <a:noFill/>
                    </a:lnL>
                    <a:lnR>
                      <a:noFill/>
                    </a:lnR>
                    <a:lnT w="1270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Arial Narrow"/>
                        </a:defRPr>
                      </a:lvl1pPr>
                      <a:lvl2pPr marL="457200" algn="l" defTabSz="914400" rtl="0" eaLnBrk="1" latinLnBrk="0" hangingPunct="1">
                        <a:defRPr sz="1800" kern="1200">
                          <a:solidFill>
                            <a:schemeClr val="tx1"/>
                          </a:solidFill>
                          <a:latin typeface="Arial Narrow"/>
                        </a:defRPr>
                      </a:lvl2pPr>
                      <a:lvl3pPr marL="914400" algn="l" defTabSz="914400" rtl="0" eaLnBrk="1" latinLnBrk="0" hangingPunct="1">
                        <a:defRPr sz="1800" kern="1200">
                          <a:solidFill>
                            <a:schemeClr val="tx1"/>
                          </a:solidFill>
                          <a:latin typeface="Arial Narrow"/>
                        </a:defRPr>
                      </a:lvl3pPr>
                      <a:lvl4pPr marL="1371600" algn="l" defTabSz="914400" rtl="0" eaLnBrk="1" latinLnBrk="0" hangingPunct="1">
                        <a:defRPr sz="1800" kern="1200">
                          <a:solidFill>
                            <a:schemeClr val="tx1"/>
                          </a:solidFill>
                          <a:latin typeface="Arial Narrow"/>
                        </a:defRPr>
                      </a:lvl4pPr>
                      <a:lvl5pPr marL="1828800" algn="l" defTabSz="914400" rtl="0" eaLnBrk="1" latinLnBrk="0" hangingPunct="1">
                        <a:defRPr sz="1800" kern="1200">
                          <a:solidFill>
                            <a:schemeClr val="tx1"/>
                          </a:solidFill>
                          <a:latin typeface="Arial Narrow"/>
                        </a:defRPr>
                      </a:lvl5pPr>
                      <a:lvl6pPr marL="2286000" algn="l" defTabSz="914400" rtl="0" eaLnBrk="1" latinLnBrk="0" hangingPunct="1">
                        <a:defRPr sz="1800" kern="1200">
                          <a:solidFill>
                            <a:schemeClr val="tx1"/>
                          </a:solidFill>
                          <a:latin typeface="Arial Narrow"/>
                        </a:defRPr>
                      </a:lvl6pPr>
                      <a:lvl7pPr marL="2743200" algn="l" defTabSz="914400" rtl="0" eaLnBrk="1" latinLnBrk="0" hangingPunct="1">
                        <a:defRPr sz="1800" kern="1200">
                          <a:solidFill>
                            <a:schemeClr val="tx1"/>
                          </a:solidFill>
                          <a:latin typeface="Arial Narrow"/>
                        </a:defRPr>
                      </a:lvl7pPr>
                      <a:lvl8pPr marL="3200400" algn="l" defTabSz="914400" rtl="0" eaLnBrk="1" latinLnBrk="0" hangingPunct="1">
                        <a:defRPr sz="1800" kern="1200">
                          <a:solidFill>
                            <a:schemeClr val="tx1"/>
                          </a:solidFill>
                          <a:latin typeface="Arial Narrow"/>
                        </a:defRPr>
                      </a:lvl8pPr>
                      <a:lvl9pPr marL="3657600" algn="l" defTabSz="914400" rtl="0" eaLnBrk="1" latinLnBrk="0" hangingPunct="1">
                        <a:defRPr sz="1800" kern="1200">
                          <a:solidFill>
                            <a:schemeClr val="tx1"/>
                          </a:solidFill>
                          <a:latin typeface="Arial Narrow"/>
                        </a:defRPr>
                      </a:lvl9p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1"/>
                          </a:solidFill>
                          <a:effectLst/>
                          <a:latin typeface="Calibri" panose="020F0502020204030204" pitchFamily="34" charset="0"/>
                          <a:ea typeface="+mn-ea"/>
                          <a:cs typeface="+mn-cs"/>
                        </a:rPr>
                        <a:t>CR/PR, confirmed</a:t>
                      </a:r>
                    </a:p>
                  </a:txBody>
                  <a:tcPr marL="121920" marR="12192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Narrow"/>
                        </a:defRPr>
                      </a:lvl1pPr>
                      <a:lvl2pPr marL="457200" algn="l" defTabSz="914400" rtl="0" eaLnBrk="1" latinLnBrk="0" hangingPunct="1">
                        <a:defRPr sz="1800" kern="1200">
                          <a:solidFill>
                            <a:schemeClr val="tx1"/>
                          </a:solidFill>
                          <a:latin typeface="Arial Narrow"/>
                        </a:defRPr>
                      </a:lvl2pPr>
                      <a:lvl3pPr marL="914400" algn="l" defTabSz="914400" rtl="0" eaLnBrk="1" latinLnBrk="0" hangingPunct="1">
                        <a:defRPr sz="1800" kern="1200">
                          <a:solidFill>
                            <a:schemeClr val="tx1"/>
                          </a:solidFill>
                          <a:latin typeface="Arial Narrow"/>
                        </a:defRPr>
                      </a:lvl3pPr>
                      <a:lvl4pPr marL="1371600" algn="l" defTabSz="914400" rtl="0" eaLnBrk="1" latinLnBrk="0" hangingPunct="1">
                        <a:defRPr sz="1800" kern="1200">
                          <a:solidFill>
                            <a:schemeClr val="tx1"/>
                          </a:solidFill>
                          <a:latin typeface="Arial Narrow"/>
                        </a:defRPr>
                      </a:lvl4pPr>
                      <a:lvl5pPr marL="1828800" algn="l" defTabSz="914400" rtl="0" eaLnBrk="1" latinLnBrk="0" hangingPunct="1">
                        <a:defRPr sz="1800" kern="1200">
                          <a:solidFill>
                            <a:schemeClr val="tx1"/>
                          </a:solidFill>
                          <a:latin typeface="Arial Narrow"/>
                        </a:defRPr>
                      </a:lvl5pPr>
                      <a:lvl6pPr marL="2286000" algn="l" defTabSz="914400" rtl="0" eaLnBrk="1" latinLnBrk="0" hangingPunct="1">
                        <a:defRPr sz="1800" kern="1200">
                          <a:solidFill>
                            <a:schemeClr val="tx1"/>
                          </a:solidFill>
                          <a:latin typeface="Arial Narrow"/>
                        </a:defRPr>
                      </a:lvl6pPr>
                      <a:lvl7pPr marL="2743200" algn="l" defTabSz="914400" rtl="0" eaLnBrk="1" latinLnBrk="0" hangingPunct="1">
                        <a:defRPr sz="1800" kern="1200">
                          <a:solidFill>
                            <a:schemeClr val="tx1"/>
                          </a:solidFill>
                          <a:latin typeface="Arial Narrow"/>
                        </a:defRPr>
                      </a:lvl7pPr>
                      <a:lvl8pPr marL="3200400" algn="l" defTabSz="914400" rtl="0" eaLnBrk="1" latinLnBrk="0" hangingPunct="1">
                        <a:defRPr sz="1800" kern="1200">
                          <a:solidFill>
                            <a:schemeClr val="tx1"/>
                          </a:solidFill>
                          <a:latin typeface="Arial Narrow"/>
                        </a:defRPr>
                      </a:lvl8pPr>
                      <a:lvl9pPr marL="3657600" algn="l" defTabSz="914400" rtl="0" eaLnBrk="1" latinLnBrk="0" hangingPunct="1">
                        <a:defRPr sz="1800" kern="1200">
                          <a:solidFill>
                            <a:schemeClr val="tx1"/>
                          </a:solidFill>
                          <a:latin typeface="Arial Narrow"/>
                        </a:defRPr>
                      </a:lvl9pPr>
                    </a:lstStyle>
                    <a:p>
                      <a:pPr algn="ctr"/>
                      <a:r>
                        <a:rPr lang="en-US" sz="1400" b="0" kern="1200" dirty="0">
                          <a:solidFill>
                            <a:schemeClr val="bg1"/>
                          </a:solidFill>
                          <a:latin typeface="Calibri" panose="020F0502020204030204" pitchFamily="34" charset="0"/>
                          <a:cs typeface="Calibri" panose="020F0502020204030204" pitchFamily="34" charset="0"/>
                        </a:rPr>
                        <a:t>5 (24)</a:t>
                      </a:r>
                      <a:endParaRPr lang="en-US" sz="1400" b="0" kern="1200" dirty="0">
                        <a:solidFill>
                          <a:schemeClr val="bg1"/>
                        </a:solidFill>
                        <a:latin typeface="Calibri" panose="020F0502020204030204" pitchFamily="34" charset="0"/>
                        <a:ea typeface="+mn-ea"/>
                        <a:cs typeface="Calibri" panose="020F0502020204030204" pitchFamily="34" charset="0"/>
                      </a:endParaRPr>
                    </a:p>
                  </a:txBody>
                  <a:tcPr marL="121920" marR="12192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9380975"/>
                  </a:ext>
                </a:extLst>
              </a:tr>
              <a:tr h="0">
                <a:tc>
                  <a:txBody>
                    <a:bodyPr/>
                    <a:lstStyle>
                      <a:lvl1pPr marL="0" algn="l" defTabSz="914400" rtl="0" eaLnBrk="1" latinLnBrk="0" hangingPunct="1">
                        <a:defRPr sz="1800" kern="1200">
                          <a:solidFill>
                            <a:schemeClr val="tx1"/>
                          </a:solidFill>
                          <a:latin typeface="Arial Narrow"/>
                        </a:defRPr>
                      </a:lvl1pPr>
                      <a:lvl2pPr marL="457200" algn="l" defTabSz="914400" rtl="0" eaLnBrk="1" latinLnBrk="0" hangingPunct="1">
                        <a:defRPr sz="1800" kern="1200">
                          <a:solidFill>
                            <a:schemeClr val="tx1"/>
                          </a:solidFill>
                          <a:latin typeface="Arial Narrow"/>
                        </a:defRPr>
                      </a:lvl2pPr>
                      <a:lvl3pPr marL="914400" algn="l" defTabSz="914400" rtl="0" eaLnBrk="1" latinLnBrk="0" hangingPunct="1">
                        <a:defRPr sz="1800" kern="1200">
                          <a:solidFill>
                            <a:schemeClr val="tx1"/>
                          </a:solidFill>
                          <a:latin typeface="Arial Narrow"/>
                        </a:defRPr>
                      </a:lvl3pPr>
                      <a:lvl4pPr marL="1371600" algn="l" defTabSz="914400" rtl="0" eaLnBrk="1" latinLnBrk="0" hangingPunct="1">
                        <a:defRPr sz="1800" kern="1200">
                          <a:solidFill>
                            <a:schemeClr val="tx1"/>
                          </a:solidFill>
                          <a:latin typeface="Arial Narrow"/>
                        </a:defRPr>
                      </a:lvl4pPr>
                      <a:lvl5pPr marL="1828800" algn="l" defTabSz="914400" rtl="0" eaLnBrk="1" latinLnBrk="0" hangingPunct="1">
                        <a:defRPr sz="1800" kern="1200">
                          <a:solidFill>
                            <a:schemeClr val="tx1"/>
                          </a:solidFill>
                          <a:latin typeface="Arial Narrow"/>
                        </a:defRPr>
                      </a:lvl5pPr>
                      <a:lvl6pPr marL="2286000" algn="l" defTabSz="914400" rtl="0" eaLnBrk="1" latinLnBrk="0" hangingPunct="1">
                        <a:defRPr sz="1800" kern="1200">
                          <a:solidFill>
                            <a:schemeClr val="tx1"/>
                          </a:solidFill>
                          <a:latin typeface="Arial Narrow"/>
                        </a:defRPr>
                      </a:lvl6pPr>
                      <a:lvl7pPr marL="2743200" algn="l" defTabSz="914400" rtl="0" eaLnBrk="1" latinLnBrk="0" hangingPunct="1">
                        <a:defRPr sz="1800" kern="1200">
                          <a:solidFill>
                            <a:schemeClr val="tx1"/>
                          </a:solidFill>
                          <a:latin typeface="Arial Narrow"/>
                        </a:defRPr>
                      </a:lvl7pPr>
                      <a:lvl8pPr marL="3200400" algn="l" defTabSz="914400" rtl="0" eaLnBrk="1" latinLnBrk="0" hangingPunct="1">
                        <a:defRPr sz="1800" kern="1200">
                          <a:solidFill>
                            <a:schemeClr val="tx1"/>
                          </a:solidFill>
                          <a:latin typeface="Arial Narrow"/>
                        </a:defRPr>
                      </a:lvl8pPr>
                      <a:lvl9pPr marL="3657600" algn="l" defTabSz="914400" rtl="0" eaLnBrk="1" latinLnBrk="0" hangingPunct="1">
                        <a:defRPr sz="1800" kern="1200">
                          <a:solidFill>
                            <a:schemeClr val="tx1"/>
                          </a:solidFill>
                          <a:latin typeface="Arial Narrow"/>
                        </a:defRPr>
                      </a:lvl9p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1"/>
                          </a:solidFill>
                          <a:effectLst/>
                          <a:latin typeface="Calibri" panose="020F0502020204030204" pitchFamily="34" charset="0"/>
                          <a:ea typeface="+mn-ea"/>
                          <a:cs typeface="+mn-cs"/>
                        </a:rPr>
                        <a:t>CR/PR, pending confirmation</a:t>
                      </a:r>
                    </a:p>
                  </a:txBody>
                  <a:tcPr marL="121920" marR="12192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Narrow"/>
                        </a:defRPr>
                      </a:lvl1pPr>
                      <a:lvl2pPr marL="457200" algn="l" defTabSz="914400" rtl="0" eaLnBrk="1" latinLnBrk="0" hangingPunct="1">
                        <a:defRPr sz="1800" kern="1200">
                          <a:solidFill>
                            <a:schemeClr val="tx1"/>
                          </a:solidFill>
                          <a:latin typeface="Arial Narrow"/>
                        </a:defRPr>
                      </a:lvl2pPr>
                      <a:lvl3pPr marL="914400" algn="l" defTabSz="914400" rtl="0" eaLnBrk="1" latinLnBrk="0" hangingPunct="1">
                        <a:defRPr sz="1800" kern="1200">
                          <a:solidFill>
                            <a:schemeClr val="tx1"/>
                          </a:solidFill>
                          <a:latin typeface="Arial Narrow"/>
                        </a:defRPr>
                      </a:lvl3pPr>
                      <a:lvl4pPr marL="1371600" algn="l" defTabSz="914400" rtl="0" eaLnBrk="1" latinLnBrk="0" hangingPunct="1">
                        <a:defRPr sz="1800" kern="1200">
                          <a:solidFill>
                            <a:schemeClr val="tx1"/>
                          </a:solidFill>
                          <a:latin typeface="Arial Narrow"/>
                        </a:defRPr>
                      </a:lvl4pPr>
                      <a:lvl5pPr marL="1828800" algn="l" defTabSz="914400" rtl="0" eaLnBrk="1" latinLnBrk="0" hangingPunct="1">
                        <a:defRPr sz="1800" kern="1200">
                          <a:solidFill>
                            <a:schemeClr val="tx1"/>
                          </a:solidFill>
                          <a:latin typeface="Arial Narrow"/>
                        </a:defRPr>
                      </a:lvl5pPr>
                      <a:lvl6pPr marL="2286000" algn="l" defTabSz="914400" rtl="0" eaLnBrk="1" latinLnBrk="0" hangingPunct="1">
                        <a:defRPr sz="1800" kern="1200">
                          <a:solidFill>
                            <a:schemeClr val="tx1"/>
                          </a:solidFill>
                          <a:latin typeface="Arial Narrow"/>
                        </a:defRPr>
                      </a:lvl6pPr>
                      <a:lvl7pPr marL="2743200" algn="l" defTabSz="914400" rtl="0" eaLnBrk="1" latinLnBrk="0" hangingPunct="1">
                        <a:defRPr sz="1800" kern="1200">
                          <a:solidFill>
                            <a:schemeClr val="tx1"/>
                          </a:solidFill>
                          <a:latin typeface="Arial Narrow"/>
                        </a:defRPr>
                      </a:lvl7pPr>
                      <a:lvl8pPr marL="3200400" algn="l" defTabSz="914400" rtl="0" eaLnBrk="1" latinLnBrk="0" hangingPunct="1">
                        <a:defRPr sz="1800" kern="1200">
                          <a:solidFill>
                            <a:schemeClr val="tx1"/>
                          </a:solidFill>
                          <a:latin typeface="Arial Narrow"/>
                        </a:defRPr>
                      </a:lvl8pPr>
                      <a:lvl9pPr marL="3657600" algn="l" defTabSz="914400" rtl="0" eaLnBrk="1" latinLnBrk="0" hangingPunct="1">
                        <a:defRPr sz="1800" kern="1200">
                          <a:solidFill>
                            <a:schemeClr val="tx1"/>
                          </a:solidFill>
                          <a:latin typeface="Arial Narrow"/>
                        </a:defRPr>
                      </a:lvl9pPr>
                    </a:lstStyle>
                    <a:p>
                      <a:pPr algn="ctr"/>
                      <a:r>
                        <a:rPr lang="en-US" sz="1400" b="0" kern="1200" dirty="0">
                          <a:solidFill>
                            <a:schemeClr val="bg1"/>
                          </a:solidFill>
                          <a:latin typeface="Calibri" panose="020F0502020204030204" pitchFamily="34" charset="0"/>
                          <a:cs typeface="Calibri" panose="020F0502020204030204" pitchFamily="34" charset="0"/>
                        </a:rPr>
                        <a:t>4 (19)</a:t>
                      </a:r>
                      <a:endParaRPr lang="en-US" sz="1400" b="0" kern="1200" dirty="0">
                        <a:solidFill>
                          <a:schemeClr val="bg1"/>
                        </a:solidFill>
                        <a:latin typeface="Calibri" panose="020F0502020204030204" pitchFamily="34" charset="0"/>
                        <a:ea typeface="+mn-ea"/>
                        <a:cs typeface="Calibri" panose="020F0502020204030204" pitchFamily="34" charset="0"/>
                      </a:endParaRPr>
                    </a:p>
                  </a:txBody>
                  <a:tcPr marL="121920" marR="12192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1261420"/>
                  </a:ext>
                </a:extLst>
              </a:tr>
              <a:tr h="0">
                <a:tc>
                  <a:txBody>
                    <a:bodyPr/>
                    <a:lstStyle>
                      <a:lvl1pPr marL="0" algn="l" defTabSz="914400" rtl="0" eaLnBrk="1" latinLnBrk="0" hangingPunct="1">
                        <a:defRPr sz="1800" kern="1200">
                          <a:solidFill>
                            <a:schemeClr val="tx1"/>
                          </a:solidFill>
                          <a:latin typeface="Arial Narrow"/>
                        </a:defRPr>
                      </a:lvl1pPr>
                      <a:lvl2pPr marL="457200" algn="l" defTabSz="914400" rtl="0" eaLnBrk="1" latinLnBrk="0" hangingPunct="1">
                        <a:defRPr sz="1800" kern="1200">
                          <a:solidFill>
                            <a:schemeClr val="tx1"/>
                          </a:solidFill>
                          <a:latin typeface="Arial Narrow"/>
                        </a:defRPr>
                      </a:lvl2pPr>
                      <a:lvl3pPr marL="914400" algn="l" defTabSz="914400" rtl="0" eaLnBrk="1" latinLnBrk="0" hangingPunct="1">
                        <a:defRPr sz="1800" kern="1200">
                          <a:solidFill>
                            <a:schemeClr val="tx1"/>
                          </a:solidFill>
                          <a:latin typeface="Arial Narrow"/>
                        </a:defRPr>
                      </a:lvl3pPr>
                      <a:lvl4pPr marL="1371600" algn="l" defTabSz="914400" rtl="0" eaLnBrk="1" latinLnBrk="0" hangingPunct="1">
                        <a:defRPr sz="1800" kern="1200">
                          <a:solidFill>
                            <a:schemeClr val="tx1"/>
                          </a:solidFill>
                          <a:latin typeface="Arial Narrow"/>
                        </a:defRPr>
                      </a:lvl4pPr>
                      <a:lvl5pPr marL="1828800" algn="l" defTabSz="914400" rtl="0" eaLnBrk="1" latinLnBrk="0" hangingPunct="1">
                        <a:defRPr sz="1800" kern="1200">
                          <a:solidFill>
                            <a:schemeClr val="tx1"/>
                          </a:solidFill>
                          <a:latin typeface="Arial Narrow"/>
                        </a:defRPr>
                      </a:lvl5pPr>
                      <a:lvl6pPr marL="2286000" algn="l" defTabSz="914400" rtl="0" eaLnBrk="1" latinLnBrk="0" hangingPunct="1">
                        <a:defRPr sz="1800" kern="1200">
                          <a:solidFill>
                            <a:schemeClr val="tx1"/>
                          </a:solidFill>
                          <a:latin typeface="Arial Narrow"/>
                        </a:defRPr>
                      </a:lvl6pPr>
                      <a:lvl7pPr marL="2743200" algn="l" defTabSz="914400" rtl="0" eaLnBrk="1" latinLnBrk="0" hangingPunct="1">
                        <a:defRPr sz="1800" kern="1200">
                          <a:solidFill>
                            <a:schemeClr val="tx1"/>
                          </a:solidFill>
                          <a:latin typeface="Arial Narrow"/>
                        </a:defRPr>
                      </a:lvl7pPr>
                      <a:lvl8pPr marL="3200400" algn="l" defTabSz="914400" rtl="0" eaLnBrk="1" latinLnBrk="0" hangingPunct="1">
                        <a:defRPr sz="1800" kern="1200">
                          <a:solidFill>
                            <a:schemeClr val="tx1"/>
                          </a:solidFill>
                          <a:latin typeface="Arial Narrow"/>
                        </a:defRPr>
                      </a:lvl8pPr>
                      <a:lvl9pPr marL="3657600" algn="l" defTabSz="914400" rtl="0" eaLnBrk="1" latinLnBrk="0" hangingPunct="1">
                        <a:defRPr sz="1800" kern="1200">
                          <a:solidFill>
                            <a:schemeClr val="tx1"/>
                          </a:solidFill>
                          <a:latin typeface="Arial Narrow"/>
                        </a:defRPr>
                      </a:lvl9pPr>
                    </a:lstStyle>
                    <a:p>
                      <a:r>
                        <a:rPr lang="en-US" sz="1400" b="0" dirty="0">
                          <a:solidFill>
                            <a:schemeClr val="bg1"/>
                          </a:solidFill>
                          <a:latin typeface="Calibri" panose="020F0502020204030204" pitchFamily="34" charset="0"/>
                          <a:cs typeface="Calibri" panose="020F0502020204030204" pitchFamily="34" charset="0"/>
                        </a:rPr>
                        <a:t>DCR</a:t>
                      </a:r>
                      <a:r>
                        <a:rPr lang="en-US" sz="1400" b="0" baseline="30000" dirty="0">
                          <a:solidFill>
                            <a:schemeClr val="bg1"/>
                          </a:solidFill>
                          <a:latin typeface="Calibri" panose="020F0502020204030204" pitchFamily="34" charset="0"/>
                          <a:cs typeface="Calibri" panose="020F0502020204030204" pitchFamily="34" charset="0"/>
                        </a:rPr>
                        <a:t>†</a:t>
                      </a:r>
                    </a:p>
                  </a:txBody>
                  <a:tcPr marL="121920" marR="12192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Narrow"/>
                        </a:defRPr>
                      </a:lvl1pPr>
                      <a:lvl2pPr marL="457200" algn="l" defTabSz="914400" rtl="0" eaLnBrk="1" latinLnBrk="0" hangingPunct="1">
                        <a:defRPr sz="1800" kern="1200">
                          <a:solidFill>
                            <a:schemeClr val="tx1"/>
                          </a:solidFill>
                          <a:latin typeface="Arial Narrow"/>
                        </a:defRPr>
                      </a:lvl2pPr>
                      <a:lvl3pPr marL="914400" algn="l" defTabSz="914400" rtl="0" eaLnBrk="1" latinLnBrk="0" hangingPunct="1">
                        <a:defRPr sz="1800" kern="1200">
                          <a:solidFill>
                            <a:schemeClr val="tx1"/>
                          </a:solidFill>
                          <a:latin typeface="Arial Narrow"/>
                        </a:defRPr>
                      </a:lvl3pPr>
                      <a:lvl4pPr marL="1371600" algn="l" defTabSz="914400" rtl="0" eaLnBrk="1" latinLnBrk="0" hangingPunct="1">
                        <a:defRPr sz="1800" kern="1200">
                          <a:solidFill>
                            <a:schemeClr val="tx1"/>
                          </a:solidFill>
                          <a:latin typeface="Arial Narrow"/>
                        </a:defRPr>
                      </a:lvl4pPr>
                      <a:lvl5pPr marL="1828800" algn="l" defTabSz="914400" rtl="0" eaLnBrk="1" latinLnBrk="0" hangingPunct="1">
                        <a:defRPr sz="1800" kern="1200">
                          <a:solidFill>
                            <a:schemeClr val="tx1"/>
                          </a:solidFill>
                          <a:latin typeface="Arial Narrow"/>
                        </a:defRPr>
                      </a:lvl5pPr>
                      <a:lvl6pPr marL="2286000" algn="l" defTabSz="914400" rtl="0" eaLnBrk="1" latinLnBrk="0" hangingPunct="1">
                        <a:defRPr sz="1800" kern="1200">
                          <a:solidFill>
                            <a:schemeClr val="tx1"/>
                          </a:solidFill>
                          <a:latin typeface="Arial Narrow"/>
                        </a:defRPr>
                      </a:lvl6pPr>
                      <a:lvl7pPr marL="2743200" algn="l" defTabSz="914400" rtl="0" eaLnBrk="1" latinLnBrk="0" hangingPunct="1">
                        <a:defRPr sz="1800" kern="1200">
                          <a:solidFill>
                            <a:schemeClr val="tx1"/>
                          </a:solidFill>
                          <a:latin typeface="Arial Narrow"/>
                        </a:defRPr>
                      </a:lvl7pPr>
                      <a:lvl8pPr marL="3200400" algn="l" defTabSz="914400" rtl="0" eaLnBrk="1" latinLnBrk="0" hangingPunct="1">
                        <a:defRPr sz="1800" kern="1200">
                          <a:solidFill>
                            <a:schemeClr val="tx1"/>
                          </a:solidFill>
                          <a:latin typeface="Arial Narrow"/>
                        </a:defRPr>
                      </a:lvl8pPr>
                      <a:lvl9pPr marL="3657600" algn="l" defTabSz="914400" rtl="0" eaLnBrk="1" latinLnBrk="0" hangingPunct="1">
                        <a:defRPr sz="1800" kern="1200">
                          <a:solidFill>
                            <a:schemeClr val="tx1"/>
                          </a:solidFill>
                          <a:latin typeface="Arial Narrow"/>
                        </a:defRPr>
                      </a:lvl9pPr>
                    </a:lstStyle>
                    <a:p>
                      <a:pPr algn="ctr"/>
                      <a:r>
                        <a:rPr lang="en-US" sz="1400" b="0" dirty="0">
                          <a:solidFill>
                            <a:schemeClr val="bg1"/>
                          </a:solidFill>
                          <a:latin typeface="Calibri" panose="020F0502020204030204" pitchFamily="34" charset="0"/>
                          <a:cs typeface="Calibri" panose="020F0502020204030204" pitchFamily="34" charset="0"/>
                        </a:rPr>
                        <a:t>20 (95)</a:t>
                      </a:r>
                    </a:p>
                  </a:txBody>
                  <a:tcPr marL="121920" marR="12192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0">
                <a:tc>
                  <a:txBody>
                    <a:bodyPr/>
                    <a:lstStyle>
                      <a:lvl1pPr marL="0" algn="l" defTabSz="914400" rtl="0" eaLnBrk="1" latinLnBrk="0" hangingPunct="1">
                        <a:defRPr sz="1800" kern="1200">
                          <a:solidFill>
                            <a:schemeClr val="tx1"/>
                          </a:solidFill>
                          <a:latin typeface="Arial Narrow"/>
                        </a:defRPr>
                      </a:lvl1pPr>
                      <a:lvl2pPr marL="457200" algn="l" defTabSz="914400" rtl="0" eaLnBrk="1" latinLnBrk="0" hangingPunct="1">
                        <a:defRPr sz="1800" kern="1200">
                          <a:solidFill>
                            <a:schemeClr val="tx1"/>
                          </a:solidFill>
                          <a:latin typeface="Arial Narrow"/>
                        </a:defRPr>
                      </a:lvl2pPr>
                      <a:lvl3pPr marL="914400" algn="l" defTabSz="914400" rtl="0" eaLnBrk="1" latinLnBrk="0" hangingPunct="1">
                        <a:defRPr sz="1800" kern="1200">
                          <a:solidFill>
                            <a:schemeClr val="tx1"/>
                          </a:solidFill>
                          <a:latin typeface="Arial Narrow"/>
                        </a:defRPr>
                      </a:lvl3pPr>
                      <a:lvl4pPr marL="1371600" algn="l" defTabSz="914400" rtl="0" eaLnBrk="1" latinLnBrk="0" hangingPunct="1">
                        <a:defRPr sz="1800" kern="1200">
                          <a:solidFill>
                            <a:schemeClr val="tx1"/>
                          </a:solidFill>
                          <a:latin typeface="Arial Narrow"/>
                        </a:defRPr>
                      </a:lvl4pPr>
                      <a:lvl5pPr marL="1828800" algn="l" defTabSz="914400" rtl="0" eaLnBrk="1" latinLnBrk="0" hangingPunct="1">
                        <a:defRPr sz="1800" kern="1200">
                          <a:solidFill>
                            <a:schemeClr val="tx1"/>
                          </a:solidFill>
                          <a:latin typeface="Arial Narrow"/>
                        </a:defRPr>
                      </a:lvl5pPr>
                      <a:lvl6pPr marL="2286000" algn="l" defTabSz="914400" rtl="0" eaLnBrk="1" latinLnBrk="0" hangingPunct="1">
                        <a:defRPr sz="1800" kern="1200">
                          <a:solidFill>
                            <a:schemeClr val="tx1"/>
                          </a:solidFill>
                          <a:latin typeface="Arial Narrow"/>
                        </a:defRPr>
                      </a:lvl6pPr>
                      <a:lvl7pPr marL="2743200" algn="l" defTabSz="914400" rtl="0" eaLnBrk="1" latinLnBrk="0" hangingPunct="1">
                        <a:defRPr sz="1800" kern="1200">
                          <a:solidFill>
                            <a:schemeClr val="tx1"/>
                          </a:solidFill>
                          <a:latin typeface="Arial Narrow"/>
                        </a:defRPr>
                      </a:lvl7pPr>
                      <a:lvl8pPr marL="3200400" algn="l" defTabSz="914400" rtl="0" eaLnBrk="1" latinLnBrk="0" hangingPunct="1">
                        <a:defRPr sz="1800" kern="1200">
                          <a:solidFill>
                            <a:schemeClr val="tx1"/>
                          </a:solidFill>
                          <a:latin typeface="Arial Narrow"/>
                        </a:defRPr>
                      </a:lvl8pPr>
                      <a:lvl9pPr marL="3657600" algn="l" defTabSz="914400" rtl="0" eaLnBrk="1" latinLnBrk="0" hangingPunct="1">
                        <a:defRPr sz="1800" kern="1200">
                          <a:solidFill>
                            <a:schemeClr val="tx1"/>
                          </a:solidFill>
                          <a:latin typeface="Arial Narrow"/>
                        </a:defRPr>
                      </a:lvl9pPr>
                    </a:lstStyle>
                    <a:p>
                      <a:r>
                        <a:rPr lang="en-US" sz="1400" b="0" dirty="0">
                          <a:solidFill>
                            <a:schemeClr val="bg1"/>
                          </a:solidFill>
                          <a:latin typeface="Calibri" panose="020F0502020204030204" pitchFamily="34" charset="0"/>
                          <a:cs typeface="Calibri" panose="020F0502020204030204" pitchFamily="34" charset="0"/>
                        </a:rPr>
                        <a:t>PD</a:t>
                      </a:r>
                    </a:p>
                  </a:txBody>
                  <a:tcPr marL="121920" marR="121920" anchor="ctr">
                    <a:lnL>
                      <a:noFill/>
                    </a:lnL>
                    <a:lnR>
                      <a:noFill/>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Narrow"/>
                        </a:defRPr>
                      </a:lvl1pPr>
                      <a:lvl2pPr marL="457200" algn="l" defTabSz="914400" rtl="0" eaLnBrk="1" latinLnBrk="0" hangingPunct="1">
                        <a:defRPr sz="1800" kern="1200">
                          <a:solidFill>
                            <a:schemeClr val="tx1"/>
                          </a:solidFill>
                          <a:latin typeface="Arial Narrow"/>
                        </a:defRPr>
                      </a:lvl2pPr>
                      <a:lvl3pPr marL="914400" algn="l" defTabSz="914400" rtl="0" eaLnBrk="1" latinLnBrk="0" hangingPunct="1">
                        <a:defRPr sz="1800" kern="1200">
                          <a:solidFill>
                            <a:schemeClr val="tx1"/>
                          </a:solidFill>
                          <a:latin typeface="Arial Narrow"/>
                        </a:defRPr>
                      </a:lvl3pPr>
                      <a:lvl4pPr marL="1371600" algn="l" defTabSz="914400" rtl="0" eaLnBrk="1" latinLnBrk="0" hangingPunct="1">
                        <a:defRPr sz="1800" kern="1200">
                          <a:solidFill>
                            <a:schemeClr val="tx1"/>
                          </a:solidFill>
                          <a:latin typeface="Arial Narrow"/>
                        </a:defRPr>
                      </a:lvl4pPr>
                      <a:lvl5pPr marL="1828800" algn="l" defTabSz="914400" rtl="0" eaLnBrk="1" latinLnBrk="0" hangingPunct="1">
                        <a:defRPr sz="1800" kern="1200">
                          <a:solidFill>
                            <a:schemeClr val="tx1"/>
                          </a:solidFill>
                          <a:latin typeface="Arial Narrow"/>
                        </a:defRPr>
                      </a:lvl5pPr>
                      <a:lvl6pPr marL="2286000" algn="l" defTabSz="914400" rtl="0" eaLnBrk="1" latinLnBrk="0" hangingPunct="1">
                        <a:defRPr sz="1800" kern="1200">
                          <a:solidFill>
                            <a:schemeClr val="tx1"/>
                          </a:solidFill>
                          <a:latin typeface="Arial Narrow"/>
                        </a:defRPr>
                      </a:lvl6pPr>
                      <a:lvl7pPr marL="2743200" algn="l" defTabSz="914400" rtl="0" eaLnBrk="1" latinLnBrk="0" hangingPunct="1">
                        <a:defRPr sz="1800" kern="1200">
                          <a:solidFill>
                            <a:schemeClr val="tx1"/>
                          </a:solidFill>
                          <a:latin typeface="Arial Narrow"/>
                        </a:defRPr>
                      </a:lvl7pPr>
                      <a:lvl8pPr marL="3200400" algn="l" defTabSz="914400" rtl="0" eaLnBrk="1" latinLnBrk="0" hangingPunct="1">
                        <a:defRPr sz="1800" kern="1200">
                          <a:solidFill>
                            <a:schemeClr val="tx1"/>
                          </a:solidFill>
                          <a:latin typeface="Arial Narrow"/>
                        </a:defRPr>
                      </a:lvl8pPr>
                      <a:lvl9pPr marL="3657600" algn="l" defTabSz="914400" rtl="0" eaLnBrk="1" latinLnBrk="0" hangingPunct="1">
                        <a:defRPr sz="1800" kern="1200">
                          <a:solidFill>
                            <a:schemeClr val="tx1"/>
                          </a:solidFill>
                          <a:latin typeface="Arial Narrow"/>
                        </a:defRPr>
                      </a:lvl9pPr>
                    </a:lstStyle>
                    <a:p>
                      <a:pPr algn="ctr"/>
                      <a:r>
                        <a:rPr lang="en-US" sz="1400" b="0" dirty="0">
                          <a:solidFill>
                            <a:schemeClr val="bg1"/>
                          </a:solidFill>
                          <a:latin typeface="Calibri" panose="020F0502020204030204" pitchFamily="34" charset="0"/>
                          <a:cs typeface="Calibri" panose="020F0502020204030204" pitchFamily="34" charset="0"/>
                        </a:rPr>
                        <a:t>1 (5)</a:t>
                      </a:r>
                    </a:p>
                  </a:txBody>
                  <a:tcPr marL="121920" marR="121920" anchor="ctr">
                    <a:lnL>
                      <a:noFill/>
                    </a:lnL>
                    <a:lnR>
                      <a:noFill/>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grpSp>
        <p:nvGrpSpPr>
          <p:cNvPr id="5" name="Group 4">
            <a:extLst>
              <a:ext uri="{FF2B5EF4-FFF2-40B4-BE49-F238E27FC236}">
                <a16:creationId xmlns:a16="http://schemas.microsoft.com/office/drawing/2014/main" id="{F904D2D7-5981-D0FA-8E9F-AF2787D8C122}"/>
              </a:ext>
            </a:extLst>
          </p:cNvPr>
          <p:cNvGrpSpPr/>
          <p:nvPr/>
        </p:nvGrpSpPr>
        <p:grpSpPr>
          <a:xfrm>
            <a:off x="7116028" y="1531215"/>
            <a:ext cx="4621348" cy="4434240"/>
            <a:chOff x="6621357" y="1561195"/>
            <a:chExt cx="4621348" cy="4434240"/>
          </a:xfrm>
        </p:grpSpPr>
        <p:sp>
          <p:nvSpPr>
            <p:cNvPr id="6" name="Rectangle 5">
              <a:extLst>
                <a:ext uri="{FF2B5EF4-FFF2-40B4-BE49-F238E27FC236}">
                  <a16:creationId xmlns:a16="http://schemas.microsoft.com/office/drawing/2014/main" id="{F006E55B-D953-8D2F-5E55-060F4793C33C}"/>
                </a:ext>
              </a:extLst>
            </p:cNvPr>
            <p:cNvSpPr/>
            <p:nvPr/>
          </p:nvSpPr>
          <p:spPr>
            <a:xfrm>
              <a:off x="7431307" y="3240543"/>
              <a:ext cx="161720" cy="318100"/>
            </a:xfrm>
            <a:prstGeom prst="rect">
              <a:avLst/>
            </a:prstGeom>
            <a:solidFill>
              <a:sysClr val="window" lastClr="FFFFFF"/>
            </a:solidFill>
            <a:ln w="28575">
              <a:solidFill>
                <a:schemeClr val="tx1"/>
              </a:solidFill>
            </a:ln>
          </p:spPr>
          <p:txBody>
            <a:bodyPr wrap="square" rtlCol="0" anchor="ctr">
              <a:spAutoFit/>
            </a:bodyP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n-US" sz="1467" b="0" i="0" u="none" strike="noStrike" kern="0" cap="none" spc="0" normalizeH="0" baseline="0" noProof="0" dirty="0">
                <a:ln>
                  <a:noFill/>
                </a:ln>
                <a:solidFill>
                  <a:prstClr val="black"/>
                </a:solidFill>
                <a:effectLst/>
                <a:uLnTx/>
                <a:uFillTx/>
                <a:latin typeface="Arial Narrow"/>
                <a:ea typeface="MS PGothic" panose="020B0600070205080204" pitchFamily="34" charset="-128"/>
              </a:endParaRPr>
            </a:p>
          </p:txBody>
        </p:sp>
        <p:sp>
          <p:nvSpPr>
            <p:cNvPr id="7" name="TextBox 6">
              <a:extLst>
                <a:ext uri="{FF2B5EF4-FFF2-40B4-BE49-F238E27FC236}">
                  <a16:creationId xmlns:a16="http://schemas.microsoft.com/office/drawing/2014/main" id="{E505CA61-ED04-924E-2740-04AF9B24CE60}"/>
                </a:ext>
              </a:extLst>
            </p:cNvPr>
            <p:cNvSpPr txBox="1"/>
            <p:nvPr/>
          </p:nvSpPr>
          <p:spPr>
            <a:xfrm rot="16200000">
              <a:off x="5146582" y="3191022"/>
              <a:ext cx="3677948" cy="728398"/>
            </a:xfrm>
            <a:prstGeom prst="rect">
              <a:avLst/>
            </a:prstGeom>
            <a:solidFill>
              <a:sysClr val="window" lastClr="FFFFFF"/>
            </a:solidFill>
            <a:ln w="28575" cap="flat">
              <a:solidFill>
                <a:schemeClr val="tx1"/>
              </a:solidFill>
              <a:miter lim="400000"/>
            </a:ln>
            <a:effectLst/>
            <a:sp3d/>
          </p:spPr>
          <p:txBody>
            <a:bodyPr rot="0" spcFirstLastPara="1" vertOverflow="overflow" horzOverflow="overflow" vert="horz" wrap="square" lIns="60957" tIns="60957" rIns="60957" bIns="60957" numCol="1" spcCol="38100" rtlCol="0" anchor="t">
              <a:spAutoFit/>
            </a:bodyPr>
            <a:lstStyle/>
            <a:p>
              <a:pPr marL="0" marR="0" lvl="0" indent="0" algn="ctr" defTabSz="609585" eaLnBrk="1" fontAlgn="auto" latinLnBrk="0" hangingPunct="1">
                <a:lnSpc>
                  <a:spcPct val="100000"/>
                </a:lnSpc>
                <a:spcBef>
                  <a:spcPts val="0"/>
                </a:spcBef>
                <a:spcAft>
                  <a:spcPts val="400"/>
                </a:spcAft>
                <a:buClrTx/>
                <a:buSzTx/>
                <a:buFontTx/>
                <a:buNone/>
                <a:tabLst/>
                <a:defRPr/>
              </a:pPr>
              <a:r>
                <a:rPr kumimoji="0" lang="en-US" b="1"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Change in Sum of Diameters </a:t>
              </a:r>
              <a:br>
                <a:rPr kumimoji="0" lang="en-US" b="1"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b="1"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of Target Lesions Over Time (%)</a:t>
              </a:r>
            </a:p>
          </p:txBody>
        </p:sp>
        <p:sp>
          <p:nvSpPr>
            <p:cNvPr id="8" name="TextBox 7">
              <a:extLst>
                <a:ext uri="{FF2B5EF4-FFF2-40B4-BE49-F238E27FC236}">
                  <a16:creationId xmlns:a16="http://schemas.microsoft.com/office/drawing/2014/main" id="{AAE835A3-532B-4523-6ACE-DE1B8AE0BCC8}"/>
                </a:ext>
              </a:extLst>
            </p:cNvPr>
            <p:cNvSpPr txBox="1"/>
            <p:nvPr/>
          </p:nvSpPr>
          <p:spPr>
            <a:xfrm>
              <a:off x="7695526" y="5544035"/>
              <a:ext cx="3412547" cy="451400"/>
            </a:xfrm>
            <a:prstGeom prst="rect">
              <a:avLst/>
            </a:prstGeom>
            <a:noFill/>
            <a:ln w="28575" cap="flat">
              <a:solidFill>
                <a:schemeClr val="tx1"/>
              </a:solidFill>
              <a:miter lim="400000"/>
            </a:ln>
            <a:effectLst/>
            <a:sp3d/>
          </p:spPr>
          <p:txBody>
            <a:bodyPr rot="0" spcFirstLastPara="1" vertOverflow="overflow" horzOverflow="overflow" vert="horz" wrap="square" lIns="60957" tIns="60957" rIns="60957" bIns="60957" numCol="1" spcCol="38100" rtlCol="0" anchor="t">
              <a:spAutoFit/>
            </a:bodyPr>
            <a:lstStyle/>
            <a:p>
              <a:pPr marL="0" marR="0" lvl="0" indent="0" algn="ctr" defTabSz="609585" eaLnBrk="1" fontAlgn="auto" latinLnBrk="0" hangingPunct="1">
                <a:lnSpc>
                  <a:spcPct val="100000"/>
                </a:lnSpc>
                <a:spcBef>
                  <a:spcPts val="0"/>
                </a:spcBef>
                <a:spcAft>
                  <a:spcPts val="400"/>
                </a:spcAft>
                <a:buClrTx/>
                <a:buSzTx/>
                <a:buFontTx/>
                <a:buNone/>
                <a:tabLst/>
                <a:defRPr/>
              </a:pPr>
              <a:r>
                <a:rPr kumimoji="0" lang="en-US" b="1"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Mo</a:t>
              </a:r>
            </a:p>
          </p:txBody>
        </p:sp>
        <p:sp>
          <p:nvSpPr>
            <p:cNvPr id="9" name="Rectangle 8">
              <a:extLst>
                <a:ext uri="{FF2B5EF4-FFF2-40B4-BE49-F238E27FC236}">
                  <a16:creationId xmlns:a16="http://schemas.microsoft.com/office/drawing/2014/main" id="{5F8D52A6-A1FA-2BE3-598E-CFE50F1DFE51}"/>
                </a:ext>
              </a:extLst>
            </p:cNvPr>
            <p:cNvSpPr/>
            <p:nvPr/>
          </p:nvSpPr>
          <p:spPr>
            <a:xfrm>
              <a:off x="10809414" y="5126523"/>
              <a:ext cx="184730" cy="318100"/>
            </a:xfrm>
            <a:prstGeom prst="rect">
              <a:avLst/>
            </a:prstGeom>
            <a:solidFill>
              <a:sysClr val="window" lastClr="FFFFFF"/>
            </a:solidFill>
            <a:ln w="28575">
              <a:solidFill>
                <a:schemeClr val="tx1"/>
              </a:solidFill>
            </a:ln>
          </p:spPr>
          <p:txBody>
            <a:bodyPr wrap="none" rtlCol="0" anchor="ctr">
              <a:spAutoFit/>
            </a:bodyP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n-US" sz="1467" b="0" i="0" u="none" strike="noStrike" kern="0" cap="none" spc="0" normalizeH="0" baseline="0" noProof="0" dirty="0">
                <a:ln>
                  <a:noFill/>
                </a:ln>
                <a:solidFill>
                  <a:prstClr val="black"/>
                </a:solidFill>
                <a:effectLst/>
                <a:uLnTx/>
                <a:uFillTx/>
                <a:latin typeface="Arial Narrow"/>
                <a:ea typeface="MS PGothic" panose="020B0600070205080204" pitchFamily="34" charset="-128"/>
              </a:endParaRPr>
            </a:p>
          </p:txBody>
        </p:sp>
        <p:grpSp>
          <p:nvGrpSpPr>
            <p:cNvPr id="10" name="グループ化 75">
              <a:extLst>
                <a:ext uri="{FF2B5EF4-FFF2-40B4-BE49-F238E27FC236}">
                  <a16:creationId xmlns:a16="http://schemas.microsoft.com/office/drawing/2014/main" id="{0D2614C8-4292-DE5E-B776-6EEF19F30A50}"/>
                </a:ext>
              </a:extLst>
            </p:cNvPr>
            <p:cNvGrpSpPr/>
            <p:nvPr/>
          </p:nvGrpSpPr>
          <p:grpSpPr>
            <a:xfrm>
              <a:off x="7640599" y="1704889"/>
              <a:ext cx="42561" cy="3678102"/>
              <a:chOff x="1727466" y="1270327"/>
              <a:chExt cx="72000" cy="4404435"/>
            </a:xfrm>
          </p:grpSpPr>
          <p:cxnSp>
            <p:nvCxnSpPr>
              <p:cNvPr id="61" name="直線コネクタ 76">
                <a:extLst>
                  <a:ext uri="{FF2B5EF4-FFF2-40B4-BE49-F238E27FC236}">
                    <a16:creationId xmlns:a16="http://schemas.microsoft.com/office/drawing/2014/main" id="{26B567DD-8D36-A2DA-366A-A921C1BCAE3A}"/>
                  </a:ext>
                </a:extLst>
              </p:cNvPr>
              <p:cNvCxnSpPr/>
              <p:nvPr/>
            </p:nvCxnSpPr>
            <p:spPr>
              <a:xfrm>
                <a:off x="1727466" y="1270327"/>
                <a:ext cx="72000" cy="0"/>
              </a:xfrm>
              <a:prstGeom prst="line">
                <a:avLst/>
              </a:prstGeom>
              <a:noFill/>
              <a:ln w="28575" cap="flat" cmpd="sng" algn="ctr">
                <a:solidFill>
                  <a:sysClr val="windowText" lastClr="000000"/>
                </a:solidFill>
                <a:prstDash val="solid"/>
              </a:ln>
              <a:effectLst/>
            </p:spPr>
          </p:cxnSp>
          <p:cxnSp>
            <p:nvCxnSpPr>
              <p:cNvPr id="62" name="直線コネクタ 77">
                <a:extLst>
                  <a:ext uri="{FF2B5EF4-FFF2-40B4-BE49-F238E27FC236}">
                    <a16:creationId xmlns:a16="http://schemas.microsoft.com/office/drawing/2014/main" id="{B3A0840E-2DA6-150A-1A1A-858431D5F98B}"/>
                  </a:ext>
                </a:extLst>
              </p:cNvPr>
              <p:cNvCxnSpPr/>
              <p:nvPr/>
            </p:nvCxnSpPr>
            <p:spPr>
              <a:xfrm>
                <a:off x="1727466" y="2594974"/>
                <a:ext cx="72000" cy="0"/>
              </a:xfrm>
              <a:prstGeom prst="line">
                <a:avLst/>
              </a:prstGeom>
              <a:noFill/>
              <a:ln w="28575" cap="flat" cmpd="sng" algn="ctr">
                <a:solidFill>
                  <a:sysClr val="windowText" lastClr="000000"/>
                </a:solidFill>
                <a:prstDash val="solid"/>
              </a:ln>
              <a:effectLst/>
            </p:spPr>
          </p:cxnSp>
          <p:cxnSp>
            <p:nvCxnSpPr>
              <p:cNvPr id="63" name="直線コネクタ 78">
                <a:extLst>
                  <a:ext uri="{FF2B5EF4-FFF2-40B4-BE49-F238E27FC236}">
                    <a16:creationId xmlns:a16="http://schemas.microsoft.com/office/drawing/2014/main" id="{C9385E6C-03A0-B4D1-9A92-511072D51726}"/>
                  </a:ext>
                </a:extLst>
              </p:cNvPr>
              <p:cNvCxnSpPr/>
              <p:nvPr/>
            </p:nvCxnSpPr>
            <p:spPr>
              <a:xfrm>
                <a:off x="1727466" y="3919621"/>
                <a:ext cx="72000" cy="0"/>
              </a:xfrm>
              <a:prstGeom prst="line">
                <a:avLst/>
              </a:prstGeom>
              <a:noFill/>
              <a:ln w="28575" cap="flat" cmpd="sng" algn="ctr">
                <a:solidFill>
                  <a:sysClr val="windowText" lastClr="000000"/>
                </a:solidFill>
                <a:prstDash val="solid"/>
              </a:ln>
              <a:effectLst/>
            </p:spPr>
          </p:cxnSp>
          <p:cxnSp>
            <p:nvCxnSpPr>
              <p:cNvPr id="64" name="直線コネクタ 79">
                <a:extLst>
                  <a:ext uri="{FF2B5EF4-FFF2-40B4-BE49-F238E27FC236}">
                    <a16:creationId xmlns:a16="http://schemas.microsoft.com/office/drawing/2014/main" id="{18B3B838-F132-6850-5D89-24AFA6AA5139}"/>
                  </a:ext>
                </a:extLst>
              </p:cNvPr>
              <p:cNvCxnSpPr/>
              <p:nvPr/>
            </p:nvCxnSpPr>
            <p:spPr>
              <a:xfrm>
                <a:off x="1727466" y="3036523"/>
                <a:ext cx="72000" cy="0"/>
              </a:xfrm>
              <a:prstGeom prst="line">
                <a:avLst/>
              </a:prstGeom>
              <a:noFill/>
              <a:ln w="28575" cap="flat" cmpd="sng" algn="ctr">
                <a:solidFill>
                  <a:sysClr val="windowText" lastClr="000000"/>
                </a:solidFill>
                <a:prstDash val="solid"/>
              </a:ln>
              <a:effectLst/>
            </p:spPr>
          </p:cxnSp>
          <p:cxnSp>
            <p:nvCxnSpPr>
              <p:cNvPr id="65" name="直線コネクタ 80">
                <a:extLst>
                  <a:ext uri="{FF2B5EF4-FFF2-40B4-BE49-F238E27FC236}">
                    <a16:creationId xmlns:a16="http://schemas.microsoft.com/office/drawing/2014/main" id="{3B71CEB8-7B70-C3BE-DC25-AFE9F2009A90}"/>
                  </a:ext>
                </a:extLst>
              </p:cNvPr>
              <p:cNvCxnSpPr/>
              <p:nvPr/>
            </p:nvCxnSpPr>
            <p:spPr>
              <a:xfrm>
                <a:off x="1727466" y="3481247"/>
                <a:ext cx="72000" cy="0"/>
              </a:xfrm>
              <a:prstGeom prst="line">
                <a:avLst/>
              </a:prstGeom>
              <a:noFill/>
              <a:ln w="28575" cap="flat" cmpd="sng" algn="ctr">
                <a:solidFill>
                  <a:sysClr val="windowText" lastClr="000000"/>
                </a:solidFill>
                <a:prstDash val="solid"/>
              </a:ln>
              <a:effectLst/>
            </p:spPr>
          </p:cxnSp>
          <p:cxnSp>
            <p:nvCxnSpPr>
              <p:cNvPr id="66" name="直線コネクタ 81">
                <a:extLst>
                  <a:ext uri="{FF2B5EF4-FFF2-40B4-BE49-F238E27FC236}">
                    <a16:creationId xmlns:a16="http://schemas.microsoft.com/office/drawing/2014/main" id="{C8E85681-BA4D-3695-F592-DC01F84F8B6B}"/>
                  </a:ext>
                </a:extLst>
              </p:cNvPr>
              <p:cNvCxnSpPr/>
              <p:nvPr/>
            </p:nvCxnSpPr>
            <p:spPr>
              <a:xfrm>
                <a:off x="1727466" y="4361171"/>
                <a:ext cx="72000" cy="0"/>
              </a:xfrm>
              <a:prstGeom prst="line">
                <a:avLst/>
              </a:prstGeom>
              <a:noFill/>
              <a:ln w="28575" cap="flat" cmpd="sng" algn="ctr">
                <a:solidFill>
                  <a:sysClr val="windowText" lastClr="000000"/>
                </a:solidFill>
                <a:prstDash val="solid"/>
              </a:ln>
              <a:effectLst/>
            </p:spPr>
          </p:cxnSp>
          <p:cxnSp>
            <p:nvCxnSpPr>
              <p:cNvPr id="67" name="直線コネクタ 82">
                <a:extLst>
                  <a:ext uri="{FF2B5EF4-FFF2-40B4-BE49-F238E27FC236}">
                    <a16:creationId xmlns:a16="http://schemas.microsoft.com/office/drawing/2014/main" id="{E5521F8E-FFD5-E4C3-ED26-F96DC058268F}"/>
                  </a:ext>
                </a:extLst>
              </p:cNvPr>
              <p:cNvCxnSpPr/>
              <p:nvPr/>
            </p:nvCxnSpPr>
            <p:spPr>
              <a:xfrm>
                <a:off x="1727466" y="4802721"/>
                <a:ext cx="72000" cy="0"/>
              </a:xfrm>
              <a:prstGeom prst="line">
                <a:avLst/>
              </a:prstGeom>
              <a:noFill/>
              <a:ln w="28575" cap="flat" cmpd="sng" algn="ctr">
                <a:solidFill>
                  <a:sysClr val="windowText" lastClr="000000"/>
                </a:solidFill>
                <a:prstDash val="solid"/>
              </a:ln>
              <a:effectLst/>
            </p:spPr>
          </p:cxnSp>
          <p:cxnSp>
            <p:nvCxnSpPr>
              <p:cNvPr id="68" name="直線コネクタ 83">
                <a:extLst>
                  <a:ext uri="{FF2B5EF4-FFF2-40B4-BE49-F238E27FC236}">
                    <a16:creationId xmlns:a16="http://schemas.microsoft.com/office/drawing/2014/main" id="{F8E50AE9-7D6B-8F9D-3563-364382442093}"/>
                  </a:ext>
                </a:extLst>
              </p:cNvPr>
              <p:cNvCxnSpPr/>
              <p:nvPr/>
            </p:nvCxnSpPr>
            <p:spPr>
              <a:xfrm>
                <a:off x="1727466" y="5244271"/>
                <a:ext cx="72000" cy="0"/>
              </a:xfrm>
              <a:prstGeom prst="line">
                <a:avLst/>
              </a:prstGeom>
              <a:noFill/>
              <a:ln w="28575" cap="flat" cmpd="sng" algn="ctr">
                <a:solidFill>
                  <a:sysClr val="windowText" lastClr="000000"/>
                </a:solidFill>
                <a:prstDash val="solid"/>
              </a:ln>
              <a:effectLst/>
            </p:spPr>
          </p:cxnSp>
          <p:cxnSp>
            <p:nvCxnSpPr>
              <p:cNvPr id="69" name="直線コネクタ 84">
                <a:extLst>
                  <a:ext uri="{FF2B5EF4-FFF2-40B4-BE49-F238E27FC236}">
                    <a16:creationId xmlns:a16="http://schemas.microsoft.com/office/drawing/2014/main" id="{36B1EF62-CA3D-E63A-D3AB-3515CA75DE59}"/>
                  </a:ext>
                </a:extLst>
              </p:cNvPr>
              <p:cNvCxnSpPr/>
              <p:nvPr/>
            </p:nvCxnSpPr>
            <p:spPr>
              <a:xfrm>
                <a:off x="1727466" y="5674762"/>
                <a:ext cx="72000" cy="0"/>
              </a:xfrm>
              <a:prstGeom prst="line">
                <a:avLst/>
              </a:prstGeom>
              <a:noFill/>
              <a:ln w="28575" cap="flat" cmpd="sng" algn="ctr">
                <a:solidFill>
                  <a:sysClr val="windowText" lastClr="000000"/>
                </a:solidFill>
                <a:prstDash val="solid"/>
              </a:ln>
              <a:effectLst/>
            </p:spPr>
          </p:cxnSp>
          <p:cxnSp>
            <p:nvCxnSpPr>
              <p:cNvPr id="70" name="直線コネクタ 85">
                <a:extLst>
                  <a:ext uri="{FF2B5EF4-FFF2-40B4-BE49-F238E27FC236}">
                    <a16:creationId xmlns:a16="http://schemas.microsoft.com/office/drawing/2014/main" id="{9B0C8660-4899-77B6-DAC1-9AFFCDD6E9D4}"/>
                  </a:ext>
                </a:extLst>
              </p:cNvPr>
              <p:cNvCxnSpPr/>
              <p:nvPr/>
            </p:nvCxnSpPr>
            <p:spPr>
              <a:xfrm>
                <a:off x="1727466" y="2153425"/>
                <a:ext cx="72000" cy="0"/>
              </a:xfrm>
              <a:prstGeom prst="line">
                <a:avLst/>
              </a:prstGeom>
              <a:noFill/>
              <a:ln w="28575" cap="flat" cmpd="sng" algn="ctr">
                <a:solidFill>
                  <a:sysClr val="windowText" lastClr="000000"/>
                </a:solidFill>
                <a:prstDash val="solid"/>
              </a:ln>
              <a:effectLst/>
            </p:spPr>
          </p:cxnSp>
          <p:cxnSp>
            <p:nvCxnSpPr>
              <p:cNvPr id="71" name="直線コネクタ 86">
                <a:extLst>
                  <a:ext uri="{FF2B5EF4-FFF2-40B4-BE49-F238E27FC236}">
                    <a16:creationId xmlns:a16="http://schemas.microsoft.com/office/drawing/2014/main" id="{306B0104-7970-3A40-E0B3-8117D55479D0}"/>
                  </a:ext>
                </a:extLst>
              </p:cNvPr>
              <p:cNvCxnSpPr/>
              <p:nvPr/>
            </p:nvCxnSpPr>
            <p:spPr>
              <a:xfrm>
                <a:off x="1727466" y="1711876"/>
                <a:ext cx="72000" cy="0"/>
              </a:xfrm>
              <a:prstGeom prst="line">
                <a:avLst/>
              </a:prstGeom>
              <a:noFill/>
              <a:ln w="28575" cap="flat" cmpd="sng" algn="ctr">
                <a:solidFill>
                  <a:sysClr val="windowText" lastClr="000000"/>
                </a:solidFill>
                <a:prstDash val="solid"/>
              </a:ln>
              <a:effectLst/>
            </p:spPr>
          </p:cxnSp>
        </p:grpSp>
        <p:grpSp>
          <p:nvGrpSpPr>
            <p:cNvPr id="11" name="グループ化 87">
              <a:extLst>
                <a:ext uri="{FF2B5EF4-FFF2-40B4-BE49-F238E27FC236}">
                  <a16:creationId xmlns:a16="http://schemas.microsoft.com/office/drawing/2014/main" id="{56BE10EB-84E7-9173-9920-6371FEEDCDCF}"/>
                </a:ext>
              </a:extLst>
            </p:cNvPr>
            <p:cNvGrpSpPr/>
            <p:nvPr/>
          </p:nvGrpSpPr>
          <p:grpSpPr>
            <a:xfrm>
              <a:off x="6951959" y="1561195"/>
              <a:ext cx="666016" cy="3975196"/>
              <a:chOff x="576810" y="1103020"/>
              <a:chExt cx="1126671" cy="4760196"/>
            </a:xfrm>
          </p:grpSpPr>
          <p:sp>
            <p:nvSpPr>
              <p:cNvPr id="50" name="object 2">
                <a:extLst>
                  <a:ext uri="{FF2B5EF4-FFF2-40B4-BE49-F238E27FC236}">
                    <a16:creationId xmlns:a16="http://schemas.microsoft.com/office/drawing/2014/main" id="{4074B4EC-5245-A043-54AD-AFE5FBB4D18D}"/>
                  </a:ext>
                </a:extLst>
              </p:cNvPr>
              <p:cNvSpPr txBox="1"/>
              <p:nvPr/>
            </p:nvSpPr>
            <p:spPr>
              <a:xfrm>
                <a:off x="576810" y="5531517"/>
                <a:ext cx="1126669" cy="331699"/>
              </a:xfrm>
              <a:prstGeom prst="rect">
                <a:avLst/>
              </a:prstGeom>
              <a:ln w="28575">
                <a:noFill/>
              </a:ln>
            </p:spPr>
            <p:txBody>
              <a:bodyPr vert="horz" wrap="square" lIns="0" tIns="0" rIns="0" bIns="0" rtlCol="0">
                <a:spAutoFit/>
              </a:bodyPr>
              <a:lstStyle/>
              <a:p>
                <a:pPr marL="16933" marR="0" lvl="0" indent="0" algn="r" defTabSz="609585" eaLnBrk="1" fontAlgn="auto" latinLnBrk="0" hangingPunct="1">
                  <a:lnSpc>
                    <a:spcPct val="100000"/>
                  </a:lnSpc>
                  <a:spcBef>
                    <a:spcPts val="0"/>
                  </a:spcBef>
                  <a:spcAft>
                    <a:spcPts val="0"/>
                  </a:spcAft>
                  <a:buClrTx/>
                  <a:buSzTx/>
                  <a:buFontTx/>
                  <a:buNone/>
                  <a:tabLst/>
                  <a:defRPr/>
                </a:pPr>
                <a:r>
                  <a:rPr kumimoji="0"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a:t>
                </a:r>
                <a:r>
                  <a:rPr kumimoji="0" b="0" i="0" u="none" strike="noStrike" kern="0" cap="none" spc="-13"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100</a:t>
                </a:r>
                <a:endParaRPr kumimoji="0"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51" name="object 3">
                <a:extLst>
                  <a:ext uri="{FF2B5EF4-FFF2-40B4-BE49-F238E27FC236}">
                    <a16:creationId xmlns:a16="http://schemas.microsoft.com/office/drawing/2014/main" id="{8D8E3794-6D18-D1D4-5A10-34419175D8FB}"/>
                  </a:ext>
                </a:extLst>
              </p:cNvPr>
              <p:cNvSpPr txBox="1"/>
              <p:nvPr/>
            </p:nvSpPr>
            <p:spPr>
              <a:xfrm>
                <a:off x="832562" y="5098383"/>
                <a:ext cx="870919" cy="331699"/>
              </a:xfrm>
              <a:prstGeom prst="rect">
                <a:avLst/>
              </a:prstGeom>
              <a:ln w="28575">
                <a:noFill/>
              </a:ln>
            </p:spPr>
            <p:txBody>
              <a:bodyPr vert="horz" wrap="square" lIns="0" tIns="0" rIns="0" bIns="0" rtlCol="0">
                <a:spAutoFit/>
              </a:bodyPr>
              <a:lstStyle/>
              <a:p>
                <a:pPr marL="16933" marR="0" lvl="0" indent="0" algn="r" defTabSz="609585" eaLnBrk="1" fontAlgn="auto" latinLnBrk="0" hangingPunct="1">
                  <a:lnSpc>
                    <a:spcPct val="100000"/>
                  </a:lnSpc>
                  <a:spcBef>
                    <a:spcPts val="0"/>
                  </a:spcBef>
                  <a:spcAft>
                    <a:spcPts val="0"/>
                  </a:spcAft>
                  <a:buClrTx/>
                  <a:buSzTx/>
                  <a:buFontTx/>
                  <a:buNone/>
                  <a:tabLst/>
                  <a:defRPr/>
                </a:pPr>
                <a:r>
                  <a:rPr kumimoji="0"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a:t>
                </a:r>
                <a:r>
                  <a:rPr kumimoji="0" b="0" i="0" u="none" strike="noStrike" kern="0" cap="none" spc="-13"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80</a:t>
                </a:r>
                <a:endParaRPr kumimoji="0"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52" name="object 4">
                <a:extLst>
                  <a:ext uri="{FF2B5EF4-FFF2-40B4-BE49-F238E27FC236}">
                    <a16:creationId xmlns:a16="http://schemas.microsoft.com/office/drawing/2014/main" id="{0B20954F-B9CA-7187-81E8-5589CF10DDA0}"/>
                  </a:ext>
                </a:extLst>
              </p:cNvPr>
              <p:cNvSpPr txBox="1"/>
              <p:nvPr/>
            </p:nvSpPr>
            <p:spPr>
              <a:xfrm>
                <a:off x="884580" y="4652818"/>
                <a:ext cx="818899" cy="331699"/>
              </a:xfrm>
              <a:prstGeom prst="rect">
                <a:avLst/>
              </a:prstGeom>
              <a:ln w="28575">
                <a:noFill/>
              </a:ln>
            </p:spPr>
            <p:txBody>
              <a:bodyPr vert="horz" wrap="square" lIns="0" tIns="0" rIns="0" bIns="0" rtlCol="0">
                <a:spAutoFit/>
              </a:bodyPr>
              <a:lstStyle/>
              <a:p>
                <a:pPr marL="16933" marR="0" lvl="0" indent="0" algn="r" defTabSz="609585" eaLnBrk="1" fontAlgn="auto" latinLnBrk="0" hangingPunct="1">
                  <a:lnSpc>
                    <a:spcPct val="100000"/>
                  </a:lnSpc>
                  <a:spcBef>
                    <a:spcPts val="0"/>
                  </a:spcBef>
                  <a:spcAft>
                    <a:spcPts val="0"/>
                  </a:spcAft>
                  <a:buClrTx/>
                  <a:buSzTx/>
                  <a:buFontTx/>
                  <a:buNone/>
                  <a:tabLst/>
                  <a:defRPr/>
                </a:pPr>
                <a:r>
                  <a:rPr kumimoji="0"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a:t>
                </a:r>
                <a:r>
                  <a:rPr kumimoji="0" b="0" i="0" u="none" strike="noStrike" kern="0" cap="none" spc="-13"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60</a:t>
                </a:r>
                <a:endParaRPr kumimoji="0"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53" name="object 5">
                <a:extLst>
                  <a:ext uri="{FF2B5EF4-FFF2-40B4-BE49-F238E27FC236}">
                    <a16:creationId xmlns:a16="http://schemas.microsoft.com/office/drawing/2014/main" id="{D77389E2-2D79-8203-FBB0-15BC9C71E6E1}"/>
                  </a:ext>
                </a:extLst>
              </p:cNvPr>
              <p:cNvSpPr txBox="1"/>
              <p:nvPr/>
            </p:nvSpPr>
            <p:spPr>
              <a:xfrm>
                <a:off x="974556" y="4214878"/>
                <a:ext cx="728925" cy="331699"/>
              </a:xfrm>
              <a:prstGeom prst="rect">
                <a:avLst/>
              </a:prstGeom>
              <a:ln w="28575">
                <a:noFill/>
              </a:ln>
            </p:spPr>
            <p:txBody>
              <a:bodyPr vert="horz" wrap="square" lIns="0" tIns="0" rIns="0" bIns="0" rtlCol="0">
                <a:spAutoFit/>
              </a:bodyPr>
              <a:lstStyle/>
              <a:p>
                <a:pPr marL="16933" marR="0" lvl="0" indent="0" algn="r" defTabSz="609585" eaLnBrk="1" fontAlgn="auto" latinLnBrk="0" hangingPunct="1">
                  <a:lnSpc>
                    <a:spcPct val="100000"/>
                  </a:lnSpc>
                  <a:spcBef>
                    <a:spcPts val="0"/>
                  </a:spcBef>
                  <a:spcAft>
                    <a:spcPts val="0"/>
                  </a:spcAft>
                  <a:buClrTx/>
                  <a:buSzTx/>
                  <a:buFontTx/>
                  <a:buNone/>
                  <a:tabLst/>
                  <a:defRPr/>
                </a:pPr>
                <a:r>
                  <a:rPr kumimoji="0"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a:t>
                </a:r>
                <a:r>
                  <a:rPr kumimoji="0" b="0" i="0" u="none" strike="noStrike" kern="0" cap="none" spc="-13"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40</a:t>
                </a:r>
                <a:endParaRPr kumimoji="0"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54" name="object 6">
                <a:extLst>
                  <a:ext uri="{FF2B5EF4-FFF2-40B4-BE49-F238E27FC236}">
                    <a16:creationId xmlns:a16="http://schemas.microsoft.com/office/drawing/2014/main" id="{9202221F-48D9-9F6E-9BA6-3AC294DB80C3}"/>
                  </a:ext>
                </a:extLst>
              </p:cNvPr>
              <p:cNvSpPr txBox="1"/>
              <p:nvPr/>
            </p:nvSpPr>
            <p:spPr>
              <a:xfrm>
                <a:off x="1013437" y="3776936"/>
                <a:ext cx="690042" cy="331699"/>
              </a:xfrm>
              <a:prstGeom prst="rect">
                <a:avLst/>
              </a:prstGeom>
              <a:ln w="28575">
                <a:noFill/>
              </a:ln>
            </p:spPr>
            <p:txBody>
              <a:bodyPr vert="horz" wrap="square" lIns="0" tIns="0" rIns="0" bIns="0" rtlCol="0">
                <a:spAutoFit/>
              </a:bodyPr>
              <a:lstStyle/>
              <a:p>
                <a:pPr marL="16933" marR="0" lvl="0" indent="0" algn="r" defTabSz="609585" eaLnBrk="1" fontAlgn="auto" latinLnBrk="0" hangingPunct="1">
                  <a:lnSpc>
                    <a:spcPct val="100000"/>
                  </a:lnSpc>
                  <a:spcBef>
                    <a:spcPts val="0"/>
                  </a:spcBef>
                  <a:spcAft>
                    <a:spcPts val="0"/>
                  </a:spcAft>
                  <a:buClrTx/>
                  <a:buSzTx/>
                  <a:buFontTx/>
                  <a:buNone/>
                  <a:tabLst/>
                  <a:defRPr/>
                </a:pPr>
                <a:r>
                  <a:rPr kumimoji="0"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a:t>
                </a:r>
                <a:r>
                  <a:rPr kumimoji="0" b="0" i="0" u="none" strike="noStrike" kern="0" cap="none" spc="-13"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20</a:t>
                </a:r>
                <a:endParaRPr kumimoji="0"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55" name="object 7">
                <a:extLst>
                  <a:ext uri="{FF2B5EF4-FFF2-40B4-BE49-F238E27FC236}">
                    <a16:creationId xmlns:a16="http://schemas.microsoft.com/office/drawing/2014/main" id="{95BC2BB2-2478-0292-DEAD-01DE4FB5B044}"/>
                  </a:ext>
                </a:extLst>
              </p:cNvPr>
              <p:cNvSpPr txBox="1"/>
              <p:nvPr/>
            </p:nvSpPr>
            <p:spPr>
              <a:xfrm>
                <a:off x="1122464" y="3329304"/>
                <a:ext cx="581017" cy="331699"/>
              </a:xfrm>
              <a:prstGeom prst="rect">
                <a:avLst/>
              </a:prstGeom>
              <a:ln w="28575">
                <a:noFill/>
              </a:ln>
            </p:spPr>
            <p:txBody>
              <a:bodyPr vert="horz" wrap="square" lIns="0" tIns="0" rIns="0" bIns="0" rtlCol="0">
                <a:spAutoFit/>
              </a:bodyPr>
              <a:lstStyle/>
              <a:p>
                <a:pPr marL="16933" marR="0" lvl="0" indent="0" algn="r" defTabSz="609585" eaLnBrk="1" fontAlgn="auto" latinLnBrk="0" hangingPunct="1">
                  <a:lnSpc>
                    <a:spcPct val="100000"/>
                  </a:lnSpc>
                  <a:spcBef>
                    <a:spcPts val="0"/>
                  </a:spcBef>
                  <a:spcAft>
                    <a:spcPts val="0"/>
                  </a:spcAft>
                  <a:buClrTx/>
                  <a:buSzTx/>
                  <a:buFontTx/>
                  <a:buNone/>
                  <a:tabLst/>
                  <a:defRPr/>
                </a:pPr>
                <a:r>
                  <a:rPr kumimoji="0" b="0" i="0" u="none" strike="noStrike" kern="0" cap="none" spc="-7"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0</a:t>
                </a:r>
                <a:endParaRPr kumimoji="0"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56" name="object 8">
                <a:extLst>
                  <a:ext uri="{FF2B5EF4-FFF2-40B4-BE49-F238E27FC236}">
                    <a16:creationId xmlns:a16="http://schemas.microsoft.com/office/drawing/2014/main" id="{62DE5C17-AFDD-7AF3-31B6-8EA40E958A5F}"/>
                  </a:ext>
                </a:extLst>
              </p:cNvPr>
              <p:cNvSpPr txBox="1"/>
              <p:nvPr/>
            </p:nvSpPr>
            <p:spPr>
              <a:xfrm>
                <a:off x="1237311" y="2883734"/>
                <a:ext cx="466170" cy="331699"/>
              </a:xfrm>
              <a:prstGeom prst="rect">
                <a:avLst/>
              </a:prstGeom>
              <a:ln w="28575">
                <a:noFill/>
              </a:ln>
            </p:spPr>
            <p:txBody>
              <a:bodyPr vert="horz" wrap="square" lIns="0" tIns="0" rIns="0" bIns="0" rtlCol="0">
                <a:spAutoFit/>
              </a:bodyPr>
              <a:lstStyle/>
              <a:p>
                <a:pPr marL="16933" marR="0" lvl="0" indent="0" algn="r" defTabSz="609585" eaLnBrk="1" fontAlgn="auto" latinLnBrk="0" hangingPunct="1">
                  <a:lnSpc>
                    <a:spcPct val="100000"/>
                  </a:lnSpc>
                  <a:spcBef>
                    <a:spcPts val="0"/>
                  </a:spcBef>
                  <a:spcAft>
                    <a:spcPts val="0"/>
                  </a:spcAft>
                  <a:buClrTx/>
                  <a:buSzTx/>
                  <a:buFontTx/>
                  <a:buNone/>
                  <a:tabLst/>
                  <a:defRPr/>
                </a:pPr>
                <a:r>
                  <a:rPr kumimoji="0" b="0" i="0" u="none" strike="noStrike" kern="0" cap="none" spc="-13"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20</a:t>
                </a:r>
                <a:endParaRPr kumimoji="0"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57" name="object 9">
                <a:extLst>
                  <a:ext uri="{FF2B5EF4-FFF2-40B4-BE49-F238E27FC236}">
                    <a16:creationId xmlns:a16="http://schemas.microsoft.com/office/drawing/2014/main" id="{A044781C-43EC-1950-B78C-A89B471604F2}"/>
                  </a:ext>
                </a:extLst>
              </p:cNvPr>
              <p:cNvSpPr txBox="1"/>
              <p:nvPr/>
            </p:nvSpPr>
            <p:spPr>
              <a:xfrm>
                <a:off x="1085437" y="2436105"/>
                <a:ext cx="618042" cy="331699"/>
              </a:xfrm>
              <a:prstGeom prst="rect">
                <a:avLst/>
              </a:prstGeom>
              <a:ln w="28575">
                <a:noFill/>
              </a:ln>
            </p:spPr>
            <p:txBody>
              <a:bodyPr vert="horz" wrap="square" lIns="0" tIns="0" rIns="0" bIns="0" rtlCol="0">
                <a:spAutoFit/>
              </a:bodyPr>
              <a:lstStyle/>
              <a:p>
                <a:pPr marL="16933" marR="0" lvl="0" indent="0" algn="r" defTabSz="609585" eaLnBrk="1" fontAlgn="auto" latinLnBrk="0" hangingPunct="1">
                  <a:lnSpc>
                    <a:spcPct val="100000"/>
                  </a:lnSpc>
                  <a:spcBef>
                    <a:spcPts val="0"/>
                  </a:spcBef>
                  <a:spcAft>
                    <a:spcPts val="0"/>
                  </a:spcAft>
                  <a:buClrTx/>
                  <a:buSzTx/>
                  <a:buFontTx/>
                  <a:buNone/>
                  <a:tabLst/>
                  <a:defRPr/>
                </a:pPr>
                <a:r>
                  <a:rPr kumimoji="0" b="0" i="0" u="none" strike="noStrike" kern="0" cap="none" spc="-13"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40</a:t>
                </a:r>
                <a:endParaRPr kumimoji="0"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58" name="object 10">
                <a:extLst>
                  <a:ext uri="{FF2B5EF4-FFF2-40B4-BE49-F238E27FC236}">
                    <a16:creationId xmlns:a16="http://schemas.microsoft.com/office/drawing/2014/main" id="{FC9DCE64-AC05-DA02-C724-62DC7EBF542D}"/>
                  </a:ext>
                </a:extLst>
              </p:cNvPr>
              <p:cNvSpPr txBox="1"/>
              <p:nvPr/>
            </p:nvSpPr>
            <p:spPr>
              <a:xfrm>
                <a:off x="1085437" y="1990543"/>
                <a:ext cx="618044" cy="331699"/>
              </a:xfrm>
              <a:prstGeom prst="rect">
                <a:avLst/>
              </a:prstGeom>
              <a:ln w="28575">
                <a:noFill/>
              </a:ln>
            </p:spPr>
            <p:txBody>
              <a:bodyPr vert="horz" wrap="square" lIns="0" tIns="0" rIns="0" bIns="0" rtlCol="0">
                <a:spAutoFit/>
              </a:bodyPr>
              <a:lstStyle/>
              <a:p>
                <a:pPr marL="16933" marR="0" lvl="0" indent="0" algn="r" defTabSz="609585" eaLnBrk="1" fontAlgn="auto" latinLnBrk="0" hangingPunct="1">
                  <a:lnSpc>
                    <a:spcPct val="100000"/>
                  </a:lnSpc>
                  <a:spcBef>
                    <a:spcPts val="0"/>
                  </a:spcBef>
                  <a:spcAft>
                    <a:spcPts val="0"/>
                  </a:spcAft>
                  <a:buClrTx/>
                  <a:buSzTx/>
                  <a:buFontTx/>
                  <a:buNone/>
                  <a:tabLst/>
                  <a:defRPr/>
                </a:pPr>
                <a:r>
                  <a:rPr kumimoji="0" b="0" i="0" u="none" strike="noStrike" kern="0" cap="none" spc="-13"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60</a:t>
                </a:r>
                <a:endParaRPr kumimoji="0"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59" name="object 11">
                <a:extLst>
                  <a:ext uri="{FF2B5EF4-FFF2-40B4-BE49-F238E27FC236}">
                    <a16:creationId xmlns:a16="http://schemas.microsoft.com/office/drawing/2014/main" id="{3A773E82-F3B0-1A4D-8D54-C81AA850AF59}"/>
                  </a:ext>
                </a:extLst>
              </p:cNvPr>
              <p:cNvSpPr txBox="1"/>
              <p:nvPr/>
            </p:nvSpPr>
            <p:spPr>
              <a:xfrm>
                <a:off x="688737" y="1103020"/>
                <a:ext cx="1014744" cy="331699"/>
              </a:xfrm>
              <a:prstGeom prst="rect">
                <a:avLst/>
              </a:prstGeom>
              <a:ln w="28575">
                <a:noFill/>
              </a:ln>
            </p:spPr>
            <p:txBody>
              <a:bodyPr vert="horz" wrap="square" lIns="0" tIns="0" rIns="0" bIns="0" rtlCol="0">
                <a:spAutoFit/>
              </a:bodyPr>
              <a:lstStyle/>
              <a:p>
                <a:pPr marL="16933" marR="0" lvl="0" indent="0" algn="r" defTabSz="609585" eaLnBrk="1" fontAlgn="auto" latinLnBrk="0" hangingPunct="1">
                  <a:lnSpc>
                    <a:spcPct val="100000"/>
                  </a:lnSpc>
                  <a:spcBef>
                    <a:spcPts val="0"/>
                  </a:spcBef>
                  <a:spcAft>
                    <a:spcPts val="0"/>
                  </a:spcAft>
                  <a:buClrTx/>
                  <a:buSzTx/>
                  <a:buFontTx/>
                  <a:buNone/>
                  <a:tabLst/>
                  <a:defRPr/>
                </a:pPr>
                <a:r>
                  <a:rPr kumimoji="0" lang="en-US" b="0" i="0" u="none" strike="noStrike" kern="0" cap="none" spc="-13"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10</a:t>
                </a:r>
                <a:r>
                  <a:rPr kumimoji="0" b="0" i="0" u="none" strike="noStrike" kern="0" cap="none" spc="-13"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0</a:t>
                </a:r>
                <a:endParaRPr kumimoji="0"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60" name="object 10">
                <a:extLst>
                  <a:ext uri="{FF2B5EF4-FFF2-40B4-BE49-F238E27FC236}">
                    <a16:creationId xmlns:a16="http://schemas.microsoft.com/office/drawing/2014/main" id="{AF986564-95F7-7487-DA39-580B16935978}"/>
                  </a:ext>
                </a:extLst>
              </p:cNvPr>
              <p:cNvSpPr txBox="1"/>
              <p:nvPr/>
            </p:nvSpPr>
            <p:spPr>
              <a:xfrm>
                <a:off x="1013437" y="1549215"/>
                <a:ext cx="690042" cy="331699"/>
              </a:xfrm>
              <a:prstGeom prst="rect">
                <a:avLst/>
              </a:prstGeom>
              <a:ln w="28575">
                <a:noFill/>
              </a:ln>
            </p:spPr>
            <p:txBody>
              <a:bodyPr vert="horz" wrap="square" lIns="0" tIns="0" rIns="0" bIns="0" rtlCol="0">
                <a:spAutoFit/>
              </a:bodyPr>
              <a:lstStyle/>
              <a:p>
                <a:pPr marL="16933" marR="0" lvl="0" indent="0" algn="r" defTabSz="609585" eaLnBrk="1" fontAlgn="auto" latinLnBrk="0" hangingPunct="1">
                  <a:lnSpc>
                    <a:spcPct val="100000"/>
                  </a:lnSpc>
                  <a:spcBef>
                    <a:spcPts val="0"/>
                  </a:spcBef>
                  <a:spcAft>
                    <a:spcPts val="0"/>
                  </a:spcAft>
                  <a:buClrTx/>
                  <a:buSzTx/>
                  <a:buFontTx/>
                  <a:buNone/>
                  <a:tabLst/>
                  <a:defRPr/>
                </a:pPr>
                <a:r>
                  <a:rPr kumimoji="0" lang="en-US" altLang="ja-JP" b="0" i="0" u="none" strike="noStrike" kern="0" cap="none" spc="-13"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8</a:t>
                </a:r>
                <a:r>
                  <a:rPr kumimoji="0" b="0" i="0" u="none" strike="noStrike" kern="0" cap="none" spc="-13"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0</a:t>
                </a:r>
                <a:endParaRPr kumimoji="0"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grpSp>
        <p:grpSp>
          <p:nvGrpSpPr>
            <p:cNvPr id="12" name="グループ化 100">
              <a:extLst>
                <a:ext uri="{FF2B5EF4-FFF2-40B4-BE49-F238E27FC236}">
                  <a16:creationId xmlns:a16="http://schemas.microsoft.com/office/drawing/2014/main" id="{29D237EF-EFDC-A384-95EA-C72FFF790CA5}"/>
                </a:ext>
              </a:extLst>
            </p:cNvPr>
            <p:cNvGrpSpPr/>
            <p:nvPr/>
          </p:nvGrpSpPr>
          <p:grpSpPr>
            <a:xfrm>
              <a:off x="8313438" y="5450547"/>
              <a:ext cx="2243173" cy="276999"/>
              <a:chOff x="2865678" y="5755663"/>
              <a:chExt cx="3794680" cy="331699"/>
            </a:xfrm>
          </p:grpSpPr>
          <p:sp>
            <p:nvSpPr>
              <p:cNvPr id="46" name="object 196">
                <a:extLst>
                  <a:ext uri="{FF2B5EF4-FFF2-40B4-BE49-F238E27FC236}">
                    <a16:creationId xmlns:a16="http://schemas.microsoft.com/office/drawing/2014/main" id="{F8AAAB2E-E762-9D25-8008-465A7784AA10}"/>
                  </a:ext>
                </a:extLst>
              </p:cNvPr>
              <p:cNvSpPr txBox="1"/>
              <p:nvPr/>
            </p:nvSpPr>
            <p:spPr>
              <a:xfrm>
                <a:off x="2865678" y="5755663"/>
                <a:ext cx="249005" cy="331699"/>
              </a:xfrm>
              <a:prstGeom prst="rect">
                <a:avLst/>
              </a:prstGeom>
              <a:ln w="28575">
                <a:noFill/>
              </a:ln>
            </p:spPr>
            <p:txBody>
              <a:bodyPr vert="horz" wrap="square" lIns="0" tIns="0" rIns="0" bIns="0" rtlCol="0">
                <a:spAutoFit/>
              </a:bodyPr>
              <a:lstStyle/>
              <a:p>
                <a:pPr marL="16933" marR="0" lvl="0" indent="0" algn="ctr" defTabSz="609585" eaLnBrk="1" fontAlgn="auto" latinLnBrk="0" hangingPunct="1">
                  <a:lnSpc>
                    <a:spcPct val="100000"/>
                  </a:lnSpc>
                  <a:spcBef>
                    <a:spcPts val="0"/>
                  </a:spcBef>
                  <a:spcAft>
                    <a:spcPts val="0"/>
                  </a:spcAft>
                  <a:buClrTx/>
                  <a:buSzTx/>
                  <a:buFontTx/>
                  <a:buNone/>
                  <a:tabLst/>
                  <a:defRPr/>
                </a:pPr>
                <a:r>
                  <a:rPr kumimoji="0" lang="en-US" b="0" i="0" u="none" strike="noStrike" kern="0" cap="none" spc="-13"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1</a:t>
                </a:r>
                <a:endParaRPr kumimoji="0"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47" name="object 197">
                <a:extLst>
                  <a:ext uri="{FF2B5EF4-FFF2-40B4-BE49-F238E27FC236}">
                    <a16:creationId xmlns:a16="http://schemas.microsoft.com/office/drawing/2014/main" id="{F9A330E5-42B2-701B-80F8-81A91D804D74}"/>
                  </a:ext>
                </a:extLst>
              </p:cNvPr>
              <p:cNvSpPr txBox="1"/>
              <p:nvPr/>
            </p:nvSpPr>
            <p:spPr>
              <a:xfrm>
                <a:off x="4047571" y="5755663"/>
                <a:ext cx="249005" cy="331699"/>
              </a:xfrm>
              <a:prstGeom prst="rect">
                <a:avLst/>
              </a:prstGeom>
              <a:ln w="28575">
                <a:noFill/>
              </a:ln>
            </p:spPr>
            <p:txBody>
              <a:bodyPr vert="horz" wrap="square" lIns="0" tIns="0" rIns="0" bIns="0" rtlCol="0">
                <a:spAutoFit/>
              </a:bodyPr>
              <a:lstStyle/>
              <a:p>
                <a:pPr marL="16933" marR="0" lvl="0" indent="0" algn="ctr" defTabSz="609585" eaLnBrk="1" fontAlgn="auto" latinLnBrk="0" hangingPunct="1">
                  <a:lnSpc>
                    <a:spcPct val="100000"/>
                  </a:lnSpc>
                  <a:spcBef>
                    <a:spcPts val="0"/>
                  </a:spcBef>
                  <a:spcAft>
                    <a:spcPts val="0"/>
                  </a:spcAft>
                  <a:buClrTx/>
                  <a:buSzTx/>
                  <a:buFontTx/>
                  <a:buNone/>
                  <a:tabLst/>
                  <a:defRPr/>
                </a:pPr>
                <a:r>
                  <a:rPr kumimoji="0" lang="en-US" b="0" i="0" u="none" strike="noStrike" kern="0" cap="none" spc="-13"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2</a:t>
                </a:r>
                <a:endParaRPr kumimoji="0"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48" name="object 198">
                <a:extLst>
                  <a:ext uri="{FF2B5EF4-FFF2-40B4-BE49-F238E27FC236}">
                    <a16:creationId xmlns:a16="http://schemas.microsoft.com/office/drawing/2014/main" id="{1A690F9D-B525-8BAB-45D6-DF7FBD875291}"/>
                  </a:ext>
                </a:extLst>
              </p:cNvPr>
              <p:cNvSpPr txBox="1"/>
              <p:nvPr/>
            </p:nvSpPr>
            <p:spPr>
              <a:xfrm>
                <a:off x="5229461" y="5755663"/>
                <a:ext cx="249005" cy="331699"/>
              </a:xfrm>
              <a:prstGeom prst="rect">
                <a:avLst/>
              </a:prstGeom>
              <a:ln w="28575">
                <a:noFill/>
              </a:ln>
            </p:spPr>
            <p:txBody>
              <a:bodyPr vert="horz" wrap="square" lIns="0" tIns="0" rIns="0" bIns="0" rtlCol="0">
                <a:spAutoFit/>
              </a:bodyPr>
              <a:lstStyle/>
              <a:p>
                <a:pPr marL="16933" marR="0" lvl="0" indent="0" algn="ctr" defTabSz="609585" eaLnBrk="1" fontAlgn="auto" latinLnBrk="0" hangingPunct="1">
                  <a:lnSpc>
                    <a:spcPct val="100000"/>
                  </a:lnSpc>
                  <a:spcBef>
                    <a:spcPts val="0"/>
                  </a:spcBef>
                  <a:spcAft>
                    <a:spcPts val="0"/>
                  </a:spcAft>
                  <a:buClrTx/>
                  <a:buSzTx/>
                  <a:buFontTx/>
                  <a:buNone/>
                  <a:tabLst/>
                  <a:defRPr/>
                </a:pPr>
                <a:r>
                  <a:rPr kumimoji="0" lang="en-US" b="0" i="0" u="none" strike="noStrike" kern="0" cap="none" spc="-13"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3</a:t>
                </a:r>
                <a:endParaRPr kumimoji="0"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49" name="object 199">
                <a:extLst>
                  <a:ext uri="{FF2B5EF4-FFF2-40B4-BE49-F238E27FC236}">
                    <a16:creationId xmlns:a16="http://schemas.microsoft.com/office/drawing/2014/main" id="{B7794FCD-B050-37A3-68C1-ABA405A0B861}"/>
                  </a:ext>
                </a:extLst>
              </p:cNvPr>
              <p:cNvSpPr txBox="1"/>
              <p:nvPr/>
            </p:nvSpPr>
            <p:spPr>
              <a:xfrm>
                <a:off x="6411353" y="5755663"/>
                <a:ext cx="249005" cy="331699"/>
              </a:xfrm>
              <a:prstGeom prst="rect">
                <a:avLst/>
              </a:prstGeom>
              <a:ln w="28575">
                <a:noFill/>
              </a:ln>
            </p:spPr>
            <p:txBody>
              <a:bodyPr vert="horz" wrap="square" lIns="0" tIns="0" rIns="0" bIns="0" rtlCol="0">
                <a:spAutoFit/>
              </a:bodyPr>
              <a:lstStyle/>
              <a:p>
                <a:pPr marL="16933" marR="0" lvl="0" indent="0" algn="ctr" defTabSz="609585" eaLnBrk="1" fontAlgn="auto" latinLnBrk="0" hangingPunct="1">
                  <a:lnSpc>
                    <a:spcPct val="100000"/>
                  </a:lnSpc>
                  <a:spcBef>
                    <a:spcPts val="0"/>
                  </a:spcBef>
                  <a:spcAft>
                    <a:spcPts val="0"/>
                  </a:spcAft>
                  <a:buClrTx/>
                  <a:buSzTx/>
                  <a:buFontTx/>
                  <a:buNone/>
                  <a:tabLst/>
                  <a:defRPr/>
                </a:pPr>
                <a:r>
                  <a:rPr kumimoji="0" lang="en-US" b="0" i="0" u="none" strike="noStrike" kern="0" cap="none" spc="-13"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4</a:t>
                </a:r>
                <a:endParaRPr kumimoji="0"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grpSp>
        <p:cxnSp>
          <p:nvCxnSpPr>
            <p:cNvPr id="13" name="直線コネクタ 107">
              <a:extLst>
                <a:ext uri="{FF2B5EF4-FFF2-40B4-BE49-F238E27FC236}">
                  <a16:creationId xmlns:a16="http://schemas.microsoft.com/office/drawing/2014/main" id="{5F9EADBC-1633-C0C5-D1D4-AFB479D45B21}"/>
                </a:ext>
              </a:extLst>
            </p:cNvPr>
            <p:cNvCxnSpPr/>
            <p:nvPr/>
          </p:nvCxnSpPr>
          <p:spPr>
            <a:xfrm>
              <a:off x="7695526" y="5380775"/>
              <a:ext cx="3291840" cy="0"/>
            </a:xfrm>
            <a:prstGeom prst="line">
              <a:avLst/>
            </a:prstGeom>
            <a:noFill/>
            <a:ln w="28575" cap="flat" cmpd="sng" algn="ctr">
              <a:solidFill>
                <a:sysClr val="windowText" lastClr="000000"/>
              </a:solidFill>
              <a:prstDash val="solid"/>
            </a:ln>
            <a:effectLst/>
          </p:spPr>
        </p:cxnSp>
        <p:cxnSp>
          <p:nvCxnSpPr>
            <p:cNvPr id="14" name="直線コネクタ 108">
              <a:extLst>
                <a:ext uri="{FF2B5EF4-FFF2-40B4-BE49-F238E27FC236}">
                  <a16:creationId xmlns:a16="http://schemas.microsoft.com/office/drawing/2014/main" id="{8F776258-228A-E6F5-F2BD-8F639346A42F}"/>
                </a:ext>
              </a:extLst>
            </p:cNvPr>
            <p:cNvCxnSpPr/>
            <p:nvPr/>
          </p:nvCxnSpPr>
          <p:spPr>
            <a:xfrm>
              <a:off x="7687533" y="1700954"/>
              <a:ext cx="0" cy="3693242"/>
            </a:xfrm>
            <a:prstGeom prst="line">
              <a:avLst/>
            </a:prstGeom>
            <a:noFill/>
            <a:ln w="28575" cap="flat" cmpd="sng" algn="ctr">
              <a:solidFill>
                <a:sysClr val="windowText" lastClr="000000"/>
              </a:solidFill>
              <a:prstDash val="solid"/>
            </a:ln>
            <a:effectLst/>
          </p:spPr>
        </p:cxnSp>
        <p:grpSp>
          <p:nvGrpSpPr>
            <p:cNvPr id="15" name="グループ化 109">
              <a:extLst>
                <a:ext uri="{FF2B5EF4-FFF2-40B4-BE49-F238E27FC236}">
                  <a16:creationId xmlns:a16="http://schemas.microsoft.com/office/drawing/2014/main" id="{9B396319-1F6D-3054-C77F-C86A81C50B22}"/>
                </a:ext>
              </a:extLst>
            </p:cNvPr>
            <p:cNvGrpSpPr/>
            <p:nvPr/>
          </p:nvGrpSpPr>
          <p:grpSpPr>
            <a:xfrm>
              <a:off x="8399508" y="5376927"/>
              <a:ext cx="2089749" cy="60126"/>
              <a:chOff x="2988130" y="3476640"/>
              <a:chExt cx="3535140" cy="72000"/>
            </a:xfrm>
          </p:grpSpPr>
          <p:cxnSp>
            <p:nvCxnSpPr>
              <p:cNvPr id="42" name="直線コネクタ 110">
                <a:extLst>
                  <a:ext uri="{FF2B5EF4-FFF2-40B4-BE49-F238E27FC236}">
                    <a16:creationId xmlns:a16="http://schemas.microsoft.com/office/drawing/2014/main" id="{831867BA-4367-44EE-E340-F38FB06E424A}"/>
                  </a:ext>
                </a:extLst>
              </p:cNvPr>
              <p:cNvCxnSpPr/>
              <p:nvPr/>
            </p:nvCxnSpPr>
            <p:spPr>
              <a:xfrm flipH="1">
                <a:off x="2988130" y="3476640"/>
                <a:ext cx="0" cy="72000"/>
              </a:xfrm>
              <a:prstGeom prst="line">
                <a:avLst/>
              </a:prstGeom>
              <a:noFill/>
              <a:ln w="28575" cap="flat" cmpd="sng" algn="ctr">
                <a:solidFill>
                  <a:sysClr val="windowText" lastClr="000000"/>
                </a:solidFill>
                <a:prstDash val="solid"/>
              </a:ln>
              <a:effectLst/>
            </p:spPr>
          </p:cxnSp>
          <p:cxnSp>
            <p:nvCxnSpPr>
              <p:cNvPr id="43" name="直線コネクタ 111">
                <a:extLst>
                  <a:ext uri="{FF2B5EF4-FFF2-40B4-BE49-F238E27FC236}">
                    <a16:creationId xmlns:a16="http://schemas.microsoft.com/office/drawing/2014/main" id="{81B8FFE0-94E3-AC80-09DD-FA948820E99C}"/>
                  </a:ext>
                </a:extLst>
              </p:cNvPr>
              <p:cNvCxnSpPr/>
              <p:nvPr/>
            </p:nvCxnSpPr>
            <p:spPr>
              <a:xfrm flipH="1">
                <a:off x="4166510" y="3476640"/>
                <a:ext cx="0" cy="72000"/>
              </a:xfrm>
              <a:prstGeom prst="line">
                <a:avLst/>
              </a:prstGeom>
              <a:noFill/>
              <a:ln w="28575" cap="flat" cmpd="sng" algn="ctr">
                <a:solidFill>
                  <a:sysClr val="windowText" lastClr="000000"/>
                </a:solidFill>
                <a:prstDash val="solid"/>
              </a:ln>
              <a:effectLst/>
            </p:spPr>
          </p:cxnSp>
          <p:cxnSp>
            <p:nvCxnSpPr>
              <p:cNvPr id="44" name="直線コネクタ 112">
                <a:extLst>
                  <a:ext uri="{FF2B5EF4-FFF2-40B4-BE49-F238E27FC236}">
                    <a16:creationId xmlns:a16="http://schemas.microsoft.com/office/drawing/2014/main" id="{E8469129-4401-59EF-8BA7-BA829ABAFD9C}"/>
                  </a:ext>
                </a:extLst>
              </p:cNvPr>
              <p:cNvCxnSpPr/>
              <p:nvPr/>
            </p:nvCxnSpPr>
            <p:spPr>
              <a:xfrm flipH="1">
                <a:off x="5344890" y="3476640"/>
                <a:ext cx="0" cy="72000"/>
              </a:xfrm>
              <a:prstGeom prst="line">
                <a:avLst/>
              </a:prstGeom>
              <a:noFill/>
              <a:ln w="28575" cap="flat" cmpd="sng" algn="ctr">
                <a:solidFill>
                  <a:sysClr val="windowText" lastClr="000000"/>
                </a:solidFill>
                <a:prstDash val="solid"/>
              </a:ln>
              <a:effectLst/>
            </p:spPr>
          </p:cxnSp>
          <p:cxnSp>
            <p:nvCxnSpPr>
              <p:cNvPr id="45" name="直線コネクタ 113">
                <a:extLst>
                  <a:ext uri="{FF2B5EF4-FFF2-40B4-BE49-F238E27FC236}">
                    <a16:creationId xmlns:a16="http://schemas.microsoft.com/office/drawing/2014/main" id="{B7651083-97F2-30CE-6B88-5C80CE88B437}"/>
                  </a:ext>
                </a:extLst>
              </p:cNvPr>
              <p:cNvCxnSpPr/>
              <p:nvPr/>
            </p:nvCxnSpPr>
            <p:spPr>
              <a:xfrm flipH="1">
                <a:off x="6523270" y="3476640"/>
                <a:ext cx="0" cy="72000"/>
              </a:xfrm>
              <a:prstGeom prst="line">
                <a:avLst/>
              </a:prstGeom>
              <a:noFill/>
              <a:ln w="28575" cap="flat" cmpd="sng" algn="ctr">
                <a:solidFill>
                  <a:sysClr val="windowText" lastClr="000000"/>
                </a:solidFill>
                <a:prstDash val="solid"/>
              </a:ln>
              <a:effectLst/>
            </p:spPr>
          </p:cxnSp>
        </p:grpSp>
        <p:sp>
          <p:nvSpPr>
            <p:cNvPr id="16" name="object 2">
              <a:extLst>
                <a:ext uri="{FF2B5EF4-FFF2-40B4-BE49-F238E27FC236}">
                  <a16:creationId xmlns:a16="http://schemas.microsoft.com/office/drawing/2014/main" id="{3203BE41-0E89-40D2-3E5E-E0728ABB912B}"/>
                </a:ext>
              </a:extLst>
            </p:cNvPr>
            <p:cNvSpPr/>
            <p:nvPr/>
          </p:nvSpPr>
          <p:spPr>
            <a:xfrm>
              <a:off x="7686859" y="3550620"/>
              <a:ext cx="2770306" cy="562667"/>
            </a:xfrm>
            <a:custGeom>
              <a:avLst/>
              <a:gdLst/>
              <a:ahLst/>
              <a:cxnLst/>
              <a:rect l="l" t="t" r="r" b="b"/>
              <a:pathLst>
                <a:path w="6484620" h="873760">
                  <a:moveTo>
                    <a:pt x="0" y="0"/>
                  </a:moveTo>
                  <a:lnTo>
                    <a:pt x="2250948" y="249936"/>
                  </a:lnTo>
                  <a:lnTo>
                    <a:pt x="4501896" y="498348"/>
                  </a:lnTo>
                  <a:lnTo>
                    <a:pt x="6484620" y="873252"/>
                  </a:lnTo>
                </a:path>
              </a:pathLst>
            </a:custGeom>
            <a:ln w="28575">
              <a:solidFill>
                <a:schemeClr val="accent2"/>
              </a:solidFill>
              <a:prstDash val="solid"/>
            </a:ln>
          </p:spPr>
          <p:txBody>
            <a:bodyPr wrap="square" lIns="0" tIns="0" rIns="0" bIns="0" rtlCol="0"/>
            <a:lstStyle/>
            <a:p>
              <a:pPr marL="0" marR="0" lvl="0" indent="0" defTabSz="609585" eaLnBrk="1" fontAlgn="auto" latinLnBrk="0" hangingPunct="1">
                <a:lnSpc>
                  <a:spcPct val="100000"/>
                </a:lnSpc>
                <a:spcBef>
                  <a:spcPts val="0"/>
                </a:spcBef>
                <a:spcAft>
                  <a:spcPts val="0"/>
                </a:spcAft>
                <a:buClrTx/>
                <a:buSzTx/>
                <a:buFontTx/>
                <a:buNone/>
                <a:tabLst/>
                <a:defRPr/>
              </a:pPr>
              <a:endParaRPr kumimoji="0" sz="933"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endParaRPr>
            </a:p>
          </p:txBody>
        </p:sp>
        <p:sp>
          <p:nvSpPr>
            <p:cNvPr id="17" name="object 3">
              <a:extLst>
                <a:ext uri="{FF2B5EF4-FFF2-40B4-BE49-F238E27FC236}">
                  <a16:creationId xmlns:a16="http://schemas.microsoft.com/office/drawing/2014/main" id="{2C894A52-54BE-5E4F-70F9-2DB88DE3323A}"/>
                </a:ext>
              </a:extLst>
            </p:cNvPr>
            <p:cNvSpPr/>
            <p:nvPr/>
          </p:nvSpPr>
          <p:spPr>
            <a:xfrm>
              <a:off x="7686859" y="3550620"/>
              <a:ext cx="3182651" cy="695155"/>
            </a:xfrm>
            <a:custGeom>
              <a:avLst/>
              <a:gdLst/>
              <a:ahLst/>
              <a:cxnLst/>
              <a:rect l="l" t="t" r="r" b="b"/>
              <a:pathLst>
                <a:path w="7449820" h="1079500">
                  <a:moveTo>
                    <a:pt x="0" y="0"/>
                  </a:moveTo>
                  <a:lnTo>
                    <a:pt x="2197608" y="1078992"/>
                  </a:lnTo>
                  <a:lnTo>
                    <a:pt x="4233672" y="1051560"/>
                  </a:lnTo>
                  <a:lnTo>
                    <a:pt x="7449311" y="841247"/>
                  </a:lnTo>
                </a:path>
              </a:pathLst>
            </a:custGeom>
            <a:ln w="28575">
              <a:solidFill>
                <a:schemeClr val="accent2"/>
              </a:solidFill>
              <a:prstDash val="solid"/>
            </a:ln>
          </p:spPr>
          <p:txBody>
            <a:bodyPr wrap="square" lIns="0" tIns="0" rIns="0" bIns="0" rtlCol="0"/>
            <a:lstStyle/>
            <a:p>
              <a:pPr marL="0" marR="0" lvl="0" indent="0" defTabSz="609585" eaLnBrk="1" fontAlgn="auto" latinLnBrk="0" hangingPunct="1">
                <a:lnSpc>
                  <a:spcPct val="100000"/>
                </a:lnSpc>
                <a:spcBef>
                  <a:spcPts val="0"/>
                </a:spcBef>
                <a:spcAft>
                  <a:spcPts val="0"/>
                </a:spcAft>
                <a:buClrTx/>
                <a:buSzTx/>
                <a:buFontTx/>
                <a:buNone/>
                <a:tabLst/>
                <a:defRPr/>
              </a:pPr>
              <a:endParaRPr kumimoji="0" sz="933"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endParaRPr>
            </a:p>
          </p:txBody>
        </p:sp>
        <p:sp>
          <p:nvSpPr>
            <p:cNvPr id="18" name="bk object 33">
              <a:extLst>
                <a:ext uri="{FF2B5EF4-FFF2-40B4-BE49-F238E27FC236}">
                  <a16:creationId xmlns:a16="http://schemas.microsoft.com/office/drawing/2014/main" id="{49CAB9C5-E4B3-32D2-8DA4-19B85D9603EC}"/>
                </a:ext>
              </a:extLst>
            </p:cNvPr>
            <p:cNvSpPr/>
            <p:nvPr/>
          </p:nvSpPr>
          <p:spPr>
            <a:xfrm>
              <a:off x="7686859" y="3530011"/>
              <a:ext cx="1946159" cy="225721"/>
            </a:xfrm>
            <a:custGeom>
              <a:avLst/>
              <a:gdLst/>
              <a:ahLst/>
              <a:cxnLst/>
              <a:rect l="l" t="t" r="r" b="b"/>
              <a:pathLst>
                <a:path w="4555490" h="350520">
                  <a:moveTo>
                    <a:pt x="0" y="32003"/>
                  </a:moveTo>
                  <a:lnTo>
                    <a:pt x="2250948" y="350519"/>
                  </a:lnTo>
                  <a:lnTo>
                    <a:pt x="4555236" y="0"/>
                  </a:lnTo>
                </a:path>
              </a:pathLst>
            </a:custGeom>
            <a:ln w="28575">
              <a:solidFill>
                <a:schemeClr val="accent1"/>
              </a:solidFill>
              <a:prstDash val="solid"/>
            </a:ln>
          </p:spPr>
          <p:txBody>
            <a:bodyPr wrap="square" lIns="0" tIns="0" rIns="0" bIns="0" rtlCol="0"/>
            <a:lstStyle/>
            <a:p>
              <a:pPr marL="0" marR="0" lvl="0" indent="0" defTabSz="609585" eaLnBrk="1" fontAlgn="auto" latinLnBrk="0" hangingPunct="1">
                <a:lnSpc>
                  <a:spcPct val="100000"/>
                </a:lnSpc>
                <a:spcBef>
                  <a:spcPts val="0"/>
                </a:spcBef>
                <a:spcAft>
                  <a:spcPts val="0"/>
                </a:spcAft>
                <a:buClrTx/>
                <a:buSzTx/>
                <a:buFontTx/>
                <a:buNone/>
                <a:tabLst/>
                <a:defRPr/>
              </a:pPr>
              <a:endParaRPr kumimoji="0" sz="933"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endParaRPr>
            </a:p>
          </p:txBody>
        </p:sp>
        <p:sp>
          <p:nvSpPr>
            <p:cNvPr id="19" name="bk object 34">
              <a:extLst>
                <a:ext uri="{FF2B5EF4-FFF2-40B4-BE49-F238E27FC236}">
                  <a16:creationId xmlns:a16="http://schemas.microsoft.com/office/drawing/2014/main" id="{6A9D4019-176F-B2A5-8451-243859FFB603}"/>
                </a:ext>
              </a:extLst>
            </p:cNvPr>
            <p:cNvSpPr/>
            <p:nvPr/>
          </p:nvSpPr>
          <p:spPr>
            <a:xfrm>
              <a:off x="7686859" y="3550620"/>
              <a:ext cx="1786104" cy="1191577"/>
            </a:xfrm>
            <a:custGeom>
              <a:avLst/>
              <a:gdLst/>
              <a:ahLst/>
              <a:cxnLst/>
              <a:rect l="l" t="t" r="r" b="b"/>
              <a:pathLst>
                <a:path w="4180840" h="1850389">
                  <a:moveTo>
                    <a:pt x="0" y="0"/>
                  </a:moveTo>
                  <a:lnTo>
                    <a:pt x="2250948" y="1572768"/>
                  </a:lnTo>
                  <a:lnTo>
                    <a:pt x="4180332" y="1850136"/>
                  </a:lnTo>
                </a:path>
              </a:pathLst>
            </a:custGeom>
            <a:ln w="28575">
              <a:solidFill>
                <a:schemeClr val="accent1"/>
              </a:solidFill>
            </a:ln>
          </p:spPr>
          <p:txBody>
            <a:bodyPr wrap="square" lIns="0" tIns="0" rIns="0" bIns="0" rtlCol="0"/>
            <a:lstStyle/>
            <a:p>
              <a:pPr marL="0" marR="0" lvl="0" indent="0" defTabSz="609585" eaLnBrk="1" fontAlgn="auto" latinLnBrk="0" hangingPunct="1">
                <a:lnSpc>
                  <a:spcPct val="100000"/>
                </a:lnSpc>
                <a:spcBef>
                  <a:spcPts val="0"/>
                </a:spcBef>
                <a:spcAft>
                  <a:spcPts val="0"/>
                </a:spcAft>
                <a:buClrTx/>
                <a:buSzTx/>
                <a:buFontTx/>
                <a:buNone/>
                <a:tabLst/>
                <a:defRPr/>
              </a:pPr>
              <a:endParaRPr kumimoji="0" sz="933"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endParaRPr>
            </a:p>
          </p:txBody>
        </p:sp>
        <p:sp>
          <p:nvSpPr>
            <p:cNvPr id="20" name="bk object 35">
              <a:extLst>
                <a:ext uri="{FF2B5EF4-FFF2-40B4-BE49-F238E27FC236}">
                  <a16:creationId xmlns:a16="http://schemas.microsoft.com/office/drawing/2014/main" id="{3F39C60A-A1BA-A46E-8B87-104F0C417F0D}"/>
                </a:ext>
              </a:extLst>
            </p:cNvPr>
            <p:cNvSpPr/>
            <p:nvPr/>
          </p:nvSpPr>
          <p:spPr>
            <a:xfrm>
              <a:off x="7686859" y="3550620"/>
              <a:ext cx="824418" cy="571253"/>
            </a:xfrm>
            <a:custGeom>
              <a:avLst/>
              <a:gdLst/>
              <a:ahLst/>
              <a:cxnLst/>
              <a:rect l="l" t="t" r="r" b="b"/>
              <a:pathLst>
                <a:path w="1929764" h="887095">
                  <a:moveTo>
                    <a:pt x="0" y="0"/>
                  </a:moveTo>
                  <a:lnTo>
                    <a:pt x="1929383" y="886968"/>
                  </a:lnTo>
                </a:path>
              </a:pathLst>
            </a:custGeom>
            <a:ln w="28575">
              <a:solidFill>
                <a:schemeClr val="accent1"/>
              </a:solidFill>
            </a:ln>
          </p:spPr>
          <p:txBody>
            <a:bodyPr wrap="square" lIns="0" tIns="0" rIns="0" bIns="0" rtlCol="0"/>
            <a:lstStyle/>
            <a:p>
              <a:pPr marL="0" marR="0" lvl="0" indent="0" defTabSz="609585" eaLnBrk="1" fontAlgn="auto" latinLnBrk="0" hangingPunct="1">
                <a:lnSpc>
                  <a:spcPct val="100000"/>
                </a:lnSpc>
                <a:spcBef>
                  <a:spcPts val="0"/>
                </a:spcBef>
                <a:spcAft>
                  <a:spcPts val="0"/>
                </a:spcAft>
                <a:buClrTx/>
                <a:buSzTx/>
                <a:buFontTx/>
                <a:buNone/>
                <a:tabLst/>
                <a:defRPr/>
              </a:pPr>
              <a:endParaRPr kumimoji="0" sz="933"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endParaRPr>
            </a:p>
          </p:txBody>
        </p:sp>
        <p:sp>
          <p:nvSpPr>
            <p:cNvPr id="21" name="bk object 36">
              <a:extLst>
                <a:ext uri="{FF2B5EF4-FFF2-40B4-BE49-F238E27FC236}">
                  <a16:creationId xmlns:a16="http://schemas.microsoft.com/office/drawing/2014/main" id="{F251AD05-978D-33CB-AAF7-EA2D8497CBC2}"/>
                </a:ext>
              </a:extLst>
            </p:cNvPr>
            <p:cNvSpPr/>
            <p:nvPr/>
          </p:nvSpPr>
          <p:spPr>
            <a:xfrm>
              <a:off x="7686859" y="3550620"/>
              <a:ext cx="824418" cy="815785"/>
            </a:xfrm>
            <a:custGeom>
              <a:avLst/>
              <a:gdLst/>
              <a:ahLst/>
              <a:cxnLst/>
              <a:rect l="l" t="t" r="r" b="b"/>
              <a:pathLst>
                <a:path w="1929764" h="1266825">
                  <a:moveTo>
                    <a:pt x="0" y="0"/>
                  </a:moveTo>
                  <a:lnTo>
                    <a:pt x="1929383" y="1266444"/>
                  </a:lnTo>
                </a:path>
              </a:pathLst>
            </a:custGeom>
            <a:ln w="28575">
              <a:solidFill>
                <a:schemeClr val="accent1"/>
              </a:solidFill>
            </a:ln>
          </p:spPr>
          <p:txBody>
            <a:bodyPr wrap="square" lIns="0" tIns="0" rIns="0" bIns="0" rtlCol="0"/>
            <a:lstStyle/>
            <a:p>
              <a:pPr marL="0" marR="0" lvl="0" indent="0" defTabSz="609585" eaLnBrk="1" fontAlgn="auto" latinLnBrk="0" hangingPunct="1">
                <a:lnSpc>
                  <a:spcPct val="100000"/>
                </a:lnSpc>
                <a:spcBef>
                  <a:spcPts val="0"/>
                </a:spcBef>
                <a:spcAft>
                  <a:spcPts val="0"/>
                </a:spcAft>
                <a:buClrTx/>
                <a:buSzTx/>
                <a:buFontTx/>
                <a:buNone/>
                <a:tabLst/>
                <a:defRPr/>
              </a:pPr>
              <a:endParaRPr kumimoji="0" sz="933"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endParaRPr>
            </a:p>
          </p:txBody>
        </p:sp>
        <p:sp>
          <p:nvSpPr>
            <p:cNvPr id="22" name="bk object 37">
              <a:extLst>
                <a:ext uri="{FF2B5EF4-FFF2-40B4-BE49-F238E27FC236}">
                  <a16:creationId xmlns:a16="http://schemas.microsoft.com/office/drawing/2014/main" id="{050EBB3B-8020-9868-2FF3-7C2FC4C9C411}"/>
                </a:ext>
              </a:extLst>
            </p:cNvPr>
            <p:cNvSpPr/>
            <p:nvPr/>
          </p:nvSpPr>
          <p:spPr>
            <a:xfrm>
              <a:off x="7686859" y="2492676"/>
              <a:ext cx="961686" cy="1058271"/>
            </a:xfrm>
            <a:custGeom>
              <a:avLst/>
              <a:gdLst/>
              <a:ahLst/>
              <a:cxnLst/>
              <a:rect l="l" t="t" r="r" b="b"/>
              <a:pathLst>
                <a:path w="2251075" h="1643379">
                  <a:moveTo>
                    <a:pt x="0" y="1642872"/>
                  </a:moveTo>
                  <a:lnTo>
                    <a:pt x="2250948" y="0"/>
                  </a:lnTo>
                </a:path>
              </a:pathLst>
            </a:custGeom>
            <a:ln w="28575">
              <a:solidFill>
                <a:schemeClr val="accent1"/>
              </a:solidFill>
              <a:prstDash val="solid"/>
              <a:extLst>
                <a:ext uri="{C807C97D-BFC1-408E-A445-0C87EB9F89A2}">
                  <ask:lineSketchStyleProps xmlns:ask="http://schemas.microsoft.com/office/drawing/2018/sketchyshapes">
                    <ask:type>
                      <ask:lineSketchNone/>
                    </ask:type>
                  </ask:lineSketchStyleProps>
                </a:ext>
              </a:extLst>
            </a:ln>
          </p:spPr>
          <p:txBody>
            <a:bodyPr wrap="square" lIns="0" tIns="0" rIns="0" bIns="0" rtlCol="0"/>
            <a:lstStyle/>
            <a:p>
              <a:pPr marL="0" marR="0" lvl="0" indent="0" defTabSz="609585" eaLnBrk="1" fontAlgn="auto" latinLnBrk="0" hangingPunct="1">
                <a:lnSpc>
                  <a:spcPct val="100000"/>
                </a:lnSpc>
                <a:spcBef>
                  <a:spcPts val="0"/>
                </a:spcBef>
                <a:spcAft>
                  <a:spcPts val="0"/>
                </a:spcAft>
                <a:buClrTx/>
                <a:buSzTx/>
                <a:buFontTx/>
                <a:buNone/>
                <a:tabLst/>
                <a:defRPr/>
              </a:pPr>
              <a:endParaRPr kumimoji="0" sz="933"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endParaRPr>
            </a:p>
          </p:txBody>
        </p:sp>
        <p:sp>
          <p:nvSpPr>
            <p:cNvPr id="23" name="bk object 38">
              <a:extLst>
                <a:ext uri="{FF2B5EF4-FFF2-40B4-BE49-F238E27FC236}">
                  <a16:creationId xmlns:a16="http://schemas.microsoft.com/office/drawing/2014/main" id="{4F561968-C51D-2558-2102-B1378E56F39C}"/>
                </a:ext>
              </a:extLst>
            </p:cNvPr>
            <p:cNvSpPr/>
            <p:nvPr/>
          </p:nvSpPr>
          <p:spPr>
            <a:xfrm>
              <a:off x="7686859" y="3550620"/>
              <a:ext cx="824418" cy="439992"/>
            </a:xfrm>
            <a:custGeom>
              <a:avLst/>
              <a:gdLst/>
              <a:ahLst/>
              <a:cxnLst/>
              <a:rect l="l" t="t" r="r" b="b"/>
              <a:pathLst>
                <a:path w="1929764" h="683260">
                  <a:moveTo>
                    <a:pt x="0" y="0"/>
                  </a:moveTo>
                  <a:lnTo>
                    <a:pt x="1929383" y="682752"/>
                  </a:lnTo>
                </a:path>
              </a:pathLst>
            </a:custGeom>
            <a:ln w="28575">
              <a:solidFill>
                <a:schemeClr val="accent1"/>
              </a:solidFill>
            </a:ln>
          </p:spPr>
          <p:txBody>
            <a:bodyPr wrap="square" lIns="0" tIns="0" rIns="0" bIns="0" rtlCol="0"/>
            <a:lstStyle/>
            <a:p>
              <a:pPr marL="0" marR="0" lvl="0" indent="0" defTabSz="609585" eaLnBrk="1" fontAlgn="auto" latinLnBrk="0" hangingPunct="1">
                <a:lnSpc>
                  <a:spcPct val="100000"/>
                </a:lnSpc>
                <a:spcBef>
                  <a:spcPts val="0"/>
                </a:spcBef>
                <a:spcAft>
                  <a:spcPts val="0"/>
                </a:spcAft>
                <a:buClrTx/>
                <a:buSzTx/>
                <a:buFontTx/>
                <a:buNone/>
                <a:tabLst/>
                <a:defRPr/>
              </a:pPr>
              <a:endParaRPr kumimoji="0" sz="933"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endParaRPr>
            </a:p>
          </p:txBody>
        </p:sp>
        <p:sp>
          <p:nvSpPr>
            <p:cNvPr id="24" name="bk object 39">
              <a:extLst>
                <a:ext uri="{FF2B5EF4-FFF2-40B4-BE49-F238E27FC236}">
                  <a16:creationId xmlns:a16="http://schemas.microsoft.com/office/drawing/2014/main" id="{12C5A733-6244-8C52-74C5-A0BD8659CF30}"/>
                </a:ext>
              </a:extLst>
            </p:cNvPr>
            <p:cNvSpPr/>
            <p:nvPr/>
          </p:nvSpPr>
          <p:spPr>
            <a:xfrm>
              <a:off x="7686859" y="3550620"/>
              <a:ext cx="2083426" cy="730322"/>
            </a:xfrm>
            <a:custGeom>
              <a:avLst/>
              <a:gdLst/>
              <a:ahLst/>
              <a:cxnLst/>
              <a:rect l="l" t="t" r="r" b="b"/>
              <a:pathLst>
                <a:path w="4876800" h="1134110">
                  <a:moveTo>
                    <a:pt x="0" y="0"/>
                  </a:moveTo>
                  <a:lnTo>
                    <a:pt x="2250948" y="600456"/>
                  </a:lnTo>
                  <a:lnTo>
                    <a:pt x="4876800" y="1133856"/>
                  </a:lnTo>
                </a:path>
              </a:pathLst>
            </a:custGeom>
            <a:ln w="28575">
              <a:solidFill>
                <a:schemeClr val="accent1"/>
              </a:solidFill>
            </a:ln>
          </p:spPr>
          <p:txBody>
            <a:bodyPr wrap="square" lIns="0" tIns="0" rIns="0" bIns="0" rtlCol="0"/>
            <a:lstStyle/>
            <a:p>
              <a:pPr marL="0" marR="0" lvl="0" indent="0" defTabSz="609585" eaLnBrk="1" fontAlgn="auto" latinLnBrk="0" hangingPunct="1">
                <a:lnSpc>
                  <a:spcPct val="100000"/>
                </a:lnSpc>
                <a:spcBef>
                  <a:spcPts val="0"/>
                </a:spcBef>
                <a:spcAft>
                  <a:spcPts val="0"/>
                </a:spcAft>
                <a:buClrTx/>
                <a:buSzTx/>
                <a:buFontTx/>
                <a:buNone/>
                <a:tabLst/>
                <a:defRPr/>
              </a:pPr>
              <a:endParaRPr kumimoji="0" sz="933"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endParaRPr>
            </a:p>
          </p:txBody>
        </p:sp>
        <p:sp>
          <p:nvSpPr>
            <p:cNvPr id="25" name="bk object 40">
              <a:extLst>
                <a:ext uri="{FF2B5EF4-FFF2-40B4-BE49-F238E27FC236}">
                  <a16:creationId xmlns:a16="http://schemas.microsoft.com/office/drawing/2014/main" id="{EF0545C1-ED72-4369-61E5-620E947659B8}"/>
                </a:ext>
              </a:extLst>
            </p:cNvPr>
            <p:cNvSpPr/>
            <p:nvPr/>
          </p:nvSpPr>
          <p:spPr>
            <a:xfrm>
              <a:off x="7686859" y="3550620"/>
              <a:ext cx="961686" cy="1049275"/>
            </a:xfrm>
            <a:custGeom>
              <a:avLst/>
              <a:gdLst/>
              <a:ahLst/>
              <a:cxnLst/>
              <a:rect l="l" t="t" r="r" b="b"/>
              <a:pathLst>
                <a:path w="2251075" h="1629410">
                  <a:moveTo>
                    <a:pt x="0" y="0"/>
                  </a:moveTo>
                  <a:lnTo>
                    <a:pt x="2250948" y="1629156"/>
                  </a:lnTo>
                </a:path>
              </a:pathLst>
            </a:custGeom>
            <a:ln w="28575">
              <a:solidFill>
                <a:schemeClr val="accent1"/>
              </a:solidFill>
            </a:ln>
          </p:spPr>
          <p:txBody>
            <a:bodyPr wrap="square" lIns="0" tIns="0" rIns="0" bIns="0" rtlCol="0"/>
            <a:lstStyle/>
            <a:p>
              <a:pPr marL="0" marR="0" lvl="0" indent="0" defTabSz="609585" eaLnBrk="1" fontAlgn="auto" latinLnBrk="0" hangingPunct="1">
                <a:lnSpc>
                  <a:spcPct val="100000"/>
                </a:lnSpc>
                <a:spcBef>
                  <a:spcPts val="0"/>
                </a:spcBef>
                <a:spcAft>
                  <a:spcPts val="0"/>
                </a:spcAft>
                <a:buClrTx/>
                <a:buSzTx/>
                <a:buFontTx/>
                <a:buNone/>
                <a:tabLst/>
                <a:defRPr/>
              </a:pPr>
              <a:endParaRPr kumimoji="0" sz="933"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endParaRPr>
            </a:p>
          </p:txBody>
        </p:sp>
        <p:sp>
          <p:nvSpPr>
            <p:cNvPr id="26" name="bk object 41">
              <a:extLst>
                <a:ext uri="{FF2B5EF4-FFF2-40B4-BE49-F238E27FC236}">
                  <a16:creationId xmlns:a16="http://schemas.microsoft.com/office/drawing/2014/main" id="{5364B095-1757-49A3-7EC0-8C64DCA5A9E7}"/>
                </a:ext>
              </a:extLst>
            </p:cNvPr>
            <p:cNvSpPr/>
            <p:nvPr/>
          </p:nvSpPr>
          <p:spPr>
            <a:xfrm>
              <a:off x="7686859" y="3550620"/>
              <a:ext cx="938898" cy="276835"/>
            </a:xfrm>
            <a:custGeom>
              <a:avLst/>
              <a:gdLst/>
              <a:ahLst/>
              <a:cxnLst/>
              <a:rect l="l" t="t" r="r" b="b"/>
              <a:pathLst>
                <a:path w="2197735" h="429895">
                  <a:moveTo>
                    <a:pt x="0" y="0"/>
                  </a:moveTo>
                  <a:lnTo>
                    <a:pt x="2197608" y="429768"/>
                  </a:lnTo>
                </a:path>
              </a:pathLst>
            </a:custGeom>
            <a:ln w="28575">
              <a:solidFill>
                <a:schemeClr val="accent1"/>
              </a:solidFill>
            </a:ln>
          </p:spPr>
          <p:txBody>
            <a:bodyPr wrap="square" lIns="0" tIns="0" rIns="0" bIns="0" rtlCol="0"/>
            <a:lstStyle/>
            <a:p>
              <a:pPr marL="0" marR="0" lvl="0" indent="0" defTabSz="609585" eaLnBrk="1" fontAlgn="auto" latinLnBrk="0" hangingPunct="1">
                <a:lnSpc>
                  <a:spcPct val="100000"/>
                </a:lnSpc>
                <a:spcBef>
                  <a:spcPts val="0"/>
                </a:spcBef>
                <a:spcAft>
                  <a:spcPts val="0"/>
                </a:spcAft>
                <a:buClrTx/>
                <a:buSzTx/>
                <a:buFontTx/>
                <a:buNone/>
                <a:tabLst/>
                <a:defRPr/>
              </a:pPr>
              <a:endParaRPr kumimoji="0" sz="933"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endParaRPr>
            </a:p>
          </p:txBody>
        </p:sp>
        <p:sp>
          <p:nvSpPr>
            <p:cNvPr id="27" name="bk object 42">
              <a:extLst>
                <a:ext uri="{FF2B5EF4-FFF2-40B4-BE49-F238E27FC236}">
                  <a16:creationId xmlns:a16="http://schemas.microsoft.com/office/drawing/2014/main" id="{BA906E4C-F16E-9326-E237-CF36A29D9D99}"/>
                </a:ext>
              </a:extLst>
            </p:cNvPr>
            <p:cNvSpPr/>
            <p:nvPr/>
          </p:nvSpPr>
          <p:spPr>
            <a:xfrm>
              <a:off x="7686859" y="3386728"/>
              <a:ext cx="2106214" cy="451443"/>
            </a:xfrm>
            <a:custGeom>
              <a:avLst/>
              <a:gdLst/>
              <a:ahLst/>
              <a:cxnLst/>
              <a:rect l="l" t="t" r="r" b="b"/>
              <a:pathLst>
                <a:path w="4930140" h="701039">
                  <a:moveTo>
                    <a:pt x="0" y="254508"/>
                  </a:moveTo>
                  <a:lnTo>
                    <a:pt x="2304288" y="701040"/>
                  </a:lnTo>
                  <a:lnTo>
                    <a:pt x="4930140" y="0"/>
                  </a:lnTo>
                </a:path>
              </a:pathLst>
            </a:custGeom>
            <a:ln w="28575">
              <a:solidFill>
                <a:schemeClr val="accent1"/>
              </a:solidFill>
            </a:ln>
          </p:spPr>
          <p:txBody>
            <a:bodyPr wrap="square" lIns="0" tIns="0" rIns="0" bIns="0" rtlCol="0"/>
            <a:lstStyle/>
            <a:p>
              <a:pPr marL="0" marR="0" lvl="0" indent="0" defTabSz="609585" eaLnBrk="1" fontAlgn="auto" latinLnBrk="0" hangingPunct="1">
                <a:lnSpc>
                  <a:spcPct val="100000"/>
                </a:lnSpc>
                <a:spcBef>
                  <a:spcPts val="0"/>
                </a:spcBef>
                <a:spcAft>
                  <a:spcPts val="0"/>
                </a:spcAft>
                <a:buClrTx/>
                <a:buSzTx/>
                <a:buFontTx/>
                <a:buNone/>
                <a:tabLst/>
                <a:defRPr/>
              </a:pPr>
              <a:endParaRPr kumimoji="0" sz="933"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endParaRPr>
            </a:p>
          </p:txBody>
        </p:sp>
        <p:sp>
          <p:nvSpPr>
            <p:cNvPr id="28" name="bk object 43">
              <a:extLst>
                <a:ext uri="{FF2B5EF4-FFF2-40B4-BE49-F238E27FC236}">
                  <a16:creationId xmlns:a16="http://schemas.microsoft.com/office/drawing/2014/main" id="{DAF13990-E009-F47D-0B71-D9E3E881ECE9}"/>
                </a:ext>
              </a:extLst>
            </p:cNvPr>
            <p:cNvSpPr/>
            <p:nvPr/>
          </p:nvSpPr>
          <p:spPr>
            <a:xfrm>
              <a:off x="7686859" y="3550620"/>
              <a:ext cx="1900584" cy="895114"/>
            </a:xfrm>
            <a:custGeom>
              <a:avLst/>
              <a:gdLst/>
              <a:ahLst/>
              <a:cxnLst/>
              <a:rect l="l" t="t" r="r" b="b"/>
              <a:pathLst>
                <a:path w="4448810" h="1390014">
                  <a:moveTo>
                    <a:pt x="0" y="0"/>
                  </a:moveTo>
                  <a:lnTo>
                    <a:pt x="2197608" y="1216152"/>
                  </a:lnTo>
                  <a:lnTo>
                    <a:pt x="4448556" y="1389888"/>
                  </a:lnTo>
                </a:path>
              </a:pathLst>
            </a:custGeom>
            <a:ln w="28575">
              <a:solidFill>
                <a:schemeClr val="accent1"/>
              </a:solidFill>
            </a:ln>
          </p:spPr>
          <p:txBody>
            <a:bodyPr wrap="square" lIns="0" tIns="0" rIns="0" bIns="0" rtlCol="0"/>
            <a:lstStyle/>
            <a:p>
              <a:pPr marL="0" marR="0" lvl="0" indent="0" defTabSz="609585" eaLnBrk="1" fontAlgn="auto" latinLnBrk="0" hangingPunct="1">
                <a:lnSpc>
                  <a:spcPct val="100000"/>
                </a:lnSpc>
                <a:spcBef>
                  <a:spcPts val="0"/>
                </a:spcBef>
                <a:spcAft>
                  <a:spcPts val="0"/>
                </a:spcAft>
                <a:buClrTx/>
                <a:buSzTx/>
                <a:buFontTx/>
                <a:buNone/>
                <a:tabLst/>
                <a:defRPr/>
              </a:pPr>
              <a:endParaRPr kumimoji="0" sz="933"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endParaRPr>
            </a:p>
          </p:txBody>
        </p:sp>
        <p:sp>
          <p:nvSpPr>
            <p:cNvPr id="29" name="bk object 44">
              <a:extLst>
                <a:ext uri="{FF2B5EF4-FFF2-40B4-BE49-F238E27FC236}">
                  <a16:creationId xmlns:a16="http://schemas.microsoft.com/office/drawing/2014/main" id="{397E9FA1-0839-DC8C-5450-1CFC01A54618}"/>
                </a:ext>
              </a:extLst>
            </p:cNvPr>
            <p:cNvSpPr/>
            <p:nvPr/>
          </p:nvSpPr>
          <p:spPr>
            <a:xfrm>
              <a:off x="7686859" y="3550620"/>
              <a:ext cx="1923372" cy="1336742"/>
            </a:xfrm>
            <a:custGeom>
              <a:avLst/>
              <a:gdLst/>
              <a:ahLst/>
              <a:cxnLst/>
              <a:rect l="l" t="t" r="r" b="b"/>
              <a:pathLst>
                <a:path w="4502150" h="2075814">
                  <a:moveTo>
                    <a:pt x="0" y="0"/>
                  </a:moveTo>
                  <a:lnTo>
                    <a:pt x="2250948" y="1630680"/>
                  </a:lnTo>
                  <a:lnTo>
                    <a:pt x="4501896" y="2075688"/>
                  </a:lnTo>
                </a:path>
              </a:pathLst>
            </a:custGeom>
            <a:ln w="28575">
              <a:solidFill>
                <a:schemeClr val="accent1"/>
              </a:solidFill>
            </a:ln>
          </p:spPr>
          <p:txBody>
            <a:bodyPr wrap="square" lIns="0" tIns="0" rIns="0" bIns="0" rtlCol="0"/>
            <a:lstStyle/>
            <a:p>
              <a:pPr marL="0" marR="0" lvl="0" indent="0" defTabSz="609585" eaLnBrk="1" fontAlgn="auto" latinLnBrk="0" hangingPunct="1">
                <a:lnSpc>
                  <a:spcPct val="100000"/>
                </a:lnSpc>
                <a:spcBef>
                  <a:spcPts val="0"/>
                </a:spcBef>
                <a:spcAft>
                  <a:spcPts val="0"/>
                </a:spcAft>
                <a:buClrTx/>
                <a:buSzTx/>
                <a:buFontTx/>
                <a:buNone/>
                <a:tabLst/>
                <a:defRPr/>
              </a:pPr>
              <a:endParaRPr kumimoji="0" sz="933"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endParaRPr>
            </a:p>
          </p:txBody>
        </p:sp>
        <p:sp>
          <p:nvSpPr>
            <p:cNvPr id="30" name="bk object 45">
              <a:extLst>
                <a:ext uri="{FF2B5EF4-FFF2-40B4-BE49-F238E27FC236}">
                  <a16:creationId xmlns:a16="http://schemas.microsoft.com/office/drawing/2014/main" id="{DC72047B-4D7A-76AB-9180-B2E8A90F7EB0}"/>
                </a:ext>
              </a:extLst>
            </p:cNvPr>
            <p:cNvSpPr/>
            <p:nvPr/>
          </p:nvSpPr>
          <p:spPr>
            <a:xfrm>
              <a:off x="7686859" y="3108011"/>
              <a:ext cx="2060639" cy="442855"/>
            </a:xfrm>
            <a:custGeom>
              <a:avLst/>
              <a:gdLst/>
              <a:ahLst/>
              <a:cxnLst/>
              <a:rect l="l" t="t" r="r" b="b"/>
              <a:pathLst>
                <a:path w="4823460" h="687704">
                  <a:moveTo>
                    <a:pt x="0" y="687324"/>
                  </a:moveTo>
                  <a:lnTo>
                    <a:pt x="2144268" y="304800"/>
                  </a:lnTo>
                  <a:lnTo>
                    <a:pt x="4823460" y="0"/>
                  </a:lnTo>
                </a:path>
              </a:pathLst>
            </a:custGeom>
            <a:ln w="28575">
              <a:solidFill>
                <a:schemeClr val="accent1"/>
              </a:solidFill>
            </a:ln>
          </p:spPr>
          <p:txBody>
            <a:bodyPr wrap="square" lIns="0" tIns="0" rIns="0" bIns="0" rtlCol="0"/>
            <a:lstStyle/>
            <a:p>
              <a:pPr marL="0" marR="0" lvl="0" indent="0" defTabSz="609585" eaLnBrk="1" fontAlgn="auto" latinLnBrk="0" hangingPunct="1">
                <a:lnSpc>
                  <a:spcPct val="100000"/>
                </a:lnSpc>
                <a:spcBef>
                  <a:spcPts val="0"/>
                </a:spcBef>
                <a:spcAft>
                  <a:spcPts val="0"/>
                </a:spcAft>
                <a:buClrTx/>
                <a:buSzTx/>
                <a:buFontTx/>
                <a:buNone/>
                <a:tabLst/>
                <a:defRPr/>
              </a:pPr>
              <a:endParaRPr kumimoji="0" sz="933"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endParaRPr>
            </a:p>
          </p:txBody>
        </p:sp>
        <p:sp>
          <p:nvSpPr>
            <p:cNvPr id="31" name="bk object 46">
              <a:extLst>
                <a:ext uri="{FF2B5EF4-FFF2-40B4-BE49-F238E27FC236}">
                  <a16:creationId xmlns:a16="http://schemas.microsoft.com/office/drawing/2014/main" id="{92F48C15-45A0-7445-F31F-B236CCB38A56}"/>
                </a:ext>
              </a:extLst>
            </p:cNvPr>
            <p:cNvSpPr/>
            <p:nvPr/>
          </p:nvSpPr>
          <p:spPr>
            <a:xfrm>
              <a:off x="7686859" y="3550620"/>
              <a:ext cx="1144799" cy="387651"/>
            </a:xfrm>
            <a:custGeom>
              <a:avLst/>
              <a:gdLst/>
              <a:ahLst/>
              <a:cxnLst/>
              <a:rect l="l" t="t" r="r" b="b"/>
              <a:pathLst>
                <a:path w="2679700" h="601979">
                  <a:moveTo>
                    <a:pt x="0" y="0"/>
                  </a:moveTo>
                  <a:lnTo>
                    <a:pt x="2679192" y="601980"/>
                  </a:lnTo>
                </a:path>
              </a:pathLst>
            </a:custGeom>
            <a:ln w="28575">
              <a:solidFill>
                <a:schemeClr val="accent1"/>
              </a:solidFill>
            </a:ln>
          </p:spPr>
          <p:txBody>
            <a:bodyPr wrap="square" lIns="0" tIns="0" rIns="0" bIns="0" rtlCol="0"/>
            <a:lstStyle/>
            <a:p>
              <a:pPr marL="0" marR="0" lvl="0" indent="0" defTabSz="609585" eaLnBrk="1" fontAlgn="auto" latinLnBrk="0" hangingPunct="1">
                <a:lnSpc>
                  <a:spcPct val="100000"/>
                </a:lnSpc>
                <a:spcBef>
                  <a:spcPts val="0"/>
                </a:spcBef>
                <a:spcAft>
                  <a:spcPts val="0"/>
                </a:spcAft>
                <a:buClrTx/>
                <a:buSzTx/>
                <a:buFontTx/>
                <a:buNone/>
                <a:tabLst/>
                <a:defRPr/>
              </a:pPr>
              <a:endParaRPr kumimoji="0" sz="933"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endParaRPr>
            </a:p>
          </p:txBody>
        </p:sp>
        <p:sp>
          <p:nvSpPr>
            <p:cNvPr id="32" name="bk object 47">
              <a:extLst>
                <a:ext uri="{FF2B5EF4-FFF2-40B4-BE49-F238E27FC236}">
                  <a16:creationId xmlns:a16="http://schemas.microsoft.com/office/drawing/2014/main" id="{45D89497-005C-851E-9FD4-38513F5B497A}"/>
                </a:ext>
              </a:extLst>
            </p:cNvPr>
            <p:cNvSpPr/>
            <p:nvPr/>
          </p:nvSpPr>
          <p:spPr>
            <a:xfrm>
              <a:off x="7686859" y="3550620"/>
              <a:ext cx="1877254" cy="747905"/>
            </a:xfrm>
            <a:custGeom>
              <a:avLst/>
              <a:gdLst/>
              <a:ahLst/>
              <a:cxnLst/>
              <a:rect l="l" t="t" r="r" b="b"/>
              <a:pathLst>
                <a:path w="4394200" h="1161414">
                  <a:moveTo>
                    <a:pt x="0" y="0"/>
                  </a:moveTo>
                  <a:lnTo>
                    <a:pt x="2144268" y="1161288"/>
                  </a:lnTo>
                  <a:lnTo>
                    <a:pt x="4393692" y="1161288"/>
                  </a:lnTo>
                </a:path>
              </a:pathLst>
            </a:custGeom>
            <a:ln w="28575">
              <a:solidFill>
                <a:schemeClr val="accent1"/>
              </a:solidFill>
            </a:ln>
          </p:spPr>
          <p:txBody>
            <a:bodyPr wrap="square" lIns="0" tIns="0" rIns="0" bIns="0" rtlCol="0"/>
            <a:lstStyle/>
            <a:p>
              <a:pPr marL="0" marR="0" lvl="0" indent="0" defTabSz="609585" eaLnBrk="1" fontAlgn="auto" latinLnBrk="0" hangingPunct="1">
                <a:lnSpc>
                  <a:spcPct val="100000"/>
                </a:lnSpc>
                <a:spcBef>
                  <a:spcPts val="0"/>
                </a:spcBef>
                <a:spcAft>
                  <a:spcPts val="0"/>
                </a:spcAft>
                <a:buClrTx/>
                <a:buSzTx/>
                <a:buFontTx/>
                <a:buNone/>
                <a:tabLst/>
                <a:defRPr/>
              </a:pPr>
              <a:endParaRPr kumimoji="0" sz="933"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endParaRPr>
            </a:p>
          </p:txBody>
        </p:sp>
        <p:sp>
          <p:nvSpPr>
            <p:cNvPr id="33" name="bk object 48">
              <a:extLst>
                <a:ext uri="{FF2B5EF4-FFF2-40B4-BE49-F238E27FC236}">
                  <a16:creationId xmlns:a16="http://schemas.microsoft.com/office/drawing/2014/main" id="{0C54AEE6-5423-C38A-9B21-BAED57AD9340}"/>
                </a:ext>
              </a:extLst>
            </p:cNvPr>
            <p:cNvSpPr/>
            <p:nvPr/>
          </p:nvSpPr>
          <p:spPr>
            <a:xfrm>
              <a:off x="7686859" y="3550620"/>
              <a:ext cx="1877254" cy="414231"/>
            </a:xfrm>
            <a:custGeom>
              <a:avLst/>
              <a:gdLst/>
              <a:ahLst/>
              <a:cxnLst/>
              <a:rect l="l" t="t" r="r" b="b"/>
              <a:pathLst>
                <a:path w="4394200" h="643254">
                  <a:moveTo>
                    <a:pt x="0" y="0"/>
                  </a:moveTo>
                  <a:lnTo>
                    <a:pt x="1982724" y="643128"/>
                  </a:lnTo>
                  <a:lnTo>
                    <a:pt x="4393692" y="592836"/>
                  </a:lnTo>
                </a:path>
              </a:pathLst>
            </a:custGeom>
            <a:ln w="28575">
              <a:solidFill>
                <a:schemeClr val="accent1"/>
              </a:solidFill>
              <a:prstDash val="solid"/>
            </a:ln>
          </p:spPr>
          <p:txBody>
            <a:bodyPr wrap="square" lIns="0" tIns="0" rIns="0" bIns="0" rtlCol="0"/>
            <a:lstStyle/>
            <a:p>
              <a:pPr marL="0" marR="0" lvl="0" indent="0" defTabSz="609585" eaLnBrk="1" fontAlgn="auto" latinLnBrk="0" hangingPunct="1">
                <a:lnSpc>
                  <a:spcPct val="100000"/>
                </a:lnSpc>
                <a:spcBef>
                  <a:spcPts val="0"/>
                </a:spcBef>
                <a:spcAft>
                  <a:spcPts val="0"/>
                </a:spcAft>
                <a:buClrTx/>
                <a:buSzTx/>
                <a:buFontTx/>
                <a:buNone/>
                <a:tabLst/>
                <a:defRPr/>
              </a:pPr>
              <a:endParaRPr kumimoji="0" sz="933"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endParaRPr>
            </a:p>
          </p:txBody>
        </p:sp>
        <p:sp>
          <p:nvSpPr>
            <p:cNvPr id="34" name="bk object 49">
              <a:extLst>
                <a:ext uri="{FF2B5EF4-FFF2-40B4-BE49-F238E27FC236}">
                  <a16:creationId xmlns:a16="http://schemas.microsoft.com/office/drawing/2014/main" id="{CF65A47F-7DCA-2894-9B12-29CB53A2EB3B}"/>
                </a:ext>
              </a:extLst>
            </p:cNvPr>
            <p:cNvSpPr/>
            <p:nvPr/>
          </p:nvSpPr>
          <p:spPr>
            <a:xfrm>
              <a:off x="7686859" y="3209095"/>
              <a:ext cx="2083426" cy="524228"/>
            </a:xfrm>
            <a:custGeom>
              <a:avLst/>
              <a:gdLst/>
              <a:ahLst/>
              <a:cxnLst/>
              <a:rect l="l" t="t" r="r" b="b"/>
              <a:pathLst>
                <a:path w="4876800" h="814070">
                  <a:moveTo>
                    <a:pt x="0" y="530351"/>
                  </a:moveTo>
                  <a:lnTo>
                    <a:pt x="1982724" y="813815"/>
                  </a:lnTo>
                  <a:lnTo>
                    <a:pt x="4876800" y="0"/>
                  </a:lnTo>
                </a:path>
              </a:pathLst>
            </a:custGeom>
            <a:ln w="28575">
              <a:solidFill>
                <a:schemeClr val="accent1"/>
              </a:solidFill>
              <a:prstDash val="solid"/>
            </a:ln>
          </p:spPr>
          <p:txBody>
            <a:bodyPr wrap="square" lIns="0" tIns="0" rIns="0" bIns="0" rtlCol="0"/>
            <a:lstStyle/>
            <a:p>
              <a:pPr marL="0" marR="0" lvl="0" indent="0" defTabSz="609585" eaLnBrk="1" fontAlgn="auto" latinLnBrk="0" hangingPunct="1">
                <a:lnSpc>
                  <a:spcPct val="100000"/>
                </a:lnSpc>
                <a:spcBef>
                  <a:spcPts val="0"/>
                </a:spcBef>
                <a:spcAft>
                  <a:spcPts val="0"/>
                </a:spcAft>
                <a:buClrTx/>
                <a:buSzTx/>
                <a:buFontTx/>
                <a:buNone/>
                <a:tabLst/>
                <a:defRPr/>
              </a:pPr>
              <a:endParaRPr kumimoji="0" sz="933"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endParaRPr>
            </a:p>
          </p:txBody>
        </p:sp>
        <p:sp>
          <p:nvSpPr>
            <p:cNvPr id="35" name="bk object 50">
              <a:extLst>
                <a:ext uri="{FF2B5EF4-FFF2-40B4-BE49-F238E27FC236}">
                  <a16:creationId xmlns:a16="http://schemas.microsoft.com/office/drawing/2014/main" id="{1F3A7952-ADE9-EA7A-0EB4-742796D8CA75}"/>
                </a:ext>
              </a:extLst>
            </p:cNvPr>
            <p:cNvSpPr/>
            <p:nvPr/>
          </p:nvSpPr>
          <p:spPr>
            <a:xfrm>
              <a:off x="7686859" y="3550620"/>
              <a:ext cx="869993" cy="820692"/>
            </a:xfrm>
            <a:custGeom>
              <a:avLst/>
              <a:gdLst/>
              <a:ahLst/>
              <a:cxnLst/>
              <a:rect l="l" t="t" r="r" b="b"/>
              <a:pathLst>
                <a:path w="2036445" h="1274445">
                  <a:moveTo>
                    <a:pt x="0" y="0"/>
                  </a:moveTo>
                  <a:lnTo>
                    <a:pt x="2036064" y="1274064"/>
                  </a:lnTo>
                </a:path>
              </a:pathLst>
            </a:custGeom>
            <a:ln w="28575">
              <a:solidFill>
                <a:schemeClr val="accent1"/>
              </a:solidFill>
            </a:ln>
          </p:spPr>
          <p:txBody>
            <a:bodyPr wrap="square" lIns="0" tIns="0" rIns="0" bIns="0" rtlCol="0"/>
            <a:lstStyle/>
            <a:p>
              <a:pPr marL="0" marR="0" lvl="0" indent="0" defTabSz="609585" eaLnBrk="1" fontAlgn="auto" latinLnBrk="0" hangingPunct="1">
                <a:lnSpc>
                  <a:spcPct val="100000"/>
                </a:lnSpc>
                <a:spcBef>
                  <a:spcPts val="0"/>
                </a:spcBef>
                <a:spcAft>
                  <a:spcPts val="0"/>
                </a:spcAft>
                <a:buClrTx/>
                <a:buSzTx/>
                <a:buFontTx/>
                <a:buNone/>
                <a:tabLst/>
                <a:defRPr/>
              </a:pPr>
              <a:endParaRPr kumimoji="0" sz="933"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endParaRPr>
            </a:p>
          </p:txBody>
        </p:sp>
        <p:cxnSp>
          <p:nvCxnSpPr>
            <p:cNvPr id="36" name="直線コネクタ 137">
              <a:extLst>
                <a:ext uri="{FF2B5EF4-FFF2-40B4-BE49-F238E27FC236}">
                  <a16:creationId xmlns:a16="http://schemas.microsoft.com/office/drawing/2014/main" id="{2CDF9782-ED77-4029-5E06-1AC6DACCE3CC}"/>
                </a:ext>
              </a:extLst>
            </p:cNvPr>
            <p:cNvCxnSpPr/>
            <p:nvPr/>
          </p:nvCxnSpPr>
          <p:spPr>
            <a:xfrm>
              <a:off x="7683161" y="3179822"/>
              <a:ext cx="3169920" cy="0"/>
            </a:xfrm>
            <a:prstGeom prst="line">
              <a:avLst/>
            </a:prstGeom>
            <a:noFill/>
            <a:ln w="28575" cap="flat" cmpd="sng" algn="ctr">
              <a:solidFill>
                <a:sysClr val="window" lastClr="FFFFFF">
                  <a:lumMod val="50000"/>
                </a:sysClr>
              </a:solidFill>
              <a:prstDash val="sysDash"/>
            </a:ln>
            <a:effectLst/>
          </p:spPr>
        </p:cxnSp>
        <p:cxnSp>
          <p:nvCxnSpPr>
            <p:cNvPr id="37" name="直線コネクタ 138">
              <a:extLst>
                <a:ext uri="{FF2B5EF4-FFF2-40B4-BE49-F238E27FC236}">
                  <a16:creationId xmlns:a16="http://schemas.microsoft.com/office/drawing/2014/main" id="{61BCCA42-4687-DFC8-08A3-4361B12CFE18}"/>
                </a:ext>
              </a:extLst>
            </p:cNvPr>
            <p:cNvCxnSpPr/>
            <p:nvPr/>
          </p:nvCxnSpPr>
          <p:spPr>
            <a:xfrm>
              <a:off x="7687673" y="4100416"/>
              <a:ext cx="3169920" cy="0"/>
            </a:xfrm>
            <a:prstGeom prst="line">
              <a:avLst/>
            </a:prstGeom>
            <a:noFill/>
            <a:ln w="28575" cap="flat" cmpd="sng" algn="ctr">
              <a:solidFill>
                <a:sysClr val="window" lastClr="FFFFFF">
                  <a:lumMod val="50000"/>
                </a:sysClr>
              </a:solidFill>
              <a:prstDash val="sysDash"/>
            </a:ln>
            <a:effectLst/>
          </p:spPr>
        </p:cxnSp>
        <p:sp>
          <p:nvSpPr>
            <p:cNvPr id="38" name="正方形/長方形 192">
              <a:extLst>
                <a:ext uri="{FF2B5EF4-FFF2-40B4-BE49-F238E27FC236}">
                  <a16:creationId xmlns:a16="http://schemas.microsoft.com/office/drawing/2014/main" id="{FAF17E2A-4C7C-77FB-C50A-5B3F373726B8}"/>
                </a:ext>
              </a:extLst>
            </p:cNvPr>
            <p:cNvSpPr/>
            <p:nvPr/>
          </p:nvSpPr>
          <p:spPr>
            <a:xfrm>
              <a:off x="9633018" y="1682803"/>
              <a:ext cx="1609687" cy="495008"/>
            </a:xfrm>
            <a:prstGeom prst="rect">
              <a:avLst/>
            </a:prstGeom>
            <a:ln w="28575">
              <a:solidFill>
                <a:schemeClr val="tx1"/>
              </a:solidFill>
            </a:ln>
          </p:spPr>
          <p:txBody>
            <a:bodyPr wrap="square" lIns="0" tIns="0" rIns="0" bIns="0">
              <a:spAutoFit/>
            </a:bodyPr>
            <a:lstStyle/>
            <a:p>
              <a:pPr marL="0" marR="0" lvl="0" indent="0" defTabSz="609585" eaLnBrk="1" fontAlgn="auto" latinLnBrk="0" hangingPunct="1">
                <a:lnSpc>
                  <a:spcPct val="100000"/>
                </a:lnSpc>
                <a:spcBef>
                  <a:spcPts val="0"/>
                </a:spcBef>
                <a:spcAft>
                  <a:spcPts val="533"/>
                </a:spcAft>
                <a:buClrTx/>
                <a:buSzTx/>
                <a:buFontTx/>
                <a:buNone/>
                <a:tabLst>
                  <a:tab pos="262460" algn="l"/>
                </a:tabLst>
                <a:defRPr/>
              </a:pPr>
              <a:r>
                <a:rPr kumimoji="0" lang="en-US" altLang="ja-JP" sz="1400" b="0" i="0"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6 mg/kg</a:t>
              </a:r>
              <a:endParaRPr kumimoji="0" lang="en-US" altLang="ja-JP" sz="1400" b="0" i="0" u="none" strike="noStrike" kern="0" cap="none" spc="0" normalizeH="0" baseline="0" noProof="0" dirty="0">
                <a:ln>
                  <a:noFill/>
                </a:ln>
                <a:solidFill>
                  <a:srgbClr val="FF00FF"/>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0" marR="0" lvl="0" indent="0" defTabSz="609585" eaLnBrk="1" fontAlgn="auto" latinLnBrk="0" hangingPunct="1">
                <a:lnSpc>
                  <a:spcPct val="100000"/>
                </a:lnSpc>
                <a:spcBef>
                  <a:spcPts val="0"/>
                </a:spcBef>
                <a:spcAft>
                  <a:spcPts val="533"/>
                </a:spcAft>
                <a:buClrTx/>
                <a:buSzTx/>
                <a:buFontTx/>
                <a:buNone/>
                <a:tabLst>
                  <a:tab pos="262460" algn="l"/>
                </a:tabLst>
                <a:defRPr/>
              </a:pPr>
              <a:r>
                <a:rPr kumimoji="0" lang="en-US" altLang="ja-JP" sz="1400" b="0" i="0" u="none" strike="noStrike" kern="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8 mg/kg</a:t>
              </a:r>
            </a:p>
          </p:txBody>
        </p:sp>
        <p:cxnSp>
          <p:nvCxnSpPr>
            <p:cNvPr id="39" name="直線コネクタ 137">
              <a:extLst>
                <a:ext uri="{FF2B5EF4-FFF2-40B4-BE49-F238E27FC236}">
                  <a16:creationId xmlns:a16="http://schemas.microsoft.com/office/drawing/2014/main" id="{33665EC2-C359-4EF4-6DE5-86A8AA36012B}"/>
                </a:ext>
              </a:extLst>
            </p:cNvPr>
            <p:cNvCxnSpPr/>
            <p:nvPr/>
          </p:nvCxnSpPr>
          <p:spPr>
            <a:xfrm>
              <a:off x="7719544" y="3550620"/>
              <a:ext cx="3169920" cy="0"/>
            </a:xfrm>
            <a:prstGeom prst="line">
              <a:avLst/>
            </a:prstGeom>
            <a:noFill/>
            <a:ln w="28575" cap="flat" cmpd="sng" algn="ctr">
              <a:solidFill>
                <a:sysClr val="windowText" lastClr="000000"/>
              </a:solidFill>
              <a:prstDash val="sysDash"/>
            </a:ln>
            <a:effectLst/>
          </p:spPr>
        </p:cxnSp>
        <p:cxnSp>
          <p:nvCxnSpPr>
            <p:cNvPr id="40" name="Straight Connector 39">
              <a:extLst>
                <a:ext uri="{FF2B5EF4-FFF2-40B4-BE49-F238E27FC236}">
                  <a16:creationId xmlns:a16="http://schemas.microsoft.com/office/drawing/2014/main" id="{D43E5FEB-3672-2A3F-3FDB-C5B55F8DD7F3}"/>
                </a:ext>
              </a:extLst>
            </p:cNvPr>
            <p:cNvCxnSpPr>
              <a:cxnSpLocks/>
            </p:cNvCxnSpPr>
            <p:nvPr/>
          </p:nvCxnSpPr>
          <p:spPr>
            <a:xfrm>
              <a:off x="9156101" y="1823916"/>
              <a:ext cx="391771" cy="0"/>
            </a:xfrm>
            <a:prstGeom prst="line">
              <a:avLst/>
            </a:prstGeom>
            <a:noFill/>
            <a:ln w="28575" cap="flat" cmpd="sng" algn="ctr">
              <a:solidFill>
                <a:schemeClr val="accent1"/>
              </a:solidFill>
              <a:prstDash val="solid"/>
            </a:ln>
            <a:effectLst/>
          </p:spPr>
        </p:cxnSp>
        <p:cxnSp>
          <p:nvCxnSpPr>
            <p:cNvPr id="41" name="Straight Connector 40">
              <a:extLst>
                <a:ext uri="{FF2B5EF4-FFF2-40B4-BE49-F238E27FC236}">
                  <a16:creationId xmlns:a16="http://schemas.microsoft.com/office/drawing/2014/main" id="{485ACC36-EB51-3F5A-15B5-8DA8BF838131}"/>
                </a:ext>
              </a:extLst>
            </p:cNvPr>
            <p:cNvCxnSpPr>
              <a:cxnSpLocks/>
            </p:cNvCxnSpPr>
            <p:nvPr/>
          </p:nvCxnSpPr>
          <p:spPr>
            <a:xfrm>
              <a:off x="9159293" y="2043656"/>
              <a:ext cx="404819" cy="0"/>
            </a:xfrm>
            <a:prstGeom prst="line">
              <a:avLst/>
            </a:prstGeom>
            <a:noFill/>
            <a:ln w="28575" cap="flat" cmpd="sng" algn="ctr">
              <a:solidFill>
                <a:schemeClr val="accent2"/>
              </a:solidFill>
              <a:prstDash val="solid"/>
            </a:ln>
            <a:effectLst/>
          </p:spPr>
        </p:cxnSp>
      </p:grpSp>
      <p:grpSp>
        <p:nvGrpSpPr>
          <p:cNvPr id="72" name="Group 71">
            <a:extLst>
              <a:ext uri="{FF2B5EF4-FFF2-40B4-BE49-F238E27FC236}">
                <a16:creationId xmlns:a16="http://schemas.microsoft.com/office/drawing/2014/main" id="{3DA74D05-3F64-758A-4D5E-2FA8B1E03DFD}"/>
              </a:ext>
            </a:extLst>
          </p:cNvPr>
          <p:cNvGrpSpPr/>
          <p:nvPr/>
        </p:nvGrpSpPr>
        <p:grpSpPr>
          <a:xfrm>
            <a:off x="803921" y="2175392"/>
            <a:ext cx="6052622" cy="3559808"/>
            <a:chOff x="339230" y="2175392"/>
            <a:chExt cx="6052622" cy="3559808"/>
          </a:xfrm>
        </p:grpSpPr>
        <p:sp>
          <p:nvSpPr>
            <p:cNvPr id="73" name="正方形/長方形 192">
              <a:extLst>
                <a:ext uri="{FF2B5EF4-FFF2-40B4-BE49-F238E27FC236}">
                  <a16:creationId xmlns:a16="http://schemas.microsoft.com/office/drawing/2014/main" id="{31443F70-331B-73B4-EF82-F41822292609}"/>
                </a:ext>
              </a:extLst>
            </p:cNvPr>
            <p:cNvSpPr/>
            <p:nvPr/>
          </p:nvSpPr>
          <p:spPr>
            <a:xfrm>
              <a:off x="1162972" y="5057183"/>
              <a:ext cx="2376725" cy="430887"/>
            </a:xfrm>
            <a:prstGeom prst="rect">
              <a:avLst/>
            </a:prstGeom>
          </p:spPr>
          <p:txBody>
            <a:bodyPr wrap="square" lIns="0" tIns="0" rIns="0" bIns="0">
              <a:spAutoFit/>
            </a:bodyPr>
            <a:lstStyle/>
            <a:p>
              <a:pPr>
                <a:tabLst>
                  <a:tab pos="196850" algn="l"/>
                </a:tabLst>
              </a:pPr>
              <a:r>
                <a:rPr lang="ja-JP" altLang="en-US" sz="1400" b="0" dirty="0">
                  <a:solidFill>
                    <a:schemeClr val="accent1"/>
                  </a:solidFill>
                  <a:latin typeface="Calibri" panose="020F0502020204030204" pitchFamily="34" charset="0"/>
                  <a:cs typeface="Calibri" panose="020F0502020204030204" pitchFamily="34" charset="0"/>
                </a:rPr>
                <a:t>■</a:t>
              </a:r>
              <a:r>
                <a:rPr lang="ja-JP" altLang="en-US" sz="1400" b="0" dirty="0">
                  <a:solidFill>
                    <a:srgbClr val="00B0F0"/>
                  </a:solidFill>
                  <a:latin typeface="Calibri" panose="020F0502020204030204" pitchFamily="34" charset="0"/>
                  <a:cs typeface="Calibri" panose="020F0502020204030204" pitchFamily="34" charset="0"/>
                </a:rPr>
                <a:t> </a:t>
              </a:r>
              <a:r>
                <a:rPr lang="en-US" altLang="ja-JP" sz="1400" b="0" dirty="0">
                  <a:solidFill>
                    <a:srgbClr val="000000"/>
                  </a:solidFill>
                  <a:latin typeface="Calibri" panose="020F0502020204030204" pitchFamily="34" charset="0"/>
                  <a:cs typeface="Calibri" panose="020F0502020204030204" pitchFamily="34" charset="0"/>
                </a:rPr>
                <a:t>6 mg/kg</a:t>
              </a:r>
              <a:endParaRPr lang="en-US" altLang="ja-JP" sz="1400" b="0" dirty="0">
                <a:solidFill>
                  <a:srgbClr val="FF00FF"/>
                </a:solidFill>
                <a:latin typeface="Calibri" panose="020F0502020204030204" pitchFamily="34" charset="0"/>
                <a:cs typeface="Calibri" panose="020F0502020204030204" pitchFamily="34" charset="0"/>
              </a:endParaRPr>
            </a:p>
            <a:p>
              <a:pPr>
                <a:spcAft>
                  <a:spcPts val="600"/>
                </a:spcAft>
                <a:tabLst>
                  <a:tab pos="196850" algn="l"/>
                </a:tabLst>
              </a:pPr>
              <a:r>
                <a:rPr lang="ja-JP" altLang="en-US" sz="1400" b="0" dirty="0">
                  <a:solidFill>
                    <a:schemeClr val="accent2"/>
                  </a:solidFill>
                  <a:latin typeface="Calibri" panose="020F0502020204030204" pitchFamily="34" charset="0"/>
                  <a:cs typeface="Calibri" panose="020F0502020204030204" pitchFamily="34" charset="0"/>
                </a:rPr>
                <a:t>■</a:t>
              </a:r>
              <a:r>
                <a:rPr lang="ja-JP" altLang="en-US" sz="1400" b="0" dirty="0">
                  <a:solidFill>
                    <a:prstClr val="black"/>
                  </a:solidFill>
                  <a:latin typeface="Calibri" panose="020F0502020204030204" pitchFamily="34" charset="0"/>
                  <a:cs typeface="Calibri" panose="020F0502020204030204" pitchFamily="34" charset="0"/>
                </a:rPr>
                <a:t> </a:t>
              </a:r>
              <a:r>
                <a:rPr lang="en-US" altLang="ja-JP" sz="1400" b="0" dirty="0">
                  <a:solidFill>
                    <a:prstClr val="black"/>
                  </a:solidFill>
                  <a:latin typeface="Calibri" panose="020F0502020204030204" pitchFamily="34" charset="0"/>
                  <a:cs typeface="Calibri" panose="020F0502020204030204" pitchFamily="34" charset="0"/>
                </a:rPr>
                <a:t>8 mg/kg</a:t>
              </a:r>
            </a:p>
          </p:txBody>
        </p:sp>
        <p:cxnSp>
          <p:nvCxnSpPr>
            <p:cNvPr id="74" name="Straight Connector 73">
              <a:extLst>
                <a:ext uri="{FF2B5EF4-FFF2-40B4-BE49-F238E27FC236}">
                  <a16:creationId xmlns:a16="http://schemas.microsoft.com/office/drawing/2014/main" id="{5D08F51F-5DFE-E4FC-46BD-A1E4EBD1224C}"/>
                </a:ext>
              </a:extLst>
            </p:cNvPr>
            <p:cNvCxnSpPr/>
            <p:nvPr/>
          </p:nvCxnSpPr>
          <p:spPr>
            <a:xfrm>
              <a:off x="944382" y="2354192"/>
              <a:ext cx="59482" cy="0"/>
            </a:xfrm>
            <a:prstGeom prst="line">
              <a:avLst/>
            </a:prstGeom>
            <a:noFill/>
            <a:ln w="28575" cap="flat" cmpd="sng" algn="ctr">
              <a:solidFill>
                <a:sysClr val="windowText" lastClr="000000">
                  <a:shade val="95000"/>
                  <a:satMod val="105000"/>
                </a:sysClr>
              </a:solidFill>
              <a:prstDash val="solid"/>
            </a:ln>
            <a:effectLst/>
          </p:spPr>
        </p:cxnSp>
        <p:cxnSp>
          <p:nvCxnSpPr>
            <p:cNvPr id="75" name="Straight Connector 74">
              <a:extLst>
                <a:ext uri="{FF2B5EF4-FFF2-40B4-BE49-F238E27FC236}">
                  <a16:creationId xmlns:a16="http://schemas.microsoft.com/office/drawing/2014/main" id="{9D8BFA47-0942-DD17-31CD-DFAA0C96D439}"/>
                </a:ext>
              </a:extLst>
            </p:cNvPr>
            <p:cNvCxnSpPr/>
            <p:nvPr/>
          </p:nvCxnSpPr>
          <p:spPr>
            <a:xfrm>
              <a:off x="941904" y="2717842"/>
              <a:ext cx="59482" cy="0"/>
            </a:xfrm>
            <a:prstGeom prst="line">
              <a:avLst/>
            </a:prstGeom>
            <a:noFill/>
            <a:ln w="28575" cap="flat" cmpd="sng" algn="ctr">
              <a:solidFill>
                <a:sysClr val="windowText" lastClr="000000">
                  <a:shade val="95000"/>
                  <a:satMod val="105000"/>
                </a:sysClr>
              </a:solidFill>
              <a:prstDash val="solid"/>
            </a:ln>
            <a:effectLst/>
          </p:spPr>
        </p:cxnSp>
        <p:cxnSp>
          <p:nvCxnSpPr>
            <p:cNvPr id="76" name="Straight Connector 75">
              <a:extLst>
                <a:ext uri="{FF2B5EF4-FFF2-40B4-BE49-F238E27FC236}">
                  <a16:creationId xmlns:a16="http://schemas.microsoft.com/office/drawing/2014/main" id="{0AC0A269-2488-D378-D9F1-B2CB8C909CF8}"/>
                </a:ext>
              </a:extLst>
            </p:cNvPr>
            <p:cNvCxnSpPr/>
            <p:nvPr/>
          </p:nvCxnSpPr>
          <p:spPr>
            <a:xfrm>
              <a:off x="936948" y="3068552"/>
              <a:ext cx="59482" cy="0"/>
            </a:xfrm>
            <a:prstGeom prst="line">
              <a:avLst/>
            </a:prstGeom>
            <a:noFill/>
            <a:ln w="28575" cap="flat" cmpd="sng" algn="ctr">
              <a:solidFill>
                <a:sysClr val="windowText" lastClr="000000">
                  <a:shade val="95000"/>
                  <a:satMod val="105000"/>
                </a:sysClr>
              </a:solidFill>
              <a:prstDash val="solid"/>
            </a:ln>
            <a:effectLst/>
          </p:spPr>
        </p:cxnSp>
        <p:cxnSp>
          <p:nvCxnSpPr>
            <p:cNvPr id="77" name="Straight Connector 76">
              <a:extLst>
                <a:ext uri="{FF2B5EF4-FFF2-40B4-BE49-F238E27FC236}">
                  <a16:creationId xmlns:a16="http://schemas.microsoft.com/office/drawing/2014/main" id="{B0BD1AB4-5E58-F4B7-44D6-04C7B9E1A1C2}"/>
                </a:ext>
              </a:extLst>
            </p:cNvPr>
            <p:cNvCxnSpPr/>
            <p:nvPr/>
          </p:nvCxnSpPr>
          <p:spPr>
            <a:xfrm>
              <a:off x="939428" y="3421584"/>
              <a:ext cx="59482" cy="0"/>
            </a:xfrm>
            <a:prstGeom prst="line">
              <a:avLst/>
            </a:prstGeom>
            <a:noFill/>
            <a:ln w="28575" cap="flat" cmpd="sng" algn="ctr">
              <a:solidFill>
                <a:sysClr val="windowText" lastClr="000000">
                  <a:shade val="95000"/>
                  <a:satMod val="105000"/>
                </a:sysClr>
              </a:solidFill>
              <a:prstDash val="solid"/>
            </a:ln>
            <a:effectLst/>
          </p:spPr>
        </p:cxnSp>
        <p:cxnSp>
          <p:nvCxnSpPr>
            <p:cNvPr id="78" name="Straight Connector 77">
              <a:extLst>
                <a:ext uri="{FF2B5EF4-FFF2-40B4-BE49-F238E27FC236}">
                  <a16:creationId xmlns:a16="http://schemas.microsoft.com/office/drawing/2014/main" id="{89DE438C-ECC9-90C6-5BE6-5AFF1C84248C}"/>
                </a:ext>
              </a:extLst>
            </p:cNvPr>
            <p:cNvCxnSpPr/>
            <p:nvPr/>
          </p:nvCxnSpPr>
          <p:spPr>
            <a:xfrm>
              <a:off x="936951" y="4130302"/>
              <a:ext cx="59482" cy="0"/>
            </a:xfrm>
            <a:prstGeom prst="line">
              <a:avLst/>
            </a:prstGeom>
            <a:noFill/>
            <a:ln w="28575" cap="flat" cmpd="sng" algn="ctr">
              <a:solidFill>
                <a:sysClr val="windowText" lastClr="000000">
                  <a:shade val="95000"/>
                  <a:satMod val="105000"/>
                </a:sysClr>
              </a:solidFill>
              <a:prstDash val="solid"/>
            </a:ln>
            <a:effectLst/>
          </p:spPr>
        </p:cxnSp>
        <p:cxnSp>
          <p:nvCxnSpPr>
            <p:cNvPr id="79" name="Straight Connector 78">
              <a:extLst>
                <a:ext uri="{FF2B5EF4-FFF2-40B4-BE49-F238E27FC236}">
                  <a16:creationId xmlns:a16="http://schemas.microsoft.com/office/drawing/2014/main" id="{373830BC-7512-F123-24DD-EB9559FD7854}"/>
                </a:ext>
              </a:extLst>
            </p:cNvPr>
            <p:cNvCxnSpPr/>
            <p:nvPr/>
          </p:nvCxnSpPr>
          <p:spPr>
            <a:xfrm>
              <a:off x="939432" y="4483332"/>
              <a:ext cx="59482" cy="0"/>
            </a:xfrm>
            <a:prstGeom prst="line">
              <a:avLst/>
            </a:prstGeom>
            <a:noFill/>
            <a:ln w="28575" cap="flat" cmpd="sng" algn="ctr">
              <a:solidFill>
                <a:sysClr val="windowText" lastClr="000000">
                  <a:shade val="95000"/>
                  <a:satMod val="105000"/>
                </a:sysClr>
              </a:solidFill>
              <a:prstDash val="solid"/>
            </a:ln>
            <a:effectLst/>
          </p:spPr>
        </p:cxnSp>
        <p:cxnSp>
          <p:nvCxnSpPr>
            <p:cNvPr id="80" name="Straight Connector 79">
              <a:extLst>
                <a:ext uri="{FF2B5EF4-FFF2-40B4-BE49-F238E27FC236}">
                  <a16:creationId xmlns:a16="http://schemas.microsoft.com/office/drawing/2014/main" id="{F815E183-44B1-BFC7-A9C3-70066D8AFB72}"/>
                </a:ext>
              </a:extLst>
            </p:cNvPr>
            <p:cNvCxnSpPr/>
            <p:nvPr/>
          </p:nvCxnSpPr>
          <p:spPr>
            <a:xfrm>
              <a:off x="936955" y="4841674"/>
              <a:ext cx="59482" cy="0"/>
            </a:xfrm>
            <a:prstGeom prst="line">
              <a:avLst/>
            </a:prstGeom>
            <a:noFill/>
            <a:ln w="28575" cap="flat" cmpd="sng" algn="ctr">
              <a:solidFill>
                <a:sysClr val="windowText" lastClr="000000">
                  <a:shade val="95000"/>
                  <a:satMod val="105000"/>
                </a:sysClr>
              </a:solidFill>
              <a:prstDash val="solid"/>
            </a:ln>
            <a:effectLst/>
          </p:spPr>
        </p:cxnSp>
        <p:cxnSp>
          <p:nvCxnSpPr>
            <p:cNvPr id="81" name="Straight Connector 80">
              <a:extLst>
                <a:ext uri="{FF2B5EF4-FFF2-40B4-BE49-F238E27FC236}">
                  <a16:creationId xmlns:a16="http://schemas.microsoft.com/office/drawing/2014/main" id="{3ECA2439-6ACB-FBBF-6F80-F0688A83694A}"/>
                </a:ext>
              </a:extLst>
            </p:cNvPr>
            <p:cNvCxnSpPr/>
            <p:nvPr/>
          </p:nvCxnSpPr>
          <p:spPr>
            <a:xfrm>
              <a:off x="924565" y="5194707"/>
              <a:ext cx="59482" cy="0"/>
            </a:xfrm>
            <a:prstGeom prst="line">
              <a:avLst/>
            </a:prstGeom>
            <a:noFill/>
            <a:ln w="28575" cap="flat" cmpd="sng" algn="ctr">
              <a:solidFill>
                <a:sysClr val="windowText" lastClr="000000">
                  <a:shade val="95000"/>
                  <a:satMod val="105000"/>
                </a:sysClr>
              </a:solidFill>
              <a:prstDash val="solid"/>
            </a:ln>
            <a:effectLst/>
          </p:spPr>
        </p:cxnSp>
        <p:cxnSp>
          <p:nvCxnSpPr>
            <p:cNvPr id="82" name="Straight Connector 81">
              <a:extLst>
                <a:ext uri="{FF2B5EF4-FFF2-40B4-BE49-F238E27FC236}">
                  <a16:creationId xmlns:a16="http://schemas.microsoft.com/office/drawing/2014/main" id="{1D4A23CB-B806-3B09-BB3A-03DD36D0A8B2}"/>
                </a:ext>
              </a:extLst>
            </p:cNvPr>
            <p:cNvCxnSpPr/>
            <p:nvPr/>
          </p:nvCxnSpPr>
          <p:spPr>
            <a:xfrm>
              <a:off x="932002" y="5553045"/>
              <a:ext cx="59482" cy="0"/>
            </a:xfrm>
            <a:prstGeom prst="line">
              <a:avLst/>
            </a:prstGeom>
            <a:noFill/>
            <a:ln w="28575" cap="flat" cmpd="sng" algn="ctr">
              <a:solidFill>
                <a:sysClr val="windowText" lastClr="000000">
                  <a:shade val="95000"/>
                  <a:satMod val="105000"/>
                </a:sysClr>
              </a:solidFill>
              <a:prstDash val="solid"/>
            </a:ln>
            <a:effectLst/>
          </p:spPr>
        </p:cxnSp>
        <p:sp>
          <p:nvSpPr>
            <p:cNvPr id="83" name="Rectangle 82">
              <a:extLst>
                <a:ext uri="{FF2B5EF4-FFF2-40B4-BE49-F238E27FC236}">
                  <a16:creationId xmlns:a16="http://schemas.microsoft.com/office/drawing/2014/main" id="{1E0D279E-3711-63B1-BE71-F684EBB46981}"/>
                </a:ext>
              </a:extLst>
            </p:cNvPr>
            <p:cNvSpPr/>
            <p:nvPr/>
          </p:nvSpPr>
          <p:spPr>
            <a:xfrm>
              <a:off x="1006333" y="2762966"/>
              <a:ext cx="258723" cy="1013971"/>
            </a:xfrm>
            <a:prstGeom prst="rect">
              <a:avLst/>
            </a:prstGeom>
            <a:solidFill>
              <a:schemeClr val="accent1"/>
            </a:solidFill>
            <a:ln>
              <a:solidFill>
                <a:sysClr val="windowText" lastClr="000000"/>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Narrow"/>
              </a:endParaRPr>
            </a:p>
          </p:txBody>
        </p:sp>
        <p:cxnSp>
          <p:nvCxnSpPr>
            <p:cNvPr id="84" name="Straight Connector 83">
              <a:extLst>
                <a:ext uri="{FF2B5EF4-FFF2-40B4-BE49-F238E27FC236}">
                  <a16:creationId xmlns:a16="http://schemas.microsoft.com/office/drawing/2014/main" id="{8CF18376-76A0-4C71-D1D0-B5A00BCD0589}"/>
                </a:ext>
              </a:extLst>
            </p:cNvPr>
            <p:cNvCxnSpPr/>
            <p:nvPr/>
          </p:nvCxnSpPr>
          <p:spPr>
            <a:xfrm flipH="1">
              <a:off x="991484" y="2354192"/>
              <a:ext cx="9902" cy="3198853"/>
            </a:xfrm>
            <a:prstGeom prst="line">
              <a:avLst/>
            </a:prstGeom>
            <a:noFill/>
            <a:ln w="28575" cap="flat" cmpd="sng" algn="ctr">
              <a:solidFill>
                <a:sysClr val="windowText" lastClr="000000">
                  <a:shade val="95000"/>
                  <a:satMod val="105000"/>
                </a:sysClr>
              </a:solidFill>
              <a:prstDash val="solid"/>
            </a:ln>
            <a:effectLst/>
          </p:spPr>
        </p:cxnSp>
        <p:sp>
          <p:nvSpPr>
            <p:cNvPr id="85" name="Rectangle 84">
              <a:extLst>
                <a:ext uri="{FF2B5EF4-FFF2-40B4-BE49-F238E27FC236}">
                  <a16:creationId xmlns:a16="http://schemas.microsoft.com/office/drawing/2014/main" id="{219DF102-45FF-16BC-BC75-5C2F0683F430}"/>
                </a:ext>
              </a:extLst>
            </p:cNvPr>
            <p:cNvSpPr/>
            <p:nvPr/>
          </p:nvSpPr>
          <p:spPr>
            <a:xfrm>
              <a:off x="1270011" y="3535074"/>
              <a:ext cx="258723" cy="244214"/>
            </a:xfrm>
            <a:prstGeom prst="rect">
              <a:avLst/>
            </a:prstGeom>
            <a:solidFill>
              <a:schemeClr val="accent1"/>
            </a:solidFill>
            <a:ln>
              <a:solidFill>
                <a:sysClr val="windowText" lastClr="000000"/>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Narrow"/>
              </a:endParaRPr>
            </a:p>
          </p:txBody>
        </p:sp>
        <p:sp>
          <p:nvSpPr>
            <p:cNvPr id="86" name="Rectangle 85">
              <a:extLst>
                <a:ext uri="{FF2B5EF4-FFF2-40B4-BE49-F238E27FC236}">
                  <a16:creationId xmlns:a16="http://schemas.microsoft.com/office/drawing/2014/main" id="{5552CCF9-0803-F0BD-88D3-854265622C28}"/>
                </a:ext>
              </a:extLst>
            </p:cNvPr>
            <p:cNvSpPr/>
            <p:nvPr/>
          </p:nvSpPr>
          <p:spPr>
            <a:xfrm>
              <a:off x="1533690" y="3779209"/>
              <a:ext cx="258723" cy="183606"/>
            </a:xfrm>
            <a:prstGeom prst="rect">
              <a:avLst/>
            </a:prstGeom>
            <a:solidFill>
              <a:schemeClr val="accent1"/>
            </a:solidFill>
            <a:ln>
              <a:solidFill>
                <a:sysClr val="windowText" lastClr="000000"/>
              </a:solidFill>
            </a:ln>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Narrow"/>
              </a:endParaRPr>
            </a:p>
          </p:txBody>
        </p:sp>
        <p:sp>
          <p:nvSpPr>
            <p:cNvPr id="87" name="Rectangle 86">
              <a:extLst>
                <a:ext uri="{FF2B5EF4-FFF2-40B4-BE49-F238E27FC236}">
                  <a16:creationId xmlns:a16="http://schemas.microsoft.com/office/drawing/2014/main" id="{5A4950D0-B7FD-3316-A192-D24BD2E954F6}"/>
                </a:ext>
              </a:extLst>
            </p:cNvPr>
            <p:cNvSpPr/>
            <p:nvPr/>
          </p:nvSpPr>
          <p:spPr>
            <a:xfrm>
              <a:off x="1787454" y="3778375"/>
              <a:ext cx="268626" cy="201966"/>
            </a:xfrm>
            <a:prstGeom prst="rect">
              <a:avLst/>
            </a:prstGeom>
            <a:solidFill>
              <a:schemeClr val="accent1"/>
            </a:solidFill>
            <a:ln>
              <a:solidFill>
                <a:sysClr val="windowText" lastClr="000000"/>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Narrow"/>
              </a:endParaRPr>
            </a:p>
          </p:txBody>
        </p:sp>
        <p:sp>
          <p:nvSpPr>
            <p:cNvPr id="88" name="Rectangle 87">
              <a:extLst>
                <a:ext uri="{FF2B5EF4-FFF2-40B4-BE49-F238E27FC236}">
                  <a16:creationId xmlns:a16="http://schemas.microsoft.com/office/drawing/2014/main" id="{140570C3-001B-905A-CB2B-A7D193D156A8}"/>
                </a:ext>
              </a:extLst>
            </p:cNvPr>
            <p:cNvSpPr/>
            <p:nvPr/>
          </p:nvSpPr>
          <p:spPr>
            <a:xfrm>
              <a:off x="2053264" y="3775364"/>
              <a:ext cx="268626" cy="268818"/>
            </a:xfrm>
            <a:prstGeom prst="rect">
              <a:avLst/>
            </a:prstGeom>
            <a:solidFill>
              <a:schemeClr val="accent1"/>
            </a:solidFill>
            <a:ln>
              <a:solidFill>
                <a:sysClr val="windowText" lastClr="000000"/>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Narrow"/>
              </a:endParaRPr>
            </a:p>
          </p:txBody>
        </p:sp>
        <p:sp>
          <p:nvSpPr>
            <p:cNvPr id="89" name="Rectangle 88">
              <a:extLst>
                <a:ext uri="{FF2B5EF4-FFF2-40B4-BE49-F238E27FC236}">
                  <a16:creationId xmlns:a16="http://schemas.microsoft.com/office/drawing/2014/main" id="{E90B5FC2-3750-59B4-E436-A60AD34378D0}"/>
                </a:ext>
              </a:extLst>
            </p:cNvPr>
            <p:cNvSpPr/>
            <p:nvPr/>
          </p:nvSpPr>
          <p:spPr>
            <a:xfrm>
              <a:off x="2326374" y="3781521"/>
              <a:ext cx="264361" cy="268817"/>
            </a:xfrm>
            <a:prstGeom prst="rect">
              <a:avLst/>
            </a:prstGeom>
            <a:solidFill>
              <a:schemeClr val="accent1"/>
            </a:solidFill>
            <a:ln>
              <a:solidFill>
                <a:sysClr val="windowText" lastClr="000000"/>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Narrow"/>
              </a:endParaRPr>
            </a:p>
          </p:txBody>
        </p:sp>
        <p:sp>
          <p:nvSpPr>
            <p:cNvPr id="90" name="Rectangle 89">
              <a:extLst>
                <a:ext uri="{FF2B5EF4-FFF2-40B4-BE49-F238E27FC236}">
                  <a16:creationId xmlns:a16="http://schemas.microsoft.com/office/drawing/2014/main" id="{96ADAB4E-3E8E-6CD7-7A55-6506F76251F0}"/>
                </a:ext>
              </a:extLst>
            </p:cNvPr>
            <p:cNvSpPr/>
            <p:nvPr/>
          </p:nvSpPr>
          <p:spPr>
            <a:xfrm>
              <a:off x="2594999" y="3779209"/>
              <a:ext cx="268626" cy="372197"/>
            </a:xfrm>
            <a:prstGeom prst="rect">
              <a:avLst/>
            </a:prstGeom>
            <a:solidFill>
              <a:schemeClr val="accent1"/>
            </a:solidFill>
            <a:ln>
              <a:solidFill>
                <a:sysClr val="windowText" lastClr="000000"/>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Narrow"/>
              </a:endParaRPr>
            </a:p>
          </p:txBody>
        </p:sp>
        <p:sp>
          <p:nvSpPr>
            <p:cNvPr id="91" name="Rectangle 90">
              <a:extLst>
                <a:ext uri="{FF2B5EF4-FFF2-40B4-BE49-F238E27FC236}">
                  <a16:creationId xmlns:a16="http://schemas.microsoft.com/office/drawing/2014/main" id="{ACE42CAF-2F3E-726A-0B16-AB39BCCB12D6}"/>
                </a:ext>
              </a:extLst>
            </p:cNvPr>
            <p:cNvSpPr/>
            <p:nvPr/>
          </p:nvSpPr>
          <p:spPr>
            <a:xfrm>
              <a:off x="2866052" y="3777001"/>
              <a:ext cx="268626" cy="391787"/>
            </a:xfrm>
            <a:prstGeom prst="rect">
              <a:avLst/>
            </a:prstGeom>
            <a:solidFill>
              <a:schemeClr val="accent1"/>
            </a:solidFill>
            <a:ln>
              <a:solidFill>
                <a:sysClr val="windowText" lastClr="000000"/>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Narrow"/>
              </a:endParaRPr>
            </a:p>
          </p:txBody>
        </p:sp>
        <p:sp>
          <p:nvSpPr>
            <p:cNvPr id="92" name="Rectangle 91">
              <a:extLst>
                <a:ext uri="{FF2B5EF4-FFF2-40B4-BE49-F238E27FC236}">
                  <a16:creationId xmlns:a16="http://schemas.microsoft.com/office/drawing/2014/main" id="{D2C4B729-6932-47A2-C45F-96A3D28A6461}"/>
                </a:ext>
              </a:extLst>
            </p:cNvPr>
            <p:cNvSpPr/>
            <p:nvPr/>
          </p:nvSpPr>
          <p:spPr>
            <a:xfrm>
              <a:off x="3134678" y="3781521"/>
              <a:ext cx="268626" cy="430966"/>
            </a:xfrm>
            <a:prstGeom prst="rect">
              <a:avLst/>
            </a:prstGeom>
            <a:solidFill>
              <a:schemeClr val="accent1"/>
            </a:solidFill>
            <a:ln>
              <a:solidFill>
                <a:sysClr val="windowText" lastClr="000000"/>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Narrow"/>
              </a:endParaRPr>
            </a:p>
          </p:txBody>
        </p:sp>
        <p:sp>
          <p:nvSpPr>
            <p:cNvPr id="93" name="Rectangle 92">
              <a:extLst>
                <a:ext uri="{FF2B5EF4-FFF2-40B4-BE49-F238E27FC236}">
                  <a16:creationId xmlns:a16="http://schemas.microsoft.com/office/drawing/2014/main" id="{D6CC0E28-4B65-D8D3-4658-9A57C5FED089}"/>
                </a:ext>
              </a:extLst>
            </p:cNvPr>
            <p:cNvSpPr/>
            <p:nvPr/>
          </p:nvSpPr>
          <p:spPr>
            <a:xfrm>
              <a:off x="3666396" y="3773901"/>
              <a:ext cx="268626" cy="574621"/>
            </a:xfrm>
            <a:prstGeom prst="rect">
              <a:avLst/>
            </a:prstGeom>
            <a:solidFill>
              <a:schemeClr val="accent1"/>
            </a:solidFill>
            <a:ln>
              <a:solidFill>
                <a:sysClr val="windowText" lastClr="000000"/>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Narrow"/>
              </a:endParaRPr>
            </a:p>
          </p:txBody>
        </p:sp>
        <p:sp>
          <p:nvSpPr>
            <p:cNvPr id="94" name="Rectangle 93">
              <a:extLst>
                <a:ext uri="{FF2B5EF4-FFF2-40B4-BE49-F238E27FC236}">
                  <a16:creationId xmlns:a16="http://schemas.microsoft.com/office/drawing/2014/main" id="{248B7062-0F65-45C2-C578-01C32E67C0ED}"/>
                </a:ext>
              </a:extLst>
            </p:cNvPr>
            <p:cNvSpPr/>
            <p:nvPr/>
          </p:nvSpPr>
          <p:spPr>
            <a:xfrm>
              <a:off x="3392815" y="3778879"/>
              <a:ext cx="268626" cy="541972"/>
            </a:xfrm>
            <a:prstGeom prst="rect">
              <a:avLst/>
            </a:prstGeom>
            <a:solidFill>
              <a:schemeClr val="accent2"/>
            </a:solidFill>
            <a:ln>
              <a:solidFill>
                <a:sysClr val="windowText" lastClr="000000"/>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Narrow"/>
              </a:endParaRPr>
            </a:p>
          </p:txBody>
        </p:sp>
        <p:sp>
          <p:nvSpPr>
            <p:cNvPr id="95" name="Rectangle 94">
              <a:extLst>
                <a:ext uri="{FF2B5EF4-FFF2-40B4-BE49-F238E27FC236}">
                  <a16:creationId xmlns:a16="http://schemas.microsoft.com/office/drawing/2014/main" id="{2D7D2703-5FB1-1011-424A-D7794E0CBAAC}"/>
                </a:ext>
              </a:extLst>
            </p:cNvPr>
            <p:cNvSpPr/>
            <p:nvPr/>
          </p:nvSpPr>
          <p:spPr>
            <a:xfrm>
              <a:off x="3935022" y="3778879"/>
              <a:ext cx="248818" cy="651037"/>
            </a:xfrm>
            <a:prstGeom prst="rect">
              <a:avLst/>
            </a:prstGeom>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Narrow"/>
              </a:endParaRPr>
            </a:p>
          </p:txBody>
        </p:sp>
        <p:sp>
          <p:nvSpPr>
            <p:cNvPr id="96" name="Rectangle 95">
              <a:extLst>
                <a:ext uri="{FF2B5EF4-FFF2-40B4-BE49-F238E27FC236}">
                  <a16:creationId xmlns:a16="http://schemas.microsoft.com/office/drawing/2014/main" id="{9022EE4A-9802-6A75-0CAB-94378C90E8E1}"/>
                </a:ext>
              </a:extLst>
            </p:cNvPr>
            <p:cNvSpPr/>
            <p:nvPr/>
          </p:nvSpPr>
          <p:spPr>
            <a:xfrm>
              <a:off x="3929593" y="3784130"/>
              <a:ext cx="268626" cy="666037"/>
            </a:xfrm>
            <a:prstGeom prst="rect">
              <a:avLst/>
            </a:prstGeom>
            <a:solidFill>
              <a:schemeClr val="accent2"/>
            </a:solidFill>
            <a:ln>
              <a:solidFill>
                <a:sysClr val="windowText" lastClr="000000"/>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Narrow"/>
              </a:endParaRPr>
            </a:p>
          </p:txBody>
        </p:sp>
        <p:sp>
          <p:nvSpPr>
            <p:cNvPr id="97" name="Rectangle 96">
              <a:extLst>
                <a:ext uri="{FF2B5EF4-FFF2-40B4-BE49-F238E27FC236}">
                  <a16:creationId xmlns:a16="http://schemas.microsoft.com/office/drawing/2014/main" id="{E2B4B9E7-05E2-8954-C91E-F742F76E3A8D}"/>
                </a:ext>
              </a:extLst>
            </p:cNvPr>
            <p:cNvSpPr/>
            <p:nvPr/>
          </p:nvSpPr>
          <p:spPr>
            <a:xfrm>
              <a:off x="6062885" y="3773900"/>
              <a:ext cx="258723" cy="1305956"/>
            </a:xfrm>
            <a:prstGeom prst="rect">
              <a:avLst/>
            </a:prstGeom>
            <a:solidFill>
              <a:schemeClr val="accent1"/>
            </a:solidFill>
            <a:ln>
              <a:solidFill>
                <a:sysClr val="windowText" lastClr="000000"/>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Narrow"/>
              </a:endParaRPr>
            </a:p>
          </p:txBody>
        </p:sp>
        <p:sp>
          <p:nvSpPr>
            <p:cNvPr id="98" name="Rectangle 97">
              <a:extLst>
                <a:ext uri="{FF2B5EF4-FFF2-40B4-BE49-F238E27FC236}">
                  <a16:creationId xmlns:a16="http://schemas.microsoft.com/office/drawing/2014/main" id="{9D930748-2654-6F68-3B60-BABAC989F147}"/>
                </a:ext>
              </a:extLst>
            </p:cNvPr>
            <p:cNvSpPr/>
            <p:nvPr/>
          </p:nvSpPr>
          <p:spPr>
            <a:xfrm>
              <a:off x="4198116" y="3778879"/>
              <a:ext cx="258834" cy="701803"/>
            </a:xfrm>
            <a:prstGeom prst="rect">
              <a:avLst/>
            </a:prstGeom>
            <a:solidFill>
              <a:schemeClr val="accent1"/>
            </a:solidFill>
            <a:ln>
              <a:solidFill>
                <a:sysClr val="windowText" lastClr="000000"/>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Narrow"/>
              </a:endParaRPr>
            </a:p>
          </p:txBody>
        </p:sp>
        <p:sp>
          <p:nvSpPr>
            <p:cNvPr id="99" name="Rectangle 98">
              <a:extLst>
                <a:ext uri="{FF2B5EF4-FFF2-40B4-BE49-F238E27FC236}">
                  <a16:creationId xmlns:a16="http://schemas.microsoft.com/office/drawing/2014/main" id="{119E71B2-C3D4-4387-B975-21C004020F97}"/>
                </a:ext>
              </a:extLst>
            </p:cNvPr>
            <p:cNvSpPr/>
            <p:nvPr/>
          </p:nvSpPr>
          <p:spPr>
            <a:xfrm>
              <a:off x="4461795" y="3778514"/>
              <a:ext cx="263669" cy="718276"/>
            </a:xfrm>
            <a:prstGeom prst="rect">
              <a:avLst/>
            </a:prstGeom>
            <a:solidFill>
              <a:schemeClr val="accent1"/>
            </a:solidFill>
            <a:ln>
              <a:solidFill>
                <a:sysClr val="windowText" lastClr="000000"/>
              </a:solidFill>
            </a:ln>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Narrow"/>
              </a:endParaRPr>
            </a:p>
          </p:txBody>
        </p:sp>
        <p:sp>
          <p:nvSpPr>
            <p:cNvPr id="100" name="Rectangle 99">
              <a:extLst>
                <a:ext uri="{FF2B5EF4-FFF2-40B4-BE49-F238E27FC236}">
                  <a16:creationId xmlns:a16="http://schemas.microsoft.com/office/drawing/2014/main" id="{650244E4-2A91-F554-49E1-9D0927B8E049}"/>
                </a:ext>
              </a:extLst>
            </p:cNvPr>
            <p:cNvSpPr/>
            <p:nvPr/>
          </p:nvSpPr>
          <p:spPr>
            <a:xfrm>
              <a:off x="4725463" y="3778821"/>
              <a:ext cx="273398" cy="783573"/>
            </a:xfrm>
            <a:prstGeom prst="rect">
              <a:avLst/>
            </a:prstGeom>
            <a:solidFill>
              <a:schemeClr val="accent1"/>
            </a:solidFill>
            <a:ln>
              <a:solidFill>
                <a:sysClr val="windowText" lastClr="000000"/>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Narrow"/>
              </a:endParaRPr>
            </a:p>
          </p:txBody>
        </p:sp>
        <p:sp>
          <p:nvSpPr>
            <p:cNvPr id="101" name="Rectangle 100">
              <a:extLst>
                <a:ext uri="{FF2B5EF4-FFF2-40B4-BE49-F238E27FC236}">
                  <a16:creationId xmlns:a16="http://schemas.microsoft.com/office/drawing/2014/main" id="{13116EB9-0724-D571-10CA-BFD1361A2161}"/>
                </a:ext>
              </a:extLst>
            </p:cNvPr>
            <p:cNvSpPr/>
            <p:nvPr/>
          </p:nvSpPr>
          <p:spPr>
            <a:xfrm>
              <a:off x="4988969" y="3775368"/>
              <a:ext cx="273398" cy="790103"/>
            </a:xfrm>
            <a:prstGeom prst="rect">
              <a:avLst/>
            </a:prstGeom>
            <a:solidFill>
              <a:schemeClr val="accent1"/>
            </a:solidFill>
            <a:ln>
              <a:solidFill>
                <a:sysClr val="windowText" lastClr="000000"/>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Narrow"/>
              </a:endParaRPr>
            </a:p>
          </p:txBody>
        </p:sp>
        <p:sp>
          <p:nvSpPr>
            <p:cNvPr id="102" name="Rectangle 101">
              <a:extLst>
                <a:ext uri="{FF2B5EF4-FFF2-40B4-BE49-F238E27FC236}">
                  <a16:creationId xmlns:a16="http://schemas.microsoft.com/office/drawing/2014/main" id="{365FB407-F731-2595-AB47-A3998D8B6BD9}"/>
                </a:ext>
              </a:extLst>
            </p:cNvPr>
            <p:cNvSpPr/>
            <p:nvPr/>
          </p:nvSpPr>
          <p:spPr>
            <a:xfrm>
              <a:off x="5257284" y="3775623"/>
              <a:ext cx="273398" cy="861931"/>
            </a:xfrm>
            <a:prstGeom prst="rect">
              <a:avLst/>
            </a:prstGeom>
            <a:solidFill>
              <a:schemeClr val="accent1"/>
            </a:solidFill>
            <a:ln>
              <a:solidFill>
                <a:sysClr val="windowText" lastClr="000000"/>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Narrow"/>
              </a:endParaRPr>
            </a:p>
          </p:txBody>
        </p:sp>
        <p:sp>
          <p:nvSpPr>
            <p:cNvPr id="103" name="Rectangle 102">
              <a:extLst>
                <a:ext uri="{FF2B5EF4-FFF2-40B4-BE49-F238E27FC236}">
                  <a16:creationId xmlns:a16="http://schemas.microsoft.com/office/drawing/2014/main" id="{9AEDA531-A9F2-5235-3417-FCA5099313AB}"/>
                </a:ext>
              </a:extLst>
            </p:cNvPr>
            <p:cNvSpPr/>
            <p:nvPr/>
          </p:nvSpPr>
          <p:spPr>
            <a:xfrm>
              <a:off x="5526879" y="3775368"/>
              <a:ext cx="273398" cy="1018646"/>
            </a:xfrm>
            <a:prstGeom prst="rect">
              <a:avLst/>
            </a:prstGeom>
            <a:solidFill>
              <a:schemeClr val="accent1"/>
            </a:solidFill>
            <a:ln>
              <a:solidFill>
                <a:sysClr val="windowText" lastClr="000000"/>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Narrow"/>
              </a:endParaRPr>
            </a:p>
          </p:txBody>
        </p:sp>
        <p:sp>
          <p:nvSpPr>
            <p:cNvPr id="104" name="Rectangle 103">
              <a:extLst>
                <a:ext uri="{FF2B5EF4-FFF2-40B4-BE49-F238E27FC236}">
                  <a16:creationId xmlns:a16="http://schemas.microsoft.com/office/drawing/2014/main" id="{D33F6349-433B-410C-AD9F-A60878FD11CD}"/>
                </a:ext>
              </a:extLst>
            </p:cNvPr>
            <p:cNvSpPr/>
            <p:nvPr/>
          </p:nvSpPr>
          <p:spPr>
            <a:xfrm>
              <a:off x="5796473" y="3773900"/>
              <a:ext cx="273398" cy="1162301"/>
            </a:xfrm>
            <a:prstGeom prst="rect">
              <a:avLst/>
            </a:prstGeom>
            <a:solidFill>
              <a:schemeClr val="accent1"/>
            </a:solidFill>
            <a:ln>
              <a:solidFill>
                <a:sysClr val="windowText" lastClr="000000"/>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Narrow"/>
              </a:endParaRPr>
            </a:p>
          </p:txBody>
        </p:sp>
        <p:cxnSp>
          <p:nvCxnSpPr>
            <p:cNvPr id="105" name="Straight Connector 104">
              <a:extLst>
                <a:ext uri="{FF2B5EF4-FFF2-40B4-BE49-F238E27FC236}">
                  <a16:creationId xmlns:a16="http://schemas.microsoft.com/office/drawing/2014/main" id="{49905D71-54EF-88CD-571F-42DA46B56C69}"/>
                </a:ext>
              </a:extLst>
            </p:cNvPr>
            <p:cNvCxnSpPr>
              <a:cxnSpLocks/>
            </p:cNvCxnSpPr>
            <p:nvPr/>
          </p:nvCxnSpPr>
          <p:spPr>
            <a:xfrm>
              <a:off x="932002" y="3776939"/>
              <a:ext cx="5390467" cy="0"/>
            </a:xfrm>
            <a:prstGeom prst="line">
              <a:avLst/>
            </a:prstGeom>
            <a:solidFill>
              <a:srgbClr val="3BCEFF"/>
            </a:solidFill>
            <a:ln w="28575" cap="flat" cmpd="sng" algn="ctr">
              <a:solidFill>
                <a:sysClr val="windowText" lastClr="000000">
                  <a:shade val="95000"/>
                  <a:satMod val="105000"/>
                </a:sysClr>
              </a:solidFill>
              <a:prstDash val="solid"/>
            </a:ln>
            <a:effectLst/>
          </p:spPr>
        </p:cxnSp>
        <p:sp>
          <p:nvSpPr>
            <p:cNvPr id="106" name="TextBox 105">
              <a:extLst>
                <a:ext uri="{FF2B5EF4-FFF2-40B4-BE49-F238E27FC236}">
                  <a16:creationId xmlns:a16="http://schemas.microsoft.com/office/drawing/2014/main" id="{EDB2C0BD-B6E4-86F3-3CCF-0BECA430CAAB}"/>
                </a:ext>
              </a:extLst>
            </p:cNvPr>
            <p:cNvSpPr txBox="1"/>
            <p:nvPr/>
          </p:nvSpPr>
          <p:spPr>
            <a:xfrm>
              <a:off x="544552" y="2175392"/>
              <a:ext cx="458389" cy="369332"/>
            </a:xfrm>
            <a:prstGeom prst="rect">
              <a:avLst/>
            </a:prstGeom>
            <a:noFill/>
          </p:spPr>
          <p:txBody>
            <a:bodyPr wrap="square" rtlCol="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80</a:t>
              </a:r>
            </a:p>
          </p:txBody>
        </p:sp>
        <p:sp>
          <p:nvSpPr>
            <p:cNvPr id="107" name="TextBox 106">
              <a:extLst>
                <a:ext uri="{FF2B5EF4-FFF2-40B4-BE49-F238E27FC236}">
                  <a16:creationId xmlns:a16="http://schemas.microsoft.com/office/drawing/2014/main" id="{145CF4CB-13FC-50E4-B7AC-49161B8AB97A}"/>
                </a:ext>
              </a:extLst>
            </p:cNvPr>
            <p:cNvSpPr txBox="1"/>
            <p:nvPr/>
          </p:nvSpPr>
          <p:spPr>
            <a:xfrm>
              <a:off x="529692" y="2501881"/>
              <a:ext cx="458389" cy="369332"/>
            </a:xfrm>
            <a:prstGeom prst="rect">
              <a:avLst/>
            </a:prstGeom>
            <a:noFill/>
          </p:spPr>
          <p:txBody>
            <a:bodyPr wrap="square" rtlCol="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60</a:t>
              </a:r>
            </a:p>
          </p:txBody>
        </p:sp>
        <p:sp>
          <p:nvSpPr>
            <p:cNvPr id="108" name="TextBox 107">
              <a:extLst>
                <a:ext uri="{FF2B5EF4-FFF2-40B4-BE49-F238E27FC236}">
                  <a16:creationId xmlns:a16="http://schemas.microsoft.com/office/drawing/2014/main" id="{BC92F14D-29EF-DD76-3FB9-332253C9CBD9}"/>
                </a:ext>
              </a:extLst>
            </p:cNvPr>
            <p:cNvSpPr txBox="1"/>
            <p:nvPr/>
          </p:nvSpPr>
          <p:spPr>
            <a:xfrm>
              <a:off x="528449" y="2884214"/>
              <a:ext cx="458389" cy="369332"/>
            </a:xfrm>
            <a:prstGeom prst="rect">
              <a:avLst/>
            </a:prstGeom>
            <a:noFill/>
          </p:spPr>
          <p:txBody>
            <a:bodyPr wrap="square" rtlCol="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40</a:t>
              </a:r>
            </a:p>
          </p:txBody>
        </p:sp>
        <p:sp>
          <p:nvSpPr>
            <p:cNvPr id="109" name="TextBox 108">
              <a:extLst>
                <a:ext uri="{FF2B5EF4-FFF2-40B4-BE49-F238E27FC236}">
                  <a16:creationId xmlns:a16="http://schemas.microsoft.com/office/drawing/2014/main" id="{AE33D371-170A-E015-DBDF-45C2EE7C6351}"/>
                </a:ext>
              </a:extLst>
            </p:cNvPr>
            <p:cNvSpPr txBox="1"/>
            <p:nvPr/>
          </p:nvSpPr>
          <p:spPr>
            <a:xfrm>
              <a:off x="542074" y="3237986"/>
              <a:ext cx="458389" cy="369332"/>
            </a:xfrm>
            <a:prstGeom prst="rect">
              <a:avLst/>
            </a:prstGeom>
            <a:noFill/>
          </p:spPr>
          <p:txBody>
            <a:bodyPr wrap="square" rtlCol="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20</a:t>
              </a:r>
            </a:p>
          </p:txBody>
        </p:sp>
        <p:sp>
          <p:nvSpPr>
            <p:cNvPr id="110" name="TextBox 109">
              <a:extLst>
                <a:ext uri="{FF2B5EF4-FFF2-40B4-BE49-F238E27FC236}">
                  <a16:creationId xmlns:a16="http://schemas.microsoft.com/office/drawing/2014/main" id="{A835875F-3C02-F3A5-FBC3-E0D390B2DB86}"/>
                </a:ext>
              </a:extLst>
            </p:cNvPr>
            <p:cNvSpPr txBox="1"/>
            <p:nvPr/>
          </p:nvSpPr>
          <p:spPr>
            <a:xfrm>
              <a:off x="547025" y="3595018"/>
              <a:ext cx="458389" cy="369332"/>
            </a:xfrm>
            <a:prstGeom prst="rect">
              <a:avLst/>
            </a:prstGeom>
            <a:noFill/>
          </p:spPr>
          <p:txBody>
            <a:bodyPr wrap="square" rtlCol="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0</a:t>
              </a:r>
            </a:p>
          </p:txBody>
        </p:sp>
        <p:sp>
          <p:nvSpPr>
            <p:cNvPr id="111" name="TextBox 110">
              <a:extLst>
                <a:ext uri="{FF2B5EF4-FFF2-40B4-BE49-F238E27FC236}">
                  <a16:creationId xmlns:a16="http://schemas.microsoft.com/office/drawing/2014/main" id="{AC37E414-B491-6C67-DA6A-8808A03AC064}"/>
                </a:ext>
              </a:extLst>
            </p:cNvPr>
            <p:cNvSpPr txBox="1"/>
            <p:nvPr/>
          </p:nvSpPr>
          <p:spPr>
            <a:xfrm>
              <a:off x="434465" y="3927791"/>
              <a:ext cx="571573" cy="369332"/>
            </a:xfrm>
            <a:prstGeom prst="rect">
              <a:avLst/>
            </a:prstGeom>
            <a:noFill/>
          </p:spPr>
          <p:txBody>
            <a:bodyPr wrap="square" rtlCol="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-20</a:t>
              </a:r>
            </a:p>
          </p:txBody>
        </p:sp>
        <p:sp>
          <p:nvSpPr>
            <p:cNvPr id="112" name="TextBox 111">
              <a:extLst>
                <a:ext uri="{FF2B5EF4-FFF2-40B4-BE49-F238E27FC236}">
                  <a16:creationId xmlns:a16="http://schemas.microsoft.com/office/drawing/2014/main" id="{4290ECF5-3285-4794-392A-7693153182DE}"/>
                </a:ext>
              </a:extLst>
            </p:cNvPr>
            <p:cNvSpPr txBox="1"/>
            <p:nvPr/>
          </p:nvSpPr>
          <p:spPr>
            <a:xfrm>
              <a:off x="432911" y="4297266"/>
              <a:ext cx="558268" cy="369332"/>
            </a:xfrm>
            <a:prstGeom prst="rect">
              <a:avLst/>
            </a:prstGeom>
            <a:noFill/>
          </p:spPr>
          <p:txBody>
            <a:bodyPr wrap="square" rtlCol="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-40</a:t>
              </a:r>
            </a:p>
          </p:txBody>
        </p:sp>
        <p:sp>
          <p:nvSpPr>
            <p:cNvPr id="113" name="TextBox 112">
              <a:extLst>
                <a:ext uri="{FF2B5EF4-FFF2-40B4-BE49-F238E27FC236}">
                  <a16:creationId xmlns:a16="http://schemas.microsoft.com/office/drawing/2014/main" id="{0458C2C0-4568-F65B-AC25-4511488CB551}"/>
                </a:ext>
              </a:extLst>
            </p:cNvPr>
            <p:cNvSpPr txBox="1"/>
            <p:nvPr/>
          </p:nvSpPr>
          <p:spPr>
            <a:xfrm>
              <a:off x="381438" y="4646973"/>
              <a:ext cx="608497" cy="369332"/>
            </a:xfrm>
            <a:prstGeom prst="rect">
              <a:avLst/>
            </a:prstGeom>
            <a:noFill/>
          </p:spPr>
          <p:txBody>
            <a:bodyPr wrap="square" rtlCol="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-60</a:t>
              </a:r>
            </a:p>
          </p:txBody>
        </p:sp>
        <p:sp>
          <p:nvSpPr>
            <p:cNvPr id="114" name="TextBox 113">
              <a:extLst>
                <a:ext uri="{FF2B5EF4-FFF2-40B4-BE49-F238E27FC236}">
                  <a16:creationId xmlns:a16="http://schemas.microsoft.com/office/drawing/2014/main" id="{369FCCF0-CE44-CB40-5A6E-4024E0A61B1C}"/>
                </a:ext>
              </a:extLst>
            </p:cNvPr>
            <p:cNvSpPr txBox="1"/>
            <p:nvPr/>
          </p:nvSpPr>
          <p:spPr>
            <a:xfrm>
              <a:off x="408303" y="5017187"/>
              <a:ext cx="595257" cy="369332"/>
            </a:xfrm>
            <a:prstGeom prst="rect">
              <a:avLst/>
            </a:prstGeom>
            <a:noFill/>
          </p:spPr>
          <p:txBody>
            <a:bodyPr wrap="square" rtlCol="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-80</a:t>
              </a:r>
            </a:p>
          </p:txBody>
        </p:sp>
        <p:sp>
          <p:nvSpPr>
            <p:cNvPr id="115" name="TextBox 114">
              <a:extLst>
                <a:ext uri="{FF2B5EF4-FFF2-40B4-BE49-F238E27FC236}">
                  <a16:creationId xmlns:a16="http://schemas.microsoft.com/office/drawing/2014/main" id="{EA03A5F1-2033-50A3-9D3B-2B442AF53EA2}"/>
                </a:ext>
              </a:extLst>
            </p:cNvPr>
            <p:cNvSpPr txBox="1"/>
            <p:nvPr/>
          </p:nvSpPr>
          <p:spPr>
            <a:xfrm>
              <a:off x="339230" y="5365868"/>
              <a:ext cx="666186" cy="369332"/>
            </a:xfrm>
            <a:prstGeom prst="rect">
              <a:avLst/>
            </a:prstGeom>
            <a:noFill/>
          </p:spPr>
          <p:txBody>
            <a:bodyPr wrap="square" rtlCol="0">
              <a:spAutoFit/>
            </a:bodyPr>
            <a:lstStyle/>
            <a:p>
              <a:pPr marL="0" marR="0" lvl="0" indent="0" algn="r" defTabSz="4572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-100</a:t>
              </a:r>
            </a:p>
          </p:txBody>
        </p:sp>
        <p:cxnSp>
          <p:nvCxnSpPr>
            <p:cNvPr id="116" name="Straight Connector 115">
              <a:extLst>
                <a:ext uri="{FF2B5EF4-FFF2-40B4-BE49-F238E27FC236}">
                  <a16:creationId xmlns:a16="http://schemas.microsoft.com/office/drawing/2014/main" id="{342D5E2C-DD58-BB2E-E4E3-9D9821AAEDA9}"/>
                </a:ext>
              </a:extLst>
            </p:cNvPr>
            <p:cNvCxnSpPr>
              <a:cxnSpLocks/>
            </p:cNvCxnSpPr>
            <p:nvPr/>
          </p:nvCxnSpPr>
          <p:spPr>
            <a:xfrm>
              <a:off x="1001385" y="3421584"/>
              <a:ext cx="5390467" cy="0"/>
            </a:xfrm>
            <a:prstGeom prst="line">
              <a:avLst/>
            </a:prstGeom>
            <a:noFill/>
            <a:ln w="28575" cap="flat" cmpd="sng" algn="ctr">
              <a:solidFill>
                <a:sysClr val="window" lastClr="FFFFFF">
                  <a:lumMod val="50000"/>
                </a:sysClr>
              </a:solidFill>
              <a:prstDash val="dash"/>
              <a:round/>
              <a:headEnd type="none" w="med" len="med"/>
              <a:tailEnd type="none" w="med" len="med"/>
            </a:ln>
            <a:effectLst/>
          </p:spPr>
        </p:cxnSp>
        <p:cxnSp>
          <p:nvCxnSpPr>
            <p:cNvPr id="117" name="Straight Connector 116">
              <a:extLst>
                <a:ext uri="{FF2B5EF4-FFF2-40B4-BE49-F238E27FC236}">
                  <a16:creationId xmlns:a16="http://schemas.microsoft.com/office/drawing/2014/main" id="{5380F22F-727C-7ED4-8547-A56D20130C2D}"/>
                </a:ext>
              </a:extLst>
            </p:cNvPr>
            <p:cNvCxnSpPr>
              <a:cxnSpLocks/>
            </p:cNvCxnSpPr>
            <p:nvPr/>
          </p:nvCxnSpPr>
          <p:spPr>
            <a:xfrm>
              <a:off x="991484" y="4294875"/>
              <a:ext cx="5390467" cy="0"/>
            </a:xfrm>
            <a:prstGeom prst="line">
              <a:avLst/>
            </a:prstGeom>
            <a:noFill/>
            <a:ln w="28575" cap="flat" cmpd="sng" algn="ctr">
              <a:solidFill>
                <a:sysClr val="window" lastClr="FFFFFF">
                  <a:lumMod val="50000"/>
                </a:sysClr>
              </a:solidFill>
              <a:prstDash val="dash"/>
              <a:round/>
              <a:headEnd type="none" w="med" len="med"/>
              <a:tailEnd type="none" w="med" len="med"/>
            </a:ln>
            <a:effectLst/>
          </p:spPr>
        </p:cxnSp>
      </p:grpSp>
      <p:sp>
        <p:nvSpPr>
          <p:cNvPr id="118" name="Text Box 15">
            <a:extLst>
              <a:ext uri="{FF2B5EF4-FFF2-40B4-BE49-F238E27FC236}">
                <a16:creationId xmlns:a16="http://schemas.microsoft.com/office/drawing/2014/main" id="{677B1350-91A5-D912-5CD3-A4F55A2988C2}"/>
              </a:ext>
            </a:extLst>
          </p:cNvPr>
          <p:cNvSpPr txBox="1">
            <a:spLocks noChangeArrowheads="1"/>
          </p:cNvSpPr>
          <p:nvPr/>
        </p:nvSpPr>
        <p:spPr bwMode="auto">
          <a:xfrm>
            <a:off x="431040" y="63892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pt-BR" altLang="en-US" sz="1200" b="0" spc="-10" dirty="0">
                <a:solidFill>
                  <a:schemeClr val="bg2"/>
                </a:solidFill>
                <a:latin typeface="Calibri" panose="020F0502020204030204" pitchFamily="34" charset="0"/>
                <a:cs typeface="+mn-cs"/>
              </a:rPr>
              <a:t>Bardia. ESMO Breast 2021. Abstr LBA4. </a:t>
            </a:r>
          </a:p>
        </p:txBody>
      </p:sp>
      <p:sp>
        <p:nvSpPr>
          <p:cNvPr id="119" name="Text Box 30">
            <a:extLst>
              <a:ext uri="{FF2B5EF4-FFF2-40B4-BE49-F238E27FC236}">
                <a16:creationId xmlns:a16="http://schemas.microsoft.com/office/drawing/2014/main" id="{99AB1C4C-60AB-5D8D-D1EB-FCA58F149EDE}"/>
              </a:ext>
            </a:extLst>
          </p:cNvPr>
          <p:cNvSpPr txBox="1">
            <a:spLocks noChangeArrowheads="1"/>
          </p:cNvSpPr>
          <p:nvPr/>
        </p:nvSpPr>
        <p:spPr bwMode="auto">
          <a:xfrm>
            <a:off x="633390" y="5726113"/>
            <a:ext cx="10782246" cy="64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Data cutoff: January 8, 2021. *Response evaluable patients had ≥1 postbaseline tumor assessment or discontinued tx; postbaseline tumor assessments not yet available for n = 3 at data cutoff. A best overall response of non-CR/non-PD was assigned to n = 1 patient who was not confirmed to have a target lesion per BICR. </a:t>
            </a: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DCR defined as best overall response of CR, PR, SD, or non-CR/non-PD.</a:t>
            </a:r>
          </a:p>
        </p:txBody>
      </p:sp>
    </p:spTree>
    <p:extLst>
      <p:ext uri="{BB962C8B-B14F-4D97-AF65-F5344CB8AC3E}">
        <p14:creationId xmlns:p14="http://schemas.microsoft.com/office/powerpoint/2010/main" val="21326287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Sacituzumab Govitecan vs Single-Agent CT in </a:t>
            </a:r>
            <a:r>
              <a:rPr lang="en-US" altLang="en-US" dirty="0" err="1"/>
              <a:t>mTNBC</a:t>
            </a:r>
            <a:r>
              <a:rPr lang="en-US" altLang="en-US" dirty="0"/>
              <a:t> After ≥2 Prior CT Regimens (ASCENT): Study Design</a:t>
            </a:r>
          </a:p>
        </p:txBody>
      </p:sp>
      <p:sp>
        <p:nvSpPr>
          <p:cNvPr id="3" name="Content Placeholder 2">
            <a:extLst>
              <a:ext uri="{FF2B5EF4-FFF2-40B4-BE49-F238E27FC236}">
                <a16:creationId xmlns:a16="http://schemas.microsoft.com/office/drawing/2014/main" id="{C1B05C1C-F476-4BF9-BF8D-C258A36DC475}"/>
              </a:ext>
            </a:extLst>
          </p:cNvPr>
          <p:cNvSpPr>
            <a:spLocks noGrp="1"/>
          </p:cNvSpPr>
          <p:nvPr>
            <p:ph idx="1"/>
          </p:nvPr>
        </p:nvSpPr>
        <p:spPr>
          <a:xfrm>
            <a:off x="604675" y="1513047"/>
            <a:ext cx="10877529" cy="407364"/>
          </a:xfrm>
        </p:spPr>
        <p:txBody>
          <a:bodyPr/>
          <a:lstStyle/>
          <a:p>
            <a:r>
              <a:rPr lang="en-US" sz="2400" b="0" dirty="0">
                <a:solidFill>
                  <a:schemeClr val="bg1"/>
                </a:solidFill>
                <a:latin typeface="Calibri" panose="020F0502020204030204" pitchFamily="34" charset="0"/>
              </a:rPr>
              <a:t>International, randomized, open-label phase III trial</a:t>
            </a:r>
            <a:endParaRPr lang="en-US" sz="2400" b="0" baseline="30000" dirty="0">
              <a:solidFill>
                <a:schemeClr val="bg1"/>
              </a:solidFill>
              <a:latin typeface="Calibri" panose="020F0502020204030204" pitchFamily="34" charset="0"/>
            </a:endParaRPr>
          </a:p>
          <a:p>
            <a:endParaRPr lang="en-US" sz="2400" dirty="0"/>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593741" y="2764467"/>
            <a:ext cx="2520666"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mTNBC and ≥2 prior CT (no upper limit; could include PD within 12 mo of [neo]adjuvant tx); prior taxane; RECIST v1.1 measurable disease; permitted brain mets if stable ≥4 wk before tx; ECOG PS 0/1</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529)</a:t>
            </a:r>
            <a:endParaRPr lang="en-US" altLang="en-US" sz="1600" b="0" dirty="0">
              <a:solidFill>
                <a:schemeClr val="bg1"/>
              </a:solidFill>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675082" y="2724986"/>
            <a:ext cx="3663266" cy="109728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Sacituzumab govitecan</a:t>
            </a:r>
            <a:r>
              <a:rPr lang="en-US" altLang="en-US" sz="1600" dirty="0">
                <a:solidFill>
                  <a:schemeClr val="tx1"/>
                </a:solidFill>
                <a:latin typeface="Calibri" panose="020F0502020204030204" pitchFamily="34" charset="0"/>
              </a:rPr>
              <a:t> </a:t>
            </a:r>
            <a:br>
              <a:rPr lang="en-US" altLang="en-US" sz="160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10 mg/kg IV on Days 1, 8</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267)</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3675082" y="3945044"/>
            <a:ext cx="3663266" cy="109728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Physician’s choice of single-agent CT*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262)</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047999" y="4198325"/>
            <a:ext cx="523896" cy="29535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048000" y="3273626"/>
            <a:ext cx="523895" cy="29268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6" name="Text Box 15">
            <a:extLst>
              <a:ext uri="{FF2B5EF4-FFF2-40B4-BE49-F238E27FC236}">
                <a16:creationId xmlns:a16="http://schemas.microsoft.com/office/drawing/2014/main" id="{8AE2F686-6C9B-4159-AB98-C7D348CB7429}"/>
              </a:ext>
            </a:extLst>
          </p:cNvPr>
          <p:cNvSpPr txBox="1">
            <a:spLocks noChangeArrowheads="1"/>
          </p:cNvSpPr>
          <p:nvPr/>
        </p:nvSpPr>
        <p:spPr bwMode="auto">
          <a:xfrm>
            <a:off x="430066" y="636692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Bardia. NEJM. 2021;384:1529.</a:t>
            </a:r>
            <a:endParaRPr lang="en-US" altLang="en-US" sz="1200" b="0" dirty="0">
              <a:solidFill>
                <a:schemeClr val="bg2"/>
              </a:solidFill>
              <a:latin typeface="Calibri" panose="020F0502020204030204" pitchFamily="34" charset="0"/>
            </a:endParaRPr>
          </a:p>
        </p:txBody>
      </p:sp>
      <p:sp>
        <p:nvSpPr>
          <p:cNvPr id="24" name="TextBox 23">
            <a:extLst>
              <a:ext uri="{FF2B5EF4-FFF2-40B4-BE49-F238E27FC236}">
                <a16:creationId xmlns:a16="http://schemas.microsoft.com/office/drawing/2014/main" id="{B845A983-DD9D-4DC2-95AD-568D65677B43}"/>
              </a:ext>
            </a:extLst>
          </p:cNvPr>
          <p:cNvSpPr txBox="1"/>
          <p:nvPr/>
        </p:nvSpPr>
        <p:spPr bwMode="auto">
          <a:xfrm>
            <a:off x="7917085" y="2724986"/>
            <a:ext cx="3960985"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algn="l">
              <a:lnSpc>
                <a:spcPct val="100000"/>
              </a:lnSpc>
              <a:spcBef>
                <a:spcPct val="50000"/>
              </a:spcBef>
              <a:spcAft>
                <a:spcPct val="0"/>
              </a:spcAft>
              <a:buClrTx/>
              <a:buFont typeface="Wingdings" panose="05000000000000000000" pitchFamily="2" charset="2"/>
              <a:buChar char="§"/>
            </a:pPr>
            <a:r>
              <a:rPr lang="en-US" sz="2400" dirty="0">
                <a:solidFill>
                  <a:schemeClr val="bg1"/>
                </a:solidFill>
                <a:latin typeface="Calibri" panose="020F0502020204030204" pitchFamily="34" charset="0"/>
              </a:rPr>
              <a:t>Primary endpoint: </a:t>
            </a:r>
            <a:r>
              <a:rPr lang="en-US" sz="2400" b="0" dirty="0">
                <a:solidFill>
                  <a:schemeClr val="bg1"/>
                </a:solidFill>
                <a:latin typeface="Calibri" panose="020F0502020204030204" pitchFamily="34" charset="0"/>
              </a:rPr>
              <a:t>PFS by BICR in patients without brain mets</a:t>
            </a:r>
          </a:p>
          <a:p>
            <a:pPr marL="342900" indent="-342900" algn="l">
              <a:lnSpc>
                <a:spcPct val="100000"/>
              </a:lnSpc>
              <a:spcBef>
                <a:spcPct val="50000"/>
              </a:spcBef>
              <a:spcAft>
                <a:spcPct val="0"/>
              </a:spcAft>
              <a:buClrTx/>
              <a:buFont typeface="Wingdings" panose="05000000000000000000" pitchFamily="2" charset="2"/>
              <a:buChar char="§"/>
            </a:pPr>
            <a:r>
              <a:rPr lang="en-US" sz="2400" dirty="0">
                <a:solidFill>
                  <a:schemeClr val="bg1"/>
                </a:solidFill>
                <a:latin typeface="Calibri" panose="020F0502020204030204" pitchFamily="34" charset="0"/>
              </a:rPr>
              <a:t>Secondary endpoints:</a:t>
            </a:r>
            <a:r>
              <a:rPr lang="en-US" sz="2400" b="0" dirty="0">
                <a:solidFill>
                  <a:schemeClr val="bg1"/>
                </a:solidFill>
                <a:latin typeface="Calibri" panose="020F0502020204030204" pitchFamily="34" charset="0"/>
              </a:rPr>
              <a:t> investigator-assessed PFS, OS, ORR, DoR, TTR, safety</a:t>
            </a:r>
          </a:p>
        </p:txBody>
      </p:sp>
      <p:sp>
        <p:nvSpPr>
          <p:cNvPr id="25" name="Rectangle 46">
            <a:extLst>
              <a:ext uri="{FF2B5EF4-FFF2-40B4-BE49-F238E27FC236}">
                <a16:creationId xmlns:a16="http://schemas.microsoft.com/office/drawing/2014/main" id="{16B1F746-C6CD-4C96-8E2C-8CF0B382267C}"/>
              </a:ext>
            </a:extLst>
          </p:cNvPr>
          <p:cNvSpPr>
            <a:spLocks noChangeArrowheads="1"/>
          </p:cNvSpPr>
          <p:nvPr/>
        </p:nvSpPr>
        <p:spPr bwMode="auto">
          <a:xfrm>
            <a:off x="1033688" y="2104540"/>
            <a:ext cx="45741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Stratified by geography (N America vs rest of world), </a:t>
            </a:r>
          </a:p>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number of prior CT (2-3 vs &gt;3), brain mets (yes vs no)</a:t>
            </a:r>
          </a:p>
        </p:txBody>
      </p:sp>
      <p:cxnSp>
        <p:nvCxnSpPr>
          <p:cNvPr id="22" name="Straight Arrow Connector 21">
            <a:extLst>
              <a:ext uri="{FF2B5EF4-FFF2-40B4-BE49-F238E27FC236}">
                <a16:creationId xmlns:a16="http://schemas.microsoft.com/office/drawing/2014/main" id="{EE6A3E45-AA4C-4320-BD7D-101DD4A6DF4F}"/>
              </a:ext>
            </a:extLst>
          </p:cNvPr>
          <p:cNvCxnSpPr>
            <a:cxnSpLocks/>
          </p:cNvCxnSpPr>
          <p:nvPr/>
        </p:nvCxnSpPr>
        <p:spPr bwMode="auto">
          <a:xfrm rot="5400000">
            <a:off x="2989907" y="2957853"/>
            <a:ext cx="640080" cy="0"/>
          </a:xfrm>
          <a:prstGeom prst="straightConnector1">
            <a:avLst/>
          </a:prstGeom>
          <a:noFill/>
          <a:ln w="28575" cap="flat" cmpd="sng" algn="ctr">
            <a:solidFill>
              <a:schemeClr val="bg1"/>
            </a:solidFill>
            <a:prstDash val="sysDash"/>
            <a:round/>
            <a:headEnd type="none" w="med" len="med"/>
            <a:tailEnd type="triangle"/>
          </a:ln>
          <a:effectLst/>
        </p:spPr>
      </p:cxnSp>
      <p:sp>
        <p:nvSpPr>
          <p:cNvPr id="4" name="TextBox 3">
            <a:extLst>
              <a:ext uri="{FF2B5EF4-FFF2-40B4-BE49-F238E27FC236}">
                <a16:creationId xmlns:a16="http://schemas.microsoft.com/office/drawing/2014/main" id="{3B751AC5-A5C5-438A-8DC6-068128E3D2F3}"/>
              </a:ext>
            </a:extLst>
          </p:cNvPr>
          <p:cNvSpPr txBox="1"/>
          <p:nvPr/>
        </p:nvSpPr>
        <p:spPr bwMode="auto">
          <a:xfrm>
            <a:off x="3274925" y="5039923"/>
            <a:ext cx="45741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ts val="0"/>
              </a:spcBef>
            </a:pPr>
            <a:r>
              <a:rPr lang="en-US" sz="1400" b="0" dirty="0">
                <a:solidFill>
                  <a:schemeClr val="bg1"/>
                </a:solidFill>
                <a:latin typeface="Calibri" panose="020F0502020204030204" pitchFamily="34" charset="0"/>
              </a:rPr>
              <a:t>*Capecitabine, eribulin, gemcitabine, or vinorelbine.</a:t>
            </a:r>
          </a:p>
        </p:txBody>
      </p:sp>
      <p:cxnSp>
        <p:nvCxnSpPr>
          <p:cNvPr id="26" name="Straight Arrow Connector 25">
            <a:extLst>
              <a:ext uri="{FF2B5EF4-FFF2-40B4-BE49-F238E27FC236}">
                <a16:creationId xmlns:a16="http://schemas.microsoft.com/office/drawing/2014/main" id="{D543E48E-EACB-4A32-98F5-52CE5EF27677}"/>
              </a:ext>
            </a:extLst>
          </p:cNvPr>
          <p:cNvCxnSpPr>
            <a:cxnSpLocks/>
          </p:cNvCxnSpPr>
          <p:nvPr/>
        </p:nvCxnSpPr>
        <p:spPr bwMode="auto">
          <a:xfrm rot="5400000">
            <a:off x="7246908" y="2631797"/>
            <a:ext cx="182880" cy="0"/>
          </a:xfrm>
          <a:prstGeom prst="straightConnector1">
            <a:avLst/>
          </a:prstGeom>
          <a:noFill/>
          <a:ln w="28575" cap="flat" cmpd="sng" algn="ctr">
            <a:solidFill>
              <a:schemeClr val="bg1"/>
            </a:solidFill>
            <a:prstDash val="solid"/>
            <a:round/>
            <a:headEnd type="none" w="med" len="med"/>
            <a:tailEnd type="triangle"/>
          </a:ln>
          <a:effectLst/>
        </p:spPr>
      </p:cxnSp>
      <p:sp>
        <p:nvSpPr>
          <p:cNvPr id="27" name="Rectangle 46">
            <a:extLst>
              <a:ext uri="{FF2B5EF4-FFF2-40B4-BE49-F238E27FC236}">
                <a16:creationId xmlns:a16="http://schemas.microsoft.com/office/drawing/2014/main" id="{93A4476A-B12B-42C7-B433-BB2991E9310A}"/>
              </a:ext>
            </a:extLst>
          </p:cNvPr>
          <p:cNvSpPr>
            <a:spLocks noChangeArrowheads="1"/>
          </p:cNvSpPr>
          <p:nvPr/>
        </p:nvSpPr>
        <p:spPr bwMode="auto">
          <a:xfrm>
            <a:off x="6779403" y="2074807"/>
            <a:ext cx="11331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21-day cycles</a:t>
            </a:r>
          </a:p>
        </p:txBody>
      </p:sp>
      <p:sp>
        <p:nvSpPr>
          <p:cNvPr id="29" name="Content Placeholder 2">
            <a:extLst>
              <a:ext uri="{FF2B5EF4-FFF2-40B4-BE49-F238E27FC236}">
                <a16:creationId xmlns:a16="http://schemas.microsoft.com/office/drawing/2014/main" id="{2D4E9CD0-DC5F-41C3-BD5A-340A6F2A91A4}"/>
              </a:ext>
            </a:extLst>
          </p:cNvPr>
          <p:cNvSpPr txBox="1">
            <a:spLocks/>
          </p:cNvSpPr>
          <p:nvPr/>
        </p:nvSpPr>
        <p:spPr>
          <a:xfrm>
            <a:off x="604675" y="5712131"/>
            <a:ext cx="10877529" cy="45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eaLnBrk="1" hangingPunct="1">
              <a:lnSpc>
                <a:spcPct val="90000"/>
              </a:lnSpc>
              <a:spcBef>
                <a:spcPts val="1000"/>
              </a:spcBef>
              <a:spcAft>
                <a:spcPts val="700"/>
              </a:spcAft>
              <a:buClr>
                <a:schemeClr val="bg1"/>
              </a:buClr>
              <a:buFont typeface="Wingdings" panose="05000000000000000000" pitchFamily="2" charset="2"/>
              <a:buChar char="§"/>
              <a:defRPr sz="2400" b="0">
                <a:solidFill>
                  <a:schemeClr val="bg1"/>
                </a:solidFill>
                <a:latin typeface="Calibri" panose="020F0502020204030204" pitchFamily="34" charset="0"/>
                <a:cs typeface="+mn-cs"/>
              </a:defRPr>
            </a:lvl1pPr>
            <a:lvl2pPr marL="742950" indent="-285750" eaLnBrk="1"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eaLnBrk="1"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eaLnBrk="1"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eaLnBrk="1"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400">
                <a:latin typeface="+mn-lt"/>
              </a:defRPr>
            </a:lvl6pPr>
            <a:lvl7pPr marL="2971800" indent="-228600" fontAlgn="base">
              <a:lnSpc>
                <a:spcPct val="90000"/>
              </a:lnSpc>
              <a:spcBef>
                <a:spcPct val="35000"/>
              </a:spcBef>
              <a:spcAft>
                <a:spcPct val="25000"/>
              </a:spcAft>
              <a:buClr>
                <a:schemeClr val="accent2"/>
              </a:buClr>
              <a:buFont typeface="Arial" charset="0"/>
              <a:buChar char="–"/>
              <a:defRPr sz="1400">
                <a:latin typeface="+mn-lt"/>
              </a:defRPr>
            </a:lvl7pPr>
            <a:lvl8pPr marL="3429000" indent="-228600" fontAlgn="base">
              <a:lnSpc>
                <a:spcPct val="90000"/>
              </a:lnSpc>
              <a:spcBef>
                <a:spcPct val="35000"/>
              </a:spcBef>
              <a:spcAft>
                <a:spcPct val="25000"/>
              </a:spcAft>
              <a:buClr>
                <a:schemeClr val="accent2"/>
              </a:buClr>
              <a:buFont typeface="Arial" charset="0"/>
              <a:buChar char="–"/>
              <a:defRPr sz="1400">
                <a:latin typeface="+mn-lt"/>
              </a:defRPr>
            </a:lvl8pPr>
            <a:lvl9pPr marL="3886200" indent="-228600" fontAlgn="base">
              <a:lnSpc>
                <a:spcPct val="90000"/>
              </a:lnSpc>
              <a:spcBef>
                <a:spcPct val="35000"/>
              </a:spcBef>
              <a:spcAft>
                <a:spcPct val="25000"/>
              </a:spcAft>
              <a:buClr>
                <a:schemeClr val="accent2"/>
              </a:buClr>
              <a:buFont typeface="Arial" charset="0"/>
              <a:buChar char="–"/>
              <a:defRPr sz="1400">
                <a:latin typeface="+mn-lt"/>
              </a:defRPr>
            </a:lvl9pPr>
          </a:lstStyle>
          <a:p>
            <a:r>
              <a:rPr lang="en-US" b="1" dirty="0">
                <a:solidFill>
                  <a:schemeClr val="accent3"/>
                </a:solidFill>
              </a:rPr>
              <a:t>Trial halted early based on efficacy</a:t>
            </a:r>
            <a:r>
              <a:rPr lang="en-US" dirty="0"/>
              <a:t> per unanimous recommendation of DSMC</a:t>
            </a:r>
          </a:p>
        </p:txBody>
      </p:sp>
    </p:spTree>
    <p:extLst>
      <p:ext uri="{BB962C8B-B14F-4D97-AF65-F5344CB8AC3E}">
        <p14:creationId xmlns:p14="http://schemas.microsoft.com/office/powerpoint/2010/main" val="14787169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F903B-BE30-8A29-AAAE-3D986DE2ECCF}"/>
              </a:ext>
            </a:extLst>
          </p:cNvPr>
          <p:cNvSpPr>
            <a:spLocks noGrp="1"/>
          </p:cNvSpPr>
          <p:nvPr>
            <p:ph type="title"/>
          </p:nvPr>
        </p:nvSpPr>
        <p:spPr/>
        <p:txBody>
          <a:bodyPr/>
          <a:lstStyle/>
          <a:p>
            <a:r>
              <a:rPr lang="en-US" altLang="en-US" dirty="0"/>
              <a:t>ASCENT: Efficacy and Safety Summary</a:t>
            </a:r>
            <a:endParaRPr lang="en-US" dirty="0"/>
          </a:p>
        </p:txBody>
      </p:sp>
      <p:graphicFrame>
        <p:nvGraphicFramePr>
          <p:cNvPr id="4" name="Group 32">
            <a:extLst>
              <a:ext uri="{FF2B5EF4-FFF2-40B4-BE49-F238E27FC236}">
                <a16:creationId xmlns:a16="http://schemas.microsoft.com/office/drawing/2014/main" id="{6B624923-5BA4-CBE8-B95A-E1B057ABF773}"/>
              </a:ext>
            </a:extLst>
          </p:cNvPr>
          <p:cNvGraphicFramePr>
            <a:graphicFrameLocks noGrp="1"/>
          </p:cNvGraphicFramePr>
          <p:nvPr>
            <p:extLst>
              <p:ext uri="{D42A27DB-BD31-4B8C-83A1-F6EECF244321}">
                <p14:modId xmlns:p14="http://schemas.microsoft.com/office/powerpoint/2010/main" val="3879793844"/>
              </p:ext>
            </p:extLst>
          </p:nvPr>
        </p:nvGraphicFramePr>
        <p:xfrm>
          <a:off x="728282" y="1615358"/>
          <a:ext cx="10753922" cy="2905880"/>
        </p:xfrm>
        <a:graphic>
          <a:graphicData uri="http://schemas.openxmlformats.org/drawingml/2006/table">
            <a:tbl>
              <a:tblPr/>
              <a:tblGrid>
                <a:gridCol w="5000344">
                  <a:extLst>
                    <a:ext uri="{9D8B030D-6E8A-4147-A177-3AD203B41FA5}">
                      <a16:colId xmlns:a16="http://schemas.microsoft.com/office/drawing/2014/main" val="2570165244"/>
                    </a:ext>
                  </a:extLst>
                </a:gridCol>
                <a:gridCol w="2876789">
                  <a:extLst>
                    <a:ext uri="{9D8B030D-6E8A-4147-A177-3AD203B41FA5}">
                      <a16:colId xmlns:a16="http://schemas.microsoft.com/office/drawing/2014/main" val="20001"/>
                    </a:ext>
                  </a:extLst>
                </a:gridCol>
                <a:gridCol w="2876789">
                  <a:extLst>
                    <a:ext uri="{9D8B030D-6E8A-4147-A177-3AD203B41FA5}">
                      <a16:colId xmlns:a16="http://schemas.microsoft.com/office/drawing/2014/main" val="3304843853"/>
                    </a:ext>
                  </a:extLst>
                </a:gridCol>
              </a:tblGrid>
              <a:tr h="410165">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j-lt"/>
                        </a:rPr>
                        <a:t>Survival Outcome</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mj-lt"/>
                        </a:rPr>
                        <a:t>Sacituzumab Govitecan </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mj-lt"/>
                        </a:rPr>
                        <a:t>(n = 235)</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mj-lt"/>
                        </a:rPr>
                        <a:t>Chemotherapy</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mj-lt"/>
                        </a:rPr>
                        <a:t>(n = 233)</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577620965"/>
                  </a:ext>
                </a:extLst>
              </a:tr>
              <a:tr h="2343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1"/>
                          </a:solidFill>
                          <a:effectLst/>
                          <a:latin typeface="+mj-lt"/>
                          <a:ea typeface="+mn-ea"/>
                          <a:cs typeface="+mn-cs"/>
                        </a:rPr>
                        <a:t>Median </a:t>
                      </a:r>
                      <a:r>
                        <a:rPr kumimoji="0" lang="en-US" sz="1800" b="0" i="0" u="none" strike="noStrike" kern="1200" cap="none" normalizeH="0" baseline="0" dirty="0" err="1">
                          <a:ln>
                            <a:noFill/>
                          </a:ln>
                          <a:solidFill>
                            <a:schemeClr val="bg1"/>
                          </a:solidFill>
                          <a:effectLst/>
                          <a:latin typeface="+mj-lt"/>
                          <a:ea typeface="+mn-ea"/>
                          <a:cs typeface="+mn-cs"/>
                        </a:rPr>
                        <a:t>PFS</a:t>
                      </a:r>
                      <a:r>
                        <a:rPr kumimoji="0" lang="en-US" sz="1800" b="0" i="0" u="none" strike="noStrike" kern="1200" cap="none" normalizeH="0" baseline="0" dirty="0">
                          <a:ln>
                            <a:noFill/>
                          </a:ln>
                          <a:solidFill>
                            <a:schemeClr val="bg1"/>
                          </a:solidFill>
                          <a:effectLst/>
                          <a:latin typeface="+mj-lt"/>
                          <a:ea typeface="+mn-ea"/>
                          <a:cs typeface="+mn-cs"/>
                        </a:rPr>
                        <a:t> without brain mets, mo (95% CI)</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j-lt"/>
                        </a:rPr>
                        <a:t>5.6 (4.3-6.3)</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j-lt"/>
                        </a:rPr>
                        <a:t>1.7 (1.5-2.6)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3438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1"/>
                          </a:solidFill>
                          <a:effectLst/>
                          <a:latin typeface="+mj-lt"/>
                        </a:rPr>
                        <a:t>HR </a:t>
                      </a:r>
                      <a:r>
                        <a:rPr kumimoji="0" lang="en-US" sz="1800" b="0" i="0" u="none" strike="noStrike" kern="1200" cap="none" normalizeH="0" baseline="0" dirty="0">
                          <a:ln>
                            <a:noFill/>
                          </a:ln>
                          <a:solidFill>
                            <a:schemeClr val="bg1"/>
                          </a:solidFill>
                          <a:effectLst/>
                          <a:latin typeface="+mj-lt"/>
                          <a:ea typeface="+mn-ea"/>
                          <a:cs typeface="+mn-cs"/>
                        </a:rPr>
                        <a:t>(95% CI); </a:t>
                      </a:r>
                      <a:r>
                        <a:rPr kumimoji="0" lang="en-US" sz="1800" b="0" i="1" u="none" strike="noStrike" kern="1200" cap="none" normalizeH="0" baseline="0" dirty="0">
                          <a:ln>
                            <a:noFill/>
                          </a:ln>
                          <a:solidFill>
                            <a:schemeClr val="bg1"/>
                          </a:solidFill>
                          <a:effectLst/>
                          <a:latin typeface="+mj-lt"/>
                          <a:ea typeface="+mn-ea"/>
                          <a:cs typeface="+mn-cs"/>
                        </a:rPr>
                        <a:t>P </a:t>
                      </a:r>
                      <a:r>
                        <a:rPr kumimoji="0" lang="en-US" sz="1800" b="0" i="0" u="none" strike="noStrike" kern="1200" cap="none" normalizeH="0" baseline="0" dirty="0">
                          <a:ln>
                            <a:noFill/>
                          </a:ln>
                          <a:solidFill>
                            <a:schemeClr val="bg1"/>
                          </a:solidFill>
                          <a:effectLst/>
                          <a:latin typeface="+mj-lt"/>
                          <a:ea typeface="+mn-ea"/>
                          <a:cs typeface="+mn-cs"/>
                        </a:rPr>
                        <a:t>Value</a:t>
                      </a:r>
                      <a:endParaRPr kumimoji="0" lang="en-US" sz="1800" b="0" i="0" u="none" strike="noStrike" cap="none" normalizeH="0" baseline="0" dirty="0">
                        <a:ln>
                          <a:noFill/>
                        </a:ln>
                        <a:solidFill>
                          <a:schemeClr val="bg1"/>
                        </a:solidFill>
                        <a:effectLst/>
                        <a:latin typeface="+mj-lt"/>
                      </a:endParaRP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algn="ctr"/>
                      <a:r>
                        <a:rPr kumimoji="0" lang="en-US" sz="1800" b="0" i="0" u="none" strike="noStrike" cap="none" normalizeH="0" baseline="0" dirty="0">
                          <a:ln>
                            <a:noFill/>
                          </a:ln>
                          <a:solidFill>
                            <a:schemeClr val="bg1"/>
                          </a:solidFill>
                          <a:effectLst/>
                          <a:latin typeface="+mj-lt"/>
                        </a:rPr>
                        <a:t>0.41 (0.32-0.52); </a:t>
                      </a:r>
                      <a:r>
                        <a:rPr kumimoji="0" lang="en-US" sz="1800" b="0" i="1" u="none" strike="noStrike" cap="none" normalizeH="0" baseline="0" dirty="0">
                          <a:ln>
                            <a:noFill/>
                          </a:ln>
                          <a:solidFill>
                            <a:schemeClr val="bg1"/>
                          </a:solidFill>
                          <a:effectLst/>
                          <a:latin typeface="+mj-lt"/>
                        </a:rPr>
                        <a:t>P</a:t>
                      </a:r>
                      <a:r>
                        <a:rPr kumimoji="0" lang="en-US" sz="1800" b="0" i="0" u="none" strike="noStrike" cap="none" normalizeH="0" baseline="0" dirty="0">
                          <a:ln>
                            <a:noFill/>
                          </a:ln>
                          <a:solidFill>
                            <a:schemeClr val="bg1"/>
                          </a:solidFill>
                          <a:effectLst/>
                          <a:latin typeface="+mj-lt"/>
                        </a:rPr>
                        <a:t> &lt;.001)</a:t>
                      </a:r>
                      <a:endParaRPr lang="en-US" sz="1800" dirty="0">
                        <a:solidFill>
                          <a:schemeClr val="bg1"/>
                        </a:solidFill>
                        <a:latin typeface="+mj-lt"/>
                      </a:endParaRP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763493550"/>
                  </a:ext>
                </a:extLst>
              </a:tr>
              <a:tr h="23438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1"/>
                          </a:solidFill>
                          <a:effectLst/>
                          <a:latin typeface="+mj-lt"/>
                          <a:ea typeface="+mn-ea"/>
                          <a:cs typeface="+mn-cs"/>
                        </a:rPr>
                        <a:t>Median </a:t>
                      </a:r>
                      <a:r>
                        <a:rPr kumimoji="0" lang="en-US" sz="1800" b="0" i="0" u="none" strike="noStrike" kern="1200" cap="none" normalizeH="0" baseline="0" dirty="0" err="1">
                          <a:ln>
                            <a:noFill/>
                          </a:ln>
                          <a:solidFill>
                            <a:schemeClr val="bg1"/>
                          </a:solidFill>
                          <a:effectLst/>
                          <a:latin typeface="+mj-lt"/>
                          <a:ea typeface="+mn-ea"/>
                          <a:cs typeface="+mn-cs"/>
                        </a:rPr>
                        <a:t>PFS</a:t>
                      </a:r>
                      <a:r>
                        <a:rPr kumimoji="0" lang="en-US" sz="1800" b="0" i="0" u="none" strike="noStrike" kern="1200" cap="none" normalizeH="0" baseline="0" dirty="0">
                          <a:ln>
                            <a:noFill/>
                          </a:ln>
                          <a:solidFill>
                            <a:schemeClr val="bg1"/>
                          </a:solidFill>
                          <a:effectLst/>
                          <a:latin typeface="+mj-lt"/>
                          <a:ea typeface="+mn-ea"/>
                          <a:cs typeface="+mn-cs"/>
                        </a:rPr>
                        <a:t> in overall population, mo (95% CI)</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latin typeface="+mj-lt"/>
                        </a:rPr>
                        <a:t>4.8 (4.1-5.8)</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latin typeface="+mj-lt"/>
                        </a:rPr>
                        <a:t>1.7 (1.5-2.5)</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9074810"/>
                  </a:ext>
                </a:extLst>
              </a:tr>
              <a:tr h="0">
                <a:tc vMerge="1">
                  <a:txBody>
                    <a:bodyPr/>
                    <a:lstStyle/>
                    <a:p>
                      <a:endParaRPr lang="en-US"/>
                    </a:p>
                  </a:txBody>
                  <a:tcPr/>
                </a:tc>
                <a:tc rowSpan="2"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mj-lt"/>
                        </a:rPr>
                        <a:t>0.41 (0.32-0.52); </a:t>
                      </a:r>
                      <a:r>
                        <a:rPr kumimoji="0" lang="en-US" sz="1800" b="0" i="1" u="none" strike="noStrike" cap="none" normalizeH="0" baseline="0" dirty="0">
                          <a:ln>
                            <a:noFill/>
                          </a:ln>
                          <a:solidFill>
                            <a:schemeClr val="bg1"/>
                          </a:solidFill>
                          <a:effectLst/>
                          <a:latin typeface="+mj-lt"/>
                        </a:rPr>
                        <a:t>P</a:t>
                      </a:r>
                      <a:r>
                        <a:rPr kumimoji="0" lang="en-US" sz="1800" b="0" i="0" u="none" strike="noStrike" cap="none" normalizeH="0" baseline="0" dirty="0">
                          <a:ln>
                            <a:noFill/>
                          </a:ln>
                          <a:solidFill>
                            <a:schemeClr val="bg1"/>
                          </a:solidFill>
                          <a:effectLst/>
                          <a:latin typeface="+mj-lt"/>
                        </a:rPr>
                        <a:t> &lt;.001)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hMerge="1">
                  <a:txBody>
                    <a:bodyPr/>
                    <a:lstStyle/>
                    <a:p>
                      <a:endParaRPr lang="en-US"/>
                    </a:p>
                  </a:txBody>
                  <a:tcPr/>
                </a:tc>
                <a:extLst>
                  <a:ext uri="{0D108BD9-81ED-4DB2-BD59-A6C34878D82A}">
                    <a16:rowId xmlns:a16="http://schemas.microsoft.com/office/drawing/2014/main" val="2213026634"/>
                  </a:ext>
                </a:extLst>
              </a:tr>
              <a:tr h="23438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1"/>
                          </a:solidFill>
                          <a:effectLst/>
                          <a:latin typeface="+mj-lt"/>
                        </a:rPr>
                        <a:t>HR </a:t>
                      </a:r>
                      <a:r>
                        <a:rPr kumimoji="0" lang="en-US" sz="1800" b="0" i="0" u="none" strike="noStrike" kern="1200" cap="none" normalizeH="0" baseline="0" dirty="0">
                          <a:ln>
                            <a:noFill/>
                          </a:ln>
                          <a:solidFill>
                            <a:schemeClr val="bg1"/>
                          </a:solidFill>
                          <a:effectLst/>
                          <a:latin typeface="+mj-lt"/>
                          <a:ea typeface="+mn-ea"/>
                          <a:cs typeface="+mn-cs"/>
                        </a:rPr>
                        <a:t>(95% CI); </a:t>
                      </a:r>
                      <a:r>
                        <a:rPr kumimoji="0" lang="en-US" sz="1800" b="0" i="1" u="none" strike="noStrike" kern="1200" cap="none" normalizeH="0" baseline="0" dirty="0">
                          <a:ln>
                            <a:noFill/>
                          </a:ln>
                          <a:solidFill>
                            <a:schemeClr val="bg1"/>
                          </a:solidFill>
                          <a:effectLst/>
                          <a:latin typeface="+mj-lt"/>
                          <a:ea typeface="+mn-ea"/>
                          <a:cs typeface="+mn-cs"/>
                        </a:rPr>
                        <a:t>P </a:t>
                      </a:r>
                      <a:r>
                        <a:rPr kumimoji="0" lang="en-US" sz="1800" b="0" i="0" u="none" strike="noStrike" kern="1200" cap="none" normalizeH="0" baseline="0" dirty="0">
                          <a:ln>
                            <a:noFill/>
                          </a:ln>
                          <a:solidFill>
                            <a:schemeClr val="bg1"/>
                          </a:solidFill>
                          <a:effectLst/>
                          <a:latin typeface="+mj-lt"/>
                          <a:ea typeface="+mn-ea"/>
                          <a:cs typeface="+mn-cs"/>
                        </a:rPr>
                        <a:t>Value</a:t>
                      </a:r>
                      <a:endParaRPr kumimoji="0" lang="en-US" sz="1800" b="0" i="0" u="none" strike="noStrike" cap="none" normalizeH="0" baseline="0" dirty="0">
                        <a:ln>
                          <a:noFill/>
                        </a:ln>
                        <a:solidFill>
                          <a:schemeClr val="bg1"/>
                        </a:solidFill>
                        <a:effectLst/>
                        <a:latin typeface="+mj-lt"/>
                      </a:endParaRP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2839156885"/>
                  </a:ext>
                </a:extLst>
              </a:tr>
              <a:tr h="23438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1"/>
                          </a:solidFill>
                          <a:effectLst/>
                          <a:latin typeface="+mj-lt"/>
                          <a:ea typeface="+mn-ea"/>
                          <a:cs typeface="+mn-cs"/>
                        </a:rPr>
                        <a:t>Median OS without brain mets,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1"/>
                          </a:solidFill>
                          <a:effectLst/>
                          <a:latin typeface="+mj-lt"/>
                        </a:rPr>
                        <a:t>HR </a:t>
                      </a:r>
                      <a:r>
                        <a:rPr kumimoji="0" lang="en-US" sz="1800" b="0" i="0" u="none" strike="noStrike" kern="1200" cap="none" normalizeH="0" baseline="0" dirty="0">
                          <a:ln>
                            <a:noFill/>
                          </a:ln>
                          <a:solidFill>
                            <a:schemeClr val="bg1"/>
                          </a:solidFill>
                          <a:effectLst/>
                          <a:latin typeface="+mj-lt"/>
                          <a:ea typeface="+mn-ea"/>
                          <a:cs typeface="+mn-cs"/>
                        </a:rPr>
                        <a:t>(95% CI); </a:t>
                      </a:r>
                      <a:r>
                        <a:rPr kumimoji="0" lang="en-US" sz="1800" b="0" i="1" u="none" strike="noStrike" kern="1200" cap="none" normalizeH="0" baseline="0" dirty="0">
                          <a:ln>
                            <a:noFill/>
                          </a:ln>
                          <a:solidFill>
                            <a:schemeClr val="bg1"/>
                          </a:solidFill>
                          <a:effectLst/>
                          <a:latin typeface="+mj-lt"/>
                          <a:ea typeface="+mn-ea"/>
                          <a:cs typeface="+mn-cs"/>
                        </a:rPr>
                        <a:t>P </a:t>
                      </a:r>
                      <a:r>
                        <a:rPr kumimoji="0" lang="en-US" sz="1800" b="0" i="0" u="none" strike="noStrike" kern="1200" cap="none" normalizeH="0" baseline="0" dirty="0">
                          <a:ln>
                            <a:noFill/>
                          </a:ln>
                          <a:solidFill>
                            <a:schemeClr val="bg1"/>
                          </a:solidFill>
                          <a:effectLst/>
                          <a:latin typeface="+mj-lt"/>
                          <a:ea typeface="+mn-ea"/>
                          <a:cs typeface="+mn-cs"/>
                        </a:rPr>
                        <a:t>Value</a:t>
                      </a:r>
                      <a:endParaRPr kumimoji="0" lang="en-US" sz="1800" b="0" i="0" u="none" strike="noStrike" cap="none" normalizeH="0" baseline="0" dirty="0">
                        <a:ln>
                          <a:noFill/>
                        </a:ln>
                        <a:solidFill>
                          <a:schemeClr val="bg1"/>
                        </a:solidFill>
                        <a:effectLst/>
                        <a:latin typeface="+mj-lt"/>
                      </a:endParaRP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j-lt"/>
                        </a:rPr>
                        <a:t>12.1 (10.7-14.0)</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j-lt"/>
                        </a:rPr>
                        <a:t>6.7 (5.8-7.7)</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2"/>
                  </a:ext>
                </a:extLst>
              </a:tr>
              <a:tr h="234384">
                <a:tc v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j-lt"/>
                        </a:rPr>
                        <a:t>0.48 (0.38-0.59); </a:t>
                      </a:r>
                      <a:r>
                        <a:rPr kumimoji="0" lang="en-US" sz="1800" b="0" i="1" u="none" strike="noStrike" cap="none" normalizeH="0" baseline="0" dirty="0">
                          <a:ln>
                            <a:noFill/>
                          </a:ln>
                          <a:solidFill>
                            <a:schemeClr val="bg1"/>
                          </a:solidFill>
                          <a:effectLst/>
                          <a:latin typeface="+mj-lt"/>
                        </a:rPr>
                        <a:t>P</a:t>
                      </a:r>
                      <a:r>
                        <a:rPr kumimoji="0" lang="en-US" sz="1800" b="0" i="0" u="none" strike="noStrike" cap="none" normalizeH="0" baseline="0" dirty="0">
                          <a:ln>
                            <a:noFill/>
                          </a:ln>
                          <a:solidFill>
                            <a:schemeClr val="bg1"/>
                          </a:solidFill>
                          <a:effectLst/>
                          <a:latin typeface="+mj-lt"/>
                        </a:rPr>
                        <a:t> &lt;.001) </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31445545"/>
                  </a:ext>
                </a:extLst>
              </a:tr>
            </a:tbl>
          </a:graphicData>
        </a:graphic>
      </p:graphicFrame>
      <p:sp>
        <p:nvSpPr>
          <p:cNvPr id="5" name="Text Box 15">
            <a:extLst>
              <a:ext uri="{FF2B5EF4-FFF2-40B4-BE49-F238E27FC236}">
                <a16:creationId xmlns:a16="http://schemas.microsoft.com/office/drawing/2014/main" id="{D7C5CCDC-45EE-B8C3-1CB3-A66EF2238687}"/>
              </a:ext>
            </a:extLst>
          </p:cNvPr>
          <p:cNvSpPr txBox="1">
            <a:spLocks noChangeArrowheads="1"/>
          </p:cNvSpPr>
          <p:nvPr/>
        </p:nvSpPr>
        <p:spPr bwMode="auto">
          <a:xfrm>
            <a:off x="430066" y="636692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Bardia. NEJM. 2021;384:1529.</a:t>
            </a:r>
            <a:endParaRPr lang="en-US" altLang="en-US" sz="1200" b="0" dirty="0">
              <a:solidFill>
                <a:schemeClr val="bg2"/>
              </a:solidFill>
              <a:latin typeface="Calibri" panose="020F0502020204030204" pitchFamily="34" charset="0"/>
            </a:endParaRPr>
          </a:p>
        </p:txBody>
      </p:sp>
      <p:sp>
        <p:nvSpPr>
          <p:cNvPr id="6" name="TextBox 5">
            <a:extLst>
              <a:ext uri="{FF2B5EF4-FFF2-40B4-BE49-F238E27FC236}">
                <a16:creationId xmlns:a16="http://schemas.microsoft.com/office/drawing/2014/main" id="{DCC252BE-8D52-1261-9A75-B6848BCFB2B1}"/>
              </a:ext>
            </a:extLst>
          </p:cNvPr>
          <p:cNvSpPr txBox="1"/>
          <p:nvPr/>
        </p:nvSpPr>
        <p:spPr bwMode="auto">
          <a:xfrm>
            <a:off x="609758" y="4549629"/>
            <a:ext cx="11073401"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ORR with sacituzumab govitecan was 35% vs 5% with chemotherapy.</a:t>
            </a:r>
          </a:p>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Common grade ≥3 or higher AEs with sacituzumab govitecan vs CT included neutropenia (51% vs 33%) leukopenia (10% vs 5%), diarrhea (10% vs &lt;1%), anemia (8% vs 5%), and febrile neutropenia (6% vs 2%) </a:t>
            </a:r>
          </a:p>
          <a:p>
            <a:pPr marL="742950" lvl="1" indent="-285750">
              <a:spcBef>
                <a:spcPct val="50000"/>
              </a:spcBef>
              <a:buFont typeface="Calibri" panose="020F0502020204030204" pitchFamily="34" charset="0"/>
              <a:buChar char="̶"/>
            </a:pPr>
            <a:r>
              <a:rPr lang="en-US" b="0" dirty="0">
                <a:solidFill>
                  <a:schemeClr val="bg1"/>
                </a:solidFill>
                <a:latin typeface="Calibri" panose="020F0502020204030204" pitchFamily="34" charset="0"/>
              </a:rPr>
              <a:t>A total of 3 deaths in each group attributed  to AEs; no deaths were deemed related to sacituzumab govitecan treatment </a:t>
            </a:r>
          </a:p>
        </p:txBody>
      </p:sp>
    </p:spTree>
    <p:extLst>
      <p:ext uri="{BB962C8B-B14F-4D97-AF65-F5344CB8AC3E}">
        <p14:creationId xmlns:p14="http://schemas.microsoft.com/office/powerpoint/2010/main" val="32098906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C184B-48E8-18C5-A7ED-2CAE0D13ABBC}"/>
              </a:ext>
            </a:extLst>
          </p:cNvPr>
          <p:cNvSpPr>
            <a:spLocks noGrp="1"/>
          </p:cNvSpPr>
          <p:nvPr>
            <p:ph type="title"/>
          </p:nvPr>
        </p:nvSpPr>
        <p:spPr/>
        <p:txBody>
          <a:bodyPr/>
          <a:lstStyle/>
          <a:p>
            <a:r>
              <a:rPr lang="en-US" dirty="0"/>
              <a:t>On the Horizon: </a:t>
            </a:r>
            <a:br>
              <a:rPr lang="en-US" dirty="0"/>
            </a:br>
            <a:r>
              <a:rPr lang="en-US" dirty="0"/>
              <a:t>Ongoing Trials of Interest in MBC</a:t>
            </a:r>
          </a:p>
        </p:txBody>
      </p:sp>
    </p:spTree>
    <p:extLst>
      <p:ext uri="{BB962C8B-B14F-4D97-AF65-F5344CB8AC3E}">
        <p14:creationId xmlns:p14="http://schemas.microsoft.com/office/powerpoint/2010/main" val="1171601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3915570766"/>
              </p:ext>
            </p:extLst>
          </p:nvPr>
        </p:nvGraphicFramePr>
        <p:xfrm>
          <a:off x="256336" y="760976"/>
          <a:ext cx="11706225" cy="5505907"/>
        </p:xfrm>
        <a:graphic>
          <a:graphicData uri="http://schemas.openxmlformats.org/drawingml/2006/table">
            <a:tbl>
              <a:tblPr/>
              <a:tblGrid>
                <a:gridCol w="470170">
                  <a:extLst>
                    <a:ext uri="{9D8B030D-6E8A-4147-A177-3AD203B41FA5}">
                      <a16:colId xmlns:a16="http://schemas.microsoft.com/office/drawing/2014/main" val="1831485308"/>
                    </a:ext>
                  </a:extLst>
                </a:gridCol>
                <a:gridCol w="2111105">
                  <a:extLst>
                    <a:ext uri="{9D8B030D-6E8A-4147-A177-3AD203B41FA5}">
                      <a16:colId xmlns:a16="http://schemas.microsoft.com/office/drawing/2014/main" val="20000"/>
                    </a:ext>
                  </a:extLst>
                </a:gridCol>
                <a:gridCol w="3776628">
                  <a:extLst>
                    <a:ext uri="{9D8B030D-6E8A-4147-A177-3AD203B41FA5}">
                      <a16:colId xmlns:a16="http://schemas.microsoft.com/office/drawing/2014/main" val="20001"/>
                    </a:ext>
                  </a:extLst>
                </a:gridCol>
                <a:gridCol w="3424272">
                  <a:extLst>
                    <a:ext uri="{9D8B030D-6E8A-4147-A177-3AD203B41FA5}">
                      <a16:colId xmlns:a16="http://schemas.microsoft.com/office/drawing/2014/main" val="20002"/>
                    </a:ext>
                  </a:extLst>
                </a:gridCol>
                <a:gridCol w="1924050">
                  <a:extLst>
                    <a:ext uri="{9D8B030D-6E8A-4147-A177-3AD203B41FA5}">
                      <a16:colId xmlns:a16="http://schemas.microsoft.com/office/drawing/2014/main" val="2677660891"/>
                    </a:ext>
                  </a:extLst>
                </a:gridCol>
              </a:tblGrid>
              <a:tr h="145929">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Trial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65000"/>
                        <a:lumOff val="35000"/>
                      </a:schemeClr>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Study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Treatment Arm(s)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65000"/>
                        <a:lumOff val="3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65000"/>
                        <a:lumOff val="3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Primary Completion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65000"/>
                        <a:lumOff val="35000"/>
                      </a:schemeClr>
                    </a:solidFill>
                  </a:tcPr>
                </a:tc>
                <a:extLst>
                  <a:ext uri="{0D108BD9-81ED-4DB2-BD59-A6C34878D82A}">
                    <a16:rowId xmlns:a16="http://schemas.microsoft.com/office/drawing/2014/main" val="10001"/>
                  </a:ext>
                </a:extLst>
              </a:tr>
              <a:tr h="537507">
                <a:tc row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Early</a:t>
                      </a:r>
                    </a:p>
                  </a:txBody>
                  <a:tcPr marL="121699" marR="121699"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DESTINY-Breast05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(NCT04622319)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6"/>
                          </a:solidFill>
                          <a:effectLst/>
                          <a:latin typeface="Calibri" panose="020F0502020204030204" pitchFamily="34" charset="0"/>
                        </a:rPr>
                        <a:t>T-DXd</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vs </a:t>
                      </a:r>
                      <a:r>
                        <a:rPr kumimoji="0" lang="en-US" sz="1400" b="1" i="0" u="none" strike="noStrike" cap="none" normalizeH="0" baseline="0" dirty="0">
                          <a:ln>
                            <a:noFill/>
                          </a:ln>
                          <a:solidFill>
                            <a:srgbClr val="8D5701"/>
                          </a:solidFill>
                          <a:effectLst/>
                          <a:latin typeface="Calibri" panose="020F0502020204030204" pitchFamily="34" charset="0"/>
                        </a:rPr>
                        <a:t>T-DM1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High-risk HER2+ BC with residual invasive disease after neoadjuvant tx (N = 1600)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December 31, 2025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57218483"/>
                  </a:ext>
                </a:extLst>
              </a:tr>
              <a:tr h="259088">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TROPION-Breast03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(NCT05629585)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4"/>
                          </a:solidFill>
                          <a:effectLst/>
                          <a:latin typeface="Calibri" panose="020F0502020204030204" pitchFamily="34" charset="0"/>
                        </a:rPr>
                        <a:t>Dato-DXd</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durvalumab vs capecitabine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and/or pembrolizumab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Residual invasive TNBC at resection after neoadjuvant tx (N = 1075)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September 20, 2027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91632122"/>
                  </a:ext>
                </a:extLst>
              </a:tr>
              <a:tr h="259088">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CompassHER2 RD</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(NCT04457596)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T-DM1 ± tucatinib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High-risk HER2+ BC (N = 1031)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January 2028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44277987"/>
                  </a:ext>
                </a:extLst>
              </a:tr>
              <a:tr h="248074">
                <a:tc row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1L</a:t>
                      </a:r>
                    </a:p>
                  </a:txBody>
                  <a:tcPr marL="121699" marR="121699"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ASCENT-03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(NCT05382299)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accent1"/>
                          </a:solidFill>
                          <a:effectLst/>
                          <a:latin typeface="Calibri" panose="020F0502020204030204" pitchFamily="34" charset="0"/>
                        </a:rPr>
                        <a:t>Sacituzumab govitecan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vs TPC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Metastatic TNBC (N = 540)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May 2027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68290263"/>
                  </a:ext>
                </a:extLst>
              </a:tr>
              <a:tr h="248074">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ASCENT-04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(NCT05382286)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accent1"/>
                          </a:solidFill>
                          <a:effectLst/>
                          <a:latin typeface="Calibri" panose="020F0502020204030204" pitchFamily="34" charset="0"/>
                        </a:rPr>
                        <a:t>Sacituzumab govitecan </a:t>
                      </a:r>
                      <a:r>
                        <a:rPr kumimoji="0" lang="en-US" sz="1400" b="0" i="0" u="none" strike="noStrike" cap="none" normalizeH="0" baseline="0" dirty="0">
                          <a:ln>
                            <a:noFill/>
                          </a:ln>
                          <a:solidFill>
                            <a:schemeClr val="bg1"/>
                          </a:solidFill>
                          <a:effectLst/>
                          <a:latin typeface="Calibri" panose="020F0502020204030204" pitchFamily="34" charset="0"/>
                        </a:rPr>
                        <a:t>+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pembrolizumab vs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TPC + pembrolizumab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Inoperable/metastatic TNBC (N = 440)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February 2027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09055676"/>
                  </a:ext>
                </a:extLst>
              </a:tr>
              <a:tr h="248074">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1L</a:t>
                      </a:r>
                    </a:p>
                  </a:txBody>
                  <a:tcPr marL="121699" marR="121699"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DESTINY-Breast09 (NCT04784715)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6"/>
                          </a:solidFill>
                          <a:effectLst/>
                          <a:latin typeface="Calibri" panose="020F0502020204030204" pitchFamily="34" charset="0"/>
                        </a:rPr>
                        <a:t>T-DXd</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pertuzumab vs taxane/trastuzumab/pertuzumab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HER2+ MBC (N = 1134)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December 30, 2024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4807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TROPION-Breast02 (NCT05374512)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4"/>
                          </a:solidFill>
                          <a:effectLst/>
                          <a:latin typeface="Calibri" panose="020F0502020204030204" pitchFamily="34" charset="0"/>
                        </a:rPr>
                        <a:t>Dato-DXd</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vs TPC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Inoperable/metastatic TNBC ineligible for PD-1/PD-L1 tx (N = 600)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December 3, 2025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64507760"/>
                  </a:ext>
                </a:extLst>
              </a:tr>
              <a:tr h="248074">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1L+</a:t>
                      </a:r>
                    </a:p>
                  </a:txBody>
                  <a:tcPr marL="121699" marR="121699"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DESTINY-Breast06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(NCT04494425)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accent6"/>
                          </a:solidFill>
                          <a:effectLst/>
                          <a:latin typeface="Calibri" panose="020F0502020204030204" pitchFamily="34" charset="0"/>
                        </a:rPr>
                        <a:t>T-DXd</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vs TPC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HR+/HER2-low or HER2 IHC &gt;0 &lt;1+ MBC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 = 850)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July 31, 2023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0334315"/>
                  </a:ext>
                </a:extLst>
              </a:tr>
              <a:tr h="248074">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2L/3L</a:t>
                      </a:r>
                    </a:p>
                  </a:txBody>
                  <a:tcPr marL="121699" marR="121699" marT="45728" marB="45728" vert="vert27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TROPION-Breast01 (NCT05104866)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4"/>
                          </a:solidFill>
                          <a:effectLst/>
                          <a:latin typeface="Calibri" panose="020F0502020204030204" pitchFamily="34" charset="0"/>
                        </a:rPr>
                        <a:t>Dato-DXd</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vs TPC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Inoperable/metastatic HR+/HER2-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725)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August 15, 2025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97030150"/>
                  </a:ext>
                </a:extLst>
              </a:tr>
              <a:tr h="248074">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ICARUS-BREAST</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(NCT04965766)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HER3-DXd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Unresectable locally advanced or metastatic breast cancer (N = 170)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June 11, 2024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7422661"/>
                  </a:ext>
                </a:extLst>
              </a:tr>
            </a:tbl>
          </a:graphicData>
        </a:graphic>
      </p:graphicFrame>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a:xfrm>
            <a:off x="609759" y="238127"/>
            <a:ext cx="10872444" cy="522849"/>
          </a:xfrm>
        </p:spPr>
        <p:txBody>
          <a:bodyPr/>
          <a:lstStyle/>
          <a:p>
            <a:pPr eaLnBrk="1" hangingPunct="1"/>
            <a:r>
              <a:rPr lang="en-US" altLang="en-US" dirty="0"/>
              <a:t>Ongoing Trials of Interest in Advanced Breast Cancer</a:t>
            </a:r>
          </a:p>
        </p:txBody>
      </p:sp>
    </p:spTree>
    <p:extLst>
      <p:ext uri="{BB962C8B-B14F-4D97-AF65-F5344CB8AC3E}">
        <p14:creationId xmlns:p14="http://schemas.microsoft.com/office/powerpoint/2010/main" val="30948401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674813"/>
          </a:xfrm>
        </p:spPr>
        <p:txBody>
          <a:bodyPr/>
          <a:lstStyle/>
          <a:p>
            <a:pPr marL="0" indent="0">
              <a:buNone/>
            </a:pPr>
            <a:r>
              <a:rPr lang="en-US" sz="2400" b="1" u="sng" dirty="0">
                <a:solidFill>
                  <a:schemeClr val="accent3"/>
                </a:solidFill>
                <a:hlinkClick r:id="rId3">
                  <a:extLst>
                    <a:ext uri="{A12FA001-AC4F-418D-AE19-62706E023703}">
                      <ahyp:hlinkClr xmlns:ahyp="http://schemas.microsoft.com/office/drawing/2018/hyperlinkcolor" val="tx"/>
                    </a:ext>
                  </a:extLst>
                </a:hlinkClick>
              </a:rPr>
              <a:t>clinicaloptions.com</a:t>
            </a:r>
            <a:br>
              <a:rPr lang="en-US" sz="2400" b="1" dirty="0">
                <a:solidFill>
                  <a:srgbClr val="00823B"/>
                </a:solidFill>
              </a:rPr>
            </a:br>
            <a:r>
              <a:rPr lang="en-US" sz="2400" b="1" u="sng" dirty="0">
                <a:solidFill>
                  <a:schemeClr val="accent3"/>
                </a:solidFill>
              </a:rPr>
              <a:t>clinicaloptions.com/MBCTool </a:t>
            </a:r>
            <a:br>
              <a:rPr lang="en-US" sz="2400" b="1" dirty="0">
                <a:solidFill>
                  <a:srgbClr val="00823B"/>
                </a:solidFill>
              </a:rPr>
            </a:br>
            <a:r>
              <a:rPr lang="en-US" sz="2400" b="1" dirty="0">
                <a:solidFill>
                  <a:srgbClr val="00823B"/>
                </a:solidFill>
                <a:hlinkClick r:id="rId4"/>
              </a:rPr>
              <a:t>clinicaloptions.com/HR_TNBC_EBC_Tool</a:t>
            </a:r>
            <a:br>
              <a:rPr lang="en-US" sz="2400" b="1" dirty="0">
                <a:solidFill>
                  <a:srgbClr val="00823B"/>
                </a:solidFill>
              </a:rPr>
            </a:br>
            <a:r>
              <a:rPr lang="en-US" sz="2400" b="1" dirty="0">
                <a:solidFill>
                  <a:srgbClr val="00823B"/>
                </a:solidFill>
                <a:hlinkClick r:id="rId5"/>
              </a:rPr>
              <a:t>clinicaloptions.com/HRBreastAEtool</a:t>
            </a:r>
            <a:endParaRPr lang="en-US" sz="2400" b="1" u="sng" dirty="0">
              <a:solidFill>
                <a:srgbClr val="E1471D"/>
              </a:solidFill>
            </a:endParaRPr>
          </a:p>
          <a:p>
            <a:pPr marL="0" indent="0">
              <a:buNone/>
            </a:pP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Breast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400" dirty="0">
                <a:solidFill>
                  <a:srgbClr val="E1471D"/>
                </a:solidFill>
              </a:rPr>
              <a:t>Clinical commentaries </a:t>
            </a:r>
            <a:r>
              <a:rPr lang="en-US" sz="2400" b="0" dirty="0"/>
              <a:t>on new advances in metastatic breast cancer!</a:t>
            </a:r>
          </a:p>
          <a:p>
            <a:pPr>
              <a:buClr>
                <a:schemeClr val="tx2">
                  <a:lumMod val="20000"/>
                  <a:lumOff val="80000"/>
                </a:schemeClr>
              </a:buClr>
              <a:defRPr/>
            </a:pPr>
            <a:r>
              <a:rPr lang="en-US" sz="2400" dirty="0">
                <a:solidFill>
                  <a:srgbClr val="E1471D"/>
                </a:solidFill>
              </a:rPr>
              <a:t>Point of care resources </a:t>
            </a:r>
            <a:r>
              <a:rPr lang="en-US" sz="2400" b="0" dirty="0"/>
              <a:t>with key information for improving patient and provider communication regarding molecular/genetics testing and available patient resources</a:t>
            </a:r>
          </a:p>
          <a:p>
            <a:pPr>
              <a:buClr>
                <a:schemeClr val="tx2">
                  <a:lumMod val="20000"/>
                  <a:lumOff val="80000"/>
                </a:schemeClr>
              </a:buClr>
              <a:defRPr/>
            </a:pPr>
            <a:r>
              <a:rPr lang="en-US" sz="2400" dirty="0">
                <a:solidFill>
                  <a:srgbClr val="E1471D"/>
                </a:solidFill>
              </a:rPr>
              <a:t>Interactive Decision Support Tool </a:t>
            </a:r>
            <a:r>
              <a:rPr lang="en-US" sz="2400" b="0" dirty="0"/>
              <a:t>with expert recommendations on selecting appropriate therapy for patients with metastatic breast cancer (coming soon!)</a:t>
            </a:r>
          </a:p>
          <a:p>
            <a:pPr>
              <a:buClr>
                <a:schemeClr val="tx2">
                  <a:lumMod val="20000"/>
                  <a:lumOff val="80000"/>
                </a:schemeClr>
              </a:buClr>
              <a:defRPr/>
            </a:pP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ags/tag2.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56M7VY3CDVN5-377433067-5</_dlc_DocId>
    <_dlc_DocIdUrl xmlns="d54cbe69-32bd-412a-b004-9152f949605e">
      <Url>https://intranet.clinicaloptions.com/mews/oncology/ONC_2023_Breast_MBC_New_Developments_SST_(6339)/CME_CNE_CPE_Module_with_slide_embeds__polling/_layouts/15/DocIdRedir.aspx?ID=56M7VY3CDVN5-377433067-5</Url>
      <Description>56M7VY3CDVN5-377433067-5</Description>
    </_dlc_DocIdUrl>
    <Document_x0020_Category xmlns="dd437ac4-77f4-40e9-b628-589e0f3dc17a">Living Slideset - Online (non-CME)</Document_x0020_Category>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BC6866DD6B91842B795B38C7054F75D" ma:contentTypeVersion="1" ma:contentTypeDescription="Create a new document." ma:contentTypeScope="" ma:versionID="6d6b8c2955801a83b5d6ee9b8d4f0122">
  <xsd:schema xmlns:xsd="http://www.w3.org/2001/XMLSchema" xmlns:xs="http://www.w3.org/2001/XMLSchema" xmlns:p="http://schemas.microsoft.com/office/2006/metadata/properties" xmlns:ns2="d54cbe69-32bd-412a-b004-9152f949605e" xmlns:ns3="dd437ac4-77f4-40e9-b628-589e0f3dc17a" targetNamespace="http://schemas.microsoft.com/office/2006/metadata/properties" ma:root="true" ma:fieldsID="e1ab7679bf8ff038c22d7aa312d029a3" ns2:_="" ns3:_="">
    <xsd:import namespace="d54cbe69-32bd-412a-b004-9152f949605e"/>
    <xsd:import namespace="dd437ac4-77f4-40e9-b628-589e0f3dc17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d437ac4-77f4-40e9-b628-589e0f3dc17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Online Figures/Tables"/>
          <xsd:enumeration value="Outcomes - Questions"/>
          <xsd:enumeration value="Permissions"/>
          <xsd:enumeration value="Slide Des Req - Full Redraw"/>
          <xsd:enumeration value="Living Slideset - Online (non-CM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5BA55BC3-5A03-47C2-8EC3-D964C3B5E779}">
  <ds:schemaRefs>
    <ds:schemaRef ds:uri="http://purl.org/dc/terms/"/>
    <ds:schemaRef ds:uri="http://schemas.microsoft.com/office/2006/documentManagement/types"/>
    <ds:schemaRef ds:uri="d54cbe69-32bd-412a-b004-9152f949605e"/>
    <ds:schemaRef ds:uri="http://www.w3.org/XML/1998/namespace"/>
    <ds:schemaRef ds:uri="http://purl.org/dc/elements/1.1/"/>
    <ds:schemaRef ds:uri="dd437ac4-77f4-40e9-b628-589e0f3dc17a"/>
    <ds:schemaRef ds:uri="http://schemas.microsoft.com/office/2006/metadata/properties"/>
    <ds:schemaRef ds:uri="http://schemas.microsoft.com/office/infopath/2007/PartnerControl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8A2B6BA7-09D7-48D8-B0AF-FF64BD643A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dd437ac4-77f4-40e9-b628-589e0f3dc1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E6EE246B-9EE2-4889-B210-6085237C2716}">
  <ds:schemaRefs>
    <ds:schemaRef ds:uri="http://schemas.microsoft.com/sharepoint/event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8455</TotalTime>
  <Words>16942</Words>
  <Application>Microsoft Office PowerPoint</Application>
  <PresentationFormat>Widescreen</PresentationFormat>
  <Paragraphs>4150</Paragraphs>
  <Slides>72</Slides>
  <Notes>71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72</vt:i4>
      </vt:variant>
    </vt:vector>
  </HeadingPairs>
  <TitlesOfParts>
    <vt:vector size="83" baseType="lpstr">
      <vt:lpstr>Arial</vt:lpstr>
      <vt:lpstr>Arial Narrow</vt:lpstr>
      <vt:lpstr>Calibri</vt:lpstr>
      <vt:lpstr>Calibri </vt:lpstr>
      <vt:lpstr>Calibri Light</vt:lpstr>
      <vt:lpstr>Google Sans</vt:lpstr>
      <vt:lpstr>Noto Sans</vt:lpstr>
      <vt:lpstr>Roboto</vt:lpstr>
      <vt:lpstr>Times</vt:lpstr>
      <vt:lpstr>Wingdings</vt:lpstr>
      <vt:lpstr>2022_CCO_Template</vt:lpstr>
      <vt:lpstr>Applying the Latest Developments in Metastatic Breast Cancer Through Education of Healthcare Professionals, Patients, and Caregivers</vt:lpstr>
      <vt:lpstr>About These Slides</vt:lpstr>
      <vt:lpstr>Faculty and Disclosures</vt:lpstr>
      <vt:lpstr>MBC: Disease Overview</vt:lpstr>
      <vt:lpstr>Incidence and Mortality Rates in Women With MBC</vt:lpstr>
      <vt:lpstr>Proposals for Addressing Equity Challenges in MBC Care</vt:lpstr>
      <vt:lpstr>Frontline Therapy for  HR+/HER2- MBC</vt:lpstr>
      <vt:lpstr>Current Approach to Newly Diagnosed HR+/HER2- MBC </vt:lpstr>
      <vt:lpstr>Summary Data for First-line Combinations of CDK4/6 Inhibitors and ET in HR+/HER2- Breast Cancer: PFS and OS</vt:lpstr>
      <vt:lpstr>postMONARCH: Abemaciclib + Fulvestrant vs Placebo + Fulvestrant in HR+/HER2- MBC After CDK4/6 and ET</vt:lpstr>
      <vt:lpstr>RIGHT Choice: Ribociclib + ET vs Combination CT in Aggressive HR+/HER2- Advanced Breast Cancer</vt:lpstr>
      <vt:lpstr>RIGHT Choice: PFS and Time to Treatment Failure</vt:lpstr>
      <vt:lpstr>RIGHT Choice: Responses and Tolerability</vt:lpstr>
      <vt:lpstr>Key AEs With CDK4/6 Inhibitors: Monitoring and Prevention</vt:lpstr>
      <vt:lpstr>Interactive Tool for Managing AEs With  Oral Targeted Therapy for HR+/HER2- Breast Cancer </vt:lpstr>
      <vt:lpstr>Frontline Therapy for  HR(+ or -)/HER2+ MBC</vt:lpstr>
      <vt:lpstr>Trastuzumab + Docetaxel ± Pertuzumab in Untreated HER2+ Metastatic Breast Cancer (CLEOPATRA): PFS</vt:lpstr>
      <vt:lpstr>Frontline Options for Triple-Negative MBC: Immunotherapy</vt:lpstr>
      <vt:lpstr>Phase III KEYNOTE-355 Trial of Pembrolizumab + Chemotherapy as 1L in Metastatic TNBC  </vt:lpstr>
      <vt:lpstr>KEYNOTE-355 Final Analysis: OS and PFS  (Coprimary Endpoints)</vt:lpstr>
      <vt:lpstr>KEYNOTE-355 Final Analysis: Safety</vt:lpstr>
      <vt:lpstr>PARP Inhibitors</vt:lpstr>
      <vt:lpstr>Efficacy of PARP Inhibitors in Subset of Patients With Advanced TNBC and gBRCA Mutations</vt:lpstr>
      <vt:lpstr>Approved Options for  Recurrent MBC</vt:lpstr>
      <vt:lpstr>Approach to Therapy for Relapsed HR+/HER2- MBC:  Move to Personalization</vt:lpstr>
      <vt:lpstr>SOLAR-1: PFS and OS With Addition of Alpelisib to Fulvestrant in PIK3CA-Mutant, HR+ ABC</vt:lpstr>
      <vt:lpstr>BYLieve: Alpelisib + Fulvestrant in PIK3CAm HR+/HER2- ABC After CDK4/6 Inhibitor + AI (Cohort A)</vt:lpstr>
      <vt:lpstr>CAPItello-291: Capivasertib + Fulv vs Placebo + Fulv in AI-Resistant, HR+/HER2- Advanced Breast Cancer</vt:lpstr>
      <vt:lpstr>CAPItello-291: Investigator-Assessed PFS</vt:lpstr>
      <vt:lpstr>CAPItello-291: Safety in Overall Population</vt:lpstr>
      <vt:lpstr>EMERALD: Elacestrant vs Investigator’s Choice SoC ET in ER+/HER2- MBC</vt:lpstr>
      <vt:lpstr>EMERALD: PFS by Duration (≥6, ≥12, and ≥18 Mo) of  Prior CDK4/6i in All Patients and in ESR1 Mutated</vt:lpstr>
      <vt:lpstr>EMERALD: PFS by Duration (&lt;6, 6-12, and 12-18 Mo) of Prior CDK4/6i in All Patients and in ESR1 Mutated</vt:lpstr>
      <vt:lpstr>EMERALD: Safety Summary</vt:lpstr>
      <vt:lpstr>SERENA-2: Phase II Trial of Camizestrant vs Fulvestrant in Postmenopausal Patients With ER+/HER2- ABC</vt:lpstr>
      <vt:lpstr>SERENA-2: PFS and Responses</vt:lpstr>
      <vt:lpstr>SERENA-2: Safety Summary</vt:lpstr>
      <vt:lpstr>Phase Ia/b EMBER Study of Imlunestrant + CDK4/6 Inhibitor ± AI in Patients With ER+/HER2- ABC</vt:lpstr>
      <vt:lpstr>EMBER: Efficacy Outcomes</vt:lpstr>
      <vt:lpstr>EMBER: Safety Summary</vt:lpstr>
      <vt:lpstr>TROPiCS-02: Sacituzumab Govitecan vs CT for  Previously Treated HR+/HER2- ABC</vt:lpstr>
      <vt:lpstr>TROPiCS-02: Updated PFS and OS</vt:lpstr>
      <vt:lpstr>TROPiCS-02: PFS and OS by TROP-2 Expression Level</vt:lpstr>
      <vt:lpstr>Sacituzumab Govitecan:  Safety Profile</vt:lpstr>
      <vt:lpstr>Managing Neutropenia With Sacituzumab Govitecan</vt:lpstr>
      <vt:lpstr>Options for Recurrent  HR(+ or -)/HER2+ MBC</vt:lpstr>
      <vt:lpstr>DESTINY-Breast03: T-DXd vs T-DM1 in  Previously Treated HER2+ MBC</vt:lpstr>
      <vt:lpstr>PowerPoint Presentation</vt:lpstr>
      <vt:lpstr>DESTINY-Breast03: Updated OS (Key Secondary Endpoint)</vt:lpstr>
      <vt:lpstr>DESTINY-Breast04: T-DXd vs Chemotherapy for Previously Treated HER2-Low ABC</vt:lpstr>
      <vt:lpstr>DESTINY-Breast04: PFS</vt:lpstr>
      <vt:lpstr>DESTINY-Breast04: OS</vt:lpstr>
      <vt:lpstr>T-DXd: Safety Profile</vt:lpstr>
      <vt:lpstr>Administration Considerations for T-DXd and Sacituzumab Govitecan in Breast Cancer</vt:lpstr>
      <vt:lpstr>Managing ILD/Pneumonitis With T-DXd</vt:lpstr>
      <vt:lpstr>Tucatinib, Trastuzumab, and Capecitabine in Patients With MBC and CNS Progression (HER2CLIMB)</vt:lpstr>
      <vt:lpstr>HER2CLIMB: OS in All Patients With Brain Metastases</vt:lpstr>
      <vt:lpstr>HER2CLIMB: Intracranial Overall Response and Duration of Response in Patients With Active Brain Metastases  </vt:lpstr>
      <vt:lpstr>HER2CLIMB: Safety</vt:lpstr>
      <vt:lpstr>Intracranial Efficacy Outcomes With Neratinib + T-DM1 in HER2+ MBC and Brain Metastases (TBCRC 022)</vt:lpstr>
      <vt:lpstr>TBCRC 022: CNS Response</vt:lpstr>
      <vt:lpstr>TBCRC 022: Change From Baseline in CNS Response and 12-Mo OS Rates</vt:lpstr>
      <vt:lpstr>Options for Recurrent Triple-Negative MBC</vt:lpstr>
      <vt:lpstr>Current Approach to Recurrent TNBC</vt:lpstr>
      <vt:lpstr>Datopotamab Deruxtecan (DS-1062):  TROP-2 Antibody–Drug Conjugate in TNBC</vt:lpstr>
      <vt:lpstr>TROPION-PanTumor01: Datopotamab Deruxtecan  in TNBC Cohort</vt:lpstr>
      <vt:lpstr>TROPION-PanTumor01 TNBC Cohort:  Antitumor Activity per BICR</vt:lpstr>
      <vt:lpstr>Sacituzumab Govitecan vs Single-Agent CT in mTNBC After ≥2 Prior CT Regimens (ASCENT): Study Design</vt:lpstr>
      <vt:lpstr>ASCENT: Efficacy and Safety Summary</vt:lpstr>
      <vt:lpstr>On the Horizon:  Ongoing Trials of Interest in MBC</vt:lpstr>
      <vt:lpstr>Ongoing Trials of Interest in Advanced Breast Cancer</vt:lpstr>
      <vt:lpstr>Go Online for More CCO  Coverage of Breast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Applying the Latest Developments in Metastatic Breast Cancer Through Education of Healthcare Professionals, Patients, and Caregivers</dc:title>
  <dc:creator>Preferred User</dc:creator>
  <cp:lastModifiedBy>ssingh@cealliance.com</cp:lastModifiedBy>
  <cp:revision>666</cp:revision>
  <cp:lastPrinted>2016-09-26T20:21:49Z</cp:lastPrinted>
  <dcterms:created xsi:type="dcterms:W3CDTF">2005-05-27T15:08:01Z</dcterms:created>
  <dcterms:modified xsi:type="dcterms:W3CDTF">2023-10-15T11:39:11Z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7477b039-0a9d-498c-b436-41a3e7f13cc0</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0x0101002BC6866DD6B91842B795B38C7054F75D</vt:lpwstr>
  </property>
  <property fmtid="{D5CDD505-2E9C-101B-9397-08002B2CF9AE}" pid="9" name="MediaServiceImageTags">
    <vt:lpwstr/>
  </property>
</Properties>
</file>